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37"/>
  </p:notesMasterIdLst>
  <p:sldIdLst>
    <p:sldId id="290" r:id="rId2"/>
    <p:sldId id="370" r:id="rId3"/>
    <p:sldId id="260" r:id="rId4"/>
    <p:sldId id="261" r:id="rId5"/>
    <p:sldId id="262" r:id="rId6"/>
    <p:sldId id="258" r:id="rId7"/>
    <p:sldId id="263" r:id="rId8"/>
    <p:sldId id="264" r:id="rId9"/>
    <p:sldId id="265" r:id="rId10"/>
    <p:sldId id="266" r:id="rId11"/>
    <p:sldId id="273" r:id="rId12"/>
    <p:sldId id="267" r:id="rId13"/>
    <p:sldId id="270" r:id="rId14"/>
    <p:sldId id="271" r:id="rId15"/>
    <p:sldId id="259" r:id="rId16"/>
    <p:sldId id="351" r:id="rId17"/>
    <p:sldId id="272" r:id="rId18"/>
    <p:sldId id="352" r:id="rId19"/>
    <p:sldId id="353" r:id="rId20"/>
    <p:sldId id="354" r:id="rId21"/>
    <p:sldId id="355" r:id="rId22"/>
    <p:sldId id="356" r:id="rId23"/>
    <p:sldId id="276" r:id="rId24"/>
    <p:sldId id="268" r:id="rId25"/>
    <p:sldId id="319" r:id="rId26"/>
    <p:sldId id="275" r:id="rId27"/>
    <p:sldId id="357" r:id="rId28"/>
    <p:sldId id="358" r:id="rId29"/>
    <p:sldId id="277" r:id="rId30"/>
    <p:sldId id="371" r:id="rId31"/>
    <p:sldId id="361" r:id="rId32"/>
    <p:sldId id="274" r:id="rId33"/>
    <p:sldId id="282" r:id="rId34"/>
    <p:sldId id="287" r:id="rId35"/>
    <p:sldId id="369" r:id="rId36"/>
  </p:sldIdLst>
  <p:sldSz cx="9144000" cy="5143500" type="screen16x9"/>
  <p:notesSz cx="6858000" cy="9144000"/>
  <p:embeddedFontLst>
    <p:embeddedFont>
      <p:font typeface="Capriola" panose="020B0604020202020204" charset="-128"/>
      <p:regular r:id="rId38"/>
    </p:embeddedFont>
    <p:embeddedFont>
      <p:font typeface="Bebas Neue" panose="020B0606020202050201" pitchFamily="34" charset="0"/>
      <p:regular r:id="rId39"/>
    </p:embeddedFont>
    <p:embeddedFont>
      <p:font typeface="Epilogue" panose="020B0604020202020204" charset="0"/>
      <p:regular r:id="rId40"/>
      <p:bold r:id="rId41"/>
      <p:italic r:id="rId42"/>
      <p:boldItalic r:id="rId43"/>
    </p:embeddedFont>
    <p:embeddedFont>
      <p:font typeface="Lilita One" panose="020B0604020202020204" charset="0"/>
      <p:regular r:id="rId44"/>
    </p:embeddedFont>
    <p:embeddedFont>
      <p:font typeface="Nunito Light" pitchFamily="2" charset="0"/>
      <p:regular r:id="rId45"/>
      <p:italic r:id="rId46"/>
    </p:embeddedFont>
    <p:embeddedFont>
      <p:font typeface="PT Sans" panose="020B0503020203020204"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A1E0CD8-D2D3-458C-88FA-C1FA20350C8C}">
  <a:tblStyle styleId="{9A1E0CD8-D2D3-458C-88FA-C1FA20350C8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138" y="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3"/>
        <p:cNvGrpSpPr/>
        <p:nvPr/>
      </p:nvGrpSpPr>
      <p:grpSpPr>
        <a:xfrm>
          <a:off x="0" y="0"/>
          <a:ext cx="0" cy="0"/>
          <a:chOff x="0" y="0"/>
          <a:chExt cx="0" cy="0"/>
        </a:xfrm>
      </p:grpSpPr>
      <p:sp>
        <p:nvSpPr>
          <p:cNvPr id="2724" name="Google Shape;2724;g24e41448072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5" name="Google Shape;2725;g24e41448072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24e41448072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24e41448072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0"/>
        <p:cNvGrpSpPr/>
        <p:nvPr/>
      </p:nvGrpSpPr>
      <p:grpSpPr>
        <a:xfrm>
          <a:off x="0" y="0"/>
          <a:ext cx="0" cy="0"/>
          <a:chOff x="0" y="0"/>
          <a:chExt cx="0" cy="0"/>
        </a:xfrm>
      </p:grpSpPr>
      <p:sp>
        <p:nvSpPr>
          <p:cNvPr id="3001" name="Google Shape;3001;g24e41448072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2" name="Google Shape;3002;g24e41448072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7"/>
        <p:cNvGrpSpPr/>
        <p:nvPr/>
      </p:nvGrpSpPr>
      <p:grpSpPr>
        <a:xfrm>
          <a:off x="0" y="0"/>
          <a:ext cx="0" cy="0"/>
          <a:chOff x="0" y="0"/>
          <a:chExt cx="0" cy="0"/>
        </a:xfrm>
      </p:grpSpPr>
      <p:sp>
        <p:nvSpPr>
          <p:cNvPr id="3008" name="Google Shape;3008;g24e41448072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9" name="Google Shape;3009;g24e41448072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4"/>
        <p:cNvGrpSpPr/>
        <p:nvPr/>
      </p:nvGrpSpPr>
      <p:grpSpPr>
        <a:xfrm>
          <a:off x="0" y="0"/>
          <a:ext cx="0" cy="0"/>
          <a:chOff x="0" y="0"/>
          <a:chExt cx="0" cy="0"/>
        </a:xfrm>
      </p:grpSpPr>
      <p:sp>
        <p:nvSpPr>
          <p:cNvPr id="2665" name="Google Shape;2665;g24e414480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6" name="Google Shape;2666;g24e414480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e1d838b627_4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e1d838b627_4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3207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3"/>
        <p:cNvGrpSpPr/>
        <p:nvPr/>
      </p:nvGrpSpPr>
      <p:grpSpPr>
        <a:xfrm>
          <a:off x="0" y="0"/>
          <a:ext cx="0" cy="0"/>
          <a:chOff x="0" y="0"/>
          <a:chExt cx="0" cy="0"/>
        </a:xfrm>
      </p:grpSpPr>
      <p:sp>
        <p:nvSpPr>
          <p:cNvPr id="3014" name="Google Shape;3014;g24e41448072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5" name="Google Shape;3015;g24e41448072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3"/>
        <p:cNvGrpSpPr/>
        <p:nvPr/>
      </p:nvGrpSpPr>
      <p:grpSpPr>
        <a:xfrm>
          <a:off x="0" y="0"/>
          <a:ext cx="0" cy="0"/>
          <a:chOff x="0" y="0"/>
          <a:chExt cx="0" cy="0"/>
        </a:xfrm>
      </p:grpSpPr>
      <p:sp>
        <p:nvSpPr>
          <p:cNvPr id="3014" name="Google Shape;3014;g24e41448072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5" name="Google Shape;3015;g24e41448072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4903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3"/>
        <p:cNvGrpSpPr/>
        <p:nvPr/>
      </p:nvGrpSpPr>
      <p:grpSpPr>
        <a:xfrm>
          <a:off x="0" y="0"/>
          <a:ext cx="0" cy="0"/>
          <a:chOff x="0" y="0"/>
          <a:chExt cx="0" cy="0"/>
        </a:xfrm>
      </p:grpSpPr>
      <p:sp>
        <p:nvSpPr>
          <p:cNvPr id="3014" name="Google Shape;3014;g24e41448072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5" name="Google Shape;3015;g24e41448072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4914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e1d838b627_4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e1d838b627_4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4430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3"/>
        <p:cNvGrpSpPr/>
        <p:nvPr/>
      </p:nvGrpSpPr>
      <p:grpSpPr>
        <a:xfrm>
          <a:off x="0" y="0"/>
          <a:ext cx="0" cy="0"/>
          <a:chOff x="0" y="0"/>
          <a:chExt cx="0" cy="0"/>
        </a:xfrm>
      </p:grpSpPr>
      <p:sp>
        <p:nvSpPr>
          <p:cNvPr id="3014" name="Google Shape;3014;g24e41448072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5" name="Google Shape;3015;g24e41448072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6824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1"/>
        <p:cNvGrpSpPr/>
        <p:nvPr/>
      </p:nvGrpSpPr>
      <p:grpSpPr>
        <a:xfrm>
          <a:off x="0" y="0"/>
          <a:ext cx="0" cy="0"/>
          <a:chOff x="0" y="0"/>
          <a:chExt cx="0" cy="0"/>
        </a:xfrm>
      </p:grpSpPr>
      <p:sp>
        <p:nvSpPr>
          <p:cNvPr id="2732" name="Google Shape;2732;g24e41448072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3" name="Google Shape;2733;g24e41448072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3"/>
        <p:cNvGrpSpPr/>
        <p:nvPr/>
      </p:nvGrpSpPr>
      <p:grpSpPr>
        <a:xfrm>
          <a:off x="0" y="0"/>
          <a:ext cx="0" cy="0"/>
          <a:chOff x="0" y="0"/>
          <a:chExt cx="0" cy="0"/>
        </a:xfrm>
      </p:grpSpPr>
      <p:sp>
        <p:nvSpPr>
          <p:cNvPr id="3014" name="Google Shape;3014;g24e41448072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5" name="Google Shape;3015;g24e41448072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5518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5"/>
        <p:cNvGrpSpPr/>
        <p:nvPr/>
      </p:nvGrpSpPr>
      <p:grpSpPr>
        <a:xfrm>
          <a:off x="0" y="0"/>
          <a:ext cx="0" cy="0"/>
          <a:chOff x="0" y="0"/>
          <a:chExt cx="0" cy="0"/>
        </a:xfrm>
      </p:grpSpPr>
      <p:sp>
        <p:nvSpPr>
          <p:cNvPr id="3066" name="Google Shape;3066;g24e41448072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7" name="Google Shape;3067;g24e41448072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3"/>
        <p:cNvGrpSpPr/>
        <p:nvPr/>
      </p:nvGrpSpPr>
      <p:grpSpPr>
        <a:xfrm>
          <a:off x="0" y="0"/>
          <a:ext cx="0" cy="0"/>
          <a:chOff x="0" y="0"/>
          <a:chExt cx="0" cy="0"/>
        </a:xfrm>
      </p:grpSpPr>
      <p:sp>
        <p:nvSpPr>
          <p:cNvPr id="2974" name="Google Shape;2974;g24e41448072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5" name="Google Shape;2975;g24e41448072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8">
          <a:extLst>
            <a:ext uri="{FF2B5EF4-FFF2-40B4-BE49-F238E27FC236}">
              <a16:creationId xmlns:a16="http://schemas.microsoft.com/office/drawing/2014/main" id="{F26AD278-7311-E428-A709-5DF0D0F442F4}"/>
            </a:ext>
          </a:extLst>
        </p:cNvPr>
        <p:cNvGrpSpPr/>
        <p:nvPr/>
      </p:nvGrpSpPr>
      <p:grpSpPr>
        <a:xfrm>
          <a:off x="0" y="0"/>
          <a:ext cx="0" cy="0"/>
          <a:chOff x="0" y="0"/>
          <a:chExt cx="0" cy="0"/>
        </a:xfrm>
      </p:grpSpPr>
      <p:sp>
        <p:nvSpPr>
          <p:cNvPr id="2459" name="Google Shape;2459;g14afd955db8_0_19:notes">
            <a:extLst>
              <a:ext uri="{FF2B5EF4-FFF2-40B4-BE49-F238E27FC236}">
                <a16:creationId xmlns:a16="http://schemas.microsoft.com/office/drawing/2014/main" id="{B934DE76-7A1F-4C17-E33B-3CFF89FDF44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0" name="Google Shape;2460;g14afd955db8_0_19:notes">
            <a:extLst>
              <a:ext uri="{FF2B5EF4-FFF2-40B4-BE49-F238E27FC236}">
                <a16:creationId xmlns:a16="http://schemas.microsoft.com/office/drawing/2014/main" id="{733CB765-BD96-B2DD-916A-2305D7693CA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8547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5"/>
        <p:cNvGrpSpPr/>
        <p:nvPr/>
      </p:nvGrpSpPr>
      <p:grpSpPr>
        <a:xfrm>
          <a:off x="0" y="0"/>
          <a:ext cx="0" cy="0"/>
          <a:chOff x="0" y="0"/>
          <a:chExt cx="0" cy="0"/>
        </a:xfrm>
      </p:grpSpPr>
      <p:sp>
        <p:nvSpPr>
          <p:cNvPr id="3056" name="Google Shape;3056;g24e41448072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7" name="Google Shape;3057;g24e41448072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5"/>
        <p:cNvGrpSpPr/>
        <p:nvPr/>
      </p:nvGrpSpPr>
      <p:grpSpPr>
        <a:xfrm>
          <a:off x="0" y="0"/>
          <a:ext cx="0" cy="0"/>
          <a:chOff x="0" y="0"/>
          <a:chExt cx="0" cy="0"/>
        </a:xfrm>
      </p:grpSpPr>
      <p:sp>
        <p:nvSpPr>
          <p:cNvPr id="3056" name="Google Shape;3056;g24e41448072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7" name="Google Shape;3057;g24e41448072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73273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2"/>
        <p:cNvGrpSpPr/>
        <p:nvPr/>
      </p:nvGrpSpPr>
      <p:grpSpPr>
        <a:xfrm>
          <a:off x="0" y="0"/>
          <a:ext cx="0" cy="0"/>
          <a:chOff x="0" y="0"/>
          <a:chExt cx="0" cy="0"/>
        </a:xfrm>
      </p:grpSpPr>
      <p:sp>
        <p:nvSpPr>
          <p:cNvPr id="3163" name="Google Shape;3163;g24e41448072_0_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4" name="Google Shape;3164;g24e41448072_0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47969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6"/>
        <p:cNvGrpSpPr/>
        <p:nvPr/>
      </p:nvGrpSpPr>
      <p:grpSpPr>
        <a:xfrm>
          <a:off x="0" y="0"/>
          <a:ext cx="0" cy="0"/>
          <a:chOff x="0" y="0"/>
          <a:chExt cx="0" cy="0"/>
        </a:xfrm>
      </p:grpSpPr>
      <p:sp>
        <p:nvSpPr>
          <p:cNvPr id="3077" name="Google Shape;3077;g24e41448072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8" name="Google Shape;3078;g24e41448072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0"/>
        <p:cNvGrpSpPr/>
        <p:nvPr/>
      </p:nvGrpSpPr>
      <p:grpSpPr>
        <a:xfrm>
          <a:off x="0" y="0"/>
          <a:ext cx="0" cy="0"/>
          <a:chOff x="0" y="0"/>
          <a:chExt cx="0" cy="0"/>
        </a:xfrm>
      </p:grpSpPr>
      <p:sp>
        <p:nvSpPr>
          <p:cNvPr id="3001" name="Google Shape;3001;g24e41448072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2" name="Google Shape;3002;g24e41448072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153481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3"/>
        <p:cNvGrpSpPr/>
        <p:nvPr/>
      </p:nvGrpSpPr>
      <p:grpSpPr>
        <a:xfrm>
          <a:off x="0" y="0"/>
          <a:ext cx="0" cy="0"/>
          <a:chOff x="0" y="0"/>
          <a:chExt cx="0" cy="0"/>
        </a:xfrm>
      </p:grpSpPr>
      <p:sp>
        <p:nvSpPr>
          <p:cNvPr id="3044" name="Google Shape;3044;g24e41448072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5" name="Google Shape;3045;g24e41448072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8"/>
        <p:cNvGrpSpPr/>
        <p:nvPr/>
      </p:nvGrpSpPr>
      <p:grpSpPr>
        <a:xfrm>
          <a:off x="0" y="0"/>
          <a:ext cx="0" cy="0"/>
          <a:chOff x="0" y="0"/>
          <a:chExt cx="0" cy="0"/>
        </a:xfrm>
      </p:grpSpPr>
      <p:sp>
        <p:nvSpPr>
          <p:cNvPr id="2739" name="Google Shape;2739;g24e41448072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0" name="Google Shape;2740;g24e41448072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7"/>
        <p:cNvGrpSpPr/>
        <p:nvPr/>
      </p:nvGrpSpPr>
      <p:grpSpPr>
        <a:xfrm>
          <a:off x="0" y="0"/>
          <a:ext cx="0" cy="0"/>
          <a:chOff x="0" y="0"/>
          <a:chExt cx="0" cy="0"/>
        </a:xfrm>
      </p:grpSpPr>
      <p:sp>
        <p:nvSpPr>
          <p:cNvPr id="3388" name="Google Shape;3388;g24e41448072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9" name="Google Shape;3389;g24e4144807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2"/>
        <p:cNvGrpSpPr/>
        <p:nvPr/>
      </p:nvGrpSpPr>
      <p:grpSpPr>
        <a:xfrm>
          <a:off x="0" y="0"/>
          <a:ext cx="0" cy="0"/>
          <a:chOff x="0" y="0"/>
          <a:chExt cx="0" cy="0"/>
        </a:xfrm>
      </p:grpSpPr>
      <p:sp>
        <p:nvSpPr>
          <p:cNvPr id="3723" name="Google Shape;3723;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4" name="Google Shape;3724;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1"/>
        <p:cNvGrpSpPr/>
        <p:nvPr/>
      </p:nvGrpSpPr>
      <p:grpSpPr>
        <a:xfrm>
          <a:off x="0" y="0"/>
          <a:ext cx="0" cy="0"/>
          <a:chOff x="0" y="0"/>
          <a:chExt cx="0" cy="0"/>
        </a:xfrm>
      </p:grpSpPr>
      <p:sp>
        <p:nvSpPr>
          <p:cNvPr id="2522" name="Google Shape;2522;g24e26fc6d3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3" name="Google Shape;2523;g24e26fc6d3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9793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5"/>
        <p:cNvGrpSpPr/>
        <p:nvPr/>
      </p:nvGrpSpPr>
      <p:grpSpPr>
        <a:xfrm>
          <a:off x="0" y="0"/>
          <a:ext cx="0" cy="0"/>
          <a:chOff x="0" y="0"/>
          <a:chExt cx="0" cy="0"/>
        </a:xfrm>
      </p:grpSpPr>
      <p:sp>
        <p:nvSpPr>
          <p:cNvPr id="2746" name="Google Shape;2746;g24e41448072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7" name="Google Shape;2747;g24e41448072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8"/>
        <p:cNvGrpSpPr/>
        <p:nvPr/>
      </p:nvGrpSpPr>
      <p:grpSpPr>
        <a:xfrm>
          <a:off x="0" y="0"/>
          <a:ext cx="0" cy="0"/>
          <a:chOff x="0" y="0"/>
          <a:chExt cx="0" cy="0"/>
        </a:xfrm>
      </p:grpSpPr>
      <p:sp>
        <p:nvSpPr>
          <p:cNvPr id="2779" name="Google Shape;2779;g24e41448072_0_4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0" name="Google Shape;2780;g24e41448072_0_4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9"/>
        <p:cNvGrpSpPr/>
        <p:nvPr/>
      </p:nvGrpSpPr>
      <p:grpSpPr>
        <a:xfrm>
          <a:off x="0" y="0"/>
          <a:ext cx="0" cy="0"/>
          <a:chOff x="0" y="0"/>
          <a:chExt cx="0" cy="0"/>
        </a:xfrm>
      </p:grpSpPr>
      <p:sp>
        <p:nvSpPr>
          <p:cNvPr id="2820" name="Google Shape;2820;g24e41448072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1" name="Google Shape;2821;g24e41448072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3"/>
        <p:cNvGrpSpPr/>
        <p:nvPr/>
      </p:nvGrpSpPr>
      <p:grpSpPr>
        <a:xfrm>
          <a:off x="0" y="0"/>
          <a:ext cx="0" cy="0"/>
          <a:chOff x="0" y="0"/>
          <a:chExt cx="0" cy="0"/>
        </a:xfrm>
      </p:grpSpPr>
      <p:sp>
        <p:nvSpPr>
          <p:cNvPr id="2914" name="Google Shape;2914;g24e41448072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5" name="Google Shape;2915;g24e41448072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3"/>
        <p:cNvGrpSpPr/>
        <p:nvPr/>
      </p:nvGrpSpPr>
      <p:grpSpPr>
        <a:xfrm>
          <a:off x="0" y="0"/>
          <a:ext cx="0" cy="0"/>
          <a:chOff x="0" y="0"/>
          <a:chExt cx="0" cy="0"/>
        </a:xfrm>
      </p:grpSpPr>
      <p:sp>
        <p:nvSpPr>
          <p:cNvPr id="3024" name="Google Shape;3024;g24e41448072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5" name="Google Shape;3025;g24e41448072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50976" y="1293881"/>
            <a:ext cx="5164500" cy="1812000"/>
          </a:xfrm>
          <a:prstGeom prst="rect">
            <a:avLst/>
          </a:prstGeom>
          <a:noFill/>
        </p:spPr>
        <p:txBody>
          <a:bodyPr spcFirstLastPara="1" wrap="square" lIns="91425" tIns="91425" rIns="91425" bIns="91425" anchor="t" anchorCtr="0">
            <a:noAutofit/>
          </a:bodyPr>
          <a:lstStyle>
            <a:lvl1pPr lvl="0" algn="l">
              <a:lnSpc>
                <a:spcPct val="85000"/>
              </a:lnSpc>
              <a:spcBef>
                <a:spcPts val="0"/>
              </a:spcBef>
              <a:spcAft>
                <a:spcPts val="0"/>
              </a:spcAft>
              <a:buSzPts val="4500"/>
              <a:buFont typeface="Loved by the King"/>
              <a:buNone/>
              <a:defRPr sz="6000"/>
            </a:lvl1pPr>
            <a:lvl2pPr lvl="1" algn="ctr">
              <a:spcBef>
                <a:spcPts val="0"/>
              </a:spcBef>
              <a:spcAft>
                <a:spcPts val="0"/>
              </a:spcAft>
              <a:buClr>
                <a:schemeClr val="lt1"/>
              </a:buClr>
              <a:buSzPts val="5200"/>
              <a:buNone/>
              <a:defRPr sz="5200">
                <a:solidFill>
                  <a:schemeClr val="lt1"/>
                </a:solidFill>
              </a:defRPr>
            </a:lvl2pPr>
            <a:lvl3pPr lvl="2" algn="ctr">
              <a:spcBef>
                <a:spcPts val="0"/>
              </a:spcBef>
              <a:spcAft>
                <a:spcPts val="0"/>
              </a:spcAft>
              <a:buClr>
                <a:schemeClr val="lt1"/>
              </a:buClr>
              <a:buSzPts val="5200"/>
              <a:buNone/>
              <a:defRPr sz="5200">
                <a:solidFill>
                  <a:schemeClr val="lt1"/>
                </a:solidFill>
              </a:defRPr>
            </a:lvl3pPr>
            <a:lvl4pPr lvl="3" algn="ctr">
              <a:spcBef>
                <a:spcPts val="0"/>
              </a:spcBef>
              <a:spcAft>
                <a:spcPts val="0"/>
              </a:spcAft>
              <a:buClr>
                <a:schemeClr val="lt1"/>
              </a:buClr>
              <a:buSzPts val="5200"/>
              <a:buNone/>
              <a:defRPr sz="5200">
                <a:solidFill>
                  <a:schemeClr val="lt1"/>
                </a:solidFill>
              </a:defRPr>
            </a:lvl4pPr>
            <a:lvl5pPr lvl="4" algn="ctr">
              <a:spcBef>
                <a:spcPts val="0"/>
              </a:spcBef>
              <a:spcAft>
                <a:spcPts val="0"/>
              </a:spcAft>
              <a:buClr>
                <a:schemeClr val="lt1"/>
              </a:buClr>
              <a:buSzPts val="5200"/>
              <a:buNone/>
              <a:defRPr sz="5200">
                <a:solidFill>
                  <a:schemeClr val="lt1"/>
                </a:solidFill>
              </a:defRPr>
            </a:lvl5pPr>
            <a:lvl6pPr lvl="5" algn="ctr">
              <a:spcBef>
                <a:spcPts val="0"/>
              </a:spcBef>
              <a:spcAft>
                <a:spcPts val="0"/>
              </a:spcAft>
              <a:buClr>
                <a:schemeClr val="lt1"/>
              </a:buClr>
              <a:buSzPts val="5200"/>
              <a:buNone/>
              <a:defRPr sz="5200">
                <a:solidFill>
                  <a:schemeClr val="lt1"/>
                </a:solidFill>
              </a:defRPr>
            </a:lvl6pPr>
            <a:lvl7pPr lvl="6" algn="ctr">
              <a:spcBef>
                <a:spcPts val="0"/>
              </a:spcBef>
              <a:spcAft>
                <a:spcPts val="0"/>
              </a:spcAft>
              <a:buClr>
                <a:schemeClr val="lt1"/>
              </a:buClr>
              <a:buSzPts val="5200"/>
              <a:buNone/>
              <a:defRPr sz="5200">
                <a:solidFill>
                  <a:schemeClr val="lt1"/>
                </a:solidFill>
              </a:defRPr>
            </a:lvl7pPr>
            <a:lvl8pPr lvl="7" algn="ctr">
              <a:spcBef>
                <a:spcPts val="0"/>
              </a:spcBef>
              <a:spcAft>
                <a:spcPts val="0"/>
              </a:spcAft>
              <a:buClr>
                <a:schemeClr val="lt1"/>
              </a:buClr>
              <a:buSzPts val="5200"/>
              <a:buNone/>
              <a:defRPr sz="5200">
                <a:solidFill>
                  <a:schemeClr val="lt1"/>
                </a:solidFill>
              </a:defRPr>
            </a:lvl8pPr>
            <a:lvl9pPr lvl="8" algn="ctr">
              <a:spcBef>
                <a:spcPts val="0"/>
              </a:spcBef>
              <a:spcAft>
                <a:spcPts val="0"/>
              </a:spcAft>
              <a:buClr>
                <a:schemeClr val="lt1"/>
              </a:buClr>
              <a:buSzPts val="5200"/>
              <a:buNone/>
              <a:defRPr sz="5200">
                <a:solidFill>
                  <a:schemeClr val="lt1"/>
                </a:solidFill>
              </a:defRPr>
            </a:lvl9pPr>
          </a:lstStyle>
          <a:p>
            <a:endParaRPr/>
          </a:p>
        </p:txBody>
      </p:sp>
      <p:sp>
        <p:nvSpPr>
          <p:cNvPr id="10" name="Google Shape;10;p2"/>
          <p:cNvSpPr txBox="1">
            <a:spLocks noGrp="1"/>
          </p:cNvSpPr>
          <p:nvPr>
            <p:ph type="subTitle" idx="1"/>
          </p:nvPr>
        </p:nvSpPr>
        <p:spPr>
          <a:xfrm>
            <a:off x="750976" y="3392419"/>
            <a:ext cx="4389000" cy="457200"/>
          </a:xfrm>
          <a:prstGeom prst="rect">
            <a:avLst/>
          </a:prstGeom>
          <a:solidFill>
            <a:schemeClr val="accent3"/>
          </a:solidFill>
          <a:ln w="381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lvl1pPr lvl="0" algn="ctr">
              <a:spcBef>
                <a:spcPts val="0"/>
              </a:spcBef>
              <a:spcAft>
                <a:spcPts val="0"/>
              </a:spcAft>
              <a:buSzPts val="14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1" name="Google Shape;11;p2"/>
          <p:cNvGrpSpPr/>
          <p:nvPr/>
        </p:nvGrpSpPr>
        <p:grpSpPr>
          <a:xfrm>
            <a:off x="4638381" y="111691"/>
            <a:ext cx="2277317" cy="743201"/>
            <a:chOff x="4638381" y="111691"/>
            <a:chExt cx="2277317" cy="743201"/>
          </a:xfrm>
        </p:grpSpPr>
        <p:sp>
          <p:nvSpPr>
            <p:cNvPr id="12" name="Google Shape;12;p2"/>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9;p2"/>
          <p:cNvSpPr/>
          <p:nvPr/>
        </p:nvSpPr>
        <p:spPr>
          <a:xfrm>
            <a:off x="7219950" y="2941600"/>
            <a:ext cx="1952619" cy="2193575"/>
          </a:xfrm>
          <a:custGeom>
            <a:avLst/>
            <a:gdLst/>
            <a:ahLst/>
            <a:cxnLst/>
            <a:rect l="l" t="t" r="r" b="b"/>
            <a:pathLst>
              <a:path w="38152" h="42860" extrusionOk="0">
                <a:moveTo>
                  <a:pt x="34944" y="0"/>
                </a:moveTo>
                <a:lnTo>
                  <a:pt x="34337" y="19"/>
                </a:lnTo>
                <a:lnTo>
                  <a:pt x="33729" y="76"/>
                </a:lnTo>
                <a:lnTo>
                  <a:pt x="33122" y="190"/>
                </a:lnTo>
                <a:lnTo>
                  <a:pt x="32534" y="342"/>
                </a:lnTo>
                <a:lnTo>
                  <a:pt x="31945" y="532"/>
                </a:lnTo>
                <a:lnTo>
                  <a:pt x="31376" y="740"/>
                </a:lnTo>
                <a:lnTo>
                  <a:pt x="30825" y="1006"/>
                </a:lnTo>
                <a:lnTo>
                  <a:pt x="30275" y="1310"/>
                </a:lnTo>
                <a:lnTo>
                  <a:pt x="29762" y="1652"/>
                </a:lnTo>
                <a:lnTo>
                  <a:pt x="29269" y="2012"/>
                </a:lnTo>
                <a:lnTo>
                  <a:pt x="28813" y="2411"/>
                </a:lnTo>
                <a:lnTo>
                  <a:pt x="28377" y="2847"/>
                </a:lnTo>
                <a:lnTo>
                  <a:pt x="27978" y="3303"/>
                </a:lnTo>
                <a:lnTo>
                  <a:pt x="27788" y="3550"/>
                </a:lnTo>
                <a:lnTo>
                  <a:pt x="27617" y="3796"/>
                </a:lnTo>
                <a:lnTo>
                  <a:pt x="27447" y="4043"/>
                </a:lnTo>
                <a:lnTo>
                  <a:pt x="27295" y="4309"/>
                </a:lnTo>
                <a:lnTo>
                  <a:pt x="27143" y="4575"/>
                </a:lnTo>
                <a:lnTo>
                  <a:pt x="27010" y="4859"/>
                </a:lnTo>
                <a:lnTo>
                  <a:pt x="26858" y="5182"/>
                </a:lnTo>
                <a:lnTo>
                  <a:pt x="26725" y="5524"/>
                </a:lnTo>
                <a:lnTo>
                  <a:pt x="26593" y="5865"/>
                </a:lnTo>
                <a:lnTo>
                  <a:pt x="26479" y="6207"/>
                </a:lnTo>
                <a:lnTo>
                  <a:pt x="26289" y="6909"/>
                </a:lnTo>
                <a:lnTo>
                  <a:pt x="26118" y="7631"/>
                </a:lnTo>
                <a:lnTo>
                  <a:pt x="25966" y="8352"/>
                </a:lnTo>
                <a:lnTo>
                  <a:pt x="25833" y="9073"/>
                </a:lnTo>
                <a:lnTo>
                  <a:pt x="25568" y="10535"/>
                </a:lnTo>
                <a:lnTo>
                  <a:pt x="25416" y="11256"/>
                </a:lnTo>
                <a:lnTo>
                  <a:pt x="25245" y="11958"/>
                </a:lnTo>
                <a:lnTo>
                  <a:pt x="25055" y="12642"/>
                </a:lnTo>
                <a:lnTo>
                  <a:pt x="24941" y="12983"/>
                </a:lnTo>
                <a:lnTo>
                  <a:pt x="24827" y="13306"/>
                </a:lnTo>
                <a:lnTo>
                  <a:pt x="24694" y="13629"/>
                </a:lnTo>
                <a:lnTo>
                  <a:pt x="24543" y="13951"/>
                </a:lnTo>
                <a:lnTo>
                  <a:pt x="24391" y="14255"/>
                </a:lnTo>
                <a:lnTo>
                  <a:pt x="24220" y="14559"/>
                </a:lnTo>
                <a:lnTo>
                  <a:pt x="24030" y="14862"/>
                </a:lnTo>
                <a:lnTo>
                  <a:pt x="23821" y="15147"/>
                </a:lnTo>
                <a:lnTo>
                  <a:pt x="23613" y="15413"/>
                </a:lnTo>
                <a:lnTo>
                  <a:pt x="23366" y="15679"/>
                </a:lnTo>
                <a:lnTo>
                  <a:pt x="23043" y="15982"/>
                </a:lnTo>
                <a:lnTo>
                  <a:pt x="22720" y="16267"/>
                </a:lnTo>
                <a:lnTo>
                  <a:pt x="22379" y="16514"/>
                </a:lnTo>
                <a:lnTo>
                  <a:pt x="22018" y="16760"/>
                </a:lnTo>
                <a:lnTo>
                  <a:pt x="21638" y="16969"/>
                </a:lnTo>
                <a:lnTo>
                  <a:pt x="21240" y="17159"/>
                </a:lnTo>
                <a:lnTo>
                  <a:pt x="20841" y="17330"/>
                </a:lnTo>
                <a:lnTo>
                  <a:pt x="20443" y="17501"/>
                </a:lnTo>
                <a:lnTo>
                  <a:pt x="20025" y="17634"/>
                </a:lnTo>
                <a:lnTo>
                  <a:pt x="19589" y="17785"/>
                </a:lnTo>
                <a:lnTo>
                  <a:pt x="18734" y="18013"/>
                </a:lnTo>
                <a:lnTo>
                  <a:pt x="17842" y="18241"/>
                </a:lnTo>
                <a:lnTo>
                  <a:pt x="16950" y="18450"/>
                </a:lnTo>
                <a:lnTo>
                  <a:pt x="16058" y="18659"/>
                </a:lnTo>
                <a:lnTo>
                  <a:pt x="15185" y="18886"/>
                </a:lnTo>
                <a:lnTo>
                  <a:pt x="14767" y="19000"/>
                </a:lnTo>
                <a:lnTo>
                  <a:pt x="14331" y="19133"/>
                </a:lnTo>
                <a:lnTo>
                  <a:pt x="13932" y="19285"/>
                </a:lnTo>
                <a:lnTo>
                  <a:pt x="13515" y="19437"/>
                </a:lnTo>
                <a:lnTo>
                  <a:pt x="13116" y="19608"/>
                </a:lnTo>
                <a:lnTo>
                  <a:pt x="12736" y="19797"/>
                </a:lnTo>
                <a:lnTo>
                  <a:pt x="12357" y="20006"/>
                </a:lnTo>
                <a:lnTo>
                  <a:pt x="12015" y="20234"/>
                </a:lnTo>
                <a:lnTo>
                  <a:pt x="11673" y="20481"/>
                </a:lnTo>
                <a:lnTo>
                  <a:pt x="11332" y="20746"/>
                </a:lnTo>
                <a:lnTo>
                  <a:pt x="11028" y="21050"/>
                </a:lnTo>
                <a:lnTo>
                  <a:pt x="10743" y="21373"/>
                </a:lnTo>
                <a:lnTo>
                  <a:pt x="10535" y="21620"/>
                </a:lnTo>
                <a:lnTo>
                  <a:pt x="10364" y="21885"/>
                </a:lnTo>
                <a:lnTo>
                  <a:pt x="10193" y="22151"/>
                </a:lnTo>
                <a:lnTo>
                  <a:pt x="10041" y="22417"/>
                </a:lnTo>
                <a:lnTo>
                  <a:pt x="9908" y="22683"/>
                </a:lnTo>
                <a:lnTo>
                  <a:pt x="9775" y="22967"/>
                </a:lnTo>
                <a:lnTo>
                  <a:pt x="9567" y="23556"/>
                </a:lnTo>
                <a:lnTo>
                  <a:pt x="9377" y="24144"/>
                </a:lnTo>
                <a:lnTo>
                  <a:pt x="9225" y="24751"/>
                </a:lnTo>
                <a:lnTo>
                  <a:pt x="9073" y="25378"/>
                </a:lnTo>
                <a:lnTo>
                  <a:pt x="8959" y="26004"/>
                </a:lnTo>
                <a:lnTo>
                  <a:pt x="8731" y="27295"/>
                </a:lnTo>
                <a:lnTo>
                  <a:pt x="8599" y="27921"/>
                </a:lnTo>
                <a:lnTo>
                  <a:pt x="8447" y="28548"/>
                </a:lnTo>
                <a:lnTo>
                  <a:pt x="8295" y="29174"/>
                </a:lnTo>
                <a:lnTo>
                  <a:pt x="8105" y="29762"/>
                </a:lnTo>
                <a:lnTo>
                  <a:pt x="7991" y="30066"/>
                </a:lnTo>
                <a:lnTo>
                  <a:pt x="7858" y="30351"/>
                </a:lnTo>
                <a:lnTo>
                  <a:pt x="7725" y="30636"/>
                </a:lnTo>
                <a:lnTo>
                  <a:pt x="7593" y="30920"/>
                </a:lnTo>
                <a:lnTo>
                  <a:pt x="7346" y="31319"/>
                </a:lnTo>
                <a:lnTo>
                  <a:pt x="7099" y="31698"/>
                </a:lnTo>
                <a:lnTo>
                  <a:pt x="6814" y="32078"/>
                </a:lnTo>
                <a:lnTo>
                  <a:pt x="6511" y="32420"/>
                </a:lnTo>
                <a:lnTo>
                  <a:pt x="6207" y="32761"/>
                </a:lnTo>
                <a:lnTo>
                  <a:pt x="5884" y="33084"/>
                </a:lnTo>
                <a:lnTo>
                  <a:pt x="5543" y="33407"/>
                </a:lnTo>
                <a:lnTo>
                  <a:pt x="5201" y="33729"/>
                </a:lnTo>
                <a:lnTo>
                  <a:pt x="4499" y="34337"/>
                </a:lnTo>
                <a:lnTo>
                  <a:pt x="3777" y="34944"/>
                </a:lnTo>
                <a:lnTo>
                  <a:pt x="3075" y="35571"/>
                </a:lnTo>
                <a:lnTo>
                  <a:pt x="2733" y="35874"/>
                </a:lnTo>
                <a:lnTo>
                  <a:pt x="2392" y="36197"/>
                </a:lnTo>
                <a:lnTo>
                  <a:pt x="2069" y="36539"/>
                </a:lnTo>
                <a:lnTo>
                  <a:pt x="1746" y="36899"/>
                </a:lnTo>
                <a:lnTo>
                  <a:pt x="1462" y="37279"/>
                </a:lnTo>
                <a:lnTo>
                  <a:pt x="1177" y="37677"/>
                </a:lnTo>
                <a:lnTo>
                  <a:pt x="930" y="38076"/>
                </a:lnTo>
                <a:lnTo>
                  <a:pt x="684" y="38494"/>
                </a:lnTo>
                <a:lnTo>
                  <a:pt x="494" y="38930"/>
                </a:lnTo>
                <a:lnTo>
                  <a:pt x="323" y="39367"/>
                </a:lnTo>
                <a:lnTo>
                  <a:pt x="171" y="39803"/>
                </a:lnTo>
                <a:lnTo>
                  <a:pt x="76" y="40240"/>
                </a:lnTo>
                <a:lnTo>
                  <a:pt x="19" y="40695"/>
                </a:lnTo>
                <a:lnTo>
                  <a:pt x="0" y="41132"/>
                </a:lnTo>
                <a:lnTo>
                  <a:pt x="19" y="41360"/>
                </a:lnTo>
                <a:lnTo>
                  <a:pt x="38" y="41569"/>
                </a:lnTo>
                <a:lnTo>
                  <a:pt x="76" y="41796"/>
                </a:lnTo>
                <a:lnTo>
                  <a:pt x="114" y="42005"/>
                </a:lnTo>
                <a:lnTo>
                  <a:pt x="171" y="42233"/>
                </a:lnTo>
                <a:lnTo>
                  <a:pt x="247" y="42442"/>
                </a:lnTo>
                <a:lnTo>
                  <a:pt x="342" y="42651"/>
                </a:lnTo>
                <a:lnTo>
                  <a:pt x="437" y="42859"/>
                </a:lnTo>
                <a:lnTo>
                  <a:pt x="38152" y="42859"/>
                </a:lnTo>
                <a:lnTo>
                  <a:pt x="37488" y="399"/>
                </a:lnTo>
                <a:lnTo>
                  <a:pt x="37184" y="304"/>
                </a:lnTo>
                <a:lnTo>
                  <a:pt x="36861" y="228"/>
                </a:lnTo>
                <a:lnTo>
                  <a:pt x="36558" y="152"/>
                </a:lnTo>
                <a:lnTo>
                  <a:pt x="36235" y="95"/>
                </a:lnTo>
                <a:lnTo>
                  <a:pt x="35912" y="57"/>
                </a:lnTo>
                <a:lnTo>
                  <a:pt x="35589" y="19"/>
                </a:lnTo>
                <a:lnTo>
                  <a:pt x="352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430775" y="4701923"/>
            <a:ext cx="250856" cy="250172"/>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681625" y="4358290"/>
            <a:ext cx="344542" cy="343627"/>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22;p2"/>
          <p:cNvGrpSpPr/>
          <p:nvPr/>
        </p:nvGrpSpPr>
        <p:grpSpPr>
          <a:xfrm rot="5400000">
            <a:off x="3932179" y="3914761"/>
            <a:ext cx="591137" cy="1824476"/>
            <a:chOff x="-679046" y="121786"/>
            <a:chExt cx="591137" cy="1824476"/>
          </a:xfrm>
        </p:grpSpPr>
        <p:sp>
          <p:nvSpPr>
            <p:cNvPr id="23" name="Google Shape;23;p2"/>
            <p:cNvSpPr/>
            <p:nvPr/>
          </p:nvSpPr>
          <p:spPr>
            <a:xfrm>
              <a:off x="-510374" y="1885364"/>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02069" y="388654"/>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21163" y="1367581"/>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79046" y="629225"/>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11758" y="121786"/>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23065" y="1076529"/>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29;p2"/>
          <p:cNvSpPr/>
          <p:nvPr/>
        </p:nvSpPr>
        <p:spPr>
          <a:xfrm>
            <a:off x="5234" y="-13941"/>
            <a:ext cx="1882689" cy="1675922"/>
          </a:xfrm>
          <a:custGeom>
            <a:avLst/>
            <a:gdLst/>
            <a:ahLst/>
            <a:cxnLst/>
            <a:rect l="l" t="t" r="r" b="b"/>
            <a:pathLst>
              <a:path w="42859" h="38152" extrusionOk="0">
                <a:moveTo>
                  <a:pt x="0" y="0"/>
                </a:moveTo>
                <a:lnTo>
                  <a:pt x="0" y="37715"/>
                </a:lnTo>
                <a:lnTo>
                  <a:pt x="209" y="37829"/>
                </a:lnTo>
                <a:lnTo>
                  <a:pt x="437" y="37905"/>
                </a:lnTo>
                <a:lnTo>
                  <a:pt x="645" y="37981"/>
                </a:lnTo>
                <a:lnTo>
                  <a:pt x="873" y="38038"/>
                </a:lnTo>
                <a:lnTo>
                  <a:pt x="1101" y="38095"/>
                </a:lnTo>
                <a:lnTo>
                  <a:pt x="1329" y="38133"/>
                </a:lnTo>
                <a:lnTo>
                  <a:pt x="1556" y="38152"/>
                </a:lnTo>
                <a:lnTo>
                  <a:pt x="1784" y="38152"/>
                </a:lnTo>
                <a:lnTo>
                  <a:pt x="2107" y="38133"/>
                </a:lnTo>
                <a:lnTo>
                  <a:pt x="2449" y="38095"/>
                </a:lnTo>
                <a:lnTo>
                  <a:pt x="2771" y="38038"/>
                </a:lnTo>
                <a:lnTo>
                  <a:pt x="3094" y="37962"/>
                </a:lnTo>
                <a:lnTo>
                  <a:pt x="3436" y="37867"/>
                </a:lnTo>
                <a:lnTo>
                  <a:pt x="3758" y="37734"/>
                </a:lnTo>
                <a:lnTo>
                  <a:pt x="4081" y="37601"/>
                </a:lnTo>
                <a:lnTo>
                  <a:pt x="4385" y="37449"/>
                </a:lnTo>
                <a:lnTo>
                  <a:pt x="4707" y="37279"/>
                </a:lnTo>
                <a:lnTo>
                  <a:pt x="5011" y="37089"/>
                </a:lnTo>
                <a:lnTo>
                  <a:pt x="5296" y="36899"/>
                </a:lnTo>
                <a:lnTo>
                  <a:pt x="5599" y="36690"/>
                </a:lnTo>
                <a:lnTo>
                  <a:pt x="5865" y="36462"/>
                </a:lnTo>
                <a:lnTo>
                  <a:pt x="6150" y="36235"/>
                </a:lnTo>
                <a:lnTo>
                  <a:pt x="6397" y="36007"/>
                </a:lnTo>
                <a:lnTo>
                  <a:pt x="6662" y="35760"/>
                </a:lnTo>
                <a:lnTo>
                  <a:pt x="6985" y="35419"/>
                </a:lnTo>
                <a:lnTo>
                  <a:pt x="7289" y="35077"/>
                </a:lnTo>
                <a:lnTo>
                  <a:pt x="7915" y="34375"/>
                </a:lnTo>
                <a:lnTo>
                  <a:pt x="8522" y="33653"/>
                </a:lnTo>
                <a:lnTo>
                  <a:pt x="9130" y="32951"/>
                </a:lnTo>
                <a:lnTo>
                  <a:pt x="9453" y="32609"/>
                </a:lnTo>
                <a:lnTo>
                  <a:pt x="9756" y="32268"/>
                </a:lnTo>
                <a:lnTo>
                  <a:pt x="10098" y="31945"/>
                </a:lnTo>
                <a:lnTo>
                  <a:pt x="10440" y="31641"/>
                </a:lnTo>
                <a:lnTo>
                  <a:pt x="10781" y="31338"/>
                </a:lnTo>
                <a:lnTo>
                  <a:pt x="11161" y="31072"/>
                </a:lnTo>
                <a:lnTo>
                  <a:pt x="11540" y="30806"/>
                </a:lnTo>
                <a:lnTo>
                  <a:pt x="11939" y="30578"/>
                </a:lnTo>
                <a:lnTo>
                  <a:pt x="12205" y="30427"/>
                </a:lnTo>
                <a:lnTo>
                  <a:pt x="12508" y="30294"/>
                </a:lnTo>
                <a:lnTo>
                  <a:pt x="12793" y="30180"/>
                </a:lnTo>
                <a:lnTo>
                  <a:pt x="13097" y="30066"/>
                </a:lnTo>
                <a:lnTo>
                  <a:pt x="13685" y="29857"/>
                </a:lnTo>
                <a:lnTo>
                  <a:pt x="14312" y="29705"/>
                </a:lnTo>
                <a:lnTo>
                  <a:pt x="14938" y="29553"/>
                </a:lnTo>
                <a:lnTo>
                  <a:pt x="15564" y="29439"/>
                </a:lnTo>
                <a:lnTo>
                  <a:pt x="16836" y="29193"/>
                </a:lnTo>
                <a:lnTo>
                  <a:pt x="17481" y="29079"/>
                </a:lnTo>
                <a:lnTo>
                  <a:pt x="18108" y="28946"/>
                </a:lnTo>
                <a:lnTo>
                  <a:pt x="18715" y="28775"/>
                </a:lnTo>
                <a:lnTo>
                  <a:pt x="19304" y="28604"/>
                </a:lnTo>
                <a:lnTo>
                  <a:pt x="19892" y="28377"/>
                </a:lnTo>
                <a:lnTo>
                  <a:pt x="20177" y="28244"/>
                </a:lnTo>
                <a:lnTo>
                  <a:pt x="20442" y="28111"/>
                </a:lnTo>
                <a:lnTo>
                  <a:pt x="20708" y="27959"/>
                </a:lnTo>
                <a:lnTo>
                  <a:pt x="20974" y="27788"/>
                </a:lnTo>
                <a:lnTo>
                  <a:pt x="21240" y="27617"/>
                </a:lnTo>
                <a:lnTo>
                  <a:pt x="21486" y="27428"/>
                </a:lnTo>
                <a:lnTo>
                  <a:pt x="21809" y="27124"/>
                </a:lnTo>
                <a:lnTo>
                  <a:pt x="22113" y="26820"/>
                </a:lnTo>
                <a:lnTo>
                  <a:pt x="22379" y="26497"/>
                </a:lnTo>
                <a:lnTo>
                  <a:pt x="22625" y="26156"/>
                </a:lnTo>
                <a:lnTo>
                  <a:pt x="22853" y="25795"/>
                </a:lnTo>
                <a:lnTo>
                  <a:pt x="23062" y="25416"/>
                </a:lnTo>
                <a:lnTo>
                  <a:pt x="23252" y="25036"/>
                </a:lnTo>
                <a:lnTo>
                  <a:pt x="23422" y="24637"/>
                </a:lnTo>
                <a:lnTo>
                  <a:pt x="23574" y="24239"/>
                </a:lnTo>
                <a:lnTo>
                  <a:pt x="23726" y="23821"/>
                </a:lnTo>
                <a:lnTo>
                  <a:pt x="23859" y="23385"/>
                </a:lnTo>
                <a:lnTo>
                  <a:pt x="23973" y="22967"/>
                </a:lnTo>
                <a:lnTo>
                  <a:pt x="24201" y="22094"/>
                </a:lnTo>
                <a:lnTo>
                  <a:pt x="24409" y="21202"/>
                </a:lnTo>
                <a:lnTo>
                  <a:pt x="24618" y="20310"/>
                </a:lnTo>
                <a:lnTo>
                  <a:pt x="24846" y="19418"/>
                </a:lnTo>
                <a:lnTo>
                  <a:pt x="25074" y="18563"/>
                </a:lnTo>
                <a:lnTo>
                  <a:pt x="25226" y="18127"/>
                </a:lnTo>
                <a:lnTo>
                  <a:pt x="25359" y="17709"/>
                </a:lnTo>
                <a:lnTo>
                  <a:pt x="25529" y="17311"/>
                </a:lnTo>
                <a:lnTo>
                  <a:pt x="25700" y="16912"/>
                </a:lnTo>
                <a:lnTo>
                  <a:pt x="25890" y="16513"/>
                </a:lnTo>
                <a:lnTo>
                  <a:pt x="26099" y="16153"/>
                </a:lnTo>
                <a:lnTo>
                  <a:pt x="26346" y="15792"/>
                </a:lnTo>
                <a:lnTo>
                  <a:pt x="26592" y="15432"/>
                </a:lnTo>
                <a:lnTo>
                  <a:pt x="26877" y="15109"/>
                </a:lnTo>
                <a:lnTo>
                  <a:pt x="27181" y="14786"/>
                </a:lnTo>
                <a:lnTo>
                  <a:pt x="27446" y="14558"/>
                </a:lnTo>
                <a:lnTo>
                  <a:pt x="27712" y="14331"/>
                </a:lnTo>
                <a:lnTo>
                  <a:pt x="27997" y="14122"/>
                </a:lnTo>
                <a:lnTo>
                  <a:pt x="28301" y="13932"/>
                </a:lnTo>
                <a:lnTo>
                  <a:pt x="28604" y="13761"/>
                </a:lnTo>
                <a:lnTo>
                  <a:pt x="28908" y="13609"/>
                </a:lnTo>
                <a:lnTo>
                  <a:pt x="29231" y="13458"/>
                </a:lnTo>
                <a:lnTo>
                  <a:pt x="29553" y="13325"/>
                </a:lnTo>
                <a:lnTo>
                  <a:pt x="29876" y="13211"/>
                </a:lnTo>
                <a:lnTo>
                  <a:pt x="30218" y="13097"/>
                </a:lnTo>
                <a:lnTo>
                  <a:pt x="30901" y="12907"/>
                </a:lnTo>
                <a:lnTo>
                  <a:pt x="31603" y="12736"/>
                </a:lnTo>
                <a:lnTo>
                  <a:pt x="32325" y="12584"/>
                </a:lnTo>
                <a:lnTo>
                  <a:pt x="33786" y="12319"/>
                </a:lnTo>
                <a:lnTo>
                  <a:pt x="34507" y="12186"/>
                </a:lnTo>
                <a:lnTo>
                  <a:pt x="35229" y="12034"/>
                </a:lnTo>
                <a:lnTo>
                  <a:pt x="35950" y="11882"/>
                </a:lnTo>
                <a:lnTo>
                  <a:pt x="36652" y="11673"/>
                </a:lnTo>
                <a:lnTo>
                  <a:pt x="36994" y="11559"/>
                </a:lnTo>
                <a:lnTo>
                  <a:pt x="37336" y="11446"/>
                </a:lnTo>
                <a:lnTo>
                  <a:pt x="37677" y="11294"/>
                </a:lnTo>
                <a:lnTo>
                  <a:pt x="38000" y="11161"/>
                </a:lnTo>
                <a:lnTo>
                  <a:pt x="38342" y="10971"/>
                </a:lnTo>
                <a:lnTo>
                  <a:pt x="38683" y="10781"/>
                </a:lnTo>
                <a:lnTo>
                  <a:pt x="39006" y="10572"/>
                </a:lnTo>
                <a:lnTo>
                  <a:pt x="39329" y="10364"/>
                </a:lnTo>
                <a:lnTo>
                  <a:pt x="39632" y="10117"/>
                </a:lnTo>
                <a:lnTo>
                  <a:pt x="39917" y="9870"/>
                </a:lnTo>
                <a:lnTo>
                  <a:pt x="40202" y="9604"/>
                </a:lnTo>
                <a:lnTo>
                  <a:pt x="40467" y="9320"/>
                </a:lnTo>
                <a:lnTo>
                  <a:pt x="40714" y="9035"/>
                </a:lnTo>
                <a:lnTo>
                  <a:pt x="40961" y="8731"/>
                </a:lnTo>
                <a:lnTo>
                  <a:pt x="41189" y="8409"/>
                </a:lnTo>
                <a:lnTo>
                  <a:pt x="41416" y="8086"/>
                </a:lnTo>
                <a:lnTo>
                  <a:pt x="41606" y="7763"/>
                </a:lnTo>
                <a:lnTo>
                  <a:pt x="41796" y="7422"/>
                </a:lnTo>
                <a:lnTo>
                  <a:pt x="41967" y="7080"/>
                </a:lnTo>
                <a:lnTo>
                  <a:pt x="42138" y="6719"/>
                </a:lnTo>
                <a:lnTo>
                  <a:pt x="42271" y="6359"/>
                </a:lnTo>
                <a:lnTo>
                  <a:pt x="42403" y="5998"/>
                </a:lnTo>
                <a:lnTo>
                  <a:pt x="42517" y="5618"/>
                </a:lnTo>
                <a:lnTo>
                  <a:pt x="42612" y="5239"/>
                </a:lnTo>
                <a:lnTo>
                  <a:pt x="42707" y="4859"/>
                </a:lnTo>
                <a:lnTo>
                  <a:pt x="42764" y="4480"/>
                </a:lnTo>
                <a:lnTo>
                  <a:pt x="42821" y="4100"/>
                </a:lnTo>
                <a:lnTo>
                  <a:pt x="42840" y="3720"/>
                </a:lnTo>
                <a:lnTo>
                  <a:pt x="42859" y="3341"/>
                </a:lnTo>
                <a:lnTo>
                  <a:pt x="42859" y="2942"/>
                </a:lnTo>
                <a:lnTo>
                  <a:pt x="42840" y="2562"/>
                </a:lnTo>
                <a:lnTo>
                  <a:pt x="42802" y="2183"/>
                </a:lnTo>
                <a:lnTo>
                  <a:pt x="42745" y="1803"/>
                </a:lnTo>
                <a:lnTo>
                  <a:pt x="42669" y="1424"/>
                </a:lnTo>
                <a:lnTo>
                  <a:pt x="42574" y="1044"/>
                </a:lnTo>
                <a:lnTo>
                  <a:pt x="42460" y="664"/>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30;p2"/>
          <p:cNvGrpSpPr/>
          <p:nvPr/>
        </p:nvGrpSpPr>
        <p:grpSpPr>
          <a:xfrm>
            <a:off x="7098237" y="-355217"/>
            <a:ext cx="2681793" cy="1489622"/>
            <a:chOff x="4450825" y="2678875"/>
            <a:chExt cx="2158385" cy="1198891"/>
          </a:xfrm>
        </p:grpSpPr>
        <p:sp>
          <p:nvSpPr>
            <p:cNvPr id="31" name="Google Shape;31;p2"/>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2"/>
          <p:cNvSpPr/>
          <p:nvPr/>
        </p:nvSpPr>
        <p:spPr>
          <a:xfrm>
            <a:off x="368675" y="291115"/>
            <a:ext cx="344542" cy="343627"/>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 name="Google Shape;36;p2"/>
          <p:cNvGrpSpPr/>
          <p:nvPr/>
        </p:nvGrpSpPr>
        <p:grpSpPr>
          <a:xfrm>
            <a:off x="159255" y="1114376"/>
            <a:ext cx="344566" cy="318128"/>
            <a:chOff x="3811950" y="-673975"/>
            <a:chExt cx="464625" cy="428975"/>
          </a:xfrm>
        </p:grpSpPr>
        <p:sp>
          <p:nvSpPr>
            <p:cNvPr id="37" name="Google Shape;37;p2"/>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2"/>
          <p:cNvSpPr/>
          <p:nvPr/>
        </p:nvSpPr>
        <p:spPr>
          <a:xfrm>
            <a:off x="117825" y="634748"/>
            <a:ext cx="250856" cy="250172"/>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40;p2"/>
          <p:cNvGrpSpPr/>
          <p:nvPr/>
        </p:nvGrpSpPr>
        <p:grpSpPr>
          <a:xfrm flipH="1">
            <a:off x="7898230" y="149026"/>
            <a:ext cx="344566" cy="318128"/>
            <a:chOff x="3811950" y="-673975"/>
            <a:chExt cx="464625" cy="428975"/>
          </a:xfrm>
        </p:grpSpPr>
        <p:sp>
          <p:nvSpPr>
            <p:cNvPr id="41" name="Google Shape;41;p2"/>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266100" y="4100400"/>
            <a:ext cx="2304448" cy="1489678"/>
            <a:chOff x="-266100" y="4100400"/>
            <a:chExt cx="2304448" cy="1489678"/>
          </a:xfrm>
        </p:grpSpPr>
        <p:sp>
          <p:nvSpPr>
            <p:cNvPr id="44" name="Google Shape;44;p2"/>
            <p:cNvSpPr/>
            <p:nvPr/>
          </p:nvSpPr>
          <p:spPr>
            <a:xfrm>
              <a:off x="-33315" y="4100400"/>
              <a:ext cx="2071663" cy="1162641"/>
            </a:xfrm>
            <a:custGeom>
              <a:avLst/>
              <a:gdLst/>
              <a:ahLst/>
              <a:cxnLst/>
              <a:rect l="l" t="t" r="r" b="b"/>
              <a:pathLst>
                <a:path w="56754" h="31851" extrusionOk="0">
                  <a:moveTo>
                    <a:pt x="5866" y="1"/>
                  </a:moveTo>
                  <a:lnTo>
                    <a:pt x="5505" y="20"/>
                  </a:lnTo>
                  <a:lnTo>
                    <a:pt x="5145" y="39"/>
                  </a:lnTo>
                  <a:lnTo>
                    <a:pt x="4765" y="77"/>
                  </a:lnTo>
                  <a:lnTo>
                    <a:pt x="4405" y="134"/>
                  </a:lnTo>
                  <a:lnTo>
                    <a:pt x="4044" y="210"/>
                  </a:lnTo>
                  <a:lnTo>
                    <a:pt x="3664" y="286"/>
                  </a:lnTo>
                  <a:lnTo>
                    <a:pt x="3304" y="380"/>
                  </a:lnTo>
                  <a:lnTo>
                    <a:pt x="2943" y="494"/>
                  </a:lnTo>
                  <a:lnTo>
                    <a:pt x="2563" y="608"/>
                  </a:lnTo>
                  <a:lnTo>
                    <a:pt x="2203" y="741"/>
                  </a:lnTo>
                  <a:lnTo>
                    <a:pt x="1842" y="893"/>
                  </a:lnTo>
                  <a:lnTo>
                    <a:pt x="1463" y="1045"/>
                  </a:lnTo>
                  <a:lnTo>
                    <a:pt x="1102" y="1216"/>
                  </a:lnTo>
                  <a:lnTo>
                    <a:pt x="741" y="1405"/>
                  </a:lnTo>
                  <a:lnTo>
                    <a:pt x="1" y="1823"/>
                  </a:lnTo>
                  <a:lnTo>
                    <a:pt x="153" y="2089"/>
                  </a:lnTo>
                  <a:lnTo>
                    <a:pt x="874" y="1690"/>
                  </a:lnTo>
                  <a:lnTo>
                    <a:pt x="1595" y="1330"/>
                  </a:lnTo>
                  <a:lnTo>
                    <a:pt x="1956" y="1178"/>
                  </a:lnTo>
                  <a:lnTo>
                    <a:pt x="2317" y="1045"/>
                  </a:lnTo>
                  <a:lnTo>
                    <a:pt x="2658" y="912"/>
                  </a:lnTo>
                  <a:lnTo>
                    <a:pt x="3019" y="798"/>
                  </a:lnTo>
                  <a:lnTo>
                    <a:pt x="3380" y="684"/>
                  </a:lnTo>
                  <a:lnTo>
                    <a:pt x="3740" y="589"/>
                  </a:lnTo>
                  <a:lnTo>
                    <a:pt x="4101" y="513"/>
                  </a:lnTo>
                  <a:lnTo>
                    <a:pt x="4443" y="456"/>
                  </a:lnTo>
                  <a:lnTo>
                    <a:pt x="4803" y="399"/>
                  </a:lnTo>
                  <a:lnTo>
                    <a:pt x="5164" y="361"/>
                  </a:lnTo>
                  <a:lnTo>
                    <a:pt x="5524" y="324"/>
                  </a:lnTo>
                  <a:lnTo>
                    <a:pt x="6587" y="324"/>
                  </a:lnTo>
                  <a:lnTo>
                    <a:pt x="6948" y="342"/>
                  </a:lnTo>
                  <a:lnTo>
                    <a:pt x="7309" y="380"/>
                  </a:lnTo>
                  <a:lnTo>
                    <a:pt x="7669" y="437"/>
                  </a:lnTo>
                  <a:lnTo>
                    <a:pt x="8030" y="494"/>
                  </a:lnTo>
                  <a:lnTo>
                    <a:pt x="8391" y="570"/>
                  </a:lnTo>
                  <a:lnTo>
                    <a:pt x="8732" y="665"/>
                  </a:lnTo>
                  <a:lnTo>
                    <a:pt x="9093" y="760"/>
                  </a:lnTo>
                  <a:lnTo>
                    <a:pt x="9453" y="874"/>
                  </a:lnTo>
                  <a:lnTo>
                    <a:pt x="9814" y="1007"/>
                  </a:lnTo>
                  <a:lnTo>
                    <a:pt x="10175" y="1140"/>
                  </a:lnTo>
                  <a:lnTo>
                    <a:pt x="10554" y="1292"/>
                  </a:lnTo>
                  <a:lnTo>
                    <a:pt x="10915" y="1462"/>
                  </a:lnTo>
                  <a:lnTo>
                    <a:pt x="11636" y="1823"/>
                  </a:lnTo>
                  <a:lnTo>
                    <a:pt x="12263" y="2165"/>
                  </a:lnTo>
                  <a:lnTo>
                    <a:pt x="12870" y="2544"/>
                  </a:lnTo>
                  <a:lnTo>
                    <a:pt x="13458" y="2962"/>
                  </a:lnTo>
                  <a:lnTo>
                    <a:pt x="14047" y="3379"/>
                  </a:lnTo>
                  <a:lnTo>
                    <a:pt x="14635" y="3835"/>
                  </a:lnTo>
                  <a:lnTo>
                    <a:pt x="15205" y="4310"/>
                  </a:lnTo>
                  <a:lnTo>
                    <a:pt x="15755" y="4803"/>
                  </a:lnTo>
                  <a:lnTo>
                    <a:pt x="16306" y="5316"/>
                  </a:lnTo>
                  <a:lnTo>
                    <a:pt x="16856" y="5847"/>
                  </a:lnTo>
                  <a:lnTo>
                    <a:pt x="17388" y="6378"/>
                  </a:lnTo>
                  <a:lnTo>
                    <a:pt x="17919" y="6929"/>
                  </a:lnTo>
                  <a:lnTo>
                    <a:pt x="18450" y="7479"/>
                  </a:lnTo>
                  <a:lnTo>
                    <a:pt x="19456" y="8618"/>
                  </a:lnTo>
                  <a:lnTo>
                    <a:pt x="20462" y="9776"/>
                  </a:lnTo>
                  <a:lnTo>
                    <a:pt x="21468" y="10991"/>
                  </a:lnTo>
                  <a:lnTo>
                    <a:pt x="22474" y="12206"/>
                  </a:lnTo>
                  <a:lnTo>
                    <a:pt x="24050" y="14104"/>
                  </a:lnTo>
                  <a:lnTo>
                    <a:pt x="24847" y="15053"/>
                  </a:lnTo>
                  <a:lnTo>
                    <a:pt x="25682" y="15983"/>
                  </a:lnTo>
                  <a:lnTo>
                    <a:pt x="26517" y="16894"/>
                  </a:lnTo>
                  <a:lnTo>
                    <a:pt x="27390" y="17805"/>
                  </a:lnTo>
                  <a:lnTo>
                    <a:pt x="27846" y="18242"/>
                  </a:lnTo>
                  <a:lnTo>
                    <a:pt x="28302" y="18659"/>
                  </a:lnTo>
                  <a:lnTo>
                    <a:pt x="28757" y="19096"/>
                  </a:lnTo>
                  <a:lnTo>
                    <a:pt x="29232" y="19494"/>
                  </a:lnTo>
                  <a:lnTo>
                    <a:pt x="29573" y="19779"/>
                  </a:lnTo>
                  <a:lnTo>
                    <a:pt x="29934" y="20045"/>
                  </a:lnTo>
                  <a:lnTo>
                    <a:pt x="30295" y="20310"/>
                  </a:lnTo>
                  <a:lnTo>
                    <a:pt x="30655" y="20557"/>
                  </a:lnTo>
                  <a:lnTo>
                    <a:pt x="31016" y="20766"/>
                  </a:lnTo>
                  <a:lnTo>
                    <a:pt x="31395" y="20994"/>
                  </a:lnTo>
                  <a:lnTo>
                    <a:pt x="31756" y="21184"/>
                  </a:lnTo>
                  <a:lnTo>
                    <a:pt x="32136" y="21373"/>
                  </a:lnTo>
                  <a:lnTo>
                    <a:pt x="32534" y="21544"/>
                  </a:lnTo>
                  <a:lnTo>
                    <a:pt x="32914" y="21715"/>
                  </a:lnTo>
                  <a:lnTo>
                    <a:pt x="33692" y="22019"/>
                  </a:lnTo>
                  <a:lnTo>
                    <a:pt x="34489" y="22266"/>
                  </a:lnTo>
                  <a:lnTo>
                    <a:pt x="35306" y="22493"/>
                  </a:lnTo>
                  <a:lnTo>
                    <a:pt x="36122" y="22683"/>
                  </a:lnTo>
                  <a:lnTo>
                    <a:pt x="36938" y="22835"/>
                  </a:lnTo>
                  <a:lnTo>
                    <a:pt x="37773" y="22987"/>
                  </a:lnTo>
                  <a:lnTo>
                    <a:pt x="38608" y="23101"/>
                  </a:lnTo>
                  <a:lnTo>
                    <a:pt x="39443" y="23196"/>
                  </a:lnTo>
                  <a:lnTo>
                    <a:pt x="40279" y="23290"/>
                  </a:lnTo>
                  <a:lnTo>
                    <a:pt x="41968" y="23442"/>
                  </a:lnTo>
                  <a:lnTo>
                    <a:pt x="43221" y="23556"/>
                  </a:lnTo>
                  <a:lnTo>
                    <a:pt x="44492" y="23689"/>
                  </a:lnTo>
                  <a:lnTo>
                    <a:pt x="45764" y="23860"/>
                  </a:lnTo>
                  <a:lnTo>
                    <a:pt x="46409" y="23955"/>
                  </a:lnTo>
                  <a:lnTo>
                    <a:pt x="47036" y="24050"/>
                  </a:lnTo>
                  <a:lnTo>
                    <a:pt x="47662" y="24183"/>
                  </a:lnTo>
                  <a:lnTo>
                    <a:pt x="48289" y="24315"/>
                  </a:lnTo>
                  <a:lnTo>
                    <a:pt x="48896" y="24467"/>
                  </a:lnTo>
                  <a:lnTo>
                    <a:pt x="49522" y="24638"/>
                  </a:lnTo>
                  <a:lnTo>
                    <a:pt x="50130" y="24828"/>
                  </a:lnTo>
                  <a:lnTo>
                    <a:pt x="50718" y="25037"/>
                  </a:lnTo>
                  <a:lnTo>
                    <a:pt x="51306" y="25265"/>
                  </a:lnTo>
                  <a:lnTo>
                    <a:pt x="51895" y="25530"/>
                  </a:lnTo>
                  <a:lnTo>
                    <a:pt x="52331" y="25758"/>
                  </a:lnTo>
                  <a:lnTo>
                    <a:pt x="52749" y="25986"/>
                  </a:lnTo>
                  <a:lnTo>
                    <a:pt x="53167" y="26252"/>
                  </a:lnTo>
                  <a:lnTo>
                    <a:pt x="53584" y="26555"/>
                  </a:lnTo>
                  <a:lnTo>
                    <a:pt x="53983" y="26878"/>
                  </a:lnTo>
                  <a:lnTo>
                    <a:pt x="54362" y="27220"/>
                  </a:lnTo>
                  <a:lnTo>
                    <a:pt x="54723" y="27580"/>
                  </a:lnTo>
                  <a:lnTo>
                    <a:pt x="55065" y="27960"/>
                  </a:lnTo>
                  <a:lnTo>
                    <a:pt x="55368" y="28377"/>
                  </a:lnTo>
                  <a:lnTo>
                    <a:pt x="55653" y="28814"/>
                  </a:lnTo>
                  <a:lnTo>
                    <a:pt x="55881" y="29270"/>
                  </a:lnTo>
                  <a:lnTo>
                    <a:pt x="55995" y="29497"/>
                  </a:lnTo>
                  <a:lnTo>
                    <a:pt x="56090" y="29744"/>
                  </a:lnTo>
                  <a:lnTo>
                    <a:pt x="56185" y="29991"/>
                  </a:lnTo>
                  <a:lnTo>
                    <a:pt x="56242" y="30238"/>
                  </a:lnTo>
                  <a:lnTo>
                    <a:pt x="56317" y="30484"/>
                  </a:lnTo>
                  <a:lnTo>
                    <a:pt x="56355" y="30750"/>
                  </a:lnTo>
                  <a:lnTo>
                    <a:pt x="56393" y="31016"/>
                  </a:lnTo>
                  <a:lnTo>
                    <a:pt x="56431" y="31281"/>
                  </a:lnTo>
                  <a:lnTo>
                    <a:pt x="56431" y="31566"/>
                  </a:lnTo>
                  <a:lnTo>
                    <a:pt x="56431" y="31851"/>
                  </a:lnTo>
                  <a:lnTo>
                    <a:pt x="56754" y="31851"/>
                  </a:lnTo>
                  <a:lnTo>
                    <a:pt x="56754" y="31566"/>
                  </a:lnTo>
                  <a:lnTo>
                    <a:pt x="56735" y="31281"/>
                  </a:lnTo>
                  <a:lnTo>
                    <a:pt x="56716" y="30997"/>
                  </a:lnTo>
                  <a:lnTo>
                    <a:pt x="56678" y="30712"/>
                  </a:lnTo>
                  <a:lnTo>
                    <a:pt x="56621" y="30427"/>
                  </a:lnTo>
                  <a:lnTo>
                    <a:pt x="56564" y="30162"/>
                  </a:lnTo>
                  <a:lnTo>
                    <a:pt x="56469" y="29896"/>
                  </a:lnTo>
                  <a:lnTo>
                    <a:pt x="56393" y="29649"/>
                  </a:lnTo>
                  <a:lnTo>
                    <a:pt x="56298" y="29402"/>
                  </a:lnTo>
                  <a:lnTo>
                    <a:pt x="56185" y="29156"/>
                  </a:lnTo>
                  <a:lnTo>
                    <a:pt x="55919" y="28681"/>
                  </a:lnTo>
                  <a:lnTo>
                    <a:pt x="55634" y="28226"/>
                  </a:lnTo>
                  <a:lnTo>
                    <a:pt x="55311" y="27789"/>
                  </a:lnTo>
                  <a:lnTo>
                    <a:pt x="54970" y="27390"/>
                  </a:lnTo>
                  <a:lnTo>
                    <a:pt x="54590" y="26992"/>
                  </a:lnTo>
                  <a:lnTo>
                    <a:pt x="54192" y="26650"/>
                  </a:lnTo>
                  <a:lnTo>
                    <a:pt x="53774" y="26308"/>
                  </a:lnTo>
                  <a:lnTo>
                    <a:pt x="53356" y="26005"/>
                  </a:lnTo>
                  <a:lnTo>
                    <a:pt x="52920" y="25720"/>
                  </a:lnTo>
                  <a:lnTo>
                    <a:pt x="52464" y="25473"/>
                  </a:lnTo>
                  <a:lnTo>
                    <a:pt x="52028" y="25246"/>
                  </a:lnTo>
                  <a:lnTo>
                    <a:pt x="51439" y="24980"/>
                  </a:lnTo>
                  <a:lnTo>
                    <a:pt x="50832" y="24752"/>
                  </a:lnTo>
                  <a:lnTo>
                    <a:pt x="50225" y="24524"/>
                  </a:lnTo>
                  <a:lnTo>
                    <a:pt x="49617" y="24334"/>
                  </a:lnTo>
                  <a:lnTo>
                    <a:pt x="48991" y="24164"/>
                  </a:lnTo>
                  <a:lnTo>
                    <a:pt x="48364" y="24012"/>
                  </a:lnTo>
                  <a:lnTo>
                    <a:pt x="47738" y="23879"/>
                  </a:lnTo>
                  <a:lnTo>
                    <a:pt x="47112" y="23746"/>
                  </a:lnTo>
                  <a:lnTo>
                    <a:pt x="46466" y="23632"/>
                  </a:lnTo>
                  <a:lnTo>
                    <a:pt x="45821" y="23537"/>
                  </a:lnTo>
                  <a:lnTo>
                    <a:pt x="44549" y="23385"/>
                  </a:lnTo>
                  <a:lnTo>
                    <a:pt x="43259" y="23253"/>
                  </a:lnTo>
                  <a:lnTo>
                    <a:pt x="41987" y="23139"/>
                  </a:lnTo>
                  <a:lnTo>
                    <a:pt x="40279" y="22968"/>
                  </a:lnTo>
                  <a:lnTo>
                    <a:pt x="39424" y="22873"/>
                  </a:lnTo>
                  <a:lnTo>
                    <a:pt x="38589" y="22778"/>
                  </a:lnTo>
                  <a:lnTo>
                    <a:pt x="37754" y="22664"/>
                  </a:lnTo>
                  <a:lnTo>
                    <a:pt x="36938" y="22531"/>
                  </a:lnTo>
                  <a:lnTo>
                    <a:pt x="36122" y="22379"/>
                  </a:lnTo>
                  <a:lnTo>
                    <a:pt x="35325" y="22190"/>
                  </a:lnTo>
                  <a:lnTo>
                    <a:pt x="34546" y="21962"/>
                  </a:lnTo>
                  <a:lnTo>
                    <a:pt x="33768" y="21715"/>
                  </a:lnTo>
                  <a:lnTo>
                    <a:pt x="33009" y="21430"/>
                  </a:lnTo>
                  <a:lnTo>
                    <a:pt x="32629" y="21260"/>
                  </a:lnTo>
                  <a:lnTo>
                    <a:pt x="32269" y="21089"/>
                  </a:lnTo>
                  <a:lnTo>
                    <a:pt x="31889" y="20918"/>
                  </a:lnTo>
                  <a:lnTo>
                    <a:pt x="31528" y="20709"/>
                  </a:lnTo>
                  <a:lnTo>
                    <a:pt x="31168" y="20500"/>
                  </a:lnTo>
                  <a:lnTo>
                    <a:pt x="30826" y="20291"/>
                  </a:lnTo>
                  <a:lnTo>
                    <a:pt x="30465" y="20045"/>
                  </a:lnTo>
                  <a:lnTo>
                    <a:pt x="30124" y="19798"/>
                  </a:lnTo>
                  <a:lnTo>
                    <a:pt x="29782" y="19532"/>
                  </a:lnTo>
                  <a:lnTo>
                    <a:pt x="29440" y="19267"/>
                  </a:lnTo>
                  <a:lnTo>
                    <a:pt x="28966" y="18849"/>
                  </a:lnTo>
                  <a:lnTo>
                    <a:pt x="28510" y="18431"/>
                  </a:lnTo>
                  <a:lnTo>
                    <a:pt x="28055" y="18014"/>
                  </a:lnTo>
                  <a:lnTo>
                    <a:pt x="27618" y="17577"/>
                  </a:lnTo>
                  <a:lnTo>
                    <a:pt x="26745" y="16685"/>
                  </a:lnTo>
                  <a:lnTo>
                    <a:pt x="25910" y="15774"/>
                  </a:lnTo>
                  <a:lnTo>
                    <a:pt x="25094" y="14844"/>
                  </a:lnTo>
                  <a:lnTo>
                    <a:pt x="24278" y="13895"/>
                  </a:lnTo>
                  <a:lnTo>
                    <a:pt x="22721" y="11997"/>
                  </a:lnTo>
                  <a:lnTo>
                    <a:pt x="21715" y="10782"/>
                  </a:lnTo>
                  <a:lnTo>
                    <a:pt x="20690" y="9567"/>
                  </a:lnTo>
                  <a:lnTo>
                    <a:pt x="19703" y="8409"/>
                  </a:lnTo>
                  <a:lnTo>
                    <a:pt x="18659" y="7271"/>
                  </a:lnTo>
                  <a:lnTo>
                    <a:pt x="18147" y="6701"/>
                  </a:lnTo>
                  <a:lnTo>
                    <a:pt x="17615" y="6151"/>
                  </a:lnTo>
                  <a:lnTo>
                    <a:pt x="17065" y="5600"/>
                  </a:lnTo>
                  <a:lnTo>
                    <a:pt x="16514" y="5088"/>
                  </a:lnTo>
                  <a:lnTo>
                    <a:pt x="15964" y="4556"/>
                  </a:lnTo>
                  <a:lnTo>
                    <a:pt x="15395" y="4063"/>
                  </a:lnTo>
                  <a:lnTo>
                    <a:pt x="14806" y="3588"/>
                  </a:lnTo>
                  <a:lnTo>
                    <a:pt x="14237" y="3133"/>
                  </a:lnTo>
                  <a:lnTo>
                    <a:pt x="13629" y="2696"/>
                  </a:lnTo>
                  <a:lnTo>
                    <a:pt x="13022" y="2279"/>
                  </a:lnTo>
                  <a:lnTo>
                    <a:pt x="12415" y="1899"/>
                  </a:lnTo>
                  <a:lnTo>
                    <a:pt x="11788" y="1538"/>
                  </a:lnTo>
                  <a:lnTo>
                    <a:pt x="11029" y="1178"/>
                  </a:lnTo>
                  <a:lnTo>
                    <a:pt x="10668" y="1007"/>
                  </a:lnTo>
                  <a:lnTo>
                    <a:pt x="10289" y="836"/>
                  </a:lnTo>
                  <a:lnTo>
                    <a:pt x="9928" y="703"/>
                  </a:lnTo>
                  <a:lnTo>
                    <a:pt x="9548" y="570"/>
                  </a:lnTo>
                  <a:lnTo>
                    <a:pt x="9188" y="456"/>
                  </a:lnTo>
                  <a:lnTo>
                    <a:pt x="8808" y="361"/>
                  </a:lnTo>
                  <a:lnTo>
                    <a:pt x="8448" y="267"/>
                  </a:lnTo>
                  <a:lnTo>
                    <a:pt x="8068" y="191"/>
                  </a:lnTo>
                  <a:lnTo>
                    <a:pt x="7707" y="115"/>
                  </a:lnTo>
                  <a:lnTo>
                    <a:pt x="7347" y="77"/>
                  </a:lnTo>
                  <a:lnTo>
                    <a:pt x="6967" y="39"/>
                  </a:lnTo>
                  <a:lnTo>
                    <a:pt x="6606"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95664" y="4207794"/>
              <a:ext cx="2071663" cy="1162641"/>
            </a:xfrm>
            <a:custGeom>
              <a:avLst/>
              <a:gdLst/>
              <a:ahLst/>
              <a:cxnLst/>
              <a:rect l="l" t="t" r="r" b="b"/>
              <a:pathLst>
                <a:path w="56754" h="31851" extrusionOk="0">
                  <a:moveTo>
                    <a:pt x="5866" y="1"/>
                  </a:moveTo>
                  <a:lnTo>
                    <a:pt x="5505" y="20"/>
                  </a:lnTo>
                  <a:lnTo>
                    <a:pt x="5145" y="39"/>
                  </a:lnTo>
                  <a:lnTo>
                    <a:pt x="4784" y="96"/>
                  </a:lnTo>
                  <a:lnTo>
                    <a:pt x="4404" y="153"/>
                  </a:lnTo>
                  <a:lnTo>
                    <a:pt x="4044" y="210"/>
                  </a:lnTo>
                  <a:lnTo>
                    <a:pt x="3683" y="286"/>
                  </a:lnTo>
                  <a:lnTo>
                    <a:pt x="3303" y="381"/>
                  </a:lnTo>
                  <a:lnTo>
                    <a:pt x="2943" y="494"/>
                  </a:lnTo>
                  <a:lnTo>
                    <a:pt x="2582" y="608"/>
                  </a:lnTo>
                  <a:lnTo>
                    <a:pt x="2202" y="741"/>
                  </a:lnTo>
                  <a:lnTo>
                    <a:pt x="1842" y="893"/>
                  </a:lnTo>
                  <a:lnTo>
                    <a:pt x="1481" y="1045"/>
                  </a:lnTo>
                  <a:lnTo>
                    <a:pt x="1102" y="1235"/>
                  </a:lnTo>
                  <a:lnTo>
                    <a:pt x="741" y="1405"/>
                  </a:lnTo>
                  <a:lnTo>
                    <a:pt x="1" y="1823"/>
                  </a:lnTo>
                  <a:lnTo>
                    <a:pt x="172" y="2089"/>
                  </a:lnTo>
                  <a:lnTo>
                    <a:pt x="874" y="1690"/>
                  </a:lnTo>
                  <a:lnTo>
                    <a:pt x="1595" y="1349"/>
                  </a:lnTo>
                  <a:lnTo>
                    <a:pt x="1956" y="1178"/>
                  </a:lnTo>
                  <a:lnTo>
                    <a:pt x="2316" y="1045"/>
                  </a:lnTo>
                  <a:lnTo>
                    <a:pt x="2677" y="912"/>
                  </a:lnTo>
                  <a:lnTo>
                    <a:pt x="3019" y="798"/>
                  </a:lnTo>
                  <a:lnTo>
                    <a:pt x="3379" y="684"/>
                  </a:lnTo>
                  <a:lnTo>
                    <a:pt x="3740" y="608"/>
                  </a:lnTo>
                  <a:lnTo>
                    <a:pt x="4101" y="513"/>
                  </a:lnTo>
                  <a:lnTo>
                    <a:pt x="4461" y="456"/>
                  </a:lnTo>
                  <a:lnTo>
                    <a:pt x="4803" y="399"/>
                  </a:lnTo>
                  <a:lnTo>
                    <a:pt x="5164" y="362"/>
                  </a:lnTo>
                  <a:lnTo>
                    <a:pt x="5524" y="343"/>
                  </a:lnTo>
                  <a:lnTo>
                    <a:pt x="5885" y="324"/>
                  </a:lnTo>
                  <a:lnTo>
                    <a:pt x="6587" y="324"/>
                  </a:lnTo>
                  <a:lnTo>
                    <a:pt x="6948" y="362"/>
                  </a:lnTo>
                  <a:lnTo>
                    <a:pt x="7308" y="381"/>
                  </a:lnTo>
                  <a:lnTo>
                    <a:pt x="7669" y="437"/>
                  </a:lnTo>
                  <a:lnTo>
                    <a:pt x="8030" y="494"/>
                  </a:lnTo>
                  <a:lnTo>
                    <a:pt x="8390" y="570"/>
                  </a:lnTo>
                  <a:lnTo>
                    <a:pt x="8751" y="665"/>
                  </a:lnTo>
                  <a:lnTo>
                    <a:pt x="9112" y="760"/>
                  </a:lnTo>
                  <a:lnTo>
                    <a:pt x="9472" y="874"/>
                  </a:lnTo>
                  <a:lnTo>
                    <a:pt x="9833" y="1007"/>
                  </a:lnTo>
                  <a:lnTo>
                    <a:pt x="10193" y="1140"/>
                  </a:lnTo>
                  <a:lnTo>
                    <a:pt x="10554" y="1292"/>
                  </a:lnTo>
                  <a:lnTo>
                    <a:pt x="10915" y="1462"/>
                  </a:lnTo>
                  <a:lnTo>
                    <a:pt x="11636" y="1823"/>
                  </a:lnTo>
                  <a:lnTo>
                    <a:pt x="12262" y="2184"/>
                  </a:lnTo>
                  <a:lnTo>
                    <a:pt x="12870" y="2563"/>
                  </a:lnTo>
                  <a:lnTo>
                    <a:pt x="13458" y="2962"/>
                  </a:lnTo>
                  <a:lnTo>
                    <a:pt x="14047" y="3398"/>
                  </a:lnTo>
                  <a:lnTo>
                    <a:pt x="14635" y="3854"/>
                  </a:lnTo>
                  <a:lnTo>
                    <a:pt x="15204" y="4329"/>
                  </a:lnTo>
                  <a:lnTo>
                    <a:pt x="15774" y="4803"/>
                  </a:lnTo>
                  <a:lnTo>
                    <a:pt x="16324" y="5316"/>
                  </a:lnTo>
                  <a:lnTo>
                    <a:pt x="16856" y="5847"/>
                  </a:lnTo>
                  <a:lnTo>
                    <a:pt x="17406" y="6378"/>
                  </a:lnTo>
                  <a:lnTo>
                    <a:pt x="17919" y="6929"/>
                  </a:lnTo>
                  <a:lnTo>
                    <a:pt x="18450" y="7498"/>
                  </a:lnTo>
                  <a:lnTo>
                    <a:pt x="19475" y="8618"/>
                  </a:lnTo>
                  <a:lnTo>
                    <a:pt x="20462" y="9776"/>
                  </a:lnTo>
                  <a:lnTo>
                    <a:pt x="21487" y="10991"/>
                  </a:lnTo>
                  <a:lnTo>
                    <a:pt x="22474" y="12206"/>
                  </a:lnTo>
                  <a:lnTo>
                    <a:pt x="24050" y="14104"/>
                  </a:lnTo>
                  <a:lnTo>
                    <a:pt x="24866" y="15053"/>
                  </a:lnTo>
                  <a:lnTo>
                    <a:pt x="25682" y="15983"/>
                  </a:lnTo>
                  <a:lnTo>
                    <a:pt x="26536" y="16913"/>
                  </a:lnTo>
                  <a:lnTo>
                    <a:pt x="27409" y="17805"/>
                  </a:lnTo>
                  <a:lnTo>
                    <a:pt x="27846" y="18242"/>
                  </a:lnTo>
                  <a:lnTo>
                    <a:pt x="28301" y="18678"/>
                  </a:lnTo>
                  <a:lnTo>
                    <a:pt x="28776" y="19096"/>
                  </a:lnTo>
                  <a:lnTo>
                    <a:pt x="29231" y="19513"/>
                  </a:lnTo>
                  <a:lnTo>
                    <a:pt x="29592" y="19798"/>
                  </a:lnTo>
                  <a:lnTo>
                    <a:pt x="29934" y="20064"/>
                  </a:lnTo>
                  <a:lnTo>
                    <a:pt x="30294" y="20311"/>
                  </a:lnTo>
                  <a:lnTo>
                    <a:pt x="30655" y="20557"/>
                  </a:lnTo>
                  <a:lnTo>
                    <a:pt x="31016" y="20785"/>
                  </a:lnTo>
                  <a:lnTo>
                    <a:pt x="31395" y="20994"/>
                  </a:lnTo>
                  <a:lnTo>
                    <a:pt x="31775" y="21184"/>
                  </a:lnTo>
                  <a:lnTo>
                    <a:pt x="32154" y="21373"/>
                  </a:lnTo>
                  <a:lnTo>
                    <a:pt x="32534" y="21563"/>
                  </a:lnTo>
                  <a:lnTo>
                    <a:pt x="32914" y="21715"/>
                  </a:lnTo>
                  <a:lnTo>
                    <a:pt x="33711" y="22019"/>
                  </a:lnTo>
                  <a:lnTo>
                    <a:pt x="34489" y="22266"/>
                  </a:lnTo>
                  <a:lnTo>
                    <a:pt x="35305" y="22493"/>
                  </a:lnTo>
                  <a:lnTo>
                    <a:pt x="36121" y="22683"/>
                  </a:lnTo>
                  <a:lnTo>
                    <a:pt x="36957" y="22854"/>
                  </a:lnTo>
                  <a:lnTo>
                    <a:pt x="37773" y="22987"/>
                  </a:lnTo>
                  <a:lnTo>
                    <a:pt x="38608" y="23101"/>
                  </a:lnTo>
                  <a:lnTo>
                    <a:pt x="39443" y="23196"/>
                  </a:lnTo>
                  <a:lnTo>
                    <a:pt x="40297" y="23291"/>
                  </a:lnTo>
                  <a:lnTo>
                    <a:pt x="41968" y="23442"/>
                  </a:lnTo>
                  <a:lnTo>
                    <a:pt x="43239" y="23575"/>
                  </a:lnTo>
                  <a:lnTo>
                    <a:pt x="44511" y="23689"/>
                  </a:lnTo>
                  <a:lnTo>
                    <a:pt x="45783" y="23860"/>
                  </a:lnTo>
                  <a:lnTo>
                    <a:pt x="46409" y="23955"/>
                  </a:lnTo>
                  <a:lnTo>
                    <a:pt x="47035" y="24050"/>
                  </a:lnTo>
                  <a:lnTo>
                    <a:pt x="47662" y="24183"/>
                  </a:lnTo>
                  <a:lnTo>
                    <a:pt x="48288" y="24316"/>
                  </a:lnTo>
                  <a:lnTo>
                    <a:pt x="48915" y="24467"/>
                  </a:lnTo>
                  <a:lnTo>
                    <a:pt x="49522" y="24638"/>
                  </a:lnTo>
                  <a:lnTo>
                    <a:pt x="50129" y="24828"/>
                  </a:lnTo>
                  <a:lnTo>
                    <a:pt x="50718" y="25037"/>
                  </a:lnTo>
                  <a:lnTo>
                    <a:pt x="51325" y="25284"/>
                  </a:lnTo>
                  <a:lnTo>
                    <a:pt x="51895" y="25530"/>
                  </a:lnTo>
                  <a:lnTo>
                    <a:pt x="52331" y="25758"/>
                  </a:lnTo>
                  <a:lnTo>
                    <a:pt x="52749" y="26005"/>
                  </a:lnTo>
                  <a:lnTo>
                    <a:pt x="53166" y="26271"/>
                  </a:lnTo>
                  <a:lnTo>
                    <a:pt x="53584" y="26555"/>
                  </a:lnTo>
                  <a:lnTo>
                    <a:pt x="53983" y="26878"/>
                  </a:lnTo>
                  <a:lnTo>
                    <a:pt x="54362" y="27220"/>
                  </a:lnTo>
                  <a:lnTo>
                    <a:pt x="54723" y="27580"/>
                  </a:lnTo>
                  <a:lnTo>
                    <a:pt x="55064" y="27960"/>
                  </a:lnTo>
                  <a:lnTo>
                    <a:pt x="55368" y="28377"/>
                  </a:lnTo>
                  <a:lnTo>
                    <a:pt x="55653" y="28814"/>
                  </a:lnTo>
                  <a:lnTo>
                    <a:pt x="55900" y="29270"/>
                  </a:lnTo>
                  <a:lnTo>
                    <a:pt x="55994" y="29497"/>
                  </a:lnTo>
                  <a:lnTo>
                    <a:pt x="56089" y="29744"/>
                  </a:lnTo>
                  <a:lnTo>
                    <a:pt x="56184" y="29991"/>
                  </a:lnTo>
                  <a:lnTo>
                    <a:pt x="56260" y="30238"/>
                  </a:lnTo>
                  <a:lnTo>
                    <a:pt x="56317" y="30503"/>
                  </a:lnTo>
                  <a:lnTo>
                    <a:pt x="56374" y="30750"/>
                  </a:lnTo>
                  <a:lnTo>
                    <a:pt x="56412" y="31016"/>
                  </a:lnTo>
                  <a:lnTo>
                    <a:pt x="56431" y="31301"/>
                  </a:lnTo>
                  <a:lnTo>
                    <a:pt x="56450" y="31566"/>
                  </a:lnTo>
                  <a:lnTo>
                    <a:pt x="56431" y="31851"/>
                  </a:lnTo>
                  <a:lnTo>
                    <a:pt x="56754" y="31851"/>
                  </a:lnTo>
                  <a:lnTo>
                    <a:pt x="56754" y="31566"/>
                  </a:lnTo>
                  <a:lnTo>
                    <a:pt x="56735" y="31282"/>
                  </a:lnTo>
                  <a:lnTo>
                    <a:pt x="56716" y="30997"/>
                  </a:lnTo>
                  <a:lnTo>
                    <a:pt x="56678" y="30712"/>
                  </a:lnTo>
                  <a:lnTo>
                    <a:pt x="56621" y="30446"/>
                  </a:lnTo>
                  <a:lnTo>
                    <a:pt x="56564" y="30181"/>
                  </a:lnTo>
                  <a:lnTo>
                    <a:pt x="56488" y="29915"/>
                  </a:lnTo>
                  <a:lnTo>
                    <a:pt x="56393" y="29649"/>
                  </a:lnTo>
                  <a:lnTo>
                    <a:pt x="56298" y="29402"/>
                  </a:lnTo>
                  <a:lnTo>
                    <a:pt x="56184" y="29156"/>
                  </a:lnTo>
                  <a:lnTo>
                    <a:pt x="55938" y="28681"/>
                  </a:lnTo>
                  <a:lnTo>
                    <a:pt x="55634" y="28226"/>
                  </a:lnTo>
                  <a:lnTo>
                    <a:pt x="55311" y="27789"/>
                  </a:lnTo>
                  <a:lnTo>
                    <a:pt x="54970" y="27390"/>
                  </a:lnTo>
                  <a:lnTo>
                    <a:pt x="54590" y="27011"/>
                  </a:lnTo>
                  <a:lnTo>
                    <a:pt x="54191" y="26650"/>
                  </a:lnTo>
                  <a:lnTo>
                    <a:pt x="53774" y="26309"/>
                  </a:lnTo>
                  <a:lnTo>
                    <a:pt x="53356" y="26005"/>
                  </a:lnTo>
                  <a:lnTo>
                    <a:pt x="52920" y="25739"/>
                  </a:lnTo>
                  <a:lnTo>
                    <a:pt x="52483" y="25473"/>
                  </a:lnTo>
                  <a:lnTo>
                    <a:pt x="52027" y="25265"/>
                  </a:lnTo>
                  <a:lnTo>
                    <a:pt x="51439" y="24999"/>
                  </a:lnTo>
                  <a:lnTo>
                    <a:pt x="50851" y="24752"/>
                  </a:lnTo>
                  <a:lnTo>
                    <a:pt x="50243" y="24524"/>
                  </a:lnTo>
                  <a:lnTo>
                    <a:pt x="49617" y="24334"/>
                  </a:lnTo>
                  <a:lnTo>
                    <a:pt x="48991" y="24164"/>
                  </a:lnTo>
                  <a:lnTo>
                    <a:pt x="48383" y="24012"/>
                  </a:lnTo>
                  <a:lnTo>
                    <a:pt x="47738" y="23879"/>
                  </a:lnTo>
                  <a:lnTo>
                    <a:pt x="47111" y="23746"/>
                  </a:lnTo>
                  <a:lnTo>
                    <a:pt x="46466" y="23651"/>
                  </a:lnTo>
                  <a:lnTo>
                    <a:pt x="45840" y="23556"/>
                  </a:lnTo>
                  <a:lnTo>
                    <a:pt x="44549" y="23385"/>
                  </a:lnTo>
                  <a:lnTo>
                    <a:pt x="43277" y="23253"/>
                  </a:lnTo>
                  <a:lnTo>
                    <a:pt x="41987" y="23139"/>
                  </a:lnTo>
                  <a:lnTo>
                    <a:pt x="40278" y="22968"/>
                  </a:lnTo>
                  <a:lnTo>
                    <a:pt x="39424" y="22892"/>
                  </a:lnTo>
                  <a:lnTo>
                    <a:pt x="38589" y="22778"/>
                  </a:lnTo>
                  <a:lnTo>
                    <a:pt x="37754" y="22664"/>
                  </a:lnTo>
                  <a:lnTo>
                    <a:pt x="36938" y="22531"/>
                  </a:lnTo>
                  <a:lnTo>
                    <a:pt x="36140" y="22379"/>
                  </a:lnTo>
                  <a:lnTo>
                    <a:pt x="35343" y="22190"/>
                  </a:lnTo>
                  <a:lnTo>
                    <a:pt x="34546" y="21981"/>
                  </a:lnTo>
                  <a:lnTo>
                    <a:pt x="33768" y="21715"/>
                  </a:lnTo>
                  <a:lnTo>
                    <a:pt x="33009" y="21430"/>
                  </a:lnTo>
                  <a:lnTo>
                    <a:pt x="32648" y="21279"/>
                  </a:lnTo>
                  <a:lnTo>
                    <a:pt x="32268" y="21108"/>
                  </a:lnTo>
                  <a:lnTo>
                    <a:pt x="31908" y="20918"/>
                  </a:lnTo>
                  <a:lnTo>
                    <a:pt x="31547" y="20728"/>
                  </a:lnTo>
                  <a:lnTo>
                    <a:pt x="31186" y="20519"/>
                  </a:lnTo>
                  <a:lnTo>
                    <a:pt x="30826" y="20292"/>
                  </a:lnTo>
                  <a:lnTo>
                    <a:pt x="30465" y="20064"/>
                  </a:lnTo>
                  <a:lnTo>
                    <a:pt x="30123" y="19817"/>
                  </a:lnTo>
                  <a:lnTo>
                    <a:pt x="29782" y="19551"/>
                  </a:lnTo>
                  <a:lnTo>
                    <a:pt x="29440" y="19267"/>
                  </a:lnTo>
                  <a:lnTo>
                    <a:pt x="28966" y="18849"/>
                  </a:lnTo>
                  <a:lnTo>
                    <a:pt x="28510" y="18431"/>
                  </a:lnTo>
                  <a:lnTo>
                    <a:pt x="28055" y="18014"/>
                  </a:lnTo>
                  <a:lnTo>
                    <a:pt x="27618" y="17577"/>
                  </a:lnTo>
                  <a:lnTo>
                    <a:pt x="26745" y="16685"/>
                  </a:lnTo>
                  <a:lnTo>
                    <a:pt x="25910" y="15774"/>
                  </a:lnTo>
                  <a:lnTo>
                    <a:pt x="25094" y="14844"/>
                  </a:lnTo>
                  <a:lnTo>
                    <a:pt x="24296" y="13895"/>
                  </a:lnTo>
                  <a:lnTo>
                    <a:pt x="22721" y="12016"/>
                  </a:lnTo>
                  <a:lnTo>
                    <a:pt x="21715" y="10782"/>
                  </a:lnTo>
                  <a:lnTo>
                    <a:pt x="20709" y="9567"/>
                  </a:lnTo>
                  <a:lnTo>
                    <a:pt x="19703" y="8409"/>
                  </a:lnTo>
                  <a:lnTo>
                    <a:pt x="18678" y="7271"/>
                  </a:lnTo>
                  <a:lnTo>
                    <a:pt x="18146" y="6701"/>
                  </a:lnTo>
                  <a:lnTo>
                    <a:pt x="17615" y="6151"/>
                  </a:lnTo>
                  <a:lnTo>
                    <a:pt x="17065" y="5619"/>
                  </a:lnTo>
                  <a:lnTo>
                    <a:pt x="16514" y="5088"/>
                  </a:lnTo>
                  <a:lnTo>
                    <a:pt x="15964" y="4575"/>
                  </a:lnTo>
                  <a:lnTo>
                    <a:pt x="15394" y="4063"/>
                  </a:lnTo>
                  <a:lnTo>
                    <a:pt x="14825" y="3588"/>
                  </a:lnTo>
                  <a:lnTo>
                    <a:pt x="14236" y="3133"/>
                  </a:lnTo>
                  <a:lnTo>
                    <a:pt x="13629" y="2696"/>
                  </a:lnTo>
                  <a:lnTo>
                    <a:pt x="13041" y="2298"/>
                  </a:lnTo>
                  <a:lnTo>
                    <a:pt x="12414" y="1899"/>
                  </a:lnTo>
                  <a:lnTo>
                    <a:pt x="11788" y="1557"/>
                  </a:lnTo>
                  <a:lnTo>
                    <a:pt x="11048" y="1178"/>
                  </a:lnTo>
                  <a:lnTo>
                    <a:pt x="10668" y="1007"/>
                  </a:lnTo>
                  <a:lnTo>
                    <a:pt x="10288" y="855"/>
                  </a:lnTo>
                  <a:lnTo>
                    <a:pt x="9928" y="703"/>
                  </a:lnTo>
                  <a:lnTo>
                    <a:pt x="9548" y="570"/>
                  </a:lnTo>
                  <a:lnTo>
                    <a:pt x="9187" y="456"/>
                  </a:lnTo>
                  <a:lnTo>
                    <a:pt x="8808" y="362"/>
                  </a:lnTo>
                  <a:lnTo>
                    <a:pt x="8447" y="267"/>
                  </a:lnTo>
                  <a:lnTo>
                    <a:pt x="8087" y="191"/>
                  </a:lnTo>
                  <a:lnTo>
                    <a:pt x="7707" y="134"/>
                  </a:lnTo>
                  <a:lnTo>
                    <a:pt x="7346" y="77"/>
                  </a:lnTo>
                  <a:lnTo>
                    <a:pt x="6967" y="39"/>
                  </a:lnTo>
                  <a:lnTo>
                    <a:pt x="6606" y="20"/>
                  </a:lnTo>
                  <a:lnTo>
                    <a:pt x="6245"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68416" y="4310369"/>
              <a:ext cx="2070969" cy="1162641"/>
            </a:xfrm>
            <a:custGeom>
              <a:avLst/>
              <a:gdLst/>
              <a:ahLst/>
              <a:cxnLst/>
              <a:rect l="l" t="t" r="r" b="b"/>
              <a:pathLst>
                <a:path w="56735" h="31851" extrusionOk="0">
                  <a:moveTo>
                    <a:pt x="5866" y="0"/>
                  </a:moveTo>
                  <a:lnTo>
                    <a:pt x="5505" y="19"/>
                  </a:lnTo>
                  <a:lnTo>
                    <a:pt x="5126" y="38"/>
                  </a:lnTo>
                  <a:lnTo>
                    <a:pt x="4765" y="76"/>
                  </a:lnTo>
                  <a:lnTo>
                    <a:pt x="4404" y="133"/>
                  </a:lnTo>
                  <a:lnTo>
                    <a:pt x="4025" y="209"/>
                  </a:lnTo>
                  <a:lnTo>
                    <a:pt x="3664" y="285"/>
                  </a:lnTo>
                  <a:lnTo>
                    <a:pt x="3303" y="380"/>
                  </a:lnTo>
                  <a:lnTo>
                    <a:pt x="2924" y="494"/>
                  </a:lnTo>
                  <a:lnTo>
                    <a:pt x="2563" y="607"/>
                  </a:lnTo>
                  <a:lnTo>
                    <a:pt x="2202" y="740"/>
                  </a:lnTo>
                  <a:lnTo>
                    <a:pt x="1842" y="892"/>
                  </a:lnTo>
                  <a:lnTo>
                    <a:pt x="1462" y="1044"/>
                  </a:lnTo>
                  <a:lnTo>
                    <a:pt x="1102" y="1215"/>
                  </a:lnTo>
                  <a:lnTo>
                    <a:pt x="722" y="1405"/>
                  </a:lnTo>
                  <a:lnTo>
                    <a:pt x="1" y="1822"/>
                  </a:lnTo>
                  <a:lnTo>
                    <a:pt x="153" y="2088"/>
                  </a:lnTo>
                  <a:lnTo>
                    <a:pt x="874" y="1689"/>
                  </a:lnTo>
                  <a:lnTo>
                    <a:pt x="1595" y="1329"/>
                  </a:lnTo>
                  <a:lnTo>
                    <a:pt x="1937" y="1177"/>
                  </a:lnTo>
                  <a:lnTo>
                    <a:pt x="2297" y="1044"/>
                  </a:lnTo>
                  <a:lnTo>
                    <a:pt x="2658" y="911"/>
                  </a:lnTo>
                  <a:lnTo>
                    <a:pt x="3019" y="797"/>
                  </a:lnTo>
                  <a:lnTo>
                    <a:pt x="3379" y="683"/>
                  </a:lnTo>
                  <a:lnTo>
                    <a:pt x="3721" y="588"/>
                  </a:lnTo>
                  <a:lnTo>
                    <a:pt x="4082" y="513"/>
                  </a:lnTo>
                  <a:lnTo>
                    <a:pt x="4442" y="456"/>
                  </a:lnTo>
                  <a:lnTo>
                    <a:pt x="4803" y="399"/>
                  </a:lnTo>
                  <a:lnTo>
                    <a:pt x="5164" y="361"/>
                  </a:lnTo>
                  <a:lnTo>
                    <a:pt x="5505" y="323"/>
                  </a:lnTo>
                  <a:lnTo>
                    <a:pt x="6587" y="323"/>
                  </a:lnTo>
                  <a:lnTo>
                    <a:pt x="6948" y="342"/>
                  </a:lnTo>
                  <a:lnTo>
                    <a:pt x="7308" y="380"/>
                  </a:lnTo>
                  <a:lnTo>
                    <a:pt x="7650" y="437"/>
                  </a:lnTo>
                  <a:lnTo>
                    <a:pt x="8011" y="494"/>
                  </a:lnTo>
                  <a:lnTo>
                    <a:pt x="8371" y="569"/>
                  </a:lnTo>
                  <a:lnTo>
                    <a:pt x="8732" y="664"/>
                  </a:lnTo>
                  <a:lnTo>
                    <a:pt x="9093" y="759"/>
                  </a:lnTo>
                  <a:lnTo>
                    <a:pt x="9453" y="873"/>
                  </a:lnTo>
                  <a:lnTo>
                    <a:pt x="9814" y="1006"/>
                  </a:lnTo>
                  <a:lnTo>
                    <a:pt x="10174" y="1139"/>
                  </a:lnTo>
                  <a:lnTo>
                    <a:pt x="10535" y="1291"/>
                  </a:lnTo>
                  <a:lnTo>
                    <a:pt x="10896" y="1462"/>
                  </a:lnTo>
                  <a:lnTo>
                    <a:pt x="11636" y="1822"/>
                  </a:lnTo>
                  <a:lnTo>
                    <a:pt x="12243" y="2164"/>
                  </a:lnTo>
                  <a:lnTo>
                    <a:pt x="12851" y="2544"/>
                  </a:lnTo>
                  <a:lnTo>
                    <a:pt x="13458" y="2961"/>
                  </a:lnTo>
                  <a:lnTo>
                    <a:pt x="14047" y="3398"/>
                  </a:lnTo>
                  <a:lnTo>
                    <a:pt x="14616" y="3834"/>
                  </a:lnTo>
                  <a:lnTo>
                    <a:pt x="15185" y="4309"/>
                  </a:lnTo>
                  <a:lnTo>
                    <a:pt x="15755" y="4802"/>
                  </a:lnTo>
                  <a:lnTo>
                    <a:pt x="16305" y="5315"/>
                  </a:lnTo>
                  <a:lnTo>
                    <a:pt x="16856" y="5846"/>
                  </a:lnTo>
                  <a:lnTo>
                    <a:pt x="17387" y="6378"/>
                  </a:lnTo>
                  <a:lnTo>
                    <a:pt x="17919" y="6928"/>
                  </a:lnTo>
                  <a:lnTo>
                    <a:pt x="18431" y="7479"/>
                  </a:lnTo>
                  <a:lnTo>
                    <a:pt x="19456" y="8617"/>
                  </a:lnTo>
                  <a:lnTo>
                    <a:pt x="20443" y="9775"/>
                  </a:lnTo>
                  <a:lnTo>
                    <a:pt x="21468" y="10990"/>
                  </a:lnTo>
                  <a:lnTo>
                    <a:pt x="22474" y="12205"/>
                  </a:lnTo>
                  <a:lnTo>
                    <a:pt x="24050" y="14103"/>
                  </a:lnTo>
                  <a:lnTo>
                    <a:pt x="24847" y="15052"/>
                  </a:lnTo>
                  <a:lnTo>
                    <a:pt x="25682" y="15982"/>
                  </a:lnTo>
                  <a:lnTo>
                    <a:pt x="26517" y="16912"/>
                  </a:lnTo>
                  <a:lnTo>
                    <a:pt x="27390" y="17804"/>
                  </a:lnTo>
                  <a:lnTo>
                    <a:pt x="27846" y="18241"/>
                  </a:lnTo>
                  <a:lnTo>
                    <a:pt x="28301" y="18658"/>
                  </a:lnTo>
                  <a:lnTo>
                    <a:pt x="28757" y="19095"/>
                  </a:lnTo>
                  <a:lnTo>
                    <a:pt x="29231" y="19494"/>
                  </a:lnTo>
                  <a:lnTo>
                    <a:pt x="29573" y="19778"/>
                  </a:lnTo>
                  <a:lnTo>
                    <a:pt x="29934" y="20063"/>
                  </a:lnTo>
                  <a:lnTo>
                    <a:pt x="30275" y="20310"/>
                  </a:lnTo>
                  <a:lnTo>
                    <a:pt x="30636" y="20556"/>
                  </a:lnTo>
                  <a:lnTo>
                    <a:pt x="31016" y="20784"/>
                  </a:lnTo>
                  <a:lnTo>
                    <a:pt x="31376" y="20993"/>
                  </a:lnTo>
                  <a:lnTo>
                    <a:pt x="31756" y="21183"/>
                  </a:lnTo>
                  <a:lnTo>
                    <a:pt x="32135" y="21373"/>
                  </a:lnTo>
                  <a:lnTo>
                    <a:pt x="32515" y="21543"/>
                  </a:lnTo>
                  <a:lnTo>
                    <a:pt x="32914" y="21714"/>
                  </a:lnTo>
                  <a:lnTo>
                    <a:pt x="33692" y="22018"/>
                  </a:lnTo>
                  <a:lnTo>
                    <a:pt x="34489" y="22265"/>
                  </a:lnTo>
                  <a:lnTo>
                    <a:pt x="35286" y="22493"/>
                  </a:lnTo>
                  <a:lnTo>
                    <a:pt x="36102" y="22682"/>
                  </a:lnTo>
                  <a:lnTo>
                    <a:pt x="36938" y="22834"/>
                  </a:lnTo>
                  <a:lnTo>
                    <a:pt x="37773" y="22986"/>
                  </a:lnTo>
                  <a:lnTo>
                    <a:pt x="38608" y="23100"/>
                  </a:lnTo>
                  <a:lnTo>
                    <a:pt x="39443" y="23195"/>
                  </a:lnTo>
                  <a:lnTo>
                    <a:pt x="40278" y="23290"/>
                  </a:lnTo>
                  <a:lnTo>
                    <a:pt x="41949" y="23442"/>
                  </a:lnTo>
                  <a:lnTo>
                    <a:pt x="43220" y="23555"/>
                  </a:lnTo>
                  <a:lnTo>
                    <a:pt x="44492" y="23688"/>
                  </a:lnTo>
                  <a:lnTo>
                    <a:pt x="45764" y="23859"/>
                  </a:lnTo>
                  <a:lnTo>
                    <a:pt x="46390" y="23954"/>
                  </a:lnTo>
                  <a:lnTo>
                    <a:pt x="47035" y="24049"/>
                  </a:lnTo>
                  <a:lnTo>
                    <a:pt x="47662" y="24182"/>
                  </a:lnTo>
                  <a:lnTo>
                    <a:pt x="48269" y="24315"/>
                  </a:lnTo>
                  <a:lnTo>
                    <a:pt x="48896" y="24467"/>
                  </a:lnTo>
                  <a:lnTo>
                    <a:pt x="49503" y="24637"/>
                  </a:lnTo>
                  <a:lnTo>
                    <a:pt x="50110" y="24827"/>
                  </a:lnTo>
                  <a:lnTo>
                    <a:pt x="50718" y="25036"/>
                  </a:lnTo>
                  <a:lnTo>
                    <a:pt x="51306" y="25264"/>
                  </a:lnTo>
                  <a:lnTo>
                    <a:pt x="51895" y="25529"/>
                  </a:lnTo>
                  <a:lnTo>
                    <a:pt x="52312" y="25757"/>
                  </a:lnTo>
                  <a:lnTo>
                    <a:pt x="52749" y="25985"/>
                  </a:lnTo>
                  <a:lnTo>
                    <a:pt x="53166" y="26251"/>
                  </a:lnTo>
                  <a:lnTo>
                    <a:pt x="53565" y="26554"/>
                  </a:lnTo>
                  <a:lnTo>
                    <a:pt x="53964" y="26877"/>
                  </a:lnTo>
                  <a:lnTo>
                    <a:pt x="54343" y="27219"/>
                  </a:lnTo>
                  <a:lnTo>
                    <a:pt x="54704" y="27579"/>
                  </a:lnTo>
                  <a:lnTo>
                    <a:pt x="55045" y="27959"/>
                  </a:lnTo>
                  <a:lnTo>
                    <a:pt x="55368" y="28377"/>
                  </a:lnTo>
                  <a:lnTo>
                    <a:pt x="55634" y="28813"/>
                  </a:lnTo>
                  <a:lnTo>
                    <a:pt x="55881" y="29269"/>
                  </a:lnTo>
                  <a:lnTo>
                    <a:pt x="55994" y="29497"/>
                  </a:lnTo>
                  <a:lnTo>
                    <a:pt x="56089" y="29743"/>
                  </a:lnTo>
                  <a:lnTo>
                    <a:pt x="56165" y="29990"/>
                  </a:lnTo>
                  <a:lnTo>
                    <a:pt x="56241" y="30237"/>
                  </a:lnTo>
                  <a:lnTo>
                    <a:pt x="56298" y="30484"/>
                  </a:lnTo>
                  <a:lnTo>
                    <a:pt x="56355" y="30749"/>
                  </a:lnTo>
                  <a:lnTo>
                    <a:pt x="56393" y="31015"/>
                  </a:lnTo>
                  <a:lnTo>
                    <a:pt x="56412" y="31281"/>
                  </a:lnTo>
                  <a:lnTo>
                    <a:pt x="56431" y="31565"/>
                  </a:lnTo>
                  <a:lnTo>
                    <a:pt x="56431" y="31850"/>
                  </a:lnTo>
                  <a:lnTo>
                    <a:pt x="56735" y="31850"/>
                  </a:lnTo>
                  <a:lnTo>
                    <a:pt x="56735" y="31565"/>
                  </a:lnTo>
                  <a:lnTo>
                    <a:pt x="56735" y="31281"/>
                  </a:lnTo>
                  <a:lnTo>
                    <a:pt x="56716" y="30996"/>
                  </a:lnTo>
                  <a:lnTo>
                    <a:pt x="56659" y="30711"/>
                  </a:lnTo>
                  <a:lnTo>
                    <a:pt x="56621" y="30446"/>
                  </a:lnTo>
                  <a:lnTo>
                    <a:pt x="56545" y="30161"/>
                  </a:lnTo>
                  <a:lnTo>
                    <a:pt x="56469" y="29914"/>
                  </a:lnTo>
                  <a:lnTo>
                    <a:pt x="56374" y="29648"/>
                  </a:lnTo>
                  <a:lnTo>
                    <a:pt x="56279" y="29402"/>
                  </a:lnTo>
                  <a:lnTo>
                    <a:pt x="56165" y="29155"/>
                  </a:lnTo>
                  <a:lnTo>
                    <a:pt x="55919" y="28680"/>
                  </a:lnTo>
                  <a:lnTo>
                    <a:pt x="55634" y="28225"/>
                  </a:lnTo>
                  <a:lnTo>
                    <a:pt x="55311" y="27788"/>
                  </a:lnTo>
                  <a:lnTo>
                    <a:pt x="54951" y="27390"/>
                  </a:lnTo>
                  <a:lnTo>
                    <a:pt x="54590" y="26991"/>
                  </a:lnTo>
                  <a:lnTo>
                    <a:pt x="54191" y="26649"/>
                  </a:lnTo>
                  <a:lnTo>
                    <a:pt x="53774" y="26308"/>
                  </a:lnTo>
                  <a:lnTo>
                    <a:pt x="53337" y="26004"/>
                  </a:lnTo>
                  <a:lnTo>
                    <a:pt x="52901" y="25719"/>
                  </a:lnTo>
                  <a:lnTo>
                    <a:pt x="52464" y="25473"/>
                  </a:lnTo>
                  <a:lnTo>
                    <a:pt x="52027" y="25245"/>
                  </a:lnTo>
                  <a:lnTo>
                    <a:pt x="51439" y="24979"/>
                  </a:lnTo>
                  <a:lnTo>
                    <a:pt x="50832" y="24751"/>
                  </a:lnTo>
                  <a:lnTo>
                    <a:pt x="50224" y="24523"/>
                  </a:lnTo>
                  <a:lnTo>
                    <a:pt x="49617" y="24334"/>
                  </a:lnTo>
                  <a:lnTo>
                    <a:pt x="48991" y="24163"/>
                  </a:lnTo>
                  <a:lnTo>
                    <a:pt x="48364" y="24011"/>
                  </a:lnTo>
                  <a:lnTo>
                    <a:pt x="47738" y="23878"/>
                  </a:lnTo>
                  <a:lnTo>
                    <a:pt x="47092" y="23745"/>
                  </a:lnTo>
                  <a:lnTo>
                    <a:pt x="46466" y="23650"/>
                  </a:lnTo>
                  <a:lnTo>
                    <a:pt x="45821" y="23555"/>
                  </a:lnTo>
                  <a:lnTo>
                    <a:pt x="44549" y="23385"/>
                  </a:lnTo>
                  <a:lnTo>
                    <a:pt x="43258" y="23252"/>
                  </a:lnTo>
                  <a:lnTo>
                    <a:pt x="41987" y="23138"/>
                  </a:lnTo>
                  <a:lnTo>
                    <a:pt x="40259" y="22967"/>
                  </a:lnTo>
                  <a:lnTo>
                    <a:pt x="39424" y="22891"/>
                  </a:lnTo>
                  <a:lnTo>
                    <a:pt x="38589" y="22777"/>
                  </a:lnTo>
                  <a:lnTo>
                    <a:pt x="37754" y="22663"/>
                  </a:lnTo>
                  <a:lnTo>
                    <a:pt x="36938" y="22530"/>
                  </a:lnTo>
                  <a:lnTo>
                    <a:pt x="36121" y="22379"/>
                  </a:lnTo>
                  <a:lnTo>
                    <a:pt x="35324" y="22189"/>
                  </a:lnTo>
                  <a:lnTo>
                    <a:pt x="34546" y="21980"/>
                  </a:lnTo>
                  <a:lnTo>
                    <a:pt x="33768" y="21714"/>
                  </a:lnTo>
                  <a:lnTo>
                    <a:pt x="33009" y="21430"/>
                  </a:lnTo>
                  <a:lnTo>
                    <a:pt x="32629" y="21278"/>
                  </a:lnTo>
                  <a:lnTo>
                    <a:pt x="32249" y="21107"/>
                  </a:lnTo>
                  <a:lnTo>
                    <a:pt x="31889" y="20917"/>
                  </a:lnTo>
                  <a:lnTo>
                    <a:pt x="31528" y="20727"/>
                  </a:lnTo>
                  <a:lnTo>
                    <a:pt x="31167" y="20519"/>
                  </a:lnTo>
                  <a:lnTo>
                    <a:pt x="30807" y="20291"/>
                  </a:lnTo>
                  <a:lnTo>
                    <a:pt x="30465" y="20063"/>
                  </a:lnTo>
                  <a:lnTo>
                    <a:pt x="30104" y="19797"/>
                  </a:lnTo>
                  <a:lnTo>
                    <a:pt x="29763" y="19531"/>
                  </a:lnTo>
                  <a:lnTo>
                    <a:pt x="29440" y="19266"/>
                  </a:lnTo>
                  <a:lnTo>
                    <a:pt x="28966" y="18848"/>
                  </a:lnTo>
                  <a:lnTo>
                    <a:pt x="28510" y="18431"/>
                  </a:lnTo>
                  <a:lnTo>
                    <a:pt x="28055" y="18013"/>
                  </a:lnTo>
                  <a:lnTo>
                    <a:pt x="27599" y="17576"/>
                  </a:lnTo>
                  <a:lnTo>
                    <a:pt x="26745" y="16684"/>
                  </a:lnTo>
                  <a:lnTo>
                    <a:pt x="25910" y="15773"/>
                  </a:lnTo>
                  <a:lnTo>
                    <a:pt x="25075" y="14843"/>
                  </a:lnTo>
                  <a:lnTo>
                    <a:pt x="24277" y="13894"/>
                  </a:lnTo>
                  <a:lnTo>
                    <a:pt x="22721" y="11996"/>
                  </a:lnTo>
                  <a:lnTo>
                    <a:pt x="21715" y="10781"/>
                  </a:lnTo>
                  <a:lnTo>
                    <a:pt x="20690" y="9566"/>
                  </a:lnTo>
                  <a:lnTo>
                    <a:pt x="19684" y="8409"/>
                  </a:lnTo>
                  <a:lnTo>
                    <a:pt x="18659" y="7270"/>
                  </a:lnTo>
                  <a:lnTo>
                    <a:pt x="18128" y="6700"/>
                  </a:lnTo>
                  <a:lnTo>
                    <a:pt x="17596" y="6150"/>
                  </a:lnTo>
                  <a:lnTo>
                    <a:pt x="17065" y="5599"/>
                  </a:lnTo>
                  <a:lnTo>
                    <a:pt x="16514" y="5087"/>
                  </a:lnTo>
                  <a:lnTo>
                    <a:pt x="15945" y="4556"/>
                  </a:lnTo>
                  <a:lnTo>
                    <a:pt x="15375" y="4062"/>
                  </a:lnTo>
                  <a:lnTo>
                    <a:pt x="14806" y="3587"/>
                  </a:lnTo>
                  <a:lnTo>
                    <a:pt x="14217" y="3132"/>
                  </a:lnTo>
                  <a:lnTo>
                    <a:pt x="13629" y="2695"/>
                  </a:lnTo>
                  <a:lnTo>
                    <a:pt x="13022" y="2278"/>
                  </a:lnTo>
                  <a:lnTo>
                    <a:pt x="12395" y="1898"/>
                  </a:lnTo>
                  <a:lnTo>
                    <a:pt x="11769" y="1538"/>
                  </a:lnTo>
                  <a:lnTo>
                    <a:pt x="11408" y="1348"/>
                  </a:lnTo>
                  <a:lnTo>
                    <a:pt x="11029" y="1177"/>
                  </a:lnTo>
                  <a:lnTo>
                    <a:pt x="10649" y="1006"/>
                  </a:lnTo>
                  <a:lnTo>
                    <a:pt x="10288" y="854"/>
                  </a:lnTo>
                  <a:lnTo>
                    <a:pt x="9909" y="702"/>
                  </a:lnTo>
                  <a:lnTo>
                    <a:pt x="9548" y="569"/>
                  </a:lnTo>
                  <a:lnTo>
                    <a:pt x="9168" y="456"/>
                  </a:lnTo>
                  <a:lnTo>
                    <a:pt x="8808" y="361"/>
                  </a:lnTo>
                  <a:lnTo>
                    <a:pt x="8428" y="266"/>
                  </a:lnTo>
                  <a:lnTo>
                    <a:pt x="8068" y="190"/>
                  </a:lnTo>
                  <a:lnTo>
                    <a:pt x="7707" y="114"/>
                  </a:lnTo>
                  <a:lnTo>
                    <a:pt x="7327" y="76"/>
                  </a:lnTo>
                  <a:lnTo>
                    <a:pt x="6967" y="38"/>
                  </a:lnTo>
                  <a:lnTo>
                    <a:pt x="6606" y="19"/>
                  </a:lnTo>
                  <a:lnTo>
                    <a:pt x="6226" y="0"/>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66100" y="4427437"/>
              <a:ext cx="2071663" cy="1162641"/>
            </a:xfrm>
            <a:custGeom>
              <a:avLst/>
              <a:gdLst/>
              <a:ahLst/>
              <a:cxnLst/>
              <a:rect l="l" t="t" r="r" b="b"/>
              <a:pathLst>
                <a:path w="56754" h="31851" extrusionOk="0">
                  <a:moveTo>
                    <a:pt x="5865" y="1"/>
                  </a:moveTo>
                  <a:lnTo>
                    <a:pt x="5505" y="20"/>
                  </a:lnTo>
                  <a:lnTo>
                    <a:pt x="5144" y="39"/>
                  </a:lnTo>
                  <a:lnTo>
                    <a:pt x="4784" y="77"/>
                  </a:lnTo>
                  <a:lnTo>
                    <a:pt x="4404" y="134"/>
                  </a:lnTo>
                  <a:lnTo>
                    <a:pt x="4043" y="210"/>
                  </a:lnTo>
                  <a:lnTo>
                    <a:pt x="3683" y="286"/>
                  </a:lnTo>
                  <a:lnTo>
                    <a:pt x="3303" y="380"/>
                  </a:lnTo>
                  <a:lnTo>
                    <a:pt x="2942" y="494"/>
                  </a:lnTo>
                  <a:lnTo>
                    <a:pt x="2582" y="608"/>
                  </a:lnTo>
                  <a:lnTo>
                    <a:pt x="2202" y="741"/>
                  </a:lnTo>
                  <a:lnTo>
                    <a:pt x="1842" y="893"/>
                  </a:lnTo>
                  <a:lnTo>
                    <a:pt x="1481" y="1045"/>
                  </a:lnTo>
                  <a:lnTo>
                    <a:pt x="1101" y="1216"/>
                  </a:lnTo>
                  <a:lnTo>
                    <a:pt x="741" y="1405"/>
                  </a:lnTo>
                  <a:lnTo>
                    <a:pt x="0" y="1823"/>
                  </a:lnTo>
                  <a:lnTo>
                    <a:pt x="171" y="2089"/>
                  </a:lnTo>
                  <a:lnTo>
                    <a:pt x="874" y="1690"/>
                  </a:lnTo>
                  <a:lnTo>
                    <a:pt x="1595" y="1330"/>
                  </a:lnTo>
                  <a:lnTo>
                    <a:pt x="1955" y="1178"/>
                  </a:lnTo>
                  <a:lnTo>
                    <a:pt x="2316" y="1045"/>
                  </a:lnTo>
                  <a:lnTo>
                    <a:pt x="2677" y="912"/>
                  </a:lnTo>
                  <a:lnTo>
                    <a:pt x="3018" y="798"/>
                  </a:lnTo>
                  <a:lnTo>
                    <a:pt x="3379" y="684"/>
                  </a:lnTo>
                  <a:lnTo>
                    <a:pt x="3740" y="589"/>
                  </a:lnTo>
                  <a:lnTo>
                    <a:pt x="4100" y="513"/>
                  </a:lnTo>
                  <a:lnTo>
                    <a:pt x="4461" y="456"/>
                  </a:lnTo>
                  <a:lnTo>
                    <a:pt x="4803" y="399"/>
                  </a:lnTo>
                  <a:lnTo>
                    <a:pt x="5163" y="361"/>
                  </a:lnTo>
                  <a:lnTo>
                    <a:pt x="5524" y="324"/>
                  </a:lnTo>
                  <a:lnTo>
                    <a:pt x="5884" y="324"/>
                  </a:lnTo>
                  <a:lnTo>
                    <a:pt x="6245" y="305"/>
                  </a:lnTo>
                  <a:lnTo>
                    <a:pt x="6587" y="324"/>
                  </a:lnTo>
                  <a:lnTo>
                    <a:pt x="6947" y="343"/>
                  </a:lnTo>
                  <a:lnTo>
                    <a:pt x="7308" y="380"/>
                  </a:lnTo>
                  <a:lnTo>
                    <a:pt x="7669" y="437"/>
                  </a:lnTo>
                  <a:lnTo>
                    <a:pt x="8029" y="494"/>
                  </a:lnTo>
                  <a:lnTo>
                    <a:pt x="8390" y="570"/>
                  </a:lnTo>
                  <a:lnTo>
                    <a:pt x="8751" y="665"/>
                  </a:lnTo>
                  <a:lnTo>
                    <a:pt x="9111" y="760"/>
                  </a:lnTo>
                  <a:lnTo>
                    <a:pt x="9472" y="874"/>
                  </a:lnTo>
                  <a:lnTo>
                    <a:pt x="9833" y="1007"/>
                  </a:lnTo>
                  <a:lnTo>
                    <a:pt x="10193" y="1140"/>
                  </a:lnTo>
                  <a:lnTo>
                    <a:pt x="10554" y="1292"/>
                  </a:lnTo>
                  <a:lnTo>
                    <a:pt x="10914" y="1443"/>
                  </a:lnTo>
                  <a:lnTo>
                    <a:pt x="11636" y="1823"/>
                  </a:lnTo>
                  <a:lnTo>
                    <a:pt x="12262" y="2165"/>
                  </a:lnTo>
                  <a:lnTo>
                    <a:pt x="12869" y="2544"/>
                  </a:lnTo>
                  <a:lnTo>
                    <a:pt x="13458" y="2962"/>
                  </a:lnTo>
                  <a:lnTo>
                    <a:pt x="14046" y="3379"/>
                  </a:lnTo>
                  <a:lnTo>
                    <a:pt x="14635" y="3835"/>
                  </a:lnTo>
                  <a:lnTo>
                    <a:pt x="15204" y="4310"/>
                  </a:lnTo>
                  <a:lnTo>
                    <a:pt x="15774" y="4803"/>
                  </a:lnTo>
                  <a:lnTo>
                    <a:pt x="16324" y="5316"/>
                  </a:lnTo>
                  <a:lnTo>
                    <a:pt x="16855" y="5847"/>
                  </a:lnTo>
                  <a:lnTo>
                    <a:pt x="17406" y="6378"/>
                  </a:lnTo>
                  <a:lnTo>
                    <a:pt x="17918" y="6929"/>
                  </a:lnTo>
                  <a:lnTo>
                    <a:pt x="18450" y="7479"/>
                  </a:lnTo>
                  <a:lnTo>
                    <a:pt x="19475" y="8618"/>
                  </a:lnTo>
                  <a:lnTo>
                    <a:pt x="20462" y="9776"/>
                  </a:lnTo>
                  <a:lnTo>
                    <a:pt x="21487" y="10991"/>
                  </a:lnTo>
                  <a:lnTo>
                    <a:pt x="22474" y="12206"/>
                  </a:lnTo>
                  <a:lnTo>
                    <a:pt x="24049" y="14104"/>
                  </a:lnTo>
                  <a:lnTo>
                    <a:pt x="24865" y="15053"/>
                  </a:lnTo>
                  <a:lnTo>
                    <a:pt x="25682" y="15983"/>
                  </a:lnTo>
                  <a:lnTo>
                    <a:pt x="26536" y="16894"/>
                  </a:lnTo>
                  <a:lnTo>
                    <a:pt x="27409" y="17805"/>
                  </a:lnTo>
                  <a:lnTo>
                    <a:pt x="27845" y="18242"/>
                  </a:lnTo>
                  <a:lnTo>
                    <a:pt x="28301" y="18659"/>
                  </a:lnTo>
                  <a:lnTo>
                    <a:pt x="28775" y="19077"/>
                  </a:lnTo>
                  <a:lnTo>
                    <a:pt x="29231" y="19494"/>
                  </a:lnTo>
                  <a:lnTo>
                    <a:pt x="29592" y="19779"/>
                  </a:lnTo>
                  <a:lnTo>
                    <a:pt x="29933" y="20045"/>
                  </a:lnTo>
                  <a:lnTo>
                    <a:pt x="30294" y="20311"/>
                  </a:lnTo>
                  <a:lnTo>
                    <a:pt x="30655" y="20538"/>
                  </a:lnTo>
                  <a:lnTo>
                    <a:pt x="31015" y="20766"/>
                  </a:lnTo>
                  <a:lnTo>
                    <a:pt x="31395" y="20994"/>
                  </a:lnTo>
                  <a:lnTo>
                    <a:pt x="31774" y="21184"/>
                  </a:lnTo>
                  <a:lnTo>
                    <a:pt x="32154" y="21373"/>
                  </a:lnTo>
                  <a:lnTo>
                    <a:pt x="32534" y="21544"/>
                  </a:lnTo>
                  <a:lnTo>
                    <a:pt x="32913" y="21715"/>
                  </a:lnTo>
                  <a:lnTo>
                    <a:pt x="33692" y="22019"/>
                  </a:lnTo>
                  <a:lnTo>
                    <a:pt x="34489" y="22266"/>
                  </a:lnTo>
                  <a:lnTo>
                    <a:pt x="35305" y="22493"/>
                  </a:lnTo>
                  <a:lnTo>
                    <a:pt x="36121" y="22683"/>
                  </a:lnTo>
                  <a:lnTo>
                    <a:pt x="36937" y="22835"/>
                  </a:lnTo>
                  <a:lnTo>
                    <a:pt x="37772" y="22968"/>
                  </a:lnTo>
                  <a:lnTo>
                    <a:pt x="38608" y="23101"/>
                  </a:lnTo>
                  <a:lnTo>
                    <a:pt x="39443" y="23196"/>
                  </a:lnTo>
                  <a:lnTo>
                    <a:pt x="40297" y="23291"/>
                  </a:lnTo>
                  <a:lnTo>
                    <a:pt x="41967" y="23442"/>
                  </a:lnTo>
                  <a:lnTo>
                    <a:pt x="43239" y="23556"/>
                  </a:lnTo>
                  <a:lnTo>
                    <a:pt x="44511" y="23689"/>
                  </a:lnTo>
                  <a:lnTo>
                    <a:pt x="45782" y="23860"/>
                  </a:lnTo>
                  <a:lnTo>
                    <a:pt x="46409" y="23955"/>
                  </a:lnTo>
                  <a:lnTo>
                    <a:pt x="47035" y="24050"/>
                  </a:lnTo>
                  <a:lnTo>
                    <a:pt x="47662" y="24164"/>
                  </a:lnTo>
                  <a:lnTo>
                    <a:pt x="48288" y="24315"/>
                  </a:lnTo>
                  <a:lnTo>
                    <a:pt x="48914" y="24467"/>
                  </a:lnTo>
                  <a:lnTo>
                    <a:pt x="49522" y="24638"/>
                  </a:lnTo>
                  <a:lnTo>
                    <a:pt x="50129" y="24828"/>
                  </a:lnTo>
                  <a:lnTo>
                    <a:pt x="50717" y="25037"/>
                  </a:lnTo>
                  <a:lnTo>
                    <a:pt x="51325" y="25265"/>
                  </a:lnTo>
                  <a:lnTo>
                    <a:pt x="51894" y="25530"/>
                  </a:lnTo>
                  <a:lnTo>
                    <a:pt x="52331" y="25739"/>
                  </a:lnTo>
                  <a:lnTo>
                    <a:pt x="52748" y="25986"/>
                  </a:lnTo>
                  <a:lnTo>
                    <a:pt x="53166" y="26252"/>
                  </a:lnTo>
                  <a:lnTo>
                    <a:pt x="53584" y="26555"/>
                  </a:lnTo>
                  <a:lnTo>
                    <a:pt x="53982" y="26859"/>
                  </a:lnTo>
                  <a:lnTo>
                    <a:pt x="54362" y="27201"/>
                  </a:lnTo>
                  <a:lnTo>
                    <a:pt x="54722" y="27580"/>
                  </a:lnTo>
                  <a:lnTo>
                    <a:pt x="55064" y="27960"/>
                  </a:lnTo>
                  <a:lnTo>
                    <a:pt x="55368" y="28377"/>
                  </a:lnTo>
                  <a:lnTo>
                    <a:pt x="55653" y="28814"/>
                  </a:lnTo>
                  <a:lnTo>
                    <a:pt x="55899" y="29270"/>
                  </a:lnTo>
                  <a:lnTo>
                    <a:pt x="55994" y="29497"/>
                  </a:lnTo>
                  <a:lnTo>
                    <a:pt x="56089" y="29744"/>
                  </a:lnTo>
                  <a:lnTo>
                    <a:pt x="56184" y="29991"/>
                  </a:lnTo>
                  <a:lnTo>
                    <a:pt x="56260" y="30238"/>
                  </a:lnTo>
                  <a:lnTo>
                    <a:pt x="56317" y="30484"/>
                  </a:lnTo>
                  <a:lnTo>
                    <a:pt x="56374" y="30750"/>
                  </a:lnTo>
                  <a:lnTo>
                    <a:pt x="56412" y="31016"/>
                  </a:lnTo>
                  <a:lnTo>
                    <a:pt x="56431" y="31282"/>
                  </a:lnTo>
                  <a:lnTo>
                    <a:pt x="56450" y="31566"/>
                  </a:lnTo>
                  <a:lnTo>
                    <a:pt x="56431" y="31851"/>
                  </a:lnTo>
                  <a:lnTo>
                    <a:pt x="56753" y="31851"/>
                  </a:lnTo>
                  <a:lnTo>
                    <a:pt x="56753" y="31566"/>
                  </a:lnTo>
                  <a:lnTo>
                    <a:pt x="56734" y="31263"/>
                  </a:lnTo>
                  <a:lnTo>
                    <a:pt x="56715" y="30978"/>
                  </a:lnTo>
                  <a:lnTo>
                    <a:pt x="56677" y="30712"/>
                  </a:lnTo>
                  <a:lnTo>
                    <a:pt x="56621" y="30427"/>
                  </a:lnTo>
                  <a:lnTo>
                    <a:pt x="56564" y="30162"/>
                  </a:lnTo>
                  <a:lnTo>
                    <a:pt x="56488" y="29896"/>
                  </a:lnTo>
                  <a:lnTo>
                    <a:pt x="56393" y="29649"/>
                  </a:lnTo>
                  <a:lnTo>
                    <a:pt x="56298" y="29402"/>
                  </a:lnTo>
                  <a:lnTo>
                    <a:pt x="56184" y="29156"/>
                  </a:lnTo>
                  <a:lnTo>
                    <a:pt x="55937" y="28662"/>
                  </a:lnTo>
                  <a:lnTo>
                    <a:pt x="55634" y="28226"/>
                  </a:lnTo>
                  <a:lnTo>
                    <a:pt x="55311" y="27789"/>
                  </a:lnTo>
                  <a:lnTo>
                    <a:pt x="54969" y="27371"/>
                  </a:lnTo>
                  <a:lnTo>
                    <a:pt x="54590" y="26992"/>
                  </a:lnTo>
                  <a:lnTo>
                    <a:pt x="54191" y="26650"/>
                  </a:lnTo>
                  <a:lnTo>
                    <a:pt x="53773" y="26308"/>
                  </a:lnTo>
                  <a:lnTo>
                    <a:pt x="53356" y="26005"/>
                  </a:lnTo>
                  <a:lnTo>
                    <a:pt x="52919" y="25720"/>
                  </a:lnTo>
                  <a:lnTo>
                    <a:pt x="52483" y="25473"/>
                  </a:lnTo>
                  <a:lnTo>
                    <a:pt x="52027" y="25246"/>
                  </a:lnTo>
                  <a:lnTo>
                    <a:pt x="51439" y="24980"/>
                  </a:lnTo>
                  <a:lnTo>
                    <a:pt x="50850" y="24752"/>
                  </a:lnTo>
                  <a:lnTo>
                    <a:pt x="50243" y="24524"/>
                  </a:lnTo>
                  <a:lnTo>
                    <a:pt x="49617" y="24334"/>
                  </a:lnTo>
                  <a:lnTo>
                    <a:pt x="48990" y="24164"/>
                  </a:lnTo>
                  <a:lnTo>
                    <a:pt x="48383" y="24012"/>
                  </a:lnTo>
                  <a:lnTo>
                    <a:pt x="47737" y="23860"/>
                  </a:lnTo>
                  <a:lnTo>
                    <a:pt x="47111" y="23746"/>
                  </a:lnTo>
                  <a:lnTo>
                    <a:pt x="46466" y="23632"/>
                  </a:lnTo>
                  <a:lnTo>
                    <a:pt x="45839" y="23537"/>
                  </a:lnTo>
                  <a:lnTo>
                    <a:pt x="44549" y="23385"/>
                  </a:lnTo>
                  <a:lnTo>
                    <a:pt x="43277" y="23253"/>
                  </a:lnTo>
                  <a:lnTo>
                    <a:pt x="41986" y="23139"/>
                  </a:lnTo>
                  <a:lnTo>
                    <a:pt x="40278" y="22968"/>
                  </a:lnTo>
                  <a:lnTo>
                    <a:pt x="39424" y="22873"/>
                  </a:lnTo>
                  <a:lnTo>
                    <a:pt x="38589" y="22778"/>
                  </a:lnTo>
                  <a:lnTo>
                    <a:pt x="37753" y="22664"/>
                  </a:lnTo>
                  <a:lnTo>
                    <a:pt x="36937" y="22531"/>
                  </a:lnTo>
                  <a:lnTo>
                    <a:pt x="36140" y="22379"/>
                  </a:lnTo>
                  <a:lnTo>
                    <a:pt x="35343" y="22190"/>
                  </a:lnTo>
                  <a:lnTo>
                    <a:pt x="34546" y="21962"/>
                  </a:lnTo>
                  <a:lnTo>
                    <a:pt x="33767" y="21715"/>
                  </a:lnTo>
                  <a:lnTo>
                    <a:pt x="33008" y="21430"/>
                  </a:lnTo>
                  <a:lnTo>
                    <a:pt x="32648" y="21260"/>
                  </a:lnTo>
                  <a:lnTo>
                    <a:pt x="32268" y="21089"/>
                  </a:lnTo>
                  <a:lnTo>
                    <a:pt x="31907" y="20918"/>
                  </a:lnTo>
                  <a:lnTo>
                    <a:pt x="31547" y="20709"/>
                  </a:lnTo>
                  <a:lnTo>
                    <a:pt x="31186" y="20500"/>
                  </a:lnTo>
                  <a:lnTo>
                    <a:pt x="30825" y="20292"/>
                  </a:lnTo>
                  <a:lnTo>
                    <a:pt x="30465" y="20045"/>
                  </a:lnTo>
                  <a:lnTo>
                    <a:pt x="30123" y="19798"/>
                  </a:lnTo>
                  <a:lnTo>
                    <a:pt x="29781" y="19532"/>
                  </a:lnTo>
                  <a:lnTo>
                    <a:pt x="29440" y="19267"/>
                  </a:lnTo>
                  <a:lnTo>
                    <a:pt x="28965" y="18849"/>
                  </a:lnTo>
                  <a:lnTo>
                    <a:pt x="28510" y="18431"/>
                  </a:lnTo>
                  <a:lnTo>
                    <a:pt x="28054" y="18014"/>
                  </a:lnTo>
                  <a:lnTo>
                    <a:pt x="27618" y="17577"/>
                  </a:lnTo>
                  <a:lnTo>
                    <a:pt x="26745" y="16685"/>
                  </a:lnTo>
                  <a:lnTo>
                    <a:pt x="25909" y="15774"/>
                  </a:lnTo>
                  <a:lnTo>
                    <a:pt x="25093" y="14844"/>
                  </a:lnTo>
                  <a:lnTo>
                    <a:pt x="24296" y="13895"/>
                  </a:lnTo>
                  <a:lnTo>
                    <a:pt x="22721" y="11997"/>
                  </a:lnTo>
                  <a:lnTo>
                    <a:pt x="21715" y="10782"/>
                  </a:lnTo>
                  <a:lnTo>
                    <a:pt x="20709" y="9567"/>
                  </a:lnTo>
                  <a:lnTo>
                    <a:pt x="19703" y="8409"/>
                  </a:lnTo>
                  <a:lnTo>
                    <a:pt x="18678" y="7271"/>
                  </a:lnTo>
                  <a:lnTo>
                    <a:pt x="18146" y="6701"/>
                  </a:lnTo>
                  <a:lnTo>
                    <a:pt x="17615" y="6151"/>
                  </a:lnTo>
                  <a:lnTo>
                    <a:pt x="17064" y="5600"/>
                  </a:lnTo>
                  <a:lnTo>
                    <a:pt x="16514" y="5069"/>
                  </a:lnTo>
                  <a:lnTo>
                    <a:pt x="15963" y="4556"/>
                  </a:lnTo>
                  <a:lnTo>
                    <a:pt x="15394" y="4063"/>
                  </a:lnTo>
                  <a:lnTo>
                    <a:pt x="14825" y="3588"/>
                  </a:lnTo>
                  <a:lnTo>
                    <a:pt x="14236" y="3133"/>
                  </a:lnTo>
                  <a:lnTo>
                    <a:pt x="13629" y="2696"/>
                  </a:lnTo>
                  <a:lnTo>
                    <a:pt x="13040" y="2279"/>
                  </a:lnTo>
                  <a:lnTo>
                    <a:pt x="12414" y="1899"/>
                  </a:lnTo>
                  <a:lnTo>
                    <a:pt x="11788" y="1538"/>
                  </a:lnTo>
                  <a:lnTo>
                    <a:pt x="11047" y="1159"/>
                  </a:lnTo>
                  <a:lnTo>
                    <a:pt x="10668" y="1007"/>
                  </a:lnTo>
                  <a:lnTo>
                    <a:pt x="10288" y="836"/>
                  </a:lnTo>
                  <a:lnTo>
                    <a:pt x="9927" y="703"/>
                  </a:lnTo>
                  <a:lnTo>
                    <a:pt x="9548" y="570"/>
                  </a:lnTo>
                  <a:lnTo>
                    <a:pt x="9187" y="456"/>
                  </a:lnTo>
                  <a:lnTo>
                    <a:pt x="8808" y="343"/>
                  </a:lnTo>
                  <a:lnTo>
                    <a:pt x="8447" y="267"/>
                  </a:lnTo>
                  <a:lnTo>
                    <a:pt x="8086" y="191"/>
                  </a:lnTo>
                  <a:lnTo>
                    <a:pt x="7707" y="115"/>
                  </a:lnTo>
                  <a:lnTo>
                    <a:pt x="7346" y="77"/>
                  </a:lnTo>
                  <a:lnTo>
                    <a:pt x="6966" y="39"/>
                  </a:lnTo>
                  <a:lnTo>
                    <a:pt x="6606" y="1"/>
                  </a:lnTo>
                  <a:close/>
                </a:path>
              </a:pathLst>
            </a:custGeom>
            <a:solidFill>
              <a:schemeClr val="accent3"/>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48;p2"/>
          <p:cNvSpPr/>
          <p:nvPr/>
        </p:nvSpPr>
        <p:spPr>
          <a:xfrm>
            <a:off x="280581" y="4203632"/>
            <a:ext cx="275083" cy="256394"/>
          </a:xfrm>
          <a:custGeom>
            <a:avLst/>
            <a:gdLst/>
            <a:ahLst/>
            <a:cxnLst/>
            <a:rect l="l" t="t" r="r" b="b"/>
            <a:pathLst>
              <a:path w="7536" h="7024" extrusionOk="0">
                <a:moveTo>
                  <a:pt x="4859" y="1"/>
                </a:moveTo>
                <a:lnTo>
                  <a:pt x="4708" y="20"/>
                </a:lnTo>
                <a:lnTo>
                  <a:pt x="4575" y="39"/>
                </a:lnTo>
                <a:lnTo>
                  <a:pt x="4442" y="96"/>
                </a:lnTo>
                <a:lnTo>
                  <a:pt x="4347" y="153"/>
                </a:lnTo>
                <a:lnTo>
                  <a:pt x="4252" y="229"/>
                </a:lnTo>
                <a:lnTo>
                  <a:pt x="4176" y="324"/>
                </a:lnTo>
                <a:lnTo>
                  <a:pt x="4100" y="419"/>
                </a:lnTo>
                <a:lnTo>
                  <a:pt x="4043" y="532"/>
                </a:lnTo>
                <a:lnTo>
                  <a:pt x="3967" y="760"/>
                </a:lnTo>
                <a:lnTo>
                  <a:pt x="3891" y="1007"/>
                </a:lnTo>
                <a:lnTo>
                  <a:pt x="3853" y="1273"/>
                </a:lnTo>
                <a:lnTo>
                  <a:pt x="3816" y="1519"/>
                </a:lnTo>
                <a:lnTo>
                  <a:pt x="3778" y="1747"/>
                </a:lnTo>
                <a:lnTo>
                  <a:pt x="3626" y="2355"/>
                </a:lnTo>
                <a:lnTo>
                  <a:pt x="3474" y="2943"/>
                </a:lnTo>
                <a:lnTo>
                  <a:pt x="3284" y="3531"/>
                </a:lnTo>
                <a:lnTo>
                  <a:pt x="3094" y="4120"/>
                </a:lnTo>
                <a:lnTo>
                  <a:pt x="3075" y="4082"/>
                </a:lnTo>
                <a:lnTo>
                  <a:pt x="2999" y="3892"/>
                </a:lnTo>
                <a:lnTo>
                  <a:pt x="2885" y="3721"/>
                </a:lnTo>
                <a:lnTo>
                  <a:pt x="2753" y="3588"/>
                </a:lnTo>
                <a:lnTo>
                  <a:pt x="2620" y="3475"/>
                </a:lnTo>
                <a:lnTo>
                  <a:pt x="2468" y="3380"/>
                </a:lnTo>
                <a:lnTo>
                  <a:pt x="2316" y="3323"/>
                </a:lnTo>
                <a:lnTo>
                  <a:pt x="2145" y="3266"/>
                </a:lnTo>
                <a:lnTo>
                  <a:pt x="1974" y="3247"/>
                </a:lnTo>
                <a:lnTo>
                  <a:pt x="1804" y="3247"/>
                </a:lnTo>
                <a:lnTo>
                  <a:pt x="1633" y="3266"/>
                </a:lnTo>
                <a:lnTo>
                  <a:pt x="1443" y="3304"/>
                </a:lnTo>
                <a:lnTo>
                  <a:pt x="1272" y="3361"/>
                </a:lnTo>
                <a:lnTo>
                  <a:pt x="1101" y="3437"/>
                </a:lnTo>
                <a:lnTo>
                  <a:pt x="949" y="3550"/>
                </a:lnTo>
                <a:lnTo>
                  <a:pt x="779" y="3645"/>
                </a:lnTo>
                <a:lnTo>
                  <a:pt x="646" y="3778"/>
                </a:lnTo>
                <a:lnTo>
                  <a:pt x="513" y="3911"/>
                </a:lnTo>
                <a:lnTo>
                  <a:pt x="418" y="4044"/>
                </a:lnTo>
                <a:lnTo>
                  <a:pt x="323" y="4196"/>
                </a:lnTo>
                <a:lnTo>
                  <a:pt x="228" y="4348"/>
                </a:lnTo>
                <a:lnTo>
                  <a:pt x="152" y="4499"/>
                </a:lnTo>
                <a:lnTo>
                  <a:pt x="95" y="4670"/>
                </a:lnTo>
                <a:lnTo>
                  <a:pt x="57" y="4841"/>
                </a:lnTo>
                <a:lnTo>
                  <a:pt x="19" y="5012"/>
                </a:lnTo>
                <a:lnTo>
                  <a:pt x="0" y="5183"/>
                </a:lnTo>
                <a:lnTo>
                  <a:pt x="0" y="5354"/>
                </a:lnTo>
                <a:lnTo>
                  <a:pt x="0" y="5524"/>
                </a:lnTo>
                <a:lnTo>
                  <a:pt x="38" y="5695"/>
                </a:lnTo>
                <a:lnTo>
                  <a:pt x="95" y="5866"/>
                </a:lnTo>
                <a:lnTo>
                  <a:pt x="152" y="6018"/>
                </a:lnTo>
                <a:lnTo>
                  <a:pt x="228" y="6170"/>
                </a:lnTo>
                <a:lnTo>
                  <a:pt x="342" y="6322"/>
                </a:lnTo>
                <a:lnTo>
                  <a:pt x="456" y="6455"/>
                </a:lnTo>
                <a:lnTo>
                  <a:pt x="570" y="6568"/>
                </a:lnTo>
                <a:lnTo>
                  <a:pt x="703" y="6682"/>
                </a:lnTo>
                <a:lnTo>
                  <a:pt x="836" y="6777"/>
                </a:lnTo>
                <a:lnTo>
                  <a:pt x="987" y="6853"/>
                </a:lnTo>
                <a:lnTo>
                  <a:pt x="1139" y="6910"/>
                </a:lnTo>
                <a:lnTo>
                  <a:pt x="1291" y="6967"/>
                </a:lnTo>
                <a:lnTo>
                  <a:pt x="1443" y="7005"/>
                </a:lnTo>
                <a:lnTo>
                  <a:pt x="1614" y="7024"/>
                </a:lnTo>
                <a:lnTo>
                  <a:pt x="1766" y="7024"/>
                </a:lnTo>
                <a:lnTo>
                  <a:pt x="1936" y="7005"/>
                </a:lnTo>
                <a:lnTo>
                  <a:pt x="2088" y="6967"/>
                </a:lnTo>
                <a:lnTo>
                  <a:pt x="2240" y="6929"/>
                </a:lnTo>
                <a:lnTo>
                  <a:pt x="2392" y="6853"/>
                </a:lnTo>
                <a:lnTo>
                  <a:pt x="2544" y="6777"/>
                </a:lnTo>
                <a:lnTo>
                  <a:pt x="2696" y="6663"/>
                </a:lnTo>
                <a:lnTo>
                  <a:pt x="2847" y="6530"/>
                </a:lnTo>
                <a:lnTo>
                  <a:pt x="2999" y="6360"/>
                </a:lnTo>
                <a:lnTo>
                  <a:pt x="3113" y="6170"/>
                </a:lnTo>
                <a:lnTo>
                  <a:pt x="3227" y="5980"/>
                </a:lnTo>
                <a:lnTo>
                  <a:pt x="3417" y="5581"/>
                </a:lnTo>
                <a:lnTo>
                  <a:pt x="3588" y="5183"/>
                </a:lnTo>
                <a:lnTo>
                  <a:pt x="3778" y="4651"/>
                </a:lnTo>
                <a:lnTo>
                  <a:pt x="3986" y="4101"/>
                </a:lnTo>
                <a:lnTo>
                  <a:pt x="4157" y="3550"/>
                </a:lnTo>
                <a:lnTo>
                  <a:pt x="4328" y="3000"/>
                </a:lnTo>
                <a:lnTo>
                  <a:pt x="4461" y="2450"/>
                </a:lnTo>
                <a:lnTo>
                  <a:pt x="4594" y="1880"/>
                </a:lnTo>
                <a:lnTo>
                  <a:pt x="4632" y="1652"/>
                </a:lnTo>
                <a:lnTo>
                  <a:pt x="4670" y="1349"/>
                </a:lnTo>
                <a:lnTo>
                  <a:pt x="4727" y="1045"/>
                </a:lnTo>
                <a:lnTo>
                  <a:pt x="4765" y="931"/>
                </a:lnTo>
                <a:lnTo>
                  <a:pt x="4822" y="855"/>
                </a:lnTo>
                <a:lnTo>
                  <a:pt x="4897" y="836"/>
                </a:lnTo>
                <a:lnTo>
                  <a:pt x="5011" y="817"/>
                </a:lnTo>
                <a:lnTo>
                  <a:pt x="5163" y="817"/>
                </a:lnTo>
                <a:lnTo>
                  <a:pt x="5315" y="836"/>
                </a:lnTo>
                <a:lnTo>
                  <a:pt x="5865" y="912"/>
                </a:lnTo>
                <a:lnTo>
                  <a:pt x="7137" y="1007"/>
                </a:lnTo>
                <a:lnTo>
                  <a:pt x="7232" y="1007"/>
                </a:lnTo>
                <a:lnTo>
                  <a:pt x="7308" y="988"/>
                </a:lnTo>
                <a:lnTo>
                  <a:pt x="7384" y="950"/>
                </a:lnTo>
                <a:lnTo>
                  <a:pt x="7441" y="893"/>
                </a:lnTo>
                <a:lnTo>
                  <a:pt x="7479" y="836"/>
                </a:lnTo>
                <a:lnTo>
                  <a:pt x="7517" y="760"/>
                </a:lnTo>
                <a:lnTo>
                  <a:pt x="7536" y="684"/>
                </a:lnTo>
                <a:lnTo>
                  <a:pt x="7536" y="608"/>
                </a:lnTo>
                <a:lnTo>
                  <a:pt x="7536" y="532"/>
                </a:lnTo>
                <a:lnTo>
                  <a:pt x="7517" y="457"/>
                </a:lnTo>
                <a:lnTo>
                  <a:pt x="7479" y="381"/>
                </a:lnTo>
                <a:lnTo>
                  <a:pt x="7441" y="324"/>
                </a:lnTo>
                <a:lnTo>
                  <a:pt x="7384" y="267"/>
                </a:lnTo>
                <a:lnTo>
                  <a:pt x="7308" y="210"/>
                </a:lnTo>
                <a:lnTo>
                  <a:pt x="7232" y="191"/>
                </a:lnTo>
                <a:lnTo>
                  <a:pt x="7137" y="172"/>
                </a:lnTo>
                <a:lnTo>
                  <a:pt x="5771" y="77"/>
                </a:lnTo>
                <a:lnTo>
                  <a:pt x="5163" y="20"/>
                </a:lnTo>
                <a:lnTo>
                  <a:pt x="4859" y="1"/>
                </a:lnTo>
                <a:close/>
              </a:path>
            </a:pathLst>
          </a:custGeom>
          <a:solidFill>
            <a:schemeClr val="lt1"/>
          </a:solidFill>
          <a:ln w="76200" cap="flat" cmpd="sng">
            <a:solidFill>
              <a:schemeClr val="lt1"/>
            </a:solidFill>
            <a:prstDash val="solid"/>
            <a:round/>
            <a:headEnd type="none" w="sm" len="sm"/>
            <a:tailEnd type="none" w="sm" len="sm"/>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098158" y="4914542"/>
            <a:ext cx="275813" cy="255700"/>
          </a:xfrm>
          <a:custGeom>
            <a:avLst/>
            <a:gdLst/>
            <a:ahLst/>
            <a:cxnLst/>
            <a:rect l="l" t="t" r="r" b="b"/>
            <a:pathLst>
              <a:path w="7556" h="7005" extrusionOk="0">
                <a:moveTo>
                  <a:pt x="4708" y="0"/>
                </a:moveTo>
                <a:lnTo>
                  <a:pt x="4575" y="38"/>
                </a:lnTo>
                <a:lnTo>
                  <a:pt x="4461" y="76"/>
                </a:lnTo>
                <a:lnTo>
                  <a:pt x="4348" y="152"/>
                </a:lnTo>
                <a:lnTo>
                  <a:pt x="4253" y="228"/>
                </a:lnTo>
                <a:lnTo>
                  <a:pt x="4177" y="304"/>
                </a:lnTo>
                <a:lnTo>
                  <a:pt x="4120" y="399"/>
                </a:lnTo>
                <a:lnTo>
                  <a:pt x="4063" y="513"/>
                </a:lnTo>
                <a:lnTo>
                  <a:pt x="3968" y="760"/>
                </a:lnTo>
                <a:lnTo>
                  <a:pt x="3911" y="1006"/>
                </a:lnTo>
                <a:lnTo>
                  <a:pt x="3854" y="1272"/>
                </a:lnTo>
                <a:lnTo>
                  <a:pt x="3816" y="1519"/>
                </a:lnTo>
                <a:lnTo>
                  <a:pt x="3778" y="1747"/>
                </a:lnTo>
                <a:lnTo>
                  <a:pt x="3645" y="2335"/>
                </a:lnTo>
                <a:lnTo>
                  <a:pt x="3474" y="2924"/>
                </a:lnTo>
                <a:lnTo>
                  <a:pt x="3304" y="3512"/>
                </a:lnTo>
                <a:lnTo>
                  <a:pt x="3095" y="4100"/>
                </a:lnTo>
                <a:lnTo>
                  <a:pt x="3095" y="4062"/>
                </a:lnTo>
                <a:lnTo>
                  <a:pt x="3000" y="3873"/>
                </a:lnTo>
                <a:lnTo>
                  <a:pt x="2886" y="3721"/>
                </a:lnTo>
                <a:lnTo>
                  <a:pt x="2772" y="3569"/>
                </a:lnTo>
                <a:lnTo>
                  <a:pt x="2620" y="3455"/>
                </a:lnTo>
                <a:lnTo>
                  <a:pt x="2468" y="3379"/>
                </a:lnTo>
                <a:lnTo>
                  <a:pt x="2317" y="3303"/>
                </a:lnTo>
                <a:lnTo>
                  <a:pt x="2146" y="3265"/>
                </a:lnTo>
                <a:lnTo>
                  <a:pt x="1975" y="3246"/>
                </a:lnTo>
                <a:lnTo>
                  <a:pt x="1804" y="3246"/>
                </a:lnTo>
                <a:lnTo>
                  <a:pt x="1633" y="3265"/>
                </a:lnTo>
                <a:lnTo>
                  <a:pt x="1462" y="3303"/>
                </a:lnTo>
                <a:lnTo>
                  <a:pt x="1273" y="3360"/>
                </a:lnTo>
                <a:lnTo>
                  <a:pt x="1121" y="3436"/>
                </a:lnTo>
                <a:lnTo>
                  <a:pt x="950" y="3531"/>
                </a:lnTo>
                <a:lnTo>
                  <a:pt x="798" y="3645"/>
                </a:lnTo>
                <a:lnTo>
                  <a:pt x="646" y="3778"/>
                </a:lnTo>
                <a:lnTo>
                  <a:pt x="532" y="3911"/>
                </a:lnTo>
                <a:lnTo>
                  <a:pt x="418" y="4043"/>
                </a:lnTo>
                <a:lnTo>
                  <a:pt x="324" y="4195"/>
                </a:lnTo>
                <a:lnTo>
                  <a:pt x="229" y="4347"/>
                </a:lnTo>
                <a:lnTo>
                  <a:pt x="172" y="4499"/>
                </a:lnTo>
                <a:lnTo>
                  <a:pt x="96" y="4670"/>
                </a:lnTo>
                <a:lnTo>
                  <a:pt x="58" y="4822"/>
                </a:lnTo>
                <a:lnTo>
                  <a:pt x="20" y="4992"/>
                </a:lnTo>
                <a:lnTo>
                  <a:pt x="1" y="5163"/>
                </a:lnTo>
                <a:lnTo>
                  <a:pt x="1" y="5334"/>
                </a:lnTo>
                <a:lnTo>
                  <a:pt x="20" y="5505"/>
                </a:lnTo>
                <a:lnTo>
                  <a:pt x="39" y="5676"/>
                </a:lnTo>
                <a:lnTo>
                  <a:pt x="96" y="5847"/>
                </a:lnTo>
                <a:lnTo>
                  <a:pt x="153" y="6017"/>
                </a:lnTo>
                <a:lnTo>
                  <a:pt x="248" y="6169"/>
                </a:lnTo>
                <a:lnTo>
                  <a:pt x="343" y="6321"/>
                </a:lnTo>
                <a:lnTo>
                  <a:pt x="456" y="6435"/>
                </a:lnTo>
                <a:lnTo>
                  <a:pt x="570" y="6568"/>
                </a:lnTo>
                <a:lnTo>
                  <a:pt x="703" y="6663"/>
                </a:lnTo>
                <a:lnTo>
                  <a:pt x="836" y="6758"/>
                </a:lnTo>
                <a:lnTo>
                  <a:pt x="988" y="6834"/>
                </a:lnTo>
                <a:lnTo>
                  <a:pt x="1140" y="6910"/>
                </a:lnTo>
                <a:lnTo>
                  <a:pt x="1292" y="6948"/>
                </a:lnTo>
                <a:lnTo>
                  <a:pt x="1462" y="6985"/>
                </a:lnTo>
                <a:lnTo>
                  <a:pt x="1614" y="7004"/>
                </a:lnTo>
                <a:lnTo>
                  <a:pt x="1785" y="7004"/>
                </a:lnTo>
                <a:lnTo>
                  <a:pt x="1937" y="6985"/>
                </a:lnTo>
                <a:lnTo>
                  <a:pt x="2108" y="6967"/>
                </a:lnTo>
                <a:lnTo>
                  <a:pt x="2260" y="6910"/>
                </a:lnTo>
                <a:lnTo>
                  <a:pt x="2411" y="6853"/>
                </a:lnTo>
                <a:lnTo>
                  <a:pt x="2563" y="6758"/>
                </a:lnTo>
                <a:lnTo>
                  <a:pt x="2696" y="6663"/>
                </a:lnTo>
                <a:lnTo>
                  <a:pt x="2867" y="6511"/>
                </a:lnTo>
                <a:lnTo>
                  <a:pt x="3000" y="6340"/>
                </a:lnTo>
                <a:lnTo>
                  <a:pt x="3114" y="6169"/>
                </a:lnTo>
                <a:lnTo>
                  <a:pt x="3228" y="5979"/>
                </a:lnTo>
                <a:lnTo>
                  <a:pt x="3417" y="5581"/>
                </a:lnTo>
                <a:lnTo>
                  <a:pt x="3588" y="5182"/>
                </a:lnTo>
                <a:lnTo>
                  <a:pt x="3797" y="4632"/>
                </a:lnTo>
                <a:lnTo>
                  <a:pt x="3987" y="4100"/>
                </a:lnTo>
                <a:lnTo>
                  <a:pt x="4158" y="3550"/>
                </a:lnTo>
                <a:lnTo>
                  <a:pt x="4329" y="2980"/>
                </a:lnTo>
                <a:lnTo>
                  <a:pt x="4480" y="2430"/>
                </a:lnTo>
                <a:lnTo>
                  <a:pt x="4613" y="1861"/>
                </a:lnTo>
                <a:lnTo>
                  <a:pt x="4632" y="1652"/>
                </a:lnTo>
                <a:lnTo>
                  <a:pt x="4670" y="1329"/>
                </a:lnTo>
                <a:lnTo>
                  <a:pt x="4727" y="1044"/>
                </a:lnTo>
                <a:lnTo>
                  <a:pt x="4765" y="931"/>
                </a:lnTo>
                <a:lnTo>
                  <a:pt x="4822" y="855"/>
                </a:lnTo>
                <a:lnTo>
                  <a:pt x="4898" y="817"/>
                </a:lnTo>
                <a:lnTo>
                  <a:pt x="5031" y="798"/>
                </a:lnTo>
                <a:lnTo>
                  <a:pt x="5164" y="817"/>
                </a:lnTo>
                <a:lnTo>
                  <a:pt x="5335" y="836"/>
                </a:lnTo>
                <a:lnTo>
                  <a:pt x="5866" y="912"/>
                </a:lnTo>
                <a:lnTo>
                  <a:pt x="7138" y="987"/>
                </a:lnTo>
                <a:lnTo>
                  <a:pt x="7233" y="987"/>
                </a:lnTo>
                <a:lnTo>
                  <a:pt x="7328" y="969"/>
                </a:lnTo>
                <a:lnTo>
                  <a:pt x="7384" y="931"/>
                </a:lnTo>
                <a:lnTo>
                  <a:pt x="7441" y="874"/>
                </a:lnTo>
                <a:lnTo>
                  <a:pt x="7498" y="817"/>
                </a:lnTo>
                <a:lnTo>
                  <a:pt x="7517" y="760"/>
                </a:lnTo>
                <a:lnTo>
                  <a:pt x="7536" y="684"/>
                </a:lnTo>
                <a:lnTo>
                  <a:pt x="7555" y="608"/>
                </a:lnTo>
                <a:lnTo>
                  <a:pt x="7536" y="532"/>
                </a:lnTo>
                <a:lnTo>
                  <a:pt x="7517" y="456"/>
                </a:lnTo>
                <a:lnTo>
                  <a:pt x="7498" y="380"/>
                </a:lnTo>
                <a:lnTo>
                  <a:pt x="7441" y="304"/>
                </a:lnTo>
                <a:lnTo>
                  <a:pt x="7384" y="247"/>
                </a:lnTo>
                <a:lnTo>
                  <a:pt x="7328" y="209"/>
                </a:lnTo>
                <a:lnTo>
                  <a:pt x="7233" y="171"/>
                </a:lnTo>
                <a:lnTo>
                  <a:pt x="7138" y="152"/>
                </a:lnTo>
                <a:lnTo>
                  <a:pt x="5771" y="57"/>
                </a:lnTo>
                <a:lnTo>
                  <a:pt x="5183" y="0"/>
                </a:lnTo>
                <a:close/>
              </a:path>
            </a:pathLst>
          </a:custGeom>
          <a:solidFill>
            <a:schemeClr val="lt1"/>
          </a:solidFill>
          <a:ln w="76200" cap="flat" cmpd="sng">
            <a:solidFill>
              <a:schemeClr val="lt1"/>
            </a:solidFill>
            <a:prstDash val="solid"/>
            <a:round/>
            <a:headEnd type="none" w="sm" len="sm"/>
            <a:tailEnd type="none" w="sm" len="sm"/>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53358" y="4632551"/>
            <a:ext cx="263293" cy="261248"/>
          </a:xfrm>
          <a:custGeom>
            <a:avLst/>
            <a:gdLst/>
            <a:ahLst/>
            <a:cxnLst/>
            <a:rect l="l" t="t" r="r" b="b"/>
            <a:pathLst>
              <a:path w="7213" h="7157" extrusionOk="0">
                <a:moveTo>
                  <a:pt x="5656" y="0"/>
                </a:moveTo>
                <a:lnTo>
                  <a:pt x="5239" y="38"/>
                </a:lnTo>
                <a:lnTo>
                  <a:pt x="4518" y="57"/>
                </a:lnTo>
                <a:lnTo>
                  <a:pt x="4100" y="76"/>
                </a:lnTo>
                <a:lnTo>
                  <a:pt x="3682" y="152"/>
                </a:lnTo>
                <a:lnTo>
                  <a:pt x="3493" y="209"/>
                </a:lnTo>
                <a:lnTo>
                  <a:pt x="3303" y="266"/>
                </a:lnTo>
                <a:lnTo>
                  <a:pt x="3132" y="342"/>
                </a:lnTo>
                <a:lnTo>
                  <a:pt x="2980" y="437"/>
                </a:lnTo>
                <a:lnTo>
                  <a:pt x="2847" y="551"/>
                </a:lnTo>
                <a:lnTo>
                  <a:pt x="2733" y="684"/>
                </a:lnTo>
                <a:lnTo>
                  <a:pt x="2657" y="835"/>
                </a:lnTo>
                <a:lnTo>
                  <a:pt x="2619" y="1006"/>
                </a:lnTo>
                <a:lnTo>
                  <a:pt x="2145" y="4157"/>
                </a:lnTo>
                <a:lnTo>
                  <a:pt x="1974" y="4062"/>
                </a:lnTo>
                <a:lnTo>
                  <a:pt x="1803" y="4005"/>
                </a:lnTo>
                <a:lnTo>
                  <a:pt x="1613" y="3967"/>
                </a:lnTo>
                <a:lnTo>
                  <a:pt x="1405" y="3967"/>
                </a:lnTo>
                <a:lnTo>
                  <a:pt x="1215" y="3986"/>
                </a:lnTo>
                <a:lnTo>
                  <a:pt x="1025" y="4024"/>
                </a:lnTo>
                <a:lnTo>
                  <a:pt x="854" y="4100"/>
                </a:lnTo>
                <a:lnTo>
                  <a:pt x="683" y="4195"/>
                </a:lnTo>
                <a:lnTo>
                  <a:pt x="532" y="4309"/>
                </a:lnTo>
                <a:lnTo>
                  <a:pt x="380" y="4442"/>
                </a:lnTo>
                <a:lnTo>
                  <a:pt x="266" y="4613"/>
                </a:lnTo>
                <a:lnTo>
                  <a:pt x="171" y="4783"/>
                </a:lnTo>
                <a:lnTo>
                  <a:pt x="95" y="4954"/>
                </a:lnTo>
                <a:lnTo>
                  <a:pt x="38" y="5144"/>
                </a:lnTo>
                <a:lnTo>
                  <a:pt x="0" y="5334"/>
                </a:lnTo>
                <a:lnTo>
                  <a:pt x="0" y="5524"/>
                </a:lnTo>
                <a:lnTo>
                  <a:pt x="0" y="5676"/>
                </a:lnTo>
                <a:lnTo>
                  <a:pt x="19" y="5827"/>
                </a:lnTo>
                <a:lnTo>
                  <a:pt x="76" y="5979"/>
                </a:lnTo>
                <a:lnTo>
                  <a:pt x="133" y="6131"/>
                </a:lnTo>
                <a:lnTo>
                  <a:pt x="190" y="6264"/>
                </a:lnTo>
                <a:lnTo>
                  <a:pt x="285" y="6397"/>
                </a:lnTo>
                <a:lnTo>
                  <a:pt x="380" y="6530"/>
                </a:lnTo>
                <a:lnTo>
                  <a:pt x="475" y="6625"/>
                </a:lnTo>
                <a:lnTo>
                  <a:pt x="589" y="6738"/>
                </a:lnTo>
                <a:lnTo>
                  <a:pt x="721" y="6814"/>
                </a:lnTo>
                <a:lnTo>
                  <a:pt x="854" y="6890"/>
                </a:lnTo>
                <a:lnTo>
                  <a:pt x="987" y="6947"/>
                </a:lnTo>
                <a:lnTo>
                  <a:pt x="1120" y="6985"/>
                </a:lnTo>
                <a:lnTo>
                  <a:pt x="1272" y="7004"/>
                </a:lnTo>
                <a:lnTo>
                  <a:pt x="1424" y="7004"/>
                </a:lnTo>
                <a:lnTo>
                  <a:pt x="1576" y="6985"/>
                </a:lnTo>
                <a:lnTo>
                  <a:pt x="1727" y="6947"/>
                </a:lnTo>
                <a:lnTo>
                  <a:pt x="1879" y="6871"/>
                </a:lnTo>
                <a:lnTo>
                  <a:pt x="2012" y="6776"/>
                </a:lnTo>
                <a:lnTo>
                  <a:pt x="2145" y="6682"/>
                </a:lnTo>
                <a:lnTo>
                  <a:pt x="2259" y="6549"/>
                </a:lnTo>
                <a:lnTo>
                  <a:pt x="2373" y="6416"/>
                </a:lnTo>
                <a:lnTo>
                  <a:pt x="2468" y="6283"/>
                </a:lnTo>
                <a:lnTo>
                  <a:pt x="2544" y="6131"/>
                </a:lnTo>
                <a:lnTo>
                  <a:pt x="2619" y="5979"/>
                </a:lnTo>
                <a:lnTo>
                  <a:pt x="2676" y="5827"/>
                </a:lnTo>
                <a:lnTo>
                  <a:pt x="2752" y="5505"/>
                </a:lnTo>
                <a:lnTo>
                  <a:pt x="2828" y="5163"/>
                </a:lnTo>
                <a:lnTo>
                  <a:pt x="2885" y="4840"/>
                </a:lnTo>
                <a:lnTo>
                  <a:pt x="3436" y="1120"/>
                </a:lnTo>
                <a:lnTo>
                  <a:pt x="6359" y="892"/>
                </a:lnTo>
                <a:lnTo>
                  <a:pt x="6302" y="1727"/>
                </a:lnTo>
                <a:lnTo>
                  <a:pt x="6188" y="2563"/>
                </a:lnTo>
                <a:lnTo>
                  <a:pt x="6055" y="3398"/>
                </a:lnTo>
                <a:lnTo>
                  <a:pt x="5865" y="4214"/>
                </a:lnTo>
                <a:lnTo>
                  <a:pt x="5789" y="4138"/>
                </a:lnTo>
                <a:lnTo>
                  <a:pt x="5694" y="4081"/>
                </a:lnTo>
                <a:lnTo>
                  <a:pt x="5580" y="4043"/>
                </a:lnTo>
                <a:lnTo>
                  <a:pt x="5486" y="4005"/>
                </a:lnTo>
                <a:lnTo>
                  <a:pt x="5258" y="3967"/>
                </a:lnTo>
                <a:lnTo>
                  <a:pt x="5030" y="3967"/>
                </a:lnTo>
                <a:lnTo>
                  <a:pt x="4802" y="4024"/>
                </a:lnTo>
                <a:lnTo>
                  <a:pt x="4575" y="4100"/>
                </a:lnTo>
                <a:lnTo>
                  <a:pt x="4385" y="4214"/>
                </a:lnTo>
                <a:lnTo>
                  <a:pt x="4290" y="4290"/>
                </a:lnTo>
                <a:lnTo>
                  <a:pt x="4214" y="4385"/>
                </a:lnTo>
                <a:lnTo>
                  <a:pt x="4062" y="4556"/>
                </a:lnTo>
                <a:lnTo>
                  <a:pt x="3967" y="4764"/>
                </a:lnTo>
                <a:lnTo>
                  <a:pt x="3891" y="4973"/>
                </a:lnTo>
                <a:lnTo>
                  <a:pt x="3853" y="5201"/>
                </a:lnTo>
                <a:lnTo>
                  <a:pt x="3834" y="5429"/>
                </a:lnTo>
                <a:lnTo>
                  <a:pt x="3834" y="5676"/>
                </a:lnTo>
                <a:lnTo>
                  <a:pt x="3891" y="5903"/>
                </a:lnTo>
                <a:lnTo>
                  <a:pt x="3948" y="6131"/>
                </a:lnTo>
                <a:lnTo>
                  <a:pt x="4024" y="6264"/>
                </a:lnTo>
                <a:lnTo>
                  <a:pt x="4100" y="6416"/>
                </a:lnTo>
                <a:lnTo>
                  <a:pt x="4195" y="6549"/>
                </a:lnTo>
                <a:lnTo>
                  <a:pt x="4290" y="6682"/>
                </a:lnTo>
                <a:lnTo>
                  <a:pt x="4404" y="6795"/>
                </a:lnTo>
                <a:lnTo>
                  <a:pt x="4518" y="6909"/>
                </a:lnTo>
                <a:lnTo>
                  <a:pt x="4669" y="6985"/>
                </a:lnTo>
                <a:lnTo>
                  <a:pt x="4802" y="7061"/>
                </a:lnTo>
                <a:lnTo>
                  <a:pt x="4954" y="7118"/>
                </a:lnTo>
                <a:lnTo>
                  <a:pt x="5125" y="7156"/>
                </a:lnTo>
                <a:lnTo>
                  <a:pt x="5448" y="7156"/>
                </a:lnTo>
                <a:lnTo>
                  <a:pt x="5599" y="7118"/>
                </a:lnTo>
                <a:lnTo>
                  <a:pt x="5751" y="7061"/>
                </a:lnTo>
                <a:lnTo>
                  <a:pt x="5903" y="6985"/>
                </a:lnTo>
                <a:lnTo>
                  <a:pt x="6017" y="6890"/>
                </a:lnTo>
                <a:lnTo>
                  <a:pt x="6112" y="6776"/>
                </a:lnTo>
                <a:lnTo>
                  <a:pt x="6188" y="6682"/>
                </a:lnTo>
                <a:lnTo>
                  <a:pt x="6264" y="6549"/>
                </a:lnTo>
                <a:lnTo>
                  <a:pt x="6321" y="6435"/>
                </a:lnTo>
                <a:lnTo>
                  <a:pt x="6397" y="6150"/>
                </a:lnTo>
                <a:lnTo>
                  <a:pt x="6473" y="5884"/>
                </a:lnTo>
                <a:lnTo>
                  <a:pt x="6719" y="4651"/>
                </a:lnTo>
                <a:lnTo>
                  <a:pt x="6909" y="3417"/>
                </a:lnTo>
                <a:lnTo>
                  <a:pt x="7080" y="2183"/>
                </a:lnTo>
                <a:lnTo>
                  <a:pt x="7194" y="930"/>
                </a:lnTo>
                <a:lnTo>
                  <a:pt x="7213" y="684"/>
                </a:lnTo>
                <a:lnTo>
                  <a:pt x="7194" y="551"/>
                </a:lnTo>
                <a:lnTo>
                  <a:pt x="7175" y="437"/>
                </a:lnTo>
                <a:lnTo>
                  <a:pt x="7137" y="323"/>
                </a:lnTo>
                <a:lnTo>
                  <a:pt x="7061" y="228"/>
                </a:lnTo>
                <a:lnTo>
                  <a:pt x="6985" y="171"/>
                </a:lnTo>
                <a:lnTo>
                  <a:pt x="6909" y="114"/>
                </a:lnTo>
                <a:lnTo>
                  <a:pt x="6814" y="76"/>
                </a:lnTo>
                <a:lnTo>
                  <a:pt x="6700" y="57"/>
                </a:lnTo>
                <a:lnTo>
                  <a:pt x="6454" y="19"/>
                </a:lnTo>
                <a:lnTo>
                  <a:pt x="6188" y="0"/>
                </a:lnTo>
                <a:close/>
              </a:path>
            </a:pathLst>
          </a:custGeom>
          <a:solidFill>
            <a:schemeClr val="lt1"/>
          </a:solidFill>
          <a:ln w="76200" cap="flat" cmpd="sng">
            <a:solidFill>
              <a:schemeClr val="lt1"/>
            </a:solidFill>
            <a:prstDash val="solid"/>
            <a:round/>
            <a:headEnd type="none" w="sm" len="sm"/>
            <a:tailEnd type="none" w="sm" len="sm"/>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80581" y="4203632"/>
            <a:ext cx="275083" cy="256394"/>
          </a:xfrm>
          <a:custGeom>
            <a:avLst/>
            <a:gdLst/>
            <a:ahLst/>
            <a:cxnLst/>
            <a:rect l="l" t="t" r="r" b="b"/>
            <a:pathLst>
              <a:path w="7536" h="7024" extrusionOk="0">
                <a:moveTo>
                  <a:pt x="4859" y="1"/>
                </a:moveTo>
                <a:lnTo>
                  <a:pt x="4708" y="20"/>
                </a:lnTo>
                <a:lnTo>
                  <a:pt x="4575" y="39"/>
                </a:lnTo>
                <a:lnTo>
                  <a:pt x="4442" y="96"/>
                </a:lnTo>
                <a:lnTo>
                  <a:pt x="4347" y="153"/>
                </a:lnTo>
                <a:lnTo>
                  <a:pt x="4252" y="229"/>
                </a:lnTo>
                <a:lnTo>
                  <a:pt x="4176" y="324"/>
                </a:lnTo>
                <a:lnTo>
                  <a:pt x="4100" y="419"/>
                </a:lnTo>
                <a:lnTo>
                  <a:pt x="4043" y="532"/>
                </a:lnTo>
                <a:lnTo>
                  <a:pt x="3967" y="760"/>
                </a:lnTo>
                <a:lnTo>
                  <a:pt x="3891" y="1007"/>
                </a:lnTo>
                <a:lnTo>
                  <a:pt x="3853" y="1273"/>
                </a:lnTo>
                <a:lnTo>
                  <a:pt x="3816" y="1519"/>
                </a:lnTo>
                <a:lnTo>
                  <a:pt x="3778" y="1747"/>
                </a:lnTo>
                <a:lnTo>
                  <a:pt x="3626" y="2355"/>
                </a:lnTo>
                <a:lnTo>
                  <a:pt x="3474" y="2943"/>
                </a:lnTo>
                <a:lnTo>
                  <a:pt x="3284" y="3531"/>
                </a:lnTo>
                <a:lnTo>
                  <a:pt x="3094" y="4120"/>
                </a:lnTo>
                <a:lnTo>
                  <a:pt x="3075" y="4082"/>
                </a:lnTo>
                <a:lnTo>
                  <a:pt x="2999" y="3892"/>
                </a:lnTo>
                <a:lnTo>
                  <a:pt x="2885" y="3721"/>
                </a:lnTo>
                <a:lnTo>
                  <a:pt x="2753" y="3588"/>
                </a:lnTo>
                <a:lnTo>
                  <a:pt x="2620" y="3475"/>
                </a:lnTo>
                <a:lnTo>
                  <a:pt x="2468" y="3380"/>
                </a:lnTo>
                <a:lnTo>
                  <a:pt x="2316" y="3323"/>
                </a:lnTo>
                <a:lnTo>
                  <a:pt x="2145" y="3266"/>
                </a:lnTo>
                <a:lnTo>
                  <a:pt x="1974" y="3247"/>
                </a:lnTo>
                <a:lnTo>
                  <a:pt x="1804" y="3247"/>
                </a:lnTo>
                <a:lnTo>
                  <a:pt x="1633" y="3266"/>
                </a:lnTo>
                <a:lnTo>
                  <a:pt x="1443" y="3304"/>
                </a:lnTo>
                <a:lnTo>
                  <a:pt x="1272" y="3361"/>
                </a:lnTo>
                <a:lnTo>
                  <a:pt x="1101" y="3437"/>
                </a:lnTo>
                <a:lnTo>
                  <a:pt x="949" y="3550"/>
                </a:lnTo>
                <a:lnTo>
                  <a:pt x="779" y="3645"/>
                </a:lnTo>
                <a:lnTo>
                  <a:pt x="646" y="3778"/>
                </a:lnTo>
                <a:lnTo>
                  <a:pt x="513" y="3911"/>
                </a:lnTo>
                <a:lnTo>
                  <a:pt x="418" y="4044"/>
                </a:lnTo>
                <a:lnTo>
                  <a:pt x="323" y="4196"/>
                </a:lnTo>
                <a:lnTo>
                  <a:pt x="228" y="4348"/>
                </a:lnTo>
                <a:lnTo>
                  <a:pt x="152" y="4499"/>
                </a:lnTo>
                <a:lnTo>
                  <a:pt x="95" y="4670"/>
                </a:lnTo>
                <a:lnTo>
                  <a:pt x="57" y="4841"/>
                </a:lnTo>
                <a:lnTo>
                  <a:pt x="19" y="5012"/>
                </a:lnTo>
                <a:lnTo>
                  <a:pt x="0" y="5183"/>
                </a:lnTo>
                <a:lnTo>
                  <a:pt x="0" y="5354"/>
                </a:lnTo>
                <a:lnTo>
                  <a:pt x="0" y="5524"/>
                </a:lnTo>
                <a:lnTo>
                  <a:pt x="38" y="5695"/>
                </a:lnTo>
                <a:lnTo>
                  <a:pt x="95" y="5866"/>
                </a:lnTo>
                <a:lnTo>
                  <a:pt x="152" y="6018"/>
                </a:lnTo>
                <a:lnTo>
                  <a:pt x="228" y="6170"/>
                </a:lnTo>
                <a:lnTo>
                  <a:pt x="342" y="6322"/>
                </a:lnTo>
                <a:lnTo>
                  <a:pt x="456" y="6455"/>
                </a:lnTo>
                <a:lnTo>
                  <a:pt x="570" y="6568"/>
                </a:lnTo>
                <a:lnTo>
                  <a:pt x="703" y="6682"/>
                </a:lnTo>
                <a:lnTo>
                  <a:pt x="836" y="6777"/>
                </a:lnTo>
                <a:lnTo>
                  <a:pt x="987" y="6853"/>
                </a:lnTo>
                <a:lnTo>
                  <a:pt x="1139" y="6910"/>
                </a:lnTo>
                <a:lnTo>
                  <a:pt x="1291" y="6967"/>
                </a:lnTo>
                <a:lnTo>
                  <a:pt x="1443" y="7005"/>
                </a:lnTo>
                <a:lnTo>
                  <a:pt x="1614" y="7024"/>
                </a:lnTo>
                <a:lnTo>
                  <a:pt x="1766" y="7024"/>
                </a:lnTo>
                <a:lnTo>
                  <a:pt x="1936" y="7005"/>
                </a:lnTo>
                <a:lnTo>
                  <a:pt x="2088" y="6967"/>
                </a:lnTo>
                <a:lnTo>
                  <a:pt x="2240" y="6929"/>
                </a:lnTo>
                <a:lnTo>
                  <a:pt x="2392" y="6853"/>
                </a:lnTo>
                <a:lnTo>
                  <a:pt x="2544" y="6777"/>
                </a:lnTo>
                <a:lnTo>
                  <a:pt x="2696" y="6663"/>
                </a:lnTo>
                <a:lnTo>
                  <a:pt x="2847" y="6530"/>
                </a:lnTo>
                <a:lnTo>
                  <a:pt x="2999" y="6360"/>
                </a:lnTo>
                <a:lnTo>
                  <a:pt x="3113" y="6170"/>
                </a:lnTo>
                <a:lnTo>
                  <a:pt x="3227" y="5980"/>
                </a:lnTo>
                <a:lnTo>
                  <a:pt x="3417" y="5581"/>
                </a:lnTo>
                <a:lnTo>
                  <a:pt x="3588" y="5183"/>
                </a:lnTo>
                <a:lnTo>
                  <a:pt x="3778" y="4651"/>
                </a:lnTo>
                <a:lnTo>
                  <a:pt x="3986" y="4101"/>
                </a:lnTo>
                <a:lnTo>
                  <a:pt x="4157" y="3550"/>
                </a:lnTo>
                <a:lnTo>
                  <a:pt x="4328" y="3000"/>
                </a:lnTo>
                <a:lnTo>
                  <a:pt x="4461" y="2450"/>
                </a:lnTo>
                <a:lnTo>
                  <a:pt x="4594" y="1880"/>
                </a:lnTo>
                <a:lnTo>
                  <a:pt x="4632" y="1652"/>
                </a:lnTo>
                <a:lnTo>
                  <a:pt x="4670" y="1349"/>
                </a:lnTo>
                <a:lnTo>
                  <a:pt x="4727" y="1045"/>
                </a:lnTo>
                <a:lnTo>
                  <a:pt x="4765" y="931"/>
                </a:lnTo>
                <a:lnTo>
                  <a:pt x="4822" y="855"/>
                </a:lnTo>
                <a:lnTo>
                  <a:pt x="4897" y="836"/>
                </a:lnTo>
                <a:lnTo>
                  <a:pt x="5011" y="817"/>
                </a:lnTo>
                <a:lnTo>
                  <a:pt x="5163" y="817"/>
                </a:lnTo>
                <a:lnTo>
                  <a:pt x="5315" y="836"/>
                </a:lnTo>
                <a:lnTo>
                  <a:pt x="5865" y="912"/>
                </a:lnTo>
                <a:lnTo>
                  <a:pt x="7137" y="1007"/>
                </a:lnTo>
                <a:lnTo>
                  <a:pt x="7232" y="1007"/>
                </a:lnTo>
                <a:lnTo>
                  <a:pt x="7308" y="988"/>
                </a:lnTo>
                <a:lnTo>
                  <a:pt x="7384" y="950"/>
                </a:lnTo>
                <a:lnTo>
                  <a:pt x="7441" y="893"/>
                </a:lnTo>
                <a:lnTo>
                  <a:pt x="7479" y="836"/>
                </a:lnTo>
                <a:lnTo>
                  <a:pt x="7517" y="760"/>
                </a:lnTo>
                <a:lnTo>
                  <a:pt x="7536" y="684"/>
                </a:lnTo>
                <a:lnTo>
                  <a:pt x="7536" y="608"/>
                </a:lnTo>
                <a:lnTo>
                  <a:pt x="7536" y="532"/>
                </a:lnTo>
                <a:lnTo>
                  <a:pt x="7517" y="457"/>
                </a:lnTo>
                <a:lnTo>
                  <a:pt x="7479" y="381"/>
                </a:lnTo>
                <a:lnTo>
                  <a:pt x="7441" y="324"/>
                </a:lnTo>
                <a:lnTo>
                  <a:pt x="7384" y="267"/>
                </a:lnTo>
                <a:lnTo>
                  <a:pt x="7308" y="210"/>
                </a:lnTo>
                <a:lnTo>
                  <a:pt x="7232" y="191"/>
                </a:lnTo>
                <a:lnTo>
                  <a:pt x="7137" y="172"/>
                </a:lnTo>
                <a:lnTo>
                  <a:pt x="5771" y="77"/>
                </a:lnTo>
                <a:lnTo>
                  <a:pt x="5163" y="20"/>
                </a:lnTo>
                <a:lnTo>
                  <a:pt x="4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1098158" y="4914542"/>
            <a:ext cx="275813" cy="255700"/>
          </a:xfrm>
          <a:custGeom>
            <a:avLst/>
            <a:gdLst/>
            <a:ahLst/>
            <a:cxnLst/>
            <a:rect l="l" t="t" r="r" b="b"/>
            <a:pathLst>
              <a:path w="7556" h="7005" extrusionOk="0">
                <a:moveTo>
                  <a:pt x="4708" y="0"/>
                </a:moveTo>
                <a:lnTo>
                  <a:pt x="4575" y="38"/>
                </a:lnTo>
                <a:lnTo>
                  <a:pt x="4461" y="76"/>
                </a:lnTo>
                <a:lnTo>
                  <a:pt x="4348" y="152"/>
                </a:lnTo>
                <a:lnTo>
                  <a:pt x="4253" y="228"/>
                </a:lnTo>
                <a:lnTo>
                  <a:pt x="4177" y="304"/>
                </a:lnTo>
                <a:lnTo>
                  <a:pt x="4120" y="399"/>
                </a:lnTo>
                <a:lnTo>
                  <a:pt x="4063" y="513"/>
                </a:lnTo>
                <a:lnTo>
                  <a:pt x="3968" y="760"/>
                </a:lnTo>
                <a:lnTo>
                  <a:pt x="3911" y="1006"/>
                </a:lnTo>
                <a:lnTo>
                  <a:pt x="3854" y="1272"/>
                </a:lnTo>
                <a:lnTo>
                  <a:pt x="3816" y="1519"/>
                </a:lnTo>
                <a:lnTo>
                  <a:pt x="3778" y="1747"/>
                </a:lnTo>
                <a:lnTo>
                  <a:pt x="3645" y="2335"/>
                </a:lnTo>
                <a:lnTo>
                  <a:pt x="3474" y="2924"/>
                </a:lnTo>
                <a:lnTo>
                  <a:pt x="3304" y="3512"/>
                </a:lnTo>
                <a:lnTo>
                  <a:pt x="3095" y="4100"/>
                </a:lnTo>
                <a:lnTo>
                  <a:pt x="3095" y="4062"/>
                </a:lnTo>
                <a:lnTo>
                  <a:pt x="3000" y="3873"/>
                </a:lnTo>
                <a:lnTo>
                  <a:pt x="2886" y="3721"/>
                </a:lnTo>
                <a:lnTo>
                  <a:pt x="2772" y="3569"/>
                </a:lnTo>
                <a:lnTo>
                  <a:pt x="2620" y="3455"/>
                </a:lnTo>
                <a:lnTo>
                  <a:pt x="2468" y="3379"/>
                </a:lnTo>
                <a:lnTo>
                  <a:pt x="2317" y="3303"/>
                </a:lnTo>
                <a:lnTo>
                  <a:pt x="2146" y="3265"/>
                </a:lnTo>
                <a:lnTo>
                  <a:pt x="1975" y="3246"/>
                </a:lnTo>
                <a:lnTo>
                  <a:pt x="1804" y="3246"/>
                </a:lnTo>
                <a:lnTo>
                  <a:pt x="1633" y="3265"/>
                </a:lnTo>
                <a:lnTo>
                  <a:pt x="1462" y="3303"/>
                </a:lnTo>
                <a:lnTo>
                  <a:pt x="1273" y="3360"/>
                </a:lnTo>
                <a:lnTo>
                  <a:pt x="1121" y="3436"/>
                </a:lnTo>
                <a:lnTo>
                  <a:pt x="950" y="3531"/>
                </a:lnTo>
                <a:lnTo>
                  <a:pt x="798" y="3645"/>
                </a:lnTo>
                <a:lnTo>
                  <a:pt x="646" y="3778"/>
                </a:lnTo>
                <a:lnTo>
                  <a:pt x="532" y="3911"/>
                </a:lnTo>
                <a:lnTo>
                  <a:pt x="418" y="4043"/>
                </a:lnTo>
                <a:lnTo>
                  <a:pt x="324" y="4195"/>
                </a:lnTo>
                <a:lnTo>
                  <a:pt x="229" y="4347"/>
                </a:lnTo>
                <a:lnTo>
                  <a:pt x="172" y="4499"/>
                </a:lnTo>
                <a:lnTo>
                  <a:pt x="96" y="4670"/>
                </a:lnTo>
                <a:lnTo>
                  <a:pt x="58" y="4822"/>
                </a:lnTo>
                <a:lnTo>
                  <a:pt x="20" y="4992"/>
                </a:lnTo>
                <a:lnTo>
                  <a:pt x="1" y="5163"/>
                </a:lnTo>
                <a:lnTo>
                  <a:pt x="1" y="5334"/>
                </a:lnTo>
                <a:lnTo>
                  <a:pt x="20" y="5505"/>
                </a:lnTo>
                <a:lnTo>
                  <a:pt x="39" y="5676"/>
                </a:lnTo>
                <a:lnTo>
                  <a:pt x="96" y="5847"/>
                </a:lnTo>
                <a:lnTo>
                  <a:pt x="153" y="6017"/>
                </a:lnTo>
                <a:lnTo>
                  <a:pt x="248" y="6169"/>
                </a:lnTo>
                <a:lnTo>
                  <a:pt x="343" y="6321"/>
                </a:lnTo>
                <a:lnTo>
                  <a:pt x="456" y="6435"/>
                </a:lnTo>
                <a:lnTo>
                  <a:pt x="570" y="6568"/>
                </a:lnTo>
                <a:lnTo>
                  <a:pt x="703" y="6663"/>
                </a:lnTo>
                <a:lnTo>
                  <a:pt x="836" y="6758"/>
                </a:lnTo>
                <a:lnTo>
                  <a:pt x="988" y="6834"/>
                </a:lnTo>
                <a:lnTo>
                  <a:pt x="1140" y="6910"/>
                </a:lnTo>
                <a:lnTo>
                  <a:pt x="1292" y="6948"/>
                </a:lnTo>
                <a:lnTo>
                  <a:pt x="1462" y="6985"/>
                </a:lnTo>
                <a:lnTo>
                  <a:pt x="1614" y="7004"/>
                </a:lnTo>
                <a:lnTo>
                  <a:pt x="1785" y="7004"/>
                </a:lnTo>
                <a:lnTo>
                  <a:pt x="1937" y="6985"/>
                </a:lnTo>
                <a:lnTo>
                  <a:pt x="2108" y="6967"/>
                </a:lnTo>
                <a:lnTo>
                  <a:pt x="2260" y="6910"/>
                </a:lnTo>
                <a:lnTo>
                  <a:pt x="2411" y="6853"/>
                </a:lnTo>
                <a:lnTo>
                  <a:pt x="2563" y="6758"/>
                </a:lnTo>
                <a:lnTo>
                  <a:pt x="2696" y="6663"/>
                </a:lnTo>
                <a:lnTo>
                  <a:pt x="2867" y="6511"/>
                </a:lnTo>
                <a:lnTo>
                  <a:pt x="3000" y="6340"/>
                </a:lnTo>
                <a:lnTo>
                  <a:pt x="3114" y="6169"/>
                </a:lnTo>
                <a:lnTo>
                  <a:pt x="3228" y="5979"/>
                </a:lnTo>
                <a:lnTo>
                  <a:pt x="3417" y="5581"/>
                </a:lnTo>
                <a:lnTo>
                  <a:pt x="3588" y="5182"/>
                </a:lnTo>
                <a:lnTo>
                  <a:pt x="3797" y="4632"/>
                </a:lnTo>
                <a:lnTo>
                  <a:pt x="3987" y="4100"/>
                </a:lnTo>
                <a:lnTo>
                  <a:pt x="4158" y="3550"/>
                </a:lnTo>
                <a:lnTo>
                  <a:pt x="4329" y="2980"/>
                </a:lnTo>
                <a:lnTo>
                  <a:pt x="4480" y="2430"/>
                </a:lnTo>
                <a:lnTo>
                  <a:pt x="4613" y="1861"/>
                </a:lnTo>
                <a:lnTo>
                  <a:pt x="4632" y="1652"/>
                </a:lnTo>
                <a:lnTo>
                  <a:pt x="4670" y="1329"/>
                </a:lnTo>
                <a:lnTo>
                  <a:pt x="4727" y="1044"/>
                </a:lnTo>
                <a:lnTo>
                  <a:pt x="4765" y="931"/>
                </a:lnTo>
                <a:lnTo>
                  <a:pt x="4822" y="855"/>
                </a:lnTo>
                <a:lnTo>
                  <a:pt x="4898" y="817"/>
                </a:lnTo>
                <a:lnTo>
                  <a:pt x="5031" y="798"/>
                </a:lnTo>
                <a:lnTo>
                  <a:pt x="5164" y="817"/>
                </a:lnTo>
                <a:lnTo>
                  <a:pt x="5335" y="836"/>
                </a:lnTo>
                <a:lnTo>
                  <a:pt x="5866" y="912"/>
                </a:lnTo>
                <a:lnTo>
                  <a:pt x="7138" y="987"/>
                </a:lnTo>
                <a:lnTo>
                  <a:pt x="7233" y="987"/>
                </a:lnTo>
                <a:lnTo>
                  <a:pt x="7328" y="969"/>
                </a:lnTo>
                <a:lnTo>
                  <a:pt x="7384" y="931"/>
                </a:lnTo>
                <a:lnTo>
                  <a:pt x="7441" y="874"/>
                </a:lnTo>
                <a:lnTo>
                  <a:pt x="7498" y="817"/>
                </a:lnTo>
                <a:lnTo>
                  <a:pt x="7517" y="760"/>
                </a:lnTo>
                <a:lnTo>
                  <a:pt x="7536" y="684"/>
                </a:lnTo>
                <a:lnTo>
                  <a:pt x="7555" y="608"/>
                </a:lnTo>
                <a:lnTo>
                  <a:pt x="7536" y="532"/>
                </a:lnTo>
                <a:lnTo>
                  <a:pt x="7517" y="456"/>
                </a:lnTo>
                <a:lnTo>
                  <a:pt x="7498" y="380"/>
                </a:lnTo>
                <a:lnTo>
                  <a:pt x="7441" y="304"/>
                </a:lnTo>
                <a:lnTo>
                  <a:pt x="7384" y="247"/>
                </a:lnTo>
                <a:lnTo>
                  <a:pt x="7328" y="209"/>
                </a:lnTo>
                <a:lnTo>
                  <a:pt x="7233" y="171"/>
                </a:lnTo>
                <a:lnTo>
                  <a:pt x="7138" y="152"/>
                </a:lnTo>
                <a:lnTo>
                  <a:pt x="5771" y="57"/>
                </a:lnTo>
                <a:lnTo>
                  <a:pt x="51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53358" y="4632551"/>
            <a:ext cx="263293" cy="261248"/>
          </a:xfrm>
          <a:custGeom>
            <a:avLst/>
            <a:gdLst/>
            <a:ahLst/>
            <a:cxnLst/>
            <a:rect l="l" t="t" r="r" b="b"/>
            <a:pathLst>
              <a:path w="7213" h="7157" extrusionOk="0">
                <a:moveTo>
                  <a:pt x="5656" y="0"/>
                </a:moveTo>
                <a:lnTo>
                  <a:pt x="5239" y="38"/>
                </a:lnTo>
                <a:lnTo>
                  <a:pt x="4518" y="57"/>
                </a:lnTo>
                <a:lnTo>
                  <a:pt x="4100" y="76"/>
                </a:lnTo>
                <a:lnTo>
                  <a:pt x="3682" y="152"/>
                </a:lnTo>
                <a:lnTo>
                  <a:pt x="3493" y="209"/>
                </a:lnTo>
                <a:lnTo>
                  <a:pt x="3303" y="266"/>
                </a:lnTo>
                <a:lnTo>
                  <a:pt x="3132" y="342"/>
                </a:lnTo>
                <a:lnTo>
                  <a:pt x="2980" y="437"/>
                </a:lnTo>
                <a:lnTo>
                  <a:pt x="2847" y="551"/>
                </a:lnTo>
                <a:lnTo>
                  <a:pt x="2733" y="684"/>
                </a:lnTo>
                <a:lnTo>
                  <a:pt x="2657" y="835"/>
                </a:lnTo>
                <a:lnTo>
                  <a:pt x="2619" y="1006"/>
                </a:lnTo>
                <a:lnTo>
                  <a:pt x="2145" y="4157"/>
                </a:lnTo>
                <a:lnTo>
                  <a:pt x="1974" y="4062"/>
                </a:lnTo>
                <a:lnTo>
                  <a:pt x="1803" y="4005"/>
                </a:lnTo>
                <a:lnTo>
                  <a:pt x="1613" y="3967"/>
                </a:lnTo>
                <a:lnTo>
                  <a:pt x="1405" y="3967"/>
                </a:lnTo>
                <a:lnTo>
                  <a:pt x="1215" y="3986"/>
                </a:lnTo>
                <a:lnTo>
                  <a:pt x="1025" y="4024"/>
                </a:lnTo>
                <a:lnTo>
                  <a:pt x="854" y="4100"/>
                </a:lnTo>
                <a:lnTo>
                  <a:pt x="683" y="4195"/>
                </a:lnTo>
                <a:lnTo>
                  <a:pt x="532" y="4309"/>
                </a:lnTo>
                <a:lnTo>
                  <a:pt x="380" y="4442"/>
                </a:lnTo>
                <a:lnTo>
                  <a:pt x="266" y="4613"/>
                </a:lnTo>
                <a:lnTo>
                  <a:pt x="171" y="4783"/>
                </a:lnTo>
                <a:lnTo>
                  <a:pt x="95" y="4954"/>
                </a:lnTo>
                <a:lnTo>
                  <a:pt x="38" y="5144"/>
                </a:lnTo>
                <a:lnTo>
                  <a:pt x="0" y="5334"/>
                </a:lnTo>
                <a:lnTo>
                  <a:pt x="0" y="5524"/>
                </a:lnTo>
                <a:lnTo>
                  <a:pt x="0" y="5676"/>
                </a:lnTo>
                <a:lnTo>
                  <a:pt x="19" y="5827"/>
                </a:lnTo>
                <a:lnTo>
                  <a:pt x="76" y="5979"/>
                </a:lnTo>
                <a:lnTo>
                  <a:pt x="133" y="6131"/>
                </a:lnTo>
                <a:lnTo>
                  <a:pt x="190" y="6264"/>
                </a:lnTo>
                <a:lnTo>
                  <a:pt x="285" y="6397"/>
                </a:lnTo>
                <a:lnTo>
                  <a:pt x="380" y="6530"/>
                </a:lnTo>
                <a:lnTo>
                  <a:pt x="475" y="6625"/>
                </a:lnTo>
                <a:lnTo>
                  <a:pt x="589" y="6738"/>
                </a:lnTo>
                <a:lnTo>
                  <a:pt x="721" y="6814"/>
                </a:lnTo>
                <a:lnTo>
                  <a:pt x="854" y="6890"/>
                </a:lnTo>
                <a:lnTo>
                  <a:pt x="987" y="6947"/>
                </a:lnTo>
                <a:lnTo>
                  <a:pt x="1120" y="6985"/>
                </a:lnTo>
                <a:lnTo>
                  <a:pt x="1272" y="7004"/>
                </a:lnTo>
                <a:lnTo>
                  <a:pt x="1424" y="7004"/>
                </a:lnTo>
                <a:lnTo>
                  <a:pt x="1576" y="6985"/>
                </a:lnTo>
                <a:lnTo>
                  <a:pt x="1727" y="6947"/>
                </a:lnTo>
                <a:lnTo>
                  <a:pt x="1879" y="6871"/>
                </a:lnTo>
                <a:lnTo>
                  <a:pt x="2012" y="6776"/>
                </a:lnTo>
                <a:lnTo>
                  <a:pt x="2145" y="6682"/>
                </a:lnTo>
                <a:lnTo>
                  <a:pt x="2259" y="6549"/>
                </a:lnTo>
                <a:lnTo>
                  <a:pt x="2373" y="6416"/>
                </a:lnTo>
                <a:lnTo>
                  <a:pt x="2468" y="6283"/>
                </a:lnTo>
                <a:lnTo>
                  <a:pt x="2544" y="6131"/>
                </a:lnTo>
                <a:lnTo>
                  <a:pt x="2619" y="5979"/>
                </a:lnTo>
                <a:lnTo>
                  <a:pt x="2676" y="5827"/>
                </a:lnTo>
                <a:lnTo>
                  <a:pt x="2752" y="5505"/>
                </a:lnTo>
                <a:lnTo>
                  <a:pt x="2828" y="5163"/>
                </a:lnTo>
                <a:lnTo>
                  <a:pt x="2885" y="4840"/>
                </a:lnTo>
                <a:lnTo>
                  <a:pt x="3436" y="1120"/>
                </a:lnTo>
                <a:lnTo>
                  <a:pt x="6359" y="892"/>
                </a:lnTo>
                <a:lnTo>
                  <a:pt x="6302" y="1727"/>
                </a:lnTo>
                <a:lnTo>
                  <a:pt x="6188" y="2563"/>
                </a:lnTo>
                <a:lnTo>
                  <a:pt x="6055" y="3398"/>
                </a:lnTo>
                <a:lnTo>
                  <a:pt x="5865" y="4214"/>
                </a:lnTo>
                <a:lnTo>
                  <a:pt x="5789" y="4138"/>
                </a:lnTo>
                <a:lnTo>
                  <a:pt x="5694" y="4081"/>
                </a:lnTo>
                <a:lnTo>
                  <a:pt x="5580" y="4043"/>
                </a:lnTo>
                <a:lnTo>
                  <a:pt x="5486" y="4005"/>
                </a:lnTo>
                <a:lnTo>
                  <a:pt x="5258" y="3967"/>
                </a:lnTo>
                <a:lnTo>
                  <a:pt x="5030" y="3967"/>
                </a:lnTo>
                <a:lnTo>
                  <a:pt x="4802" y="4024"/>
                </a:lnTo>
                <a:lnTo>
                  <a:pt x="4575" y="4100"/>
                </a:lnTo>
                <a:lnTo>
                  <a:pt x="4385" y="4214"/>
                </a:lnTo>
                <a:lnTo>
                  <a:pt x="4290" y="4290"/>
                </a:lnTo>
                <a:lnTo>
                  <a:pt x="4214" y="4385"/>
                </a:lnTo>
                <a:lnTo>
                  <a:pt x="4062" y="4556"/>
                </a:lnTo>
                <a:lnTo>
                  <a:pt x="3967" y="4764"/>
                </a:lnTo>
                <a:lnTo>
                  <a:pt x="3891" y="4973"/>
                </a:lnTo>
                <a:lnTo>
                  <a:pt x="3853" y="5201"/>
                </a:lnTo>
                <a:lnTo>
                  <a:pt x="3834" y="5429"/>
                </a:lnTo>
                <a:lnTo>
                  <a:pt x="3834" y="5676"/>
                </a:lnTo>
                <a:lnTo>
                  <a:pt x="3891" y="5903"/>
                </a:lnTo>
                <a:lnTo>
                  <a:pt x="3948" y="6131"/>
                </a:lnTo>
                <a:lnTo>
                  <a:pt x="4024" y="6264"/>
                </a:lnTo>
                <a:lnTo>
                  <a:pt x="4100" y="6416"/>
                </a:lnTo>
                <a:lnTo>
                  <a:pt x="4195" y="6549"/>
                </a:lnTo>
                <a:lnTo>
                  <a:pt x="4290" y="6682"/>
                </a:lnTo>
                <a:lnTo>
                  <a:pt x="4404" y="6795"/>
                </a:lnTo>
                <a:lnTo>
                  <a:pt x="4518" y="6909"/>
                </a:lnTo>
                <a:lnTo>
                  <a:pt x="4669" y="6985"/>
                </a:lnTo>
                <a:lnTo>
                  <a:pt x="4802" y="7061"/>
                </a:lnTo>
                <a:lnTo>
                  <a:pt x="4954" y="7118"/>
                </a:lnTo>
                <a:lnTo>
                  <a:pt x="5125" y="7156"/>
                </a:lnTo>
                <a:lnTo>
                  <a:pt x="5448" y="7156"/>
                </a:lnTo>
                <a:lnTo>
                  <a:pt x="5599" y="7118"/>
                </a:lnTo>
                <a:lnTo>
                  <a:pt x="5751" y="7061"/>
                </a:lnTo>
                <a:lnTo>
                  <a:pt x="5903" y="6985"/>
                </a:lnTo>
                <a:lnTo>
                  <a:pt x="6017" y="6890"/>
                </a:lnTo>
                <a:lnTo>
                  <a:pt x="6112" y="6776"/>
                </a:lnTo>
                <a:lnTo>
                  <a:pt x="6188" y="6682"/>
                </a:lnTo>
                <a:lnTo>
                  <a:pt x="6264" y="6549"/>
                </a:lnTo>
                <a:lnTo>
                  <a:pt x="6321" y="6435"/>
                </a:lnTo>
                <a:lnTo>
                  <a:pt x="6397" y="6150"/>
                </a:lnTo>
                <a:lnTo>
                  <a:pt x="6473" y="5884"/>
                </a:lnTo>
                <a:lnTo>
                  <a:pt x="6719" y="4651"/>
                </a:lnTo>
                <a:lnTo>
                  <a:pt x="6909" y="3417"/>
                </a:lnTo>
                <a:lnTo>
                  <a:pt x="7080" y="2183"/>
                </a:lnTo>
                <a:lnTo>
                  <a:pt x="7194" y="930"/>
                </a:lnTo>
                <a:lnTo>
                  <a:pt x="7213" y="684"/>
                </a:lnTo>
                <a:lnTo>
                  <a:pt x="7194" y="551"/>
                </a:lnTo>
                <a:lnTo>
                  <a:pt x="7175" y="437"/>
                </a:lnTo>
                <a:lnTo>
                  <a:pt x="7137" y="323"/>
                </a:lnTo>
                <a:lnTo>
                  <a:pt x="7061" y="228"/>
                </a:lnTo>
                <a:lnTo>
                  <a:pt x="6985" y="171"/>
                </a:lnTo>
                <a:lnTo>
                  <a:pt x="6909" y="114"/>
                </a:lnTo>
                <a:lnTo>
                  <a:pt x="6814" y="76"/>
                </a:lnTo>
                <a:lnTo>
                  <a:pt x="6700" y="57"/>
                </a:lnTo>
                <a:lnTo>
                  <a:pt x="6454" y="19"/>
                </a:lnTo>
                <a:lnTo>
                  <a:pt x="61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oogle Shape;54;p2"/>
          <p:cNvGrpSpPr/>
          <p:nvPr/>
        </p:nvGrpSpPr>
        <p:grpSpPr>
          <a:xfrm>
            <a:off x="85389" y="1791976"/>
            <a:ext cx="492287" cy="2178430"/>
            <a:chOff x="-2769661" y="-666324"/>
            <a:chExt cx="492287" cy="2178430"/>
          </a:xfrm>
        </p:grpSpPr>
        <p:sp>
          <p:nvSpPr>
            <p:cNvPr id="55" name="Google Shape;55;p2"/>
            <p:cNvSpPr/>
            <p:nvPr/>
          </p:nvSpPr>
          <p:spPr>
            <a:xfrm>
              <a:off x="-2766201" y="-593"/>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328585" y="1053000"/>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468921" y="650641"/>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728868" y="540718"/>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571231" y="-666324"/>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310592" y="1478889"/>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565695" y="872563"/>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769661" y="-599270"/>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63;p2"/>
          <p:cNvGrpSpPr/>
          <p:nvPr/>
        </p:nvGrpSpPr>
        <p:grpSpPr>
          <a:xfrm>
            <a:off x="8539714" y="1363011"/>
            <a:ext cx="423849" cy="1824476"/>
            <a:chOff x="3456989" y="-1976039"/>
            <a:chExt cx="423849" cy="1824476"/>
          </a:xfrm>
        </p:grpSpPr>
        <p:sp>
          <p:nvSpPr>
            <p:cNvPr id="64" name="Google Shape;64;p2"/>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2"/>
          <p:cNvGrpSpPr/>
          <p:nvPr/>
        </p:nvGrpSpPr>
        <p:grpSpPr>
          <a:xfrm rot="5400000">
            <a:off x="6085989" y="3737789"/>
            <a:ext cx="490902" cy="2178430"/>
            <a:chOff x="5647839" y="-2764149"/>
            <a:chExt cx="490902" cy="2178430"/>
          </a:xfrm>
        </p:grpSpPr>
        <p:sp>
          <p:nvSpPr>
            <p:cNvPr id="68" name="Google Shape;68;p2"/>
            <p:cNvSpPr/>
            <p:nvPr/>
          </p:nvSpPr>
          <p:spPr>
            <a:xfrm flipH="1">
              <a:off x="6084763" y="-2098418"/>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flipH="1">
              <a:off x="5907094" y="-2764149"/>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flipH="1">
              <a:off x="5647839" y="-618936"/>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flipH="1">
              <a:off x="6081303" y="-2697095"/>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2"/>
          <p:cNvSpPr/>
          <p:nvPr/>
        </p:nvSpPr>
        <p:spPr>
          <a:xfrm rot="10448744">
            <a:off x="2373057" y="-48753"/>
            <a:ext cx="764037" cy="713711"/>
          </a:xfrm>
          <a:custGeom>
            <a:avLst/>
            <a:gdLst/>
            <a:ahLst/>
            <a:cxnLst/>
            <a:rect l="l" t="t" r="r" b="b"/>
            <a:pathLst>
              <a:path w="30561" h="28548" extrusionOk="0">
                <a:moveTo>
                  <a:pt x="22000" y="13895"/>
                </a:moveTo>
                <a:lnTo>
                  <a:pt x="22227" y="13914"/>
                </a:lnTo>
                <a:lnTo>
                  <a:pt x="22379" y="13933"/>
                </a:lnTo>
                <a:lnTo>
                  <a:pt x="22607" y="14009"/>
                </a:lnTo>
                <a:lnTo>
                  <a:pt x="22835" y="14122"/>
                </a:lnTo>
                <a:lnTo>
                  <a:pt x="23044" y="14255"/>
                </a:lnTo>
                <a:lnTo>
                  <a:pt x="23233" y="14407"/>
                </a:lnTo>
                <a:lnTo>
                  <a:pt x="23385" y="14578"/>
                </a:lnTo>
                <a:lnTo>
                  <a:pt x="23518" y="14768"/>
                </a:lnTo>
                <a:lnTo>
                  <a:pt x="23632" y="14977"/>
                </a:lnTo>
                <a:lnTo>
                  <a:pt x="23708" y="15185"/>
                </a:lnTo>
                <a:lnTo>
                  <a:pt x="23765" y="15489"/>
                </a:lnTo>
                <a:lnTo>
                  <a:pt x="23803" y="15793"/>
                </a:lnTo>
                <a:lnTo>
                  <a:pt x="23784" y="16096"/>
                </a:lnTo>
                <a:lnTo>
                  <a:pt x="23727" y="16419"/>
                </a:lnTo>
                <a:lnTo>
                  <a:pt x="23442" y="16514"/>
                </a:lnTo>
                <a:lnTo>
                  <a:pt x="23157" y="16571"/>
                </a:lnTo>
                <a:lnTo>
                  <a:pt x="22854" y="16609"/>
                </a:lnTo>
                <a:lnTo>
                  <a:pt x="22569" y="16590"/>
                </a:lnTo>
                <a:lnTo>
                  <a:pt x="22341" y="16552"/>
                </a:lnTo>
                <a:lnTo>
                  <a:pt x="22114" y="16476"/>
                </a:lnTo>
                <a:lnTo>
                  <a:pt x="21905" y="16362"/>
                </a:lnTo>
                <a:lnTo>
                  <a:pt x="21696" y="16210"/>
                </a:lnTo>
                <a:lnTo>
                  <a:pt x="21506" y="16040"/>
                </a:lnTo>
                <a:lnTo>
                  <a:pt x="21335" y="15850"/>
                </a:lnTo>
                <a:lnTo>
                  <a:pt x="21183" y="15622"/>
                </a:lnTo>
                <a:lnTo>
                  <a:pt x="21089" y="15394"/>
                </a:lnTo>
                <a:lnTo>
                  <a:pt x="21051" y="15280"/>
                </a:lnTo>
                <a:lnTo>
                  <a:pt x="21013" y="15147"/>
                </a:lnTo>
                <a:lnTo>
                  <a:pt x="20994" y="14996"/>
                </a:lnTo>
                <a:lnTo>
                  <a:pt x="20975" y="14844"/>
                </a:lnTo>
                <a:lnTo>
                  <a:pt x="20994" y="14692"/>
                </a:lnTo>
                <a:lnTo>
                  <a:pt x="21051" y="14521"/>
                </a:lnTo>
                <a:lnTo>
                  <a:pt x="21127" y="14369"/>
                </a:lnTo>
                <a:lnTo>
                  <a:pt x="21259" y="14198"/>
                </a:lnTo>
                <a:lnTo>
                  <a:pt x="21373" y="14103"/>
                </a:lnTo>
                <a:lnTo>
                  <a:pt x="21487" y="14009"/>
                </a:lnTo>
                <a:lnTo>
                  <a:pt x="21620" y="13952"/>
                </a:lnTo>
                <a:lnTo>
                  <a:pt x="21753" y="13914"/>
                </a:lnTo>
                <a:lnTo>
                  <a:pt x="21886" y="13895"/>
                </a:lnTo>
                <a:close/>
                <a:moveTo>
                  <a:pt x="12224" y="19399"/>
                </a:moveTo>
                <a:lnTo>
                  <a:pt x="12414" y="19418"/>
                </a:lnTo>
                <a:lnTo>
                  <a:pt x="12642" y="19475"/>
                </a:lnTo>
                <a:lnTo>
                  <a:pt x="12870" y="19551"/>
                </a:lnTo>
                <a:lnTo>
                  <a:pt x="13098" y="19646"/>
                </a:lnTo>
                <a:lnTo>
                  <a:pt x="13306" y="19779"/>
                </a:lnTo>
                <a:lnTo>
                  <a:pt x="13553" y="19931"/>
                </a:lnTo>
                <a:lnTo>
                  <a:pt x="13762" y="20120"/>
                </a:lnTo>
                <a:lnTo>
                  <a:pt x="13952" y="20329"/>
                </a:lnTo>
                <a:lnTo>
                  <a:pt x="14123" y="20557"/>
                </a:lnTo>
                <a:lnTo>
                  <a:pt x="14274" y="20785"/>
                </a:lnTo>
                <a:lnTo>
                  <a:pt x="14388" y="21032"/>
                </a:lnTo>
                <a:lnTo>
                  <a:pt x="14483" y="21297"/>
                </a:lnTo>
                <a:lnTo>
                  <a:pt x="14559" y="21563"/>
                </a:lnTo>
                <a:lnTo>
                  <a:pt x="14597" y="21791"/>
                </a:lnTo>
                <a:lnTo>
                  <a:pt x="14616" y="22019"/>
                </a:lnTo>
                <a:lnTo>
                  <a:pt x="14616" y="22265"/>
                </a:lnTo>
                <a:lnTo>
                  <a:pt x="14597" y="22493"/>
                </a:lnTo>
                <a:lnTo>
                  <a:pt x="14559" y="22721"/>
                </a:lnTo>
                <a:lnTo>
                  <a:pt x="14502" y="22949"/>
                </a:lnTo>
                <a:lnTo>
                  <a:pt x="14445" y="23157"/>
                </a:lnTo>
                <a:lnTo>
                  <a:pt x="14369" y="23366"/>
                </a:lnTo>
                <a:lnTo>
                  <a:pt x="14293" y="23575"/>
                </a:lnTo>
                <a:lnTo>
                  <a:pt x="14198" y="23784"/>
                </a:lnTo>
                <a:lnTo>
                  <a:pt x="13990" y="24163"/>
                </a:lnTo>
                <a:lnTo>
                  <a:pt x="13743" y="24524"/>
                </a:lnTo>
                <a:lnTo>
                  <a:pt x="13458" y="24866"/>
                </a:lnTo>
                <a:lnTo>
                  <a:pt x="13230" y="24828"/>
                </a:lnTo>
                <a:lnTo>
                  <a:pt x="13003" y="24809"/>
                </a:lnTo>
                <a:lnTo>
                  <a:pt x="12775" y="24752"/>
                </a:lnTo>
                <a:lnTo>
                  <a:pt x="12528" y="24695"/>
                </a:lnTo>
                <a:lnTo>
                  <a:pt x="12300" y="24619"/>
                </a:lnTo>
                <a:lnTo>
                  <a:pt x="12073" y="24543"/>
                </a:lnTo>
                <a:lnTo>
                  <a:pt x="11864" y="24448"/>
                </a:lnTo>
                <a:lnTo>
                  <a:pt x="11636" y="24334"/>
                </a:lnTo>
                <a:lnTo>
                  <a:pt x="11427" y="24201"/>
                </a:lnTo>
                <a:lnTo>
                  <a:pt x="11237" y="24068"/>
                </a:lnTo>
                <a:lnTo>
                  <a:pt x="11048" y="23917"/>
                </a:lnTo>
                <a:lnTo>
                  <a:pt x="10858" y="23746"/>
                </a:lnTo>
                <a:lnTo>
                  <a:pt x="10687" y="23556"/>
                </a:lnTo>
                <a:lnTo>
                  <a:pt x="10535" y="23366"/>
                </a:lnTo>
                <a:lnTo>
                  <a:pt x="10402" y="23157"/>
                </a:lnTo>
                <a:lnTo>
                  <a:pt x="10288" y="22930"/>
                </a:lnTo>
                <a:lnTo>
                  <a:pt x="10175" y="22664"/>
                </a:lnTo>
                <a:lnTo>
                  <a:pt x="10099" y="22398"/>
                </a:lnTo>
                <a:lnTo>
                  <a:pt x="10061" y="22113"/>
                </a:lnTo>
                <a:lnTo>
                  <a:pt x="10042" y="21810"/>
                </a:lnTo>
                <a:lnTo>
                  <a:pt x="10061" y="21525"/>
                </a:lnTo>
                <a:lnTo>
                  <a:pt x="10118" y="21221"/>
                </a:lnTo>
                <a:lnTo>
                  <a:pt x="10193" y="20937"/>
                </a:lnTo>
                <a:lnTo>
                  <a:pt x="10307" y="20652"/>
                </a:lnTo>
                <a:lnTo>
                  <a:pt x="10421" y="20443"/>
                </a:lnTo>
                <a:lnTo>
                  <a:pt x="10554" y="20234"/>
                </a:lnTo>
                <a:lnTo>
                  <a:pt x="10706" y="20045"/>
                </a:lnTo>
                <a:lnTo>
                  <a:pt x="10858" y="19893"/>
                </a:lnTo>
                <a:lnTo>
                  <a:pt x="11048" y="19741"/>
                </a:lnTo>
                <a:lnTo>
                  <a:pt x="11237" y="19627"/>
                </a:lnTo>
                <a:lnTo>
                  <a:pt x="11427" y="19532"/>
                </a:lnTo>
                <a:lnTo>
                  <a:pt x="11636" y="19456"/>
                </a:lnTo>
                <a:lnTo>
                  <a:pt x="11826" y="19418"/>
                </a:lnTo>
                <a:lnTo>
                  <a:pt x="12035" y="19399"/>
                </a:lnTo>
                <a:close/>
                <a:moveTo>
                  <a:pt x="29877" y="1"/>
                </a:moveTo>
                <a:lnTo>
                  <a:pt x="29801" y="58"/>
                </a:lnTo>
                <a:lnTo>
                  <a:pt x="29725" y="115"/>
                </a:lnTo>
                <a:lnTo>
                  <a:pt x="29706" y="209"/>
                </a:lnTo>
                <a:lnTo>
                  <a:pt x="29706" y="304"/>
                </a:lnTo>
                <a:lnTo>
                  <a:pt x="29801" y="779"/>
                </a:lnTo>
                <a:lnTo>
                  <a:pt x="29877" y="1272"/>
                </a:lnTo>
                <a:lnTo>
                  <a:pt x="29953" y="1747"/>
                </a:lnTo>
                <a:lnTo>
                  <a:pt x="30010" y="2240"/>
                </a:lnTo>
                <a:lnTo>
                  <a:pt x="30048" y="2734"/>
                </a:lnTo>
                <a:lnTo>
                  <a:pt x="30067" y="3227"/>
                </a:lnTo>
                <a:lnTo>
                  <a:pt x="30067" y="3721"/>
                </a:lnTo>
                <a:lnTo>
                  <a:pt x="30067" y="4214"/>
                </a:lnTo>
                <a:lnTo>
                  <a:pt x="30048" y="4689"/>
                </a:lnTo>
                <a:lnTo>
                  <a:pt x="30010" y="5182"/>
                </a:lnTo>
                <a:lnTo>
                  <a:pt x="29953" y="5676"/>
                </a:lnTo>
                <a:lnTo>
                  <a:pt x="29896" y="6150"/>
                </a:lnTo>
                <a:lnTo>
                  <a:pt x="29820" y="6644"/>
                </a:lnTo>
                <a:lnTo>
                  <a:pt x="29725" y="7118"/>
                </a:lnTo>
                <a:lnTo>
                  <a:pt x="29611" y="7612"/>
                </a:lnTo>
                <a:lnTo>
                  <a:pt x="29497" y="8087"/>
                </a:lnTo>
                <a:lnTo>
                  <a:pt x="29364" y="8542"/>
                </a:lnTo>
                <a:lnTo>
                  <a:pt x="29212" y="9017"/>
                </a:lnTo>
                <a:lnTo>
                  <a:pt x="29042" y="9472"/>
                </a:lnTo>
                <a:lnTo>
                  <a:pt x="28871" y="9928"/>
                </a:lnTo>
                <a:lnTo>
                  <a:pt x="28681" y="10383"/>
                </a:lnTo>
                <a:lnTo>
                  <a:pt x="28491" y="10839"/>
                </a:lnTo>
                <a:lnTo>
                  <a:pt x="28263" y="11275"/>
                </a:lnTo>
                <a:lnTo>
                  <a:pt x="28036" y="11712"/>
                </a:lnTo>
                <a:lnTo>
                  <a:pt x="27789" y="12129"/>
                </a:lnTo>
                <a:lnTo>
                  <a:pt x="27542" y="12566"/>
                </a:lnTo>
                <a:lnTo>
                  <a:pt x="27276" y="12965"/>
                </a:lnTo>
                <a:lnTo>
                  <a:pt x="26992" y="13382"/>
                </a:lnTo>
                <a:lnTo>
                  <a:pt x="26707" y="13762"/>
                </a:lnTo>
                <a:lnTo>
                  <a:pt x="26403" y="14160"/>
                </a:lnTo>
                <a:lnTo>
                  <a:pt x="26081" y="14540"/>
                </a:lnTo>
                <a:lnTo>
                  <a:pt x="25758" y="14901"/>
                </a:lnTo>
                <a:lnTo>
                  <a:pt x="25378" y="15280"/>
                </a:lnTo>
                <a:lnTo>
                  <a:pt x="24999" y="15622"/>
                </a:lnTo>
                <a:lnTo>
                  <a:pt x="24619" y="15926"/>
                </a:lnTo>
                <a:lnTo>
                  <a:pt x="24258" y="16153"/>
                </a:lnTo>
                <a:lnTo>
                  <a:pt x="24277" y="15888"/>
                </a:lnTo>
                <a:lnTo>
                  <a:pt x="24277" y="15622"/>
                </a:lnTo>
                <a:lnTo>
                  <a:pt x="24239" y="15337"/>
                </a:lnTo>
                <a:lnTo>
                  <a:pt x="24182" y="15072"/>
                </a:lnTo>
                <a:lnTo>
                  <a:pt x="24088" y="14787"/>
                </a:lnTo>
                <a:lnTo>
                  <a:pt x="23955" y="14521"/>
                </a:lnTo>
                <a:lnTo>
                  <a:pt x="23784" y="14293"/>
                </a:lnTo>
                <a:lnTo>
                  <a:pt x="23575" y="14066"/>
                </a:lnTo>
                <a:lnTo>
                  <a:pt x="23328" y="13857"/>
                </a:lnTo>
                <a:lnTo>
                  <a:pt x="23082" y="13705"/>
                </a:lnTo>
                <a:lnTo>
                  <a:pt x="22797" y="13553"/>
                </a:lnTo>
                <a:lnTo>
                  <a:pt x="22493" y="13458"/>
                </a:lnTo>
                <a:lnTo>
                  <a:pt x="22265" y="13420"/>
                </a:lnTo>
                <a:lnTo>
                  <a:pt x="22038" y="13401"/>
                </a:lnTo>
                <a:lnTo>
                  <a:pt x="21829" y="13420"/>
                </a:lnTo>
                <a:lnTo>
                  <a:pt x="21620" y="13458"/>
                </a:lnTo>
                <a:lnTo>
                  <a:pt x="21411" y="13515"/>
                </a:lnTo>
                <a:lnTo>
                  <a:pt x="21221" y="13610"/>
                </a:lnTo>
                <a:lnTo>
                  <a:pt x="21051" y="13724"/>
                </a:lnTo>
                <a:lnTo>
                  <a:pt x="20899" y="13876"/>
                </a:lnTo>
                <a:lnTo>
                  <a:pt x="20766" y="14047"/>
                </a:lnTo>
                <a:lnTo>
                  <a:pt x="20652" y="14236"/>
                </a:lnTo>
                <a:lnTo>
                  <a:pt x="20557" y="14426"/>
                </a:lnTo>
                <a:lnTo>
                  <a:pt x="20519" y="14635"/>
                </a:lnTo>
                <a:lnTo>
                  <a:pt x="20500" y="14863"/>
                </a:lnTo>
                <a:lnTo>
                  <a:pt x="20500" y="15090"/>
                </a:lnTo>
                <a:lnTo>
                  <a:pt x="20557" y="15318"/>
                </a:lnTo>
                <a:lnTo>
                  <a:pt x="20633" y="15565"/>
                </a:lnTo>
                <a:lnTo>
                  <a:pt x="20690" y="15717"/>
                </a:lnTo>
                <a:lnTo>
                  <a:pt x="20766" y="15869"/>
                </a:lnTo>
                <a:lnTo>
                  <a:pt x="20937" y="16134"/>
                </a:lnTo>
                <a:lnTo>
                  <a:pt x="21145" y="16381"/>
                </a:lnTo>
                <a:lnTo>
                  <a:pt x="21392" y="16609"/>
                </a:lnTo>
                <a:lnTo>
                  <a:pt x="21658" y="16780"/>
                </a:lnTo>
                <a:lnTo>
                  <a:pt x="21943" y="16932"/>
                </a:lnTo>
                <a:lnTo>
                  <a:pt x="22095" y="16989"/>
                </a:lnTo>
                <a:lnTo>
                  <a:pt x="22227" y="17027"/>
                </a:lnTo>
                <a:lnTo>
                  <a:pt x="22379" y="17065"/>
                </a:lnTo>
                <a:lnTo>
                  <a:pt x="22531" y="17083"/>
                </a:lnTo>
                <a:lnTo>
                  <a:pt x="23063" y="17083"/>
                </a:lnTo>
                <a:lnTo>
                  <a:pt x="23309" y="17046"/>
                </a:lnTo>
                <a:lnTo>
                  <a:pt x="23575" y="16989"/>
                </a:lnTo>
                <a:lnTo>
                  <a:pt x="23575" y="16989"/>
                </a:lnTo>
                <a:lnTo>
                  <a:pt x="23423" y="17330"/>
                </a:lnTo>
                <a:lnTo>
                  <a:pt x="23252" y="17710"/>
                </a:lnTo>
                <a:lnTo>
                  <a:pt x="23025" y="18089"/>
                </a:lnTo>
                <a:lnTo>
                  <a:pt x="22778" y="18488"/>
                </a:lnTo>
                <a:lnTo>
                  <a:pt x="22303" y="19171"/>
                </a:lnTo>
                <a:lnTo>
                  <a:pt x="21791" y="19836"/>
                </a:lnTo>
                <a:lnTo>
                  <a:pt x="21240" y="20462"/>
                </a:lnTo>
                <a:lnTo>
                  <a:pt x="20671" y="21070"/>
                </a:lnTo>
                <a:lnTo>
                  <a:pt x="20083" y="21658"/>
                </a:lnTo>
                <a:lnTo>
                  <a:pt x="19456" y="22208"/>
                </a:lnTo>
                <a:lnTo>
                  <a:pt x="18811" y="22721"/>
                </a:lnTo>
                <a:lnTo>
                  <a:pt x="18147" y="23214"/>
                </a:lnTo>
                <a:lnTo>
                  <a:pt x="17596" y="23575"/>
                </a:lnTo>
                <a:lnTo>
                  <a:pt x="17065" y="23898"/>
                </a:lnTo>
                <a:lnTo>
                  <a:pt x="16552" y="24163"/>
                </a:lnTo>
                <a:lnTo>
                  <a:pt x="16040" y="24391"/>
                </a:lnTo>
                <a:lnTo>
                  <a:pt x="15546" y="24562"/>
                </a:lnTo>
                <a:lnTo>
                  <a:pt x="15053" y="24714"/>
                </a:lnTo>
                <a:lnTo>
                  <a:pt x="14578" y="24809"/>
                </a:lnTo>
                <a:lnTo>
                  <a:pt x="14104" y="24866"/>
                </a:lnTo>
                <a:lnTo>
                  <a:pt x="14104" y="24866"/>
                </a:lnTo>
                <a:lnTo>
                  <a:pt x="14369" y="24467"/>
                </a:lnTo>
                <a:lnTo>
                  <a:pt x="14616" y="24050"/>
                </a:lnTo>
                <a:lnTo>
                  <a:pt x="14806" y="23632"/>
                </a:lnTo>
                <a:lnTo>
                  <a:pt x="14882" y="23404"/>
                </a:lnTo>
                <a:lnTo>
                  <a:pt x="14939" y="23195"/>
                </a:lnTo>
                <a:lnTo>
                  <a:pt x="14996" y="22987"/>
                </a:lnTo>
                <a:lnTo>
                  <a:pt x="15034" y="22759"/>
                </a:lnTo>
                <a:lnTo>
                  <a:pt x="15072" y="22550"/>
                </a:lnTo>
                <a:lnTo>
                  <a:pt x="15091" y="22322"/>
                </a:lnTo>
                <a:lnTo>
                  <a:pt x="15091" y="22113"/>
                </a:lnTo>
                <a:lnTo>
                  <a:pt x="15091" y="21886"/>
                </a:lnTo>
                <a:lnTo>
                  <a:pt x="15072" y="21677"/>
                </a:lnTo>
                <a:lnTo>
                  <a:pt x="15034" y="21468"/>
                </a:lnTo>
                <a:lnTo>
                  <a:pt x="14958" y="21145"/>
                </a:lnTo>
                <a:lnTo>
                  <a:pt x="14844" y="20842"/>
                </a:lnTo>
                <a:lnTo>
                  <a:pt x="14711" y="20557"/>
                </a:lnTo>
                <a:lnTo>
                  <a:pt x="14521" y="20272"/>
                </a:lnTo>
                <a:lnTo>
                  <a:pt x="14331" y="20007"/>
                </a:lnTo>
                <a:lnTo>
                  <a:pt x="14104" y="19779"/>
                </a:lnTo>
                <a:lnTo>
                  <a:pt x="13857" y="19551"/>
                </a:lnTo>
                <a:lnTo>
                  <a:pt x="13572" y="19361"/>
                </a:lnTo>
                <a:lnTo>
                  <a:pt x="13325" y="19209"/>
                </a:lnTo>
                <a:lnTo>
                  <a:pt x="13079" y="19095"/>
                </a:lnTo>
                <a:lnTo>
                  <a:pt x="12813" y="19020"/>
                </a:lnTo>
                <a:lnTo>
                  <a:pt x="12547" y="18944"/>
                </a:lnTo>
                <a:lnTo>
                  <a:pt x="12300" y="18925"/>
                </a:lnTo>
                <a:lnTo>
                  <a:pt x="12035" y="18906"/>
                </a:lnTo>
                <a:lnTo>
                  <a:pt x="11769" y="18944"/>
                </a:lnTo>
                <a:lnTo>
                  <a:pt x="11522" y="18982"/>
                </a:lnTo>
                <a:lnTo>
                  <a:pt x="11256" y="19076"/>
                </a:lnTo>
                <a:lnTo>
                  <a:pt x="11010" y="19190"/>
                </a:lnTo>
                <a:lnTo>
                  <a:pt x="10763" y="19342"/>
                </a:lnTo>
                <a:lnTo>
                  <a:pt x="10554" y="19513"/>
                </a:lnTo>
                <a:lnTo>
                  <a:pt x="10345" y="19703"/>
                </a:lnTo>
                <a:lnTo>
                  <a:pt x="10175" y="19931"/>
                </a:lnTo>
                <a:lnTo>
                  <a:pt x="10004" y="20177"/>
                </a:lnTo>
                <a:lnTo>
                  <a:pt x="9852" y="20462"/>
                </a:lnTo>
                <a:lnTo>
                  <a:pt x="9738" y="20785"/>
                </a:lnTo>
                <a:lnTo>
                  <a:pt x="9643" y="21126"/>
                </a:lnTo>
                <a:lnTo>
                  <a:pt x="9586" y="21468"/>
                </a:lnTo>
                <a:lnTo>
                  <a:pt x="9567" y="21829"/>
                </a:lnTo>
                <a:lnTo>
                  <a:pt x="9567" y="22170"/>
                </a:lnTo>
                <a:lnTo>
                  <a:pt x="9624" y="22512"/>
                </a:lnTo>
                <a:lnTo>
                  <a:pt x="9719" y="22835"/>
                </a:lnTo>
                <a:lnTo>
                  <a:pt x="9852" y="23138"/>
                </a:lnTo>
                <a:lnTo>
                  <a:pt x="9947" y="23347"/>
                </a:lnTo>
                <a:lnTo>
                  <a:pt x="10080" y="23556"/>
                </a:lnTo>
                <a:lnTo>
                  <a:pt x="10212" y="23746"/>
                </a:lnTo>
                <a:lnTo>
                  <a:pt x="10383" y="23936"/>
                </a:lnTo>
                <a:lnTo>
                  <a:pt x="10535" y="24106"/>
                </a:lnTo>
                <a:lnTo>
                  <a:pt x="10725" y="24277"/>
                </a:lnTo>
                <a:lnTo>
                  <a:pt x="10915" y="24429"/>
                </a:lnTo>
                <a:lnTo>
                  <a:pt x="11105" y="24562"/>
                </a:lnTo>
                <a:lnTo>
                  <a:pt x="11313" y="24695"/>
                </a:lnTo>
                <a:lnTo>
                  <a:pt x="11541" y="24828"/>
                </a:lnTo>
                <a:lnTo>
                  <a:pt x="11769" y="24942"/>
                </a:lnTo>
                <a:lnTo>
                  <a:pt x="11997" y="25037"/>
                </a:lnTo>
                <a:lnTo>
                  <a:pt x="12243" y="25112"/>
                </a:lnTo>
                <a:lnTo>
                  <a:pt x="12490" y="25188"/>
                </a:lnTo>
                <a:lnTo>
                  <a:pt x="12756" y="25245"/>
                </a:lnTo>
                <a:lnTo>
                  <a:pt x="13022" y="25302"/>
                </a:lnTo>
                <a:lnTo>
                  <a:pt x="12604" y="25625"/>
                </a:lnTo>
                <a:lnTo>
                  <a:pt x="12168" y="25929"/>
                </a:lnTo>
                <a:lnTo>
                  <a:pt x="11712" y="26194"/>
                </a:lnTo>
                <a:lnTo>
                  <a:pt x="11237" y="26441"/>
                </a:lnTo>
                <a:lnTo>
                  <a:pt x="10744" y="26669"/>
                </a:lnTo>
                <a:lnTo>
                  <a:pt x="10250" y="26859"/>
                </a:lnTo>
                <a:lnTo>
                  <a:pt x="9757" y="27049"/>
                </a:lnTo>
                <a:lnTo>
                  <a:pt x="9244" y="27219"/>
                </a:lnTo>
                <a:lnTo>
                  <a:pt x="8675" y="27390"/>
                </a:lnTo>
                <a:lnTo>
                  <a:pt x="8106" y="27580"/>
                </a:lnTo>
                <a:lnTo>
                  <a:pt x="7517" y="27732"/>
                </a:lnTo>
                <a:lnTo>
                  <a:pt x="6929" y="27865"/>
                </a:lnTo>
                <a:lnTo>
                  <a:pt x="6321" y="27960"/>
                </a:lnTo>
                <a:lnTo>
                  <a:pt x="5714" y="28036"/>
                </a:lnTo>
                <a:lnTo>
                  <a:pt x="5107" y="28073"/>
                </a:lnTo>
                <a:lnTo>
                  <a:pt x="4803" y="28073"/>
                </a:lnTo>
                <a:lnTo>
                  <a:pt x="4499" y="28055"/>
                </a:lnTo>
                <a:lnTo>
                  <a:pt x="4158" y="28017"/>
                </a:lnTo>
                <a:lnTo>
                  <a:pt x="3854" y="27979"/>
                </a:lnTo>
                <a:lnTo>
                  <a:pt x="3531" y="27922"/>
                </a:lnTo>
                <a:lnTo>
                  <a:pt x="3227" y="27846"/>
                </a:lnTo>
                <a:lnTo>
                  <a:pt x="2943" y="27751"/>
                </a:lnTo>
                <a:lnTo>
                  <a:pt x="2658" y="27656"/>
                </a:lnTo>
                <a:lnTo>
                  <a:pt x="2373" y="27542"/>
                </a:lnTo>
                <a:lnTo>
                  <a:pt x="2108" y="27409"/>
                </a:lnTo>
                <a:lnTo>
                  <a:pt x="1861" y="27257"/>
                </a:lnTo>
                <a:lnTo>
                  <a:pt x="1614" y="27105"/>
                </a:lnTo>
                <a:lnTo>
                  <a:pt x="1386" y="26935"/>
                </a:lnTo>
                <a:lnTo>
                  <a:pt x="1159" y="26764"/>
                </a:lnTo>
                <a:lnTo>
                  <a:pt x="969" y="26574"/>
                </a:lnTo>
                <a:lnTo>
                  <a:pt x="779" y="26384"/>
                </a:lnTo>
                <a:lnTo>
                  <a:pt x="608" y="26156"/>
                </a:lnTo>
                <a:lnTo>
                  <a:pt x="437" y="25948"/>
                </a:lnTo>
                <a:lnTo>
                  <a:pt x="380" y="25872"/>
                </a:lnTo>
                <a:lnTo>
                  <a:pt x="285" y="25834"/>
                </a:lnTo>
                <a:lnTo>
                  <a:pt x="191" y="25834"/>
                </a:lnTo>
                <a:lnTo>
                  <a:pt x="115" y="25872"/>
                </a:lnTo>
                <a:lnTo>
                  <a:pt x="39" y="25948"/>
                </a:lnTo>
                <a:lnTo>
                  <a:pt x="1" y="26024"/>
                </a:lnTo>
                <a:lnTo>
                  <a:pt x="1" y="26118"/>
                </a:lnTo>
                <a:lnTo>
                  <a:pt x="39" y="26213"/>
                </a:lnTo>
                <a:lnTo>
                  <a:pt x="191" y="26422"/>
                </a:lnTo>
                <a:lnTo>
                  <a:pt x="361" y="26631"/>
                </a:lnTo>
                <a:lnTo>
                  <a:pt x="532" y="26840"/>
                </a:lnTo>
                <a:lnTo>
                  <a:pt x="741" y="27030"/>
                </a:lnTo>
                <a:lnTo>
                  <a:pt x="931" y="27219"/>
                </a:lnTo>
                <a:lnTo>
                  <a:pt x="1159" y="27390"/>
                </a:lnTo>
                <a:lnTo>
                  <a:pt x="1386" y="27542"/>
                </a:lnTo>
                <a:lnTo>
                  <a:pt x="1633" y="27694"/>
                </a:lnTo>
                <a:lnTo>
                  <a:pt x="1880" y="27827"/>
                </a:lnTo>
                <a:lnTo>
                  <a:pt x="2146" y="27960"/>
                </a:lnTo>
                <a:lnTo>
                  <a:pt x="2411" y="28073"/>
                </a:lnTo>
                <a:lnTo>
                  <a:pt x="2677" y="28187"/>
                </a:lnTo>
                <a:lnTo>
                  <a:pt x="2962" y="28282"/>
                </a:lnTo>
                <a:lnTo>
                  <a:pt x="3265" y="28358"/>
                </a:lnTo>
                <a:lnTo>
                  <a:pt x="3569" y="28415"/>
                </a:lnTo>
                <a:lnTo>
                  <a:pt x="3873" y="28472"/>
                </a:lnTo>
                <a:lnTo>
                  <a:pt x="4158" y="28510"/>
                </a:lnTo>
                <a:lnTo>
                  <a:pt x="4461" y="28529"/>
                </a:lnTo>
                <a:lnTo>
                  <a:pt x="4784" y="28548"/>
                </a:lnTo>
                <a:lnTo>
                  <a:pt x="5429" y="28548"/>
                </a:lnTo>
                <a:lnTo>
                  <a:pt x="5752" y="28529"/>
                </a:lnTo>
                <a:lnTo>
                  <a:pt x="6397" y="28453"/>
                </a:lnTo>
                <a:lnTo>
                  <a:pt x="7024" y="28339"/>
                </a:lnTo>
                <a:lnTo>
                  <a:pt x="7650" y="28187"/>
                </a:lnTo>
                <a:lnTo>
                  <a:pt x="8257" y="28036"/>
                </a:lnTo>
                <a:lnTo>
                  <a:pt x="8846" y="27865"/>
                </a:lnTo>
                <a:lnTo>
                  <a:pt x="9396" y="27675"/>
                </a:lnTo>
                <a:lnTo>
                  <a:pt x="9928" y="27504"/>
                </a:lnTo>
                <a:lnTo>
                  <a:pt x="10459" y="27295"/>
                </a:lnTo>
                <a:lnTo>
                  <a:pt x="10972" y="27086"/>
                </a:lnTo>
                <a:lnTo>
                  <a:pt x="11503" y="26859"/>
                </a:lnTo>
                <a:lnTo>
                  <a:pt x="11997" y="26593"/>
                </a:lnTo>
                <a:lnTo>
                  <a:pt x="12490" y="26308"/>
                </a:lnTo>
                <a:lnTo>
                  <a:pt x="12946" y="25986"/>
                </a:lnTo>
                <a:lnTo>
                  <a:pt x="13173" y="25815"/>
                </a:lnTo>
                <a:lnTo>
                  <a:pt x="13401" y="25625"/>
                </a:lnTo>
                <a:lnTo>
                  <a:pt x="13667" y="25359"/>
                </a:lnTo>
                <a:lnTo>
                  <a:pt x="13990" y="25359"/>
                </a:lnTo>
                <a:lnTo>
                  <a:pt x="14236" y="25340"/>
                </a:lnTo>
                <a:lnTo>
                  <a:pt x="14502" y="25302"/>
                </a:lnTo>
                <a:lnTo>
                  <a:pt x="14768" y="25264"/>
                </a:lnTo>
                <a:lnTo>
                  <a:pt x="15034" y="25207"/>
                </a:lnTo>
                <a:lnTo>
                  <a:pt x="15565" y="25074"/>
                </a:lnTo>
                <a:lnTo>
                  <a:pt x="16116" y="24885"/>
                </a:lnTo>
                <a:lnTo>
                  <a:pt x="16666" y="24638"/>
                </a:lnTo>
                <a:lnTo>
                  <a:pt x="17235" y="24353"/>
                </a:lnTo>
                <a:lnTo>
                  <a:pt x="17824" y="24012"/>
                </a:lnTo>
                <a:lnTo>
                  <a:pt x="18412" y="23613"/>
                </a:lnTo>
                <a:lnTo>
                  <a:pt x="19096" y="23119"/>
                </a:lnTo>
                <a:lnTo>
                  <a:pt x="19779" y="22588"/>
                </a:lnTo>
                <a:lnTo>
                  <a:pt x="20405" y="22019"/>
                </a:lnTo>
                <a:lnTo>
                  <a:pt x="21032" y="21411"/>
                </a:lnTo>
                <a:lnTo>
                  <a:pt x="21620" y="20785"/>
                </a:lnTo>
                <a:lnTo>
                  <a:pt x="22170" y="20139"/>
                </a:lnTo>
                <a:lnTo>
                  <a:pt x="22702" y="19456"/>
                </a:lnTo>
                <a:lnTo>
                  <a:pt x="23176" y="18754"/>
                </a:lnTo>
                <a:lnTo>
                  <a:pt x="23461" y="18336"/>
                </a:lnTo>
                <a:lnTo>
                  <a:pt x="23727" y="17843"/>
                </a:lnTo>
                <a:lnTo>
                  <a:pt x="23841" y="17596"/>
                </a:lnTo>
                <a:lnTo>
                  <a:pt x="23974" y="17330"/>
                </a:lnTo>
                <a:lnTo>
                  <a:pt x="24069" y="17046"/>
                </a:lnTo>
                <a:lnTo>
                  <a:pt x="24144" y="16761"/>
                </a:lnTo>
                <a:lnTo>
                  <a:pt x="24391" y="16647"/>
                </a:lnTo>
                <a:lnTo>
                  <a:pt x="24638" y="16495"/>
                </a:lnTo>
                <a:lnTo>
                  <a:pt x="24885" y="16343"/>
                </a:lnTo>
                <a:lnTo>
                  <a:pt x="25113" y="16153"/>
                </a:lnTo>
                <a:lnTo>
                  <a:pt x="25359" y="15964"/>
                </a:lnTo>
                <a:lnTo>
                  <a:pt x="25606" y="15736"/>
                </a:lnTo>
                <a:lnTo>
                  <a:pt x="25853" y="15489"/>
                </a:lnTo>
                <a:lnTo>
                  <a:pt x="26118" y="15223"/>
                </a:lnTo>
                <a:lnTo>
                  <a:pt x="26441" y="14844"/>
                </a:lnTo>
                <a:lnTo>
                  <a:pt x="26783" y="14464"/>
                </a:lnTo>
                <a:lnTo>
                  <a:pt x="27087" y="14066"/>
                </a:lnTo>
                <a:lnTo>
                  <a:pt x="27390" y="13667"/>
                </a:lnTo>
                <a:lnTo>
                  <a:pt x="27675" y="13249"/>
                </a:lnTo>
                <a:lnTo>
                  <a:pt x="27960" y="12813"/>
                </a:lnTo>
                <a:lnTo>
                  <a:pt x="28225" y="12395"/>
                </a:lnTo>
                <a:lnTo>
                  <a:pt x="28472" y="11940"/>
                </a:lnTo>
                <a:lnTo>
                  <a:pt x="28700" y="11503"/>
                </a:lnTo>
                <a:lnTo>
                  <a:pt x="28928" y="11048"/>
                </a:lnTo>
                <a:lnTo>
                  <a:pt x="29136" y="10592"/>
                </a:lnTo>
                <a:lnTo>
                  <a:pt x="29326" y="10117"/>
                </a:lnTo>
                <a:lnTo>
                  <a:pt x="29497" y="9643"/>
                </a:lnTo>
                <a:lnTo>
                  <a:pt x="29668" y="9168"/>
                </a:lnTo>
                <a:lnTo>
                  <a:pt x="29820" y="8694"/>
                </a:lnTo>
                <a:lnTo>
                  <a:pt x="29972" y="8200"/>
                </a:lnTo>
                <a:lnTo>
                  <a:pt x="30086" y="7707"/>
                </a:lnTo>
                <a:lnTo>
                  <a:pt x="30199" y="7213"/>
                </a:lnTo>
                <a:lnTo>
                  <a:pt x="30294" y="6720"/>
                </a:lnTo>
                <a:lnTo>
                  <a:pt x="30370" y="6226"/>
                </a:lnTo>
                <a:lnTo>
                  <a:pt x="30446" y="5733"/>
                </a:lnTo>
                <a:lnTo>
                  <a:pt x="30503" y="5220"/>
                </a:lnTo>
                <a:lnTo>
                  <a:pt x="30541" y="4727"/>
                </a:lnTo>
                <a:lnTo>
                  <a:pt x="30560" y="4214"/>
                </a:lnTo>
                <a:lnTo>
                  <a:pt x="30560" y="3721"/>
                </a:lnTo>
                <a:lnTo>
                  <a:pt x="30560" y="3208"/>
                </a:lnTo>
                <a:lnTo>
                  <a:pt x="30522" y="2696"/>
                </a:lnTo>
                <a:lnTo>
                  <a:pt x="30484" y="2202"/>
                </a:lnTo>
                <a:lnTo>
                  <a:pt x="30427" y="1690"/>
                </a:lnTo>
                <a:lnTo>
                  <a:pt x="30370" y="1196"/>
                </a:lnTo>
                <a:lnTo>
                  <a:pt x="30275" y="684"/>
                </a:lnTo>
                <a:lnTo>
                  <a:pt x="30180" y="190"/>
                </a:lnTo>
                <a:lnTo>
                  <a:pt x="30142" y="115"/>
                </a:lnTo>
                <a:lnTo>
                  <a:pt x="30067" y="39"/>
                </a:lnTo>
                <a:lnTo>
                  <a:pt x="2999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 name="Google Shape;73;p2"/>
          <p:cNvGrpSpPr/>
          <p:nvPr/>
        </p:nvGrpSpPr>
        <p:grpSpPr>
          <a:xfrm>
            <a:off x="3732655" y="220601"/>
            <a:ext cx="344566" cy="318128"/>
            <a:chOff x="3811950" y="-673975"/>
            <a:chExt cx="464625" cy="428975"/>
          </a:xfrm>
        </p:grpSpPr>
        <p:sp>
          <p:nvSpPr>
            <p:cNvPr id="74" name="Google Shape;74;p2"/>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6;p2"/>
          <p:cNvGrpSpPr/>
          <p:nvPr/>
        </p:nvGrpSpPr>
        <p:grpSpPr>
          <a:xfrm>
            <a:off x="984077" y="745392"/>
            <a:ext cx="423812" cy="487343"/>
            <a:chOff x="3717820" y="-1824378"/>
            <a:chExt cx="1092299" cy="1256038"/>
          </a:xfrm>
        </p:grpSpPr>
        <p:sp>
          <p:nvSpPr>
            <p:cNvPr id="77" name="Google Shape;77;p2"/>
            <p:cNvSpPr/>
            <p:nvPr/>
          </p:nvSpPr>
          <p:spPr>
            <a:xfrm>
              <a:off x="3730975" y="-1824378"/>
              <a:ext cx="1079144" cy="125603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784495" y="-174475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717820" y="-176380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4064493" y="-1566259"/>
              <a:ext cx="284610" cy="528218"/>
            </a:xfrm>
            <a:custGeom>
              <a:avLst/>
              <a:gdLst/>
              <a:ahLst/>
              <a:cxnLst/>
              <a:rect l="l" t="t" r="r" b="b"/>
              <a:pathLst>
                <a:path w="4357" h="8086" extrusionOk="0">
                  <a:moveTo>
                    <a:pt x="4357" y="3234"/>
                  </a:moveTo>
                  <a:lnTo>
                    <a:pt x="4357" y="3234"/>
                  </a:lnTo>
                  <a:lnTo>
                    <a:pt x="4357" y="3234"/>
                  </a:lnTo>
                  <a:close/>
                  <a:moveTo>
                    <a:pt x="1446" y="1"/>
                  </a:moveTo>
                  <a:lnTo>
                    <a:pt x="2017" y="2474"/>
                  </a:lnTo>
                  <a:lnTo>
                    <a:pt x="2607" y="4946"/>
                  </a:lnTo>
                  <a:lnTo>
                    <a:pt x="2264" y="4832"/>
                  </a:lnTo>
                  <a:lnTo>
                    <a:pt x="1884" y="4775"/>
                  </a:lnTo>
                  <a:lnTo>
                    <a:pt x="1713" y="4756"/>
                  </a:lnTo>
                  <a:lnTo>
                    <a:pt x="1351" y="4756"/>
                  </a:lnTo>
                  <a:lnTo>
                    <a:pt x="1161" y="4775"/>
                  </a:lnTo>
                  <a:lnTo>
                    <a:pt x="1009" y="4813"/>
                  </a:lnTo>
                  <a:lnTo>
                    <a:pt x="838" y="4870"/>
                  </a:lnTo>
                  <a:lnTo>
                    <a:pt x="686" y="4946"/>
                  </a:lnTo>
                  <a:lnTo>
                    <a:pt x="533" y="5042"/>
                  </a:lnTo>
                  <a:lnTo>
                    <a:pt x="400" y="5137"/>
                  </a:lnTo>
                  <a:lnTo>
                    <a:pt x="267" y="5270"/>
                  </a:lnTo>
                  <a:lnTo>
                    <a:pt x="172" y="5403"/>
                  </a:lnTo>
                  <a:lnTo>
                    <a:pt x="96" y="5555"/>
                  </a:lnTo>
                  <a:lnTo>
                    <a:pt x="58" y="5688"/>
                  </a:lnTo>
                  <a:lnTo>
                    <a:pt x="20" y="5821"/>
                  </a:lnTo>
                  <a:lnTo>
                    <a:pt x="1" y="5974"/>
                  </a:lnTo>
                  <a:lnTo>
                    <a:pt x="1" y="6107"/>
                  </a:lnTo>
                  <a:lnTo>
                    <a:pt x="20" y="6259"/>
                  </a:lnTo>
                  <a:lnTo>
                    <a:pt x="39" y="6392"/>
                  </a:lnTo>
                  <a:lnTo>
                    <a:pt x="115" y="6677"/>
                  </a:lnTo>
                  <a:lnTo>
                    <a:pt x="191" y="6868"/>
                  </a:lnTo>
                  <a:lnTo>
                    <a:pt x="286" y="7058"/>
                  </a:lnTo>
                  <a:lnTo>
                    <a:pt x="400" y="7248"/>
                  </a:lnTo>
                  <a:lnTo>
                    <a:pt x="514" y="7419"/>
                  </a:lnTo>
                  <a:lnTo>
                    <a:pt x="667" y="7571"/>
                  </a:lnTo>
                  <a:lnTo>
                    <a:pt x="819" y="7705"/>
                  </a:lnTo>
                  <a:lnTo>
                    <a:pt x="971" y="7819"/>
                  </a:lnTo>
                  <a:lnTo>
                    <a:pt x="1161" y="7933"/>
                  </a:lnTo>
                  <a:lnTo>
                    <a:pt x="1351" y="8009"/>
                  </a:lnTo>
                  <a:lnTo>
                    <a:pt x="1561" y="8066"/>
                  </a:lnTo>
                  <a:lnTo>
                    <a:pt x="1751" y="8085"/>
                  </a:lnTo>
                  <a:lnTo>
                    <a:pt x="1960" y="8085"/>
                  </a:lnTo>
                  <a:lnTo>
                    <a:pt x="2169" y="8066"/>
                  </a:lnTo>
                  <a:lnTo>
                    <a:pt x="2379" y="8009"/>
                  </a:lnTo>
                  <a:lnTo>
                    <a:pt x="2550" y="7914"/>
                  </a:lnTo>
                  <a:lnTo>
                    <a:pt x="2721" y="7800"/>
                  </a:lnTo>
                  <a:lnTo>
                    <a:pt x="2854" y="7686"/>
                  </a:lnTo>
                  <a:lnTo>
                    <a:pt x="2968" y="7552"/>
                  </a:lnTo>
                  <a:lnTo>
                    <a:pt x="3044" y="7419"/>
                  </a:lnTo>
                  <a:lnTo>
                    <a:pt x="3120" y="7267"/>
                  </a:lnTo>
                  <a:lnTo>
                    <a:pt x="3196" y="7096"/>
                  </a:lnTo>
                  <a:lnTo>
                    <a:pt x="3235" y="6944"/>
                  </a:lnTo>
                  <a:lnTo>
                    <a:pt x="3273" y="6773"/>
                  </a:lnTo>
                  <a:lnTo>
                    <a:pt x="3273" y="6601"/>
                  </a:lnTo>
                  <a:lnTo>
                    <a:pt x="3273" y="6259"/>
                  </a:lnTo>
                  <a:lnTo>
                    <a:pt x="3254" y="5898"/>
                  </a:lnTo>
                  <a:lnTo>
                    <a:pt x="3196" y="5555"/>
                  </a:lnTo>
                  <a:lnTo>
                    <a:pt x="3120" y="5213"/>
                  </a:lnTo>
                  <a:lnTo>
                    <a:pt x="2512" y="2264"/>
                  </a:lnTo>
                  <a:lnTo>
                    <a:pt x="2968" y="2512"/>
                  </a:lnTo>
                  <a:lnTo>
                    <a:pt x="3425" y="2759"/>
                  </a:lnTo>
                  <a:lnTo>
                    <a:pt x="3900" y="3006"/>
                  </a:lnTo>
                  <a:lnTo>
                    <a:pt x="4357" y="3234"/>
                  </a:lnTo>
                  <a:lnTo>
                    <a:pt x="4243" y="2226"/>
                  </a:lnTo>
                  <a:lnTo>
                    <a:pt x="4072" y="1237"/>
                  </a:lnTo>
                  <a:lnTo>
                    <a:pt x="3482" y="933"/>
                  </a:lnTo>
                  <a:lnTo>
                    <a:pt x="2778" y="590"/>
                  </a:lnTo>
                  <a:lnTo>
                    <a:pt x="2036" y="248"/>
                  </a:lnTo>
                  <a:lnTo>
                    <a:pt x="14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55"/>
        <p:cNvGrpSpPr/>
        <p:nvPr/>
      </p:nvGrpSpPr>
      <p:grpSpPr>
        <a:xfrm>
          <a:off x="0" y="0"/>
          <a:ext cx="0" cy="0"/>
          <a:chOff x="0" y="0"/>
          <a:chExt cx="0" cy="0"/>
        </a:xfrm>
      </p:grpSpPr>
      <p:sp>
        <p:nvSpPr>
          <p:cNvPr id="756" name="Google Shape;756;p13"/>
          <p:cNvSpPr txBox="1">
            <a:spLocks noGrp="1"/>
          </p:cNvSpPr>
          <p:nvPr>
            <p:ph type="title"/>
          </p:nvPr>
        </p:nvSpPr>
        <p:spPr>
          <a:xfrm>
            <a:off x="1821116" y="1250800"/>
            <a:ext cx="25221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u="sng">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7" name="Google Shape;757;p13"/>
          <p:cNvSpPr txBox="1">
            <a:spLocks noGrp="1"/>
          </p:cNvSpPr>
          <p:nvPr>
            <p:ph type="subTitle" idx="1"/>
          </p:nvPr>
        </p:nvSpPr>
        <p:spPr>
          <a:xfrm>
            <a:off x="1821116" y="1465599"/>
            <a:ext cx="25221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8" name="Google Shape;758;p13"/>
          <p:cNvSpPr txBox="1">
            <a:spLocks noGrp="1"/>
          </p:cNvSpPr>
          <p:nvPr>
            <p:ph type="title" idx="2"/>
          </p:nvPr>
        </p:nvSpPr>
        <p:spPr>
          <a:xfrm flipH="1">
            <a:off x="5703044" y="1250800"/>
            <a:ext cx="25203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u="sng">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9" name="Google Shape;759;p13"/>
          <p:cNvSpPr txBox="1">
            <a:spLocks noGrp="1"/>
          </p:cNvSpPr>
          <p:nvPr>
            <p:ph type="subTitle" idx="3"/>
          </p:nvPr>
        </p:nvSpPr>
        <p:spPr>
          <a:xfrm flipH="1">
            <a:off x="5703021" y="1465598"/>
            <a:ext cx="25200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0" name="Google Shape;760;p13"/>
          <p:cNvSpPr txBox="1">
            <a:spLocks noGrp="1"/>
          </p:cNvSpPr>
          <p:nvPr>
            <p:ph type="title" idx="4" hasCustomPrompt="1"/>
          </p:nvPr>
        </p:nvSpPr>
        <p:spPr>
          <a:xfrm>
            <a:off x="980452" y="1403950"/>
            <a:ext cx="734700" cy="45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000"/>
              <a:buNone/>
              <a:defRPr sz="2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761" name="Google Shape;761;p13"/>
          <p:cNvSpPr txBox="1">
            <a:spLocks noGrp="1"/>
          </p:cNvSpPr>
          <p:nvPr>
            <p:ph type="title" idx="5" hasCustomPrompt="1"/>
          </p:nvPr>
        </p:nvSpPr>
        <p:spPr>
          <a:xfrm flipH="1">
            <a:off x="4867042" y="1403950"/>
            <a:ext cx="734700" cy="45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000"/>
              <a:buNone/>
              <a:defRPr sz="2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762" name="Google Shape;762;p13"/>
          <p:cNvSpPr txBox="1">
            <a:spLocks noGrp="1"/>
          </p:cNvSpPr>
          <p:nvPr>
            <p:ph type="title" idx="6"/>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500"/>
              <a:buNone/>
              <a:defRPr/>
            </a:lvl9pPr>
          </a:lstStyle>
          <a:p>
            <a:endParaRPr/>
          </a:p>
        </p:txBody>
      </p:sp>
      <p:sp>
        <p:nvSpPr>
          <p:cNvPr id="763" name="Google Shape;763;p13"/>
          <p:cNvSpPr txBox="1">
            <a:spLocks noGrp="1"/>
          </p:cNvSpPr>
          <p:nvPr>
            <p:ph type="title" idx="7"/>
          </p:nvPr>
        </p:nvSpPr>
        <p:spPr>
          <a:xfrm>
            <a:off x="1821116" y="2397071"/>
            <a:ext cx="25221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u="sng">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64" name="Google Shape;764;p13"/>
          <p:cNvSpPr txBox="1">
            <a:spLocks noGrp="1"/>
          </p:cNvSpPr>
          <p:nvPr>
            <p:ph type="subTitle" idx="8"/>
          </p:nvPr>
        </p:nvSpPr>
        <p:spPr>
          <a:xfrm>
            <a:off x="1821116" y="2613104"/>
            <a:ext cx="25224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5" name="Google Shape;765;p13"/>
          <p:cNvSpPr txBox="1">
            <a:spLocks noGrp="1"/>
          </p:cNvSpPr>
          <p:nvPr>
            <p:ph type="title" idx="9"/>
          </p:nvPr>
        </p:nvSpPr>
        <p:spPr>
          <a:xfrm flipH="1">
            <a:off x="5703044" y="2397076"/>
            <a:ext cx="25203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u="sng">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66" name="Google Shape;766;p13"/>
          <p:cNvSpPr txBox="1">
            <a:spLocks noGrp="1"/>
          </p:cNvSpPr>
          <p:nvPr>
            <p:ph type="subTitle" idx="13"/>
          </p:nvPr>
        </p:nvSpPr>
        <p:spPr>
          <a:xfrm flipH="1">
            <a:off x="5703021" y="2613109"/>
            <a:ext cx="25200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7" name="Google Shape;767;p13"/>
          <p:cNvSpPr txBox="1">
            <a:spLocks noGrp="1"/>
          </p:cNvSpPr>
          <p:nvPr>
            <p:ph type="title" idx="14" hasCustomPrompt="1"/>
          </p:nvPr>
        </p:nvSpPr>
        <p:spPr>
          <a:xfrm>
            <a:off x="980452" y="2550842"/>
            <a:ext cx="734700" cy="45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000"/>
              <a:buNone/>
              <a:defRPr sz="2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768" name="Google Shape;768;p13"/>
          <p:cNvSpPr txBox="1">
            <a:spLocks noGrp="1"/>
          </p:cNvSpPr>
          <p:nvPr>
            <p:ph type="title" idx="15" hasCustomPrompt="1"/>
          </p:nvPr>
        </p:nvSpPr>
        <p:spPr>
          <a:xfrm flipH="1">
            <a:off x="4867042" y="2550842"/>
            <a:ext cx="734700" cy="45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000"/>
              <a:buNone/>
              <a:defRPr sz="2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769" name="Google Shape;769;p13"/>
          <p:cNvSpPr txBox="1">
            <a:spLocks noGrp="1"/>
          </p:cNvSpPr>
          <p:nvPr>
            <p:ph type="title" idx="16"/>
          </p:nvPr>
        </p:nvSpPr>
        <p:spPr>
          <a:xfrm>
            <a:off x="1821116" y="3540066"/>
            <a:ext cx="25221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u="sng">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70" name="Google Shape;770;p13"/>
          <p:cNvSpPr txBox="1">
            <a:spLocks noGrp="1"/>
          </p:cNvSpPr>
          <p:nvPr>
            <p:ph type="subTitle" idx="17"/>
          </p:nvPr>
        </p:nvSpPr>
        <p:spPr>
          <a:xfrm>
            <a:off x="1821116" y="3756100"/>
            <a:ext cx="25224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1" name="Google Shape;771;p13"/>
          <p:cNvSpPr txBox="1">
            <a:spLocks noGrp="1"/>
          </p:cNvSpPr>
          <p:nvPr>
            <p:ph type="title" idx="18"/>
          </p:nvPr>
        </p:nvSpPr>
        <p:spPr>
          <a:xfrm flipH="1">
            <a:off x="5703044" y="3540067"/>
            <a:ext cx="25203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u="sng">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72" name="Google Shape;772;p13"/>
          <p:cNvSpPr txBox="1">
            <a:spLocks noGrp="1"/>
          </p:cNvSpPr>
          <p:nvPr>
            <p:ph type="subTitle" idx="19"/>
          </p:nvPr>
        </p:nvSpPr>
        <p:spPr>
          <a:xfrm flipH="1">
            <a:off x="5703021" y="3756100"/>
            <a:ext cx="25200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3" name="Google Shape;773;p13"/>
          <p:cNvSpPr txBox="1">
            <a:spLocks noGrp="1"/>
          </p:cNvSpPr>
          <p:nvPr>
            <p:ph type="title" idx="20" hasCustomPrompt="1"/>
          </p:nvPr>
        </p:nvSpPr>
        <p:spPr>
          <a:xfrm>
            <a:off x="980452" y="3693842"/>
            <a:ext cx="734700" cy="45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000"/>
              <a:buNone/>
              <a:defRPr sz="2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774" name="Google Shape;774;p13"/>
          <p:cNvSpPr txBox="1">
            <a:spLocks noGrp="1"/>
          </p:cNvSpPr>
          <p:nvPr>
            <p:ph type="title" idx="21" hasCustomPrompt="1"/>
          </p:nvPr>
        </p:nvSpPr>
        <p:spPr>
          <a:xfrm flipH="1">
            <a:off x="4867042" y="3693842"/>
            <a:ext cx="734700" cy="45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000"/>
              <a:buNone/>
              <a:defRPr sz="2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r>
              <a:t>xx%</a:t>
            </a:r>
          </a:p>
        </p:txBody>
      </p:sp>
      <p:sp>
        <p:nvSpPr>
          <p:cNvPr id="775" name="Google Shape;775;p13"/>
          <p:cNvSpPr/>
          <p:nvPr/>
        </p:nvSpPr>
        <p:spPr>
          <a:xfrm rot="10800000" flipH="1">
            <a:off x="55424" y="2005953"/>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3"/>
          <p:cNvSpPr/>
          <p:nvPr/>
        </p:nvSpPr>
        <p:spPr>
          <a:xfrm rot="10800000" flipH="1">
            <a:off x="493040" y="952359"/>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3"/>
          <p:cNvSpPr/>
          <p:nvPr/>
        </p:nvSpPr>
        <p:spPr>
          <a:xfrm rot="10800000" flipH="1">
            <a:off x="352704" y="1361639"/>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3"/>
          <p:cNvSpPr/>
          <p:nvPr/>
        </p:nvSpPr>
        <p:spPr>
          <a:xfrm rot="10800000" flipH="1">
            <a:off x="92757" y="1483982"/>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3"/>
          <p:cNvSpPr/>
          <p:nvPr/>
        </p:nvSpPr>
        <p:spPr>
          <a:xfrm rot="10800000" flipH="1">
            <a:off x="250394" y="2691060"/>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3"/>
          <p:cNvSpPr/>
          <p:nvPr/>
        </p:nvSpPr>
        <p:spPr>
          <a:xfrm rot="10800000" flipH="1">
            <a:off x="2142579" y="1403816"/>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3"/>
          <p:cNvSpPr/>
          <p:nvPr/>
        </p:nvSpPr>
        <p:spPr>
          <a:xfrm rot="10800000" flipH="1">
            <a:off x="511033" y="545848"/>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3"/>
          <p:cNvSpPr/>
          <p:nvPr/>
        </p:nvSpPr>
        <p:spPr>
          <a:xfrm rot="10800000" flipH="1">
            <a:off x="255930" y="1115532"/>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3"/>
          <p:cNvSpPr/>
          <p:nvPr/>
        </p:nvSpPr>
        <p:spPr>
          <a:xfrm rot="10800000" flipH="1">
            <a:off x="51964" y="2601898"/>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3"/>
          <p:cNvSpPr/>
          <p:nvPr/>
        </p:nvSpPr>
        <p:spPr>
          <a:xfrm>
            <a:off x="5225" y="-13950"/>
            <a:ext cx="1420776" cy="1264739"/>
          </a:xfrm>
          <a:custGeom>
            <a:avLst/>
            <a:gdLst/>
            <a:ahLst/>
            <a:cxnLst/>
            <a:rect l="l" t="t" r="r" b="b"/>
            <a:pathLst>
              <a:path w="42859" h="38152" extrusionOk="0">
                <a:moveTo>
                  <a:pt x="0" y="0"/>
                </a:moveTo>
                <a:lnTo>
                  <a:pt x="0" y="37715"/>
                </a:lnTo>
                <a:lnTo>
                  <a:pt x="209" y="37829"/>
                </a:lnTo>
                <a:lnTo>
                  <a:pt x="437" y="37905"/>
                </a:lnTo>
                <a:lnTo>
                  <a:pt x="645" y="37981"/>
                </a:lnTo>
                <a:lnTo>
                  <a:pt x="873" y="38038"/>
                </a:lnTo>
                <a:lnTo>
                  <a:pt x="1101" y="38095"/>
                </a:lnTo>
                <a:lnTo>
                  <a:pt x="1329" y="38133"/>
                </a:lnTo>
                <a:lnTo>
                  <a:pt x="1556" y="38152"/>
                </a:lnTo>
                <a:lnTo>
                  <a:pt x="1784" y="38152"/>
                </a:lnTo>
                <a:lnTo>
                  <a:pt x="2107" y="38133"/>
                </a:lnTo>
                <a:lnTo>
                  <a:pt x="2449" y="38095"/>
                </a:lnTo>
                <a:lnTo>
                  <a:pt x="2771" y="38038"/>
                </a:lnTo>
                <a:lnTo>
                  <a:pt x="3094" y="37962"/>
                </a:lnTo>
                <a:lnTo>
                  <a:pt x="3436" y="37867"/>
                </a:lnTo>
                <a:lnTo>
                  <a:pt x="3758" y="37734"/>
                </a:lnTo>
                <a:lnTo>
                  <a:pt x="4081" y="37601"/>
                </a:lnTo>
                <a:lnTo>
                  <a:pt x="4385" y="37449"/>
                </a:lnTo>
                <a:lnTo>
                  <a:pt x="4707" y="37279"/>
                </a:lnTo>
                <a:lnTo>
                  <a:pt x="5011" y="37089"/>
                </a:lnTo>
                <a:lnTo>
                  <a:pt x="5296" y="36899"/>
                </a:lnTo>
                <a:lnTo>
                  <a:pt x="5599" y="36690"/>
                </a:lnTo>
                <a:lnTo>
                  <a:pt x="5865" y="36462"/>
                </a:lnTo>
                <a:lnTo>
                  <a:pt x="6150" y="36235"/>
                </a:lnTo>
                <a:lnTo>
                  <a:pt x="6397" y="36007"/>
                </a:lnTo>
                <a:lnTo>
                  <a:pt x="6662" y="35760"/>
                </a:lnTo>
                <a:lnTo>
                  <a:pt x="6985" y="35419"/>
                </a:lnTo>
                <a:lnTo>
                  <a:pt x="7289" y="35077"/>
                </a:lnTo>
                <a:lnTo>
                  <a:pt x="7915" y="34375"/>
                </a:lnTo>
                <a:lnTo>
                  <a:pt x="8522" y="33653"/>
                </a:lnTo>
                <a:lnTo>
                  <a:pt x="9130" y="32951"/>
                </a:lnTo>
                <a:lnTo>
                  <a:pt x="9453" y="32609"/>
                </a:lnTo>
                <a:lnTo>
                  <a:pt x="9756" y="32268"/>
                </a:lnTo>
                <a:lnTo>
                  <a:pt x="10098" y="31945"/>
                </a:lnTo>
                <a:lnTo>
                  <a:pt x="10440" y="31641"/>
                </a:lnTo>
                <a:lnTo>
                  <a:pt x="10781" y="31338"/>
                </a:lnTo>
                <a:lnTo>
                  <a:pt x="11161" y="31072"/>
                </a:lnTo>
                <a:lnTo>
                  <a:pt x="11540" y="30806"/>
                </a:lnTo>
                <a:lnTo>
                  <a:pt x="11939" y="30578"/>
                </a:lnTo>
                <a:lnTo>
                  <a:pt x="12205" y="30427"/>
                </a:lnTo>
                <a:lnTo>
                  <a:pt x="12508" y="30294"/>
                </a:lnTo>
                <a:lnTo>
                  <a:pt x="12793" y="30180"/>
                </a:lnTo>
                <a:lnTo>
                  <a:pt x="13097" y="30066"/>
                </a:lnTo>
                <a:lnTo>
                  <a:pt x="13685" y="29857"/>
                </a:lnTo>
                <a:lnTo>
                  <a:pt x="14312" y="29705"/>
                </a:lnTo>
                <a:lnTo>
                  <a:pt x="14938" y="29553"/>
                </a:lnTo>
                <a:lnTo>
                  <a:pt x="15564" y="29439"/>
                </a:lnTo>
                <a:lnTo>
                  <a:pt x="16836" y="29193"/>
                </a:lnTo>
                <a:lnTo>
                  <a:pt x="17481" y="29079"/>
                </a:lnTo>
                <a:lnTo>
                  <a:pt x="18108" y="28946"/>
                </a:lnTo>
                <a:lnTo>
                  <a:pt x="18715" y="28775"/>
                </a:lnTo>
                <a:lnTo>
                  <a:pt x="19304" y="28604"/>
                </a:lnTo>
                <a:lnTo>
                  <a:pt x="19892" y="28377"/>
                </a:lnTo>
                <a:lnTo>
                  <a:pt x="20177" y="28244"/>
                </a:lnTo>
                <a:lnTo>
                  <a:pt x="20442" y="28111"/>
                </a:lnTo>
                <a:lnTo>
                  <a:pt x="20708" y="27959"/>
                </a:lnTo>
                <a:lnTo>
                  <a:pt x="20974" y="27788"/>
                </a:lnTo>
                <a:lnTo>
                  <a:pt x="21240" y="27617"/>
                </a:lnTo>
                <a:lnTo>
                  <a:pt x="21486" y="27428"/>
                </a:lnTo>
                <a:lnTo>
                  <a:pt x="21809" y="27124"/>
                </a:lnTo>
                <a:lnTo>
                  <a:pt x="22113" y="26820"/>
                </a:lnTo>
                <a:lnTo>
                  <a:pt x="22379" y="26497"/>
                </a:lnTo>
                <a:lnTo>
                  <a:pt x="22625" y="26156"/>
                </a:lnTo>
                <a:lnTo>
                  <a:pt x="22853" y="25795"/>
                </a:lnTo>
                <a:lnTo>
                  <a:pt x="23062" y="25416"/>
                </a:lnTo>
                <a:lnTo>
                  <a:pt x="23252" y="25036"/>
                </a:lnTo>
                <a:lnTo>
                  <a:pt x="23422" y="24637"/>
                </a:lnTo>
                <a:lnTo>
                  <a:pt x="23574" y="24239"/>
                </a:lnTo>
                <a:lnTo>
                  <a:pt x="23726" y="23821"/>
                </a:lnTo>
                <a:lnTo>
                  <a:pt x="23859" y="23385"/>
                </a:lnTo>
                <a:lnTo>
                  <a:pt x="23973" y="22967"/>
                </a:lnTo>
                <a:lnTo>
                  <a:pt x="24201" y="22094"/>
                </a:lnTo>
                <a:lnTo>
                  <a:pt x="24409" y="21202"/>
                </a:lnTo>
                <a:lnTo>
                  <a:pt x="24618" y="20310"/>
                </a:lnTo>
                <a:lnTo>
                  <a:pt x="24846" y="19418"/>
                </a:lnTo>
                <a:lnTo>
                  <a:pt x="25074" y="18563"/>
                </a:lnTo>
                <a:lnTo>
                  <a:pt x="25226" y="18127"/>
                </a:lnTo>
                <a:lnTo>
                  <a:pt x="25359" y="17709"/>
                </a:lnTo>
                <a:lnTo>
                  <a:pt x="25529" y="17311"/>
                </a:lnTo>
                <a:lnTo>
                  <a:pt x="25700" y="16912"/>
                </a:lnTo>
                <a:lnTo>
                  <a:pt x="25890" y="16513"/>
                </a:lnTo>
                <a:lnTo>
                  <a:pt x="26099" y="16153"/>
                </a:lnTo>
                <a:lnTo>
                  <a:pt x="26346" y="15792"/>
                </a:lnTo>
                <a:lnTo>
                  <a:pt x="26592" y="15432"/>
                </a:lnTo>
                <a:lnTo>
                  <a:pt x="26877" y="15109"/>
                </a:lnTo>
                <a:lnTo>
                  <a:pt x="27181" y="14786"/>
                </a:lnTo>
                <a:lnTo>
                  <a:pt x="27446" y="14558"/>
                </a:lnTo>
                <a:lnTo>
                  <a:pt x="27712" y="14331"/>
                </a:lnTo>
                <a:lnTo>
                  <a:pt x="27997" y="14122"/>
                </a:lnTo>
                <a:lnTo>
                  <a:pt x="28301" y="13932"/>
                </a:lnTo>
                <a:lnTo>
                  <a:pt x="28604" y="13761"/>
                </a:lnTo>
                <a:lnTo>
                  <a:pt x="28908" y="13609"/>
                </a:lnTo>
                <a:lnTo>
                  <a:pt x="29231" y="13458"/>
                </a:lnTo>
                <a:lnTo>
                  <a:pt x="29553" y="13325"/>
                </a:lnTo>
                <a:lnTo>
                  <a:pt x="29876" y="13211"/>
                </a:lnTo>
                <a:lnTo>
                  <a:pt x="30218" y="13097"/>
                </a:lnTo>
                <a:lnTo>
                  <a:pt x="30901" y="12907"/>
                </a:lnTo>
                <a:lnTo>
                  <a:pt x="31603" y="12736"/>
                </a:lnTo>
                <a:lnTo>
                  <a:pt x="32325" y="12584"/>
                </a:lnTo>
                <a:lnTo>
                  <a:pt x="33786" y="12319"/>
                </a:lnTo>
                <a:lnTo>
                  <a:pt x="34507" y="12186"/>
                </a:lnTo>
                <a:lnTo>
                  <a:pt x="35229" y="12034"/>
                </a:lnTo>
                <a:lnTo>
                  <a:pt x="35950" y="11882"/>
                </a:lnTo>
                <a:lnTo>
                  <a:pt x="36652" y="11673"/>
                </a:lnTo>
                <a:lnTo>
                  <a:pt x="36994" y="11559"/>
                </a:lnTo>
                <a:lnTo>
                  <a:pt x="37336" y="11446"/>
                </a:lnTo>
                <a:lnTo>
                  <a:pt x="37677" y="11294"/>
                </a:lnTo>
                <a:lnTo>
                  <a:pt x="38000" y="11161"/>
                </a:lnTo>
                <a:lnTo>
                  <a:pt x="38342" y="10971"/>
                </a:lnTo>
                <a:lnTo>
                  <a:pt x="38683" y="10781"/>
                </a:lnTo>
                <a:lnTo>
                  <a:pt x="39006" y="10572"/>
                </a:lnTo>
                <a:lnTo>
                  <a:pt x="39329" y="10364"/>
                </a:lnTo>
                <a:lnTo>
                  <a:pt x="39632" y="10117"/>
                </a:lnTo>
                <a:lnTo>
                  <a:pt x="39917" y="9870"/>
                </a:lnTo>
                <a:lnTo>
                  <a:pt x="40202" y="9604"/>
                </a:lnTo>
                <a:lnTo>
                  <a:pt x="40467" y="9320"/>
                </a:lnTo>
                <a:lnTo>
                  <a:pt x="40714" y="9035"/>
                </a:lnTo>
                <a:lnTo>
                  <a:pt x="40961" y="8731"/>
                </a:lnTo>
                <a:lnTo>
                  <a:pt x="41189" y="8409"/>
                </a:lnTo>
                <a:lnTo>
                  <a:pt x="41416" y="8086"/>
                </a:lnTo>
                <a:lnTo>
                  <a:pt x="41606" y="7763"/>
                </a:lnTo>
                <a:lnTo>
                  <a:pt x="41796" y="7422"/>
                </a:lnTo>
                <a:lnTo>
                  <a:pt x="41967" y="7080"/>
                </a:lnTo>
                <a:lnTo>
                  <a:pt x="42138" y="6719"/>
                </a:lnTo>
                <a:lnTo>
                  <a:pt x="42271" y="6359"/>
                </a:lnTo>
                <a:lnTo>
                  <a:pt x="42403" y="5998"/>
                </a:lnTo>
                <a:lnTo>
                  <a:pt x="42517" y="5618"/>
                </a:lnTo>
                <a:lnTo>
                  <a:pt x="42612" y="5239"/>
                </a:lnTo>
                <a:lnTo>
                  <a:pt x="42707" y="4859"/>
                </a:lnTo>
                <a:lnTo>
                  <a:pt x="42764" y="4480"/>
                </a:lnTo>
                <a:lnTo>
                  <a:pt x="42821" y="4100"/>
                </a:lnTo>
                <a:lnTo>
                  <a:pt x="42840" y="3720"/>
                </a:lnTo>
                <a:lnTo>
                  <a:pt x="42859" y="3341"/>
                </a:lnTo>
                <a:lnTo>
                  <a:pt x="42859" y="2942"/>
                </a:lnTo>
                <a:lnTo>
                  <a:pt x="42840" y="2562"/>
                </a:lnTo>
                <a:lnTo>
                  <a:pt x="42802" y="2183"/>
                </a:lnTo>
                <a:lnTo>
                  <a:pt x="42745" y="1803"/>
                </a:lnTo>
                <a:lnTo>
                  <a:pt x="42669" y="1424"/>
                </a:lnTo>
                <a:lnTo>
                  <a:pt x="42574" y="1044"/>
                </a:lnTo>
                <a:lnTo>
                  <a:pt x="42460" y="664"/>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5" name="Google Shape;785;p13"/>
          <p:cNvGrpSpPr/>
          <p:nvPr/>
        </p:nvGrpSpPr>
        <p:grpSpPr>
          <a:xfrm>
            <a:off x="-322863" y="4065408"/>
            <a:ext cx="2681793" cy="1489622"/>
            <a:chOff x="4450825" y="2678875"/>
            <a:chExt cx="2158385" cy="1198891"/>
          </a:xfrm>
        </p:grpSpPr>
        <p:sp>
          <p:nvSpPr>
            <p:cNvPr id="786" name="Google Shape;786;p13"/>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3"/>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3"/>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3"/>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0" name="Google Shape;790;p13"/>
          <p:cNvGrpSpPr/>
          <p:nvPr/>
        </p:nvGrpSpPr>
        <p:grpSpPr>
          <a:xfrm>
            <a:off x="171893" y="4123430"/>
            <a:ext cx="541322" cy="386997"/>
            <a:chOff x="4879832" y="-2290757"/>
            <a:chExt cx="1014281" cy="725120"/>
          </a:xfrm>
        </p:grpSpPr>
        <p:sp>
          <p:nvSpPr>
            <p:cNvPr id="791" name="Google Shape;791;p13"/>
            <p:cNvSpPr/>
            <p:nvPr/>
          </p:nvSpPr>
          <p:spPr>
            <a:xfrm>
              <a:off x="4879832" y="-2290757"/>
              <a:ext cx="1014281" cy="725120"/>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3"/>
            <p:cNvSpPr/>
            <p:nvPr/>
          </p:nvSpPr>
          <p:spPr>
            <a:xfrm>
              <a:off x="4954647" y="-2264451"/>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3"/>
            <p:cNvSpPr/>
            <p:nvPr/>
          </p:nvSpPr>
          <p:spPr>
            <a:xfrm>
              <a:off x="4923691" y="-2273976"/>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4" name="Google Shape;794;p13"/>
          <p:cNvSpPr/>
          <p:nvPr/>
        </p:nvSpPr>
        <p:spPr>
          <a:xfrm flipH="1">
            <a:off x="531533" y="217266"/>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5" name="Google Shape;795;p13"/>
          <p:cNvGrpSpPr/>
          <p:nvPr/>
        </p:nvGrpSpPr>
        <p:grpSpPr>
          <a:xfrm>
            <a:off x="107702" y="3268767"/>
            <a:ext cx="423812" cy="487343"/>
            <a:chOff x="3717820" y="-1824378"/>
            <a:chExt cx="1092299" cy="1256038"/>
          </a:xfrm>
        </p:grpSpPr>
        <p:sp>
          <p:nvSpPr>
            <p:cNvPr id="796" name="Google Shape;796;p13"/>
            <p:cNvSpPr/>
            <p:nvPr/>
          </p:nvSpPr>
          <p:spPr>
            <a:xfrm>
              <a:off x="3730975" y="-1824378"/>
              <a:ext cx="1079144" cy="125603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3"/>
            <p:cNvSpPr/>
            <p:nvPr/>
          </p:nvSpPr>
          <p:spPr>
            <a:xfrm>
              <a:off x="3784495" y="-174475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3"/>
            <p:cNvSpPr/>
            <p:nvPr/>
          </p:nvSpPr>
          <p:spPr>
            <a:xfrm>
              <a:off x="3717820" y="-176380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3"/>
            <p:cNvSpPr/>
            <p:nvPr/>
          </p:nvSpPr>
          <p:spPr>
            <a:xfrm>
              <a:off x="4064493" y="-1566259"/>
              <a:ext cx="284610" cy="528218"/>
            </a:xfrm>
            <a:custGeom>
              <a:avLst/>
              <a:gdLst/>
              <a:ahLst/>
              <a:cxnLst/>
              <a:rect l="l" t="t" r="r" b="b"/>
              <a:pathLst>
                <a:path w="4357" h="8086" extrusionOk="0">
                  <a:moveTo>
                    <a:pt x="4357" y="3234"/>
                  </a:moveTo>
                  <a:lnTo>
                    <a:pt x="4357" y="3234"/>
                  </a:lnTo>
                  <a:lnTo>
                    <a:pt x="4357" y="3234"/>
                  </a:lnTo>
                  <a:close/>
                  <a:moveTo>
                    <a:pt x="1446" y="1"/>
                  </a:moveTo>
                  <a:lnTo>
                    <a:pt x="2017" y="2474"/>
                  </a:lnTo>
                  <a:lnTo>
                    <a:pt x="2607" y="4946"/>
                  </a:lnTo>
                  <a:lnTo>
                    <a:pt x="2264" y="4832"/>
                  </a:lnTo>
                  <a:lnTo>
                    <a:pt x="1884" y="4775"/>
                  </a:lnTo>
                  <a:lnTo>
                    <a:pt x="1713" y="4756"/>
                  </a:lnTo>
                  <a:lnTo>
                    <a:pt x="1351" y="4756"/>
                  </a:lnTo>
                  <a:lnTo>
                    <a:pt x="1161" y="4775"/>
                  </a:lnTo>
                  <a:lnTo>
                    <a:pt x="1009" y="4813"/>
                  </a:lnTo>
                  <a:lnTo>
                    <a:pt x="838" y="4870"/>
                  </a:lnTo>
                  <a:lnTo>
                    <a:pt x="686" y="4946"/>
                  </a:lnTo>
                  <a:lnTo>
                    <a:pt x="533" y="5042"/>
                  </a:lnTo>
                  <a:lnTo>
                    <a:pt x="400" y="5137"/>
                  </a:lnTo>
                  <a:lnTo>
                    <a:pt x="267" y="5270"/>
                  </a:lnTo>
                  <a:lnTo>
                    <a:pt x="172" y="5403"/>
                  </a:lnTo>
                  <a:lnTo>
                    <a:pt x="96" y="5555"/>
                  </a:lnTo>
                  <a:lnTo>
                    <a:pt x="58" y="5688"/>
                  </a:lnTo>
                  <a:lnTo>
                    <a:pt x="20" y="5821"/>
                  </a:lnTo>
                  <a:lnTo>
                    <a:pt x="1" y="5974"/>
                  </a:lnTo>
                  <a:lnTo>
                    <a:pt x="1" y="6107"/>
                  </a:lnTo>
                  <a:lnTo>
                    <a:pt x="20" y="6259"/>
                  </a:lnTo>
                  <a:lnTo>
                    <a:pt x="39" y="6392"/>
                  </a:lnTo>
                  <a:lnTo>
                    <a:pt x="115" y="6677"/>
                  </a:lnTo>
                  <a:lnTo>
                    <a:pt x="191" y="6868"/>
                  </a:lnTo>
                  <a:lnTo>
                    <a:pt x="286" y="7058"/>
                  </a:lnTo>
                  <a:lnTo>
                    <a:pt x="400" y="7248"/>
                  </a:lnTo>
                  <a:lnTo>
                    <a:pt x="514" y="7419"/>
                  </a:lnTo>
                  <a:lnTo>
                    <a:pt x="667" y="7571"/>
                  </a:lnTo>
                  <a:lnTo>
                    <a:pt x="819" y="7705"/>
                  </a:lnTo>
                  <a:lnTo>
                    <a:pt x="971" y="7819"/>
                  </a:lnTo>
                  <a:lnTo>
                    <a:pt x="1161" y="7933"/>
                  </a:lnTo>
                  <a:lnTo>
                    <a:pt x="1351" y="8009"/>
                  </a:lnTo>
                  <a:lnTo>
                    <a:pt x="1561" y="8066"/>
                  </a:lnTo>
                  <a:lnTo>
                    <a:pt x="1751" y="8085"/>
                  </a:lnTo>
                  <a:lnTo>
                    <a:pt x="1960" y="8085"/>
                  </a:lnTo>
                  <a:lnTo>
                    <a:pt x="2169" y="8066"/>
                  </a:lnTo>
                  <a:lnTo>
                    <a:pt x="2379" y="8009"/>
                  </a:lnTo>
                  <a:lnTo>
                    <a:pt x="2550" y="7914"/>
                  </a:lnTo>
                  <a:lnTo>
                    <a:pt x="2721" y="7800"/>
                  </a:lnTo>
                  <a:lnTo>
                    <a:pt x="2854" y="7686"/>
                  </a:lnTo>
                  <a:lnTo>
                    <a:pt x="2968" y="7552"/>
                  </a:lnTo>
                  <a:lnTo>
                    <a:pt x="3044" y="7419"/>
                  </a:lnTo>
                  <a:lnTo>
                    <a:pt x="3120" y="7267"/>
                  </a:lnTo>
                  <a:lnTo>
                    <a:pt x="3196" y="7096"/>
                  </a:lnTo>
                  <a:lnTo>
                    <a:pt x="3235" y="6944"/>
                  </a:lnTo>
                  <a:lnTo>
                    <a:pt x="3273" y="6773"/>
                  </a:lnTo>
                  <a:lnTo>
                    <a:pt x="3273" y="6601"/>
                  </a:lnTo>
                  <a:lnTo>
                    <a:pt x="3273" y="6259"/>
                  </a:lnTo>
                  <a:lnTo>
                    <a:pt x="3254" y="5898"/>
                  </a:lnTo>
                  <a:lnTo>
                    <a:pt x="3196" y="5555"/>
                  </a:lnTo>
                  <a:lnTo>
                    <a:pt x="3120" y="5213"/>
                  </a:lnTo>
                  <a:lnTo>
                    <a:pt x="2512" y="2264"/>
                  </a:lnTo>
                  <a:lnTo>
                    <a:pt x="2968" y="2512"/>
                  </a:lnTo>
                  <a:lnTo>
                    <a:pt x="3425" y="2759"/>
                  </a:lnTo>
                  <a:lnTo>
                    <a:pt x="3900" y="3006"/>
                  </a:lnTo>
                  <a:lnTo>
                    <a:pt x="4357" y="3234"/>
                  </a:lnTo>
                  <a:lnTo>
                    <a:pt x="4243" y="2226"/>
                  </a:lnTo>
                  <a:lnTo>
                    <a:pt x="4072" y="1237"/>
                  </a:lnTo>
                  <a:lnTo>
                    <a:pt x="3482" y="933"/>
                  </a:lnTo>
                  <a:lnTo>
                    <a:pt x="2778" y="590"/>
                  </a:lnTo>
                  <a:lnTo>
                    <a:pt x="2036" y="248"/>
                  </a:lnTo>
                  <a:lnTo>
                    <a:pt x="14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0" name="Google Shape;800;p13"/>
          <p:cNvGrpSpPr/>
          <p:nvPr/>
        </p:nvGrpSpPr>
        <p:grpSpPr>
          <a:xfrm rot="10800000" flipH="1">
            <a:off x="8692114" y="1198766"/>
            <a:ext cx="423849" cy="1824476"/>
            <a:chOff x="3456989" y="-1976039"/>
            <a:chExt cx="423849" cy="1824476"/>
          </a:xfrm>
        </p:grpSpPr>
        <p:sp>
          <p:nvSpPr>
            <p:cNvPr id="801" name="Google Shape;801;p13"/>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3"/>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3"/>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4" name="Google Shape;804;p13"/>
          <p:cNvSpPr/>
          <p:nvPr/>
        </p:nvSpPr>
        <p:spPr>
          <a:xfrm rot="-5400000" flipH="1">
            <a:off x="7722738" y="3730350"/>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5" name="Google Shape;805;p13"/>
          <p:cNvGrpSpPr/>
          <p:nvPr/>
        </p:nvGrpSpPr>
        <p:grpSpPr>
          <a:xfrm>
            <a:off x="8528000" y="79249"/>
            <a:ext cx="302049" cy="308835"/>
            <a:chOff x="3455275" y="-2627725"/>
            <a:chExt cx="1172552" cy="1198892"/>
          </a:xfrm>
        </p:grpSpPr>
        <p:sp>
          <p:nvSpPr>
            <p:cNvPr id="806" name="Google Shape;806;p13"/>
            <p:cNvSpPr/>
            <p:nvPr/>
          </p:nvSpPr>
          <p:spPr>
            <a:xfrm>
              <a:off x="3455275" y="-2627725"/>
              <a:ext cx="1141821" cy="1121411"/>
            </a:xfrm>
            <a:custGeom>
              <a:avLst/>
              <a:gdLst/>
              <a:ahLst/>
              <a:cxnLst/>
              <a:rect l="l" t="t" r="r" b="b"/>
              <a:pathLst>
                <a:path w="14825" h="14560" extrusionOk="0">
                  <a:moveTo>
                    <a:pt x="10402" y="1"/>
                  </a:moveTo>
                  <a:lnTo>
                    <a:pt x="10193" y="39"/>
                  </a:lnTo>
                  <a:lnTo>
                    <a:pt x="10098" y="77"/>
                  </a:lnTo>
                  <a:lnTo>
                    <a:pt x="10003" y="134"/>
                  </a:lnTo>
                  <a:lnTo>
                    <a:pt x="9909" y="191"/>
                  </a:lnTo>
                  <a:lnTo>
                    <a:pt x="9852" y="267"/>
                  </a:lnTo>
                  <a:lnTo>
                    <a:pt x="9719" y="437"/>
                  </a:lnTo>
                  <a:lnTo>
                    <a:pt x="9624" y="627"/>
                  </a:lnTo>
                  <a:lnTo>
                    <a:pt x="9548" y="817"/>
                  </a:lnTo>
                  <a:lnTo>
                    <a:pt x="6739" y="7840"/>
                  </a:lnTo>
                  <a:lnTo>
                    <a:pt x="6530" y="7612"/>
                  </a:lnTo>
                  <a:lnTo>
                    <a:pt x="6302" y="7403"/>
                  </a:lnTo>
                  <a:lnTo>
                    <a:pt x="6055" y="7214"/>
                  </a:lnTo>
                  <a:lnTo>
                    <a:pt x="5790" y="7062"/>
                  </a:lnTo>
                  <a:lnTo>
                    <a:pt x="5524" y="6910"/>
                  </a:lnTo>
                  <a:lnTo>
                    <a:pt x="5239" y="6796"/>
                  </a:lnTo>
                  <a:lnTo>
                    <a:pt x="4936" y="6701"/>
                  </a:lnTo>
                  <a:lnTo>
                    <a:pt x="4632" y="6625"/>
                  </a:lnTo>
                  <a:lnTo>
                    <a:pt x="4328" y="6568"/>
                  </a:lnTo>
                  <a:lnTo>
                    <a:pt x="4024" y="6549"/>
                  </a:lnTo>
                  <a:lnTo>
                    <a:pt x="3721" y="6530"/>
                  </a:lnTo>
                  <a:lnTo>
                    <a:pt x="3398" y="6568"/>
                  </a:lnTo>
                  <a:lnTo>
                    <a:pt x="3094" y="6606"/>
                  </a:lnTo>
                  <a:lnTo>
                    <a:pt x="2791" y="6682"/>
                  </a:lnTo>
                  <a:lnTo>
                    <a:pt x="2506" y="6777"/>
                  </a:lnTo>
                  <a:lnTo>
                    <a:pt x="2221" y="6891"/>
                  </a:lnTo>
                  <a:lnTo>
                    <a:pt x="1956" y="7043"/>
                  </a:lnTo>
                  <a:lnTo>
                    <a:pt x="1690" y="7214"/>
                  </a:lnTo>
                  <a:lnTo>
                    <a:pt x="1443" y="7403"/>
                  </a:lnTo>
                  <a:lnTo>
                    <a:pt x="1215" y="7612"/>
                  </a:lnTo>
                  <a:lnTo>
                    <a:pt x="1007" y="7821"/>
                  </a:lnTo>
                  <a:lnTo>
                    <a:pt x="817" y="8068"/>
                  </a:lnTo>
                  <a:lnTo>
                    <a:pt x="646" y="8333"/>
                  </a:lnTo>
                  <a:lnTo>
                    <a:pt x="475" y="8599"/>
                  </a:lnTo>
                  <a:lnTo>
                    <a:pt x="342" y="8865"/>
                  </a:lnTo>
                  <a:lnTo>
                    <a:pt x="228" y="9169"/>
                  </a:lnTo>
                  <a:lnTo>
                    <a:pt x="133" y="9453"/>
                  </a:lnTo>
                  <a:lnTo>
                    <a:pt x="76" y="9757"/>
                  </a:lnTo>
                  <a:lnTo>
                    <a:pt x="20" y="10061"/>
                  </a:lnTo>
                  <a:lnTo>
                    <a:pt x="1" y="10364"/>
                  </a:lnTo>
                  <a:lnTo>
                    <a:pt x="1" y="10687"/>
                  </a:lnTo>
                  <a:lnTo>
                    <a:pt x="38" y="10991"/>
                  </a:lnTo>
                  <a:lnTo>
                    <a:pt x="76" y="11294"/>
                  </a:lnTo>
                  <a:lnTo>
                    <a:pt x="171" y="11598"/>
                  </a:lnTo>
                  <a:lnTo>
                    <a:pt x="266" y="11883"/>
                  </a:lnTo>
                  <a:lnTo>
                    <a:pt x="380" y="12168"/>
                  </a:lnTo>
                  <a:lnTo>
                    <a:pt x="532" y="12433"/>
                  </a:lnTo>
                  <a:lnTo>
                    <a:pt x="703" y="12699"/>
                  </a:lnTo>
                  <a:lnTo>
                    <a:pt x="874" y="12946"/>
                  </a:lnTo>
                  <a:lnTo>
                    <a:pt x="1082" y="13193"/>
                  </a:lnTo>
                  <a:lnTo>
                    <a:pt x="1291" y="13401"/>
                  </a:lnTo>
                  <a:lnTo>
                    <a:pt x="1538" y="13610"/>
                  </a:lnTo>
                  <a:lnTo>
                    <a:pt x="1785" y="13800"/>
                  </a:lnTo>
                  <a:lnTo>
                    <a:pt x="2031" y="13971"/>
                  </a:lnTo>
                  <a:lnTo>
                    <a:pt x="2297" y="14123"/>
                  </a:lnTo>
                  <a:lnTo>
                    <a:pt x="2582" y="14255"/>
                  </a:lnTo>
                  <a:lnTo>
                    <a:pt x="2867" y="14369"/>
                  </a:lnTo>
                  <a:lnTo>
                    <a:pt x="3170" y="14445"/>
                  </a:lnTo>
                  <a:lnTo>
                    <a:pt x="3531" y="14521"/>
                  </a:lnTo>
                  <a:lnTo>
                    <a:pt x="3892" y="14559"/>
                  </a:lnTo>
                  <a:lnTo>
                    <a:pt x="4252" y="14559"/>
                  </a:lnTo>
                  <a:lnTo>
                    <a:pt x="4613" y="14521"/>
                  </a:lnTo>
                  <a:lnTo>
                    <a:pt x="4974" y="14445"/>
                  </a:lnTo>
                  <a:lnTo>
                    <a:pt x="5315" y="14331"/>
                  </a:lnTo>
                  <a:lnTo>
                    <a:pt x="5638" y="14180"/>
                  </a:lnTo>
                  <a:lnTo>
                    <a:pt x="5790" y="14085"/>
                  </a:lnTo>
                  <a:lnTo>
                    <a:pt x="5942" y="13990"/>
                  </a:lnTo>
                  <a:lnTo>
                    <a:pt x="6188" y="13781"/>
                  </a:lnTo>
                  <a:lnTo>
                    <a:pt x="6416" y="13553"/>
                  </a:lnTo>
                  <a:lnTo>
                    <a:pt x="6625" y="13306"/>
                  </a:lnTo>
                  <a:lnTo>
                    <a:pt x="6815" y="13041"/>
                  </a:lnTo>
                  <a:lnTo>
                    <a:pt x="7005" y="12756"/>
                  </a:lnTo>
                  <a:lnTo>
                    <a:pt x="7156" y="12471"/>
                  </a:lnTo>
                  <a:lnTo>
                    <a:pt x="7460" y="11883"/>
                  </a:lnTo>
                  <a:lnTo>
                    <a:pt x="8010" y="10706"/>
                  </a:lnTo>
                  <a:lnTo>
                    <a:pt x="8542" y="9548"/>
                  </a:lnTo>
                  <a:lnTo>
                    <a:pt x="9054" y="8352"/>
                  </a:lnTo>
                  <a:lnTo>
                    <a:pt x="9548" y="7176"/>
                  </a:lnTo>
                  <a:lnTo>
                    <a:pt x="10003" y="5961"/>
                  </a:lnTo>
                  <a:lnTo>
                    <a:pt x="10459" y="4765"/>
                  </a:lnTo>
                  <a:lnTo>
                    <a:pt x="10896" y="3550"/>
                  </a:lnTo>
                  <a:lnTo>
                    <a:pt x="11294" y="2316"/>
                  </a:lnTo>
                  <a:lnTo>
                    <a:pt x="11731" y="2544"/>
                  </a:lnTo>
                  <a:lnTo>
                    <a:pt x="12167" y="2753"/>
                  </a:lnTo>
                  <a:lnTo>
                    <a:pt x="12395" y="2829"/>
                  </a:lnTo>
                  <a:lnTo>
                    <a:pt x="12623" y="2905"/>
                  </a:lnTo>
                  <a:lnTo>
                    <a:pt x="12851" y="2943"/>
                  </a:lnTo>
                  <a:lnTo>
                    <a:pt x="13097" y="2981"/>
                  </a:lnTo>
                  <a:lnTo>
                    <a:pt x="13344" y="2981"/>
                  </a:lnTo>
                  <a:lnTo>
                    <a:pt x="13572" y="2962"/>
                  </a:lnTo>
                  <a:lnTo>
                    <a:pt x="13819" y="2905"/>
                  </a:lnTo>
                  <a:lnTo>
                    <a:pt x="14046" y="2810"/>
                  </a:lnTo>
                  <a:lnTo>
                    <a:pt x="14255" y="2696"/>
                  </a:lnTo>
                  <a:lnTo>
                    <a:pt x="14445" y="2544"/>
                  </a:lnTo>
                  <a:lnTo>
                    <a:pt x="14597" y="2373"/>
                  </a:lnTo>
                  <a:lnTo>
                    <a:pt x="14654" y="2278"/>
                  </a:lnTo>
                  <a:lnTo>
                    <a:pt x="14711" y="2165"/>
                  </a:lnTo>
                  <a:lnTo>
                    <a:pt x="14768" y="2051"/>
                  </a:lnTo>
                  <a:lnTo>
                    <a:pt x="14806" y="1937"/>
                  </a:lnTo>
                  <a:lnTo>
                    <a:pt x="14825" y="1823"/>
                  </a:lnTo>
                  <a:lnTo>
                    <a:pt x="14825" y="1709"/>
                  </a:lnTo>
                  <a:lnTo>
                    <a:pt x="14806" y="1614"/>
                  </a:lnTo>
                  <a:lnTo>
                    <a:pt x="14787" y="1519"/>
                  </a:lnTo>
                  <a:lnTo>
                    <a:pt x="14768" y="1424"/>
                  </a:lnTo>
                  <a:lnTo>
                    <a:pt x="14711" y="1329"/>
                  </a:lnTo>
                  <a:lnTo>
                    <a:pt x="14597" y="1159"/>
                  </a:lnTo>
                  <a:lnTo>
                    <a:pt x="14445" y="1007"/>
                  </a:lnTo>
                  <a:lnTo>
                    <a:pt x="14236" y="874"/>
                  </a:lnTo>
                  <a:lnTo>
                    <a:pt x="14027" y="741"/>
                  </a:lnTo>
                  <a:lnTo>
                    <a:pt x="13838" y="646"/>
                  </a:lnTo>
                  <a:lnTo>
                    <a:pt x="13629" y="570"/>
                  </a:lnTo>
                  <a:lnTo>
                    <a:pt x="13192" y="418"/>
                  </a:lnTo>
                  <a:lnTo>
                    <a:pt x="12718" y="304"/>
                  </a:lnTo>
                  <a:lnTo>
                    <a:pt x="12262" y="210"/>
                  </a:lnTo>
                  <a:lnTo>
                    <a:pt x="11826" y="134"/>
                  </a:lnTo>
                  <a:lnTo>
                    <a:pt x="11427" y="77"/>
                  </a:lnTo>
                  <a:lnTo>
                    <a:pt x="10820" y="20"/>
                  </a:lnTo>
                  <a:lnTo>
                    <a:pt x="10611"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3"/>
            <p:cNvSpPr/>
            <p:nvPr/>
          </p:nvSpPr>
          <p:spPr>
            <a:xfrm>
              <a:off x="3486006" y="-2566341"/>
              <a:ext cx="1141821" cy="1137508"/>
            </a:xfrm>
            <a:custGeom>
              <a:avLst/>
              <a:gdLst/>
              <a:ahLst/>
              <a:cxnLst/>
              <a:rect l="l" t="t" r="r" b="b"/>
              <a:pathLst>
                <a:path w="14825" h="14769" extrusionOk="0">
                  <a:moveTo>
                    <a:pt x="12736" y="1"/>
                  </a:moveTo>
                  <a:lnTo>
                    <a:pt x="12262" y="58"/>
                  </a:lnTo>
                  <a:lnTo>
                    <a:pt x="11825" y="115"/>
                  </a:lnTo>
                  <a:lnTo>
                    <a:pt x="11427" y="172"/>
                  </a:lnTo>
                  <a:lnTo>
                    <a:pt x="11066" y="229"/>
                  </a:lnTo>
                  <a:lnTo>
                    <a:pt x="10800" y="229"/>
                  </a:lnTo>
                  <a:lnTo>
                    <a:pt x="10591" y="210"/>
                  </a:lnTo>
                  <a:lnTo>
                    <a:pt x="10383" y="210"/>
                  </a:lnTo>
                  <a:lnTo>
                    <a:pt x="10174" y="248"/>
                  </a:lnTo>
                  <a:lnTo>
                    <a:pt x="10079" y="286"/>
                  </a:lnTo>
                  <a:lnTo>
                    <a:pt x="9984" y="343"/>
                  </a:lnTo>
                  <a:lnTo>
                    <a:pt x="9908" y="400"/>
                  </a:lnTo>
                  <a:lnTo>
                    <a:pt x="9832" y="475"/>
                  </a:lnTo>
                  <a:lnTo>
                    <a:pt x="9718" y="646"/>
                  </a:lnTo>
                  <a:lnTo>
                    <a:pt x="9604" y="836"/>
                  </a:lnTo>
                  <a:lnTo>
                    <a:pt x="9529" y="1026"/>
                  </a:lnTo>
                  <a:lnTo>
                    <a:pt x="6719" y="8049"/>
                  </a:lnTo>
                  <a:lnTo>
                    <a:pt x="6511" y="7821"/>
                  </a:lnTo>
                  <a:lnTo>
                    <a:pt x="6283" y="7612"/>
                  </a:lnTo>
                  <a:lnTo>
                    <a:pt x="6036" y="7442"/>
                  </a:lnTo>
                  <a:lnTo>
                    <a:pt x="5770" y="7271"/>
                  </a:lnTo>
                  <a:lnTo>
                    <a:pt x="5505" y="7119"/>
                  </a:lnTo>
                  <a:lnTo>
                    <a:pt x="5220" y="7005"/>
                  </a:lnTo>
                  <a:lnTo>
                    <a:pt x="4935" y="6910"/>
                  </a:lnTo>
                  <a:lnTo>
                    <a:pt x="4631" y="6834"/>
                  </a:lnTo>
                  <a:lnTo>
                    <a:pt x="4328" y="6777"/>
                  </a:lnTo>
                  <a:lnTo>
                    <a:pt x="4005" y="6758"/>
                  </a:lnTo>
                  <a:lnTo>
                    <a:pt x="3701" y="6758"/>
                  </a:lnTo>
                  <a:lnTo>
                    <a:pt x="3398" y="6777"/>
                  </a:lnTo>
                  <a:lnTo>
                    <a:pt x="3094" y="6815"/>
                  </a:lnTo>
                  <a:lnTo>
                    <a:pt x="2790" y="6891"/>
                  </a:lnTo>
                  <a:lnTo>
                    <a:pt x="2487" y="6986"/>
                  </a:lnTo>
                  <a:lnTo>
                    <a:pt x="2202" y="7100"/>
                  </a:lnTo>
                  <a:lnTo>
                    <a:pt x="1936" y="7252"/>
                  </a:lnTo>
                  <a:lnTo>
                    <a:pt x="1670" y="7423"/>
                  </a:lnTo>
                  <a:lnTo>
                    <a:pt x="1443" y="7612"/>
                  </a:lnTo>
                  <a:lnTo>
                    <a:pt x="1215" y="7821"/>
                  </a:lnTo>
                  <a:lnTo>
                    <a:pt x="1006" y="8049"/>
                  </a:lnTo>
                  <a:lnTo>
                    <a:pt x="797" y="8277"/>
                  </a:lnTo>
                  <a:lnTo>
                    <a:pt x="627" y="8542"/>
                  </a:lnTo>
                  <a:lnTo>
                    <a:pt x="475" y="8808"/>
                  </a:lnTo>
                  <a:lnTo>
                    <a:pt x="342" y="9093"/>
                  </a:lnTo>
                  <a:lnTo>
                    <a:pt x="228" y="9378"/>
                  </a:lnTo>
                  <a:lnTo>
                    <a:pt x="133" y="9662"/>
                  </a:lnTo>
                  <a:lnTo>
                    <a:pt x="57" y="9966"/>
                  </a:lnTo>
                  <a:lnTo>
                    <a:pt x="19" y="10270"/>
                  </a:lnTo>
                  <a:lnTo>
                    <a:pt x="0" y="10592"/>
                  </a:lnTo>
                  <a:lnTo>
                    <a:pt x="0" y="10896"/>
                  </a:lnTo>
                  <a:lnTo>
                    <a:pt x="19" y="11200"/>
                  </a:lnTo>
                  <a:lnTo>
                    <a:pt x="76" y="11503"/>
                  </a:lnTo>
                  <a:lnTo>
                    <a:pt x="152" y="11807"/>
                  </a:lnTo>
                  <a:lnTo>
                    <a:pt x="247" y="12092"/>
                  </a:lnTo>
                  <a:lnTo>
                    <a:pt x="380" y="12377"/>
                  </a:lnTo>
                  <a:lnTo>
                    <a:pt x="532" y="12642"/>
                  </a:lnTo>
                  <a:lnTo>
                    <a:pt x="683" y="12908"/>
                  </a:lnTo>
                  <a:lnTo>
                    <a:pt x="873" y="13155"/>
                  </a:lnTo>
                  <a:lnTo>
                    <a:pt x="1063" y="13402"/>
                  </a:lnTo>
                  <a:lnTo>
                    <a:pt x="1291" y="13629"/>
                  </a:lnTo>
                  <a:lnTo>
                    <a:pt x="1519" y="13819"/>
                  </a:lnTo>
                  <a:lnTo>
                    <a:pt x="1765" y="14009"/>
                  </a:lnTo>
                  <a:lnTo>
                    <a:pt x="2031" y="14180"/>
                  </a:lnTo>
                  <a:lnTo>
                    <a:pt x="2297" y="14332"/>
                  </a:lnTo>
                  <a:lnTo>
                    <a:pt x="2582" y="14464"/>
                  </a:lnTo>
                  <a:lnTo>
                    <a:pt x="2866" y="14578"/>
                  </a:lnTo>
                  <a:lnTo>
                    <a:pt x="3170" y="14654"/>
                  </a:lnTo>
                  <a:lnTo>
                    <a:pt x="3512" y="14730"/>
                  </a:lnTo>
                  <a:lnTo>
                    <a:pt x="3872" y="14768"/>
                  </a:lnTo>
                  <a:lnTo>
                    <a:pt x="4252" y="14768"/>
                  </a:lnTo>
                  <a:lnTo>
                    <a:pt x="4613" y="14730"/>
                  </a:lnTo>
                  <a:lnTo>
                    <a:pt x="4954" y="14654"/>
                  </a:lnTo>
                  <a:lnTo>
                    <a:pt x="5296" y="14540"/>
                  </a:lnTo>
                  <a:lnTo>
                    <a:pt x="5637" y="14389"/>
                  </a:lnTo>
                  <a:lnTo>
                    <a:pt x="5789" y="14313"/>
                  </a:lnTo>
                  <a:lnTo>
                    <a:pt x="5941" y="14199"/>
                  </a:lnTo>
                  <a:lnTo>
                    <a:pt x="6188" y="13990"/>
                  </a:lnTo>
                  <a:lnTo>
                    <a:pt x="6416" y="13762"/>
                  </a:lnTo>
                  <a:lnTo>
                    <a:pt x="6624" y="13515"/>
                  </a:lnTo>
                  <a:lnTo>
                    <a:pt x="6814" y="13250"/>
                  </a:lnTo>
                  <a:lnTo>
                    <a:pt x="6985" y="12965"/>
                  </a:lnTo>
                  <a:lnTo>
                    <a:pt x="7156" y="12680"/>
                  </a:lnTo>
                  <a:lnTo>
                    <a:pt x="7441" y="12092"/>
                  </a:lnTo>
                  <a:lnTo>
                    <a:pt x="7991" y="10934"/>
                  </a:lnTo>
                  <a:lnTo>
                    <a:pt x="8523" y="9757"/>
                  </a:lnTo>
                  <a:lnTo>
                    <a:pt x="9035" y="8580"/>
                  </a:lnTo>
                  <a:lnTo>
                    <a:pt x="9529" y="7385"/>
                  </a:lnTo>
                  <a:lnTo>
                    <a:pt x="10003" y="6189"/>
                  </a:lnTo>
                  <a:lnTo>
                    <a:pt x="10459" y="4974"/>
                  </a:lnTo>
                  <a:lnTo>
                    <a:pt x="10876" y="3759"/>
                  </a:lnTo>
                  <a:lnTo>
                    <a:pt x="11294" y="2544"/>
                  </a:lnTo>
                  <a:lnTo>
                    <a:pt x="11711" y="2753"/>
                  </a:lnTo>
                  <a:lnTo>
                    <a:pt x="12167" y="2962"/>
                  </a:lnTo>
                  <a:lnTo>
                    <a:pt x="12376" y="3038"/>
                  </a:lnTo>
                  <a:lnTo>
                    <a:pt x="12622" y="3114"/>
                  </a:lnTo>
                  <a:lnTo>
                    <a:pt x="12850" y="3152"/>
                  </a:lnTo>
                  <a:lnTo>
                    <a:pt x="13078" y="3190"/>
                  </a:lnTo>
                  <a:lnTo>
                    <a:pt x="13325" y="3190"/>
                  </a:lnTo>
                  <a:lnTo>
                    <a:pt x="13572" y="3171"/>
                  </a:lnTo>
                  <a:lnTo>
                    <a:pt x="13799" y="3114"/>
                  </a:lnTo>
                  <a:lnTo>
                    <a:pt x="14027" y="3019"/>
                  </a:lnTo>
                  <a:lnTo>
                    <a:pt x="14236" y="2905"/>
                  </a:lnTo>
                  <a:lnTo>
                    <a:pt x="14426" y="2772"/>
                  </a:lnTo>
                  <a:lnTo>
                    <a:pt x="14577" y="2582"/>
                  </a:lnTo>
                  <a:lnTo>
                    <a:pt x="14653" y="2487"/>
                  </a:lnTo>
                  <a:lnTo>
                    <a:pt x="14710" y="2393"/>
                  </a:lnTo>
                  <a:lnTo>
                    <a:pt x="14748" y="2260"/>
                  </a:lnTo>
                  <a:lnTo>
                    <a:pt x="14786" y="2108"/>
                  </a:lnTo>
                  <a:lnTo>
                    <a:pt x="14805" y="1975"/>
                  </a:lnTo>
                  <a:lnTo>
                    <a:pt x="14824" y="1823"/>
                  </a:lnTo>
                  <a:lnTo>
                    <a:pt x="14805" y="1652"/>
                  </a:lnTo>
                  <a:lnTo>
                    <a:pt x="14786" y="1500"/>
                  </a:lnTo>
                  <a:lnTo>
                    <a:pt x="14767" y="1330"/>
                  </a:lnTo>
                  <a:lnTo>
                    <a:pt x="14710" y="1178"/>
                  </a:lnTo>
                  <a:lnTo>
                    <a:pt x="14672" y="1026"/>
                  </a:lnTo>
                  <a:lnTo>
                    <a:pt x="14596" y="874"/>
                  </a:lnTo>
                  <a:lnTo>
                    <a:pt x="14540" y="722"/>
                  </a:lnTo>
                  <a:lnTo>
                    <a:pt x="14445" y="589"/>
                  </a:lnTo>
                  <a:lnTo>
                    <a:pt x="14350" y="475"/>
                  </a:lnTo>
                  <a:lnTo>
                    <a:pt x="14255" y="362"/>
                  </a:lnTo>
                  <a:lnTo>
                    <a:pt x="14160" y="286"/>
                  </a:lnTo>
                  <a:lnTo>
                    <a:pt x="14046" y="210"/>
                  </a:lnTo>
                  <a:lnTo>
                    <a:pt x="13856" y="134"/>
                  </a:lnTo>
                  <a:lnTo>
                    <a:pt x="13647" y="77"/>
                  </a:lnTo>
                  <a:lnTo>
                    <a:pt x="13420" y="39"/>
                  </a:lnTo>
                  <a:lnTo>
                    <a:pt x="13192"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3"/>
            <p:cNvSpPr/>
            <p:nvPr/>
          </p:nvSpPr>
          <p:spPr>
            <a:xfrm>
              <a:off x="3486006" y="-2566341"/>
              <a:ext cx="1141821" cy="1137508"/>
            </a:xfrm>
            <a:custGeom>
              <a:avLst/>
              <a:gdLst/>
              <a:ahLst/>
              <a:cxnLst/>
              <a:rect l="l" t="t" r="r" b="b"/>
              <a:pathLst>
                <a:path w="14825" h="14769" extrusionOk="0">
                  <a:moveTo>
                    <a:pt x="12736" y="1"/>
                  </a:moveTo>
                  <a:lnTo>
                    <a:pt x="12262" y="58"/>
                  </a:lnTo>
                  <a:lnTo>
                    <a:pt x="11825" y="115"/>
                  </a:lnTo>
                  <a:lnTo>
                    <a:pt x="11427" y="172"/>
                  </a:lnTo>
                  <a:lnTo>
                    <a:pt x="11066" y="229"/>
                  </a:lnTo>
                  <a:lnTo>
                    <a:pt x="10800" y="229"/>
                  </a:lnTo>
                  <a:lnTo>
                    <a:pt x="10591" y="210"/>
                  </a:lnTo>
                  <a:lnTo>
                    <a:pt x="10383" y="210"/>
                  </a:lnTo>
                  <a:lnTo>
                    <a:pt x="10174" y="248"/>
                  </a:lnTo>
                  <a:lnTo>
                    <a:pt x="10079" y="286"/>
                  </a:lnTo>
                  <a:lnTo>
                    <a:pt x="9984" y="343"/>
                  </a:lnTo>
                  <a:lnTo>
                    <a:pt x="9908" y="400"/>
                  </a:lnTo>
                  <a:lnTo>
                    <a:pt x="9832" y="475"/>
                  </a:lnTo>
                  <a:lnTo>
                    <a:pt x="9718" y="646"/>
                  </a:lnTo>
                  <a:lnTo>
                    <a:pt x="9604" y="836"/>
                  </a:lnTo>
                  <a:lnTo>
                    <a:pt x="9529" y="1026"/>
                  </a:lnTo>
                  <a:lnTo>
                    <a:pt x="6719" y="8049"/>
                  </a:lnTo>
                  <a:lnTo>
                    <a:pt x="6511" y="7821"/>
                  </a:lnTo>
                  <a:lnTo>
                    <a:pt x="6283" y="7612"/>
                  </a:lnTo>
                  <a:lnTo>
                    <a:pt x="6036" y="7442"/>
                  </a:lnTo>
                  <a:lnTo>
                    <a:pt x="5770" y="7271"/>
                  </a:lnTo>
                  <a:lnTo>
                    <a:pt x="5505" y="7119"/>
                  </a:lnTo>
                  <a:lnTo>
                    <a:pt x="5220" y="7005"/>
                  </a:lnTo>
                  <a:lnTo>
                    <a:pt x="4935" y="6910"/>
                  </a:lnTo>
                  <a:lnTo>
                    <a:pt x="4631" y="6834"/>
                  </a:lnTo>
                  <a:lnTo>
                    <a:pt x="4328" y="6777"/>
                  </a:lnTo>
                  <a:lnTo>
                    <a:pt x="4005" y="6758"/>
                  </a:lnTo>
                  <a:lnTo>
                    <a:pt x="3701" y="6758"/>
                  </a:lnTo>
                  <a:lnTo>
                    <a:pt x="3398" y="6777"/>
                  </a:lnTo>
                  <a:lnTo>
                    <a:pt x="3094" y="6815"/>
                  </a:lnTo>
                  <a:lnTo>
                    <a:pt x="2790" y="6891"/>
                  </a:lnTo>
                  <a:lnTo>
                    <a:pt x="2487" y="6986"/>
                  </a:lnTo>
                  <a:lnTo>
                    <a:pt x="2202" y="7100"/>
                  </a:lnTo>
                  <a:lnTo>
                    <a:pt x="1936" y="7252"/>
                  </a:lnTo>
                  <a:lnTo>
                    <a:pt x="1670" y="7423"/>
                  </a:lnTo>
                  <a:lnTo>
                    <a:pt x="1443" y="7612"/>
                  </a:lnTo>
                  <a:lnTo>
                    <a:pt x="1215" y="7821"/>
                  </a:lnTo>
                  <a:lnTo>
                    <a:pt x="1006" y="8049"/>
                  </a:lnTo>
                  <a:lnTo>
                    <a:pt x="797" y="8277"/>
                  </a:lnTo>
                  <a:lnTo>
                    <a:pt x="627" y="8542"/>
                  </a:lnTo>
                  <a:lnTo>
                    <a:pt x="475" y="8808"/>
                  </a:lnTo>
                  <a:lnTo>
                    <a:pt x="342" y="9093"/>
                  </a:lnTo>
                  <a:lnTo>
                    <a:pt x="228" y="9378"/>
                  </a:lnTo>
                  <a:lnTo>
                    <a:pt x="133" y="9662"/>
                  </a:lnTo>
                  <a:lnTo>
                    <a:pt x="57" y="9966"/>
                  </a:lnTo>
                  <a:lnTo>
                    <a:pt x="19" y="10270"/>
                  </a:lnTo>
                  <a:lnTo>
                    <a:pt x="0" y="10592"/>
                  </a:lnTo>
                  <a:lnTo>
                    <a:pt x="0" y="10896"/>
                  </a:lnTo>
                  <a:lnTo>
                    <a:pt x="19" y="11200"/>
                  </a:lnTo>
                  <a:lnTo>
                    <a:pt x="76" y="11503"/>
                  </a:lnTo>
                  <a:lnTo>
                    <a:pt x="152" y="11807"/>
                  </a:lnTo>
                  <a:lnTo>
                    <a:pt x="247" y="12092"/>
                  </a:lnTo>
                  <a:lnTo>
                    <a:pt x="380" y="12377"/>
                  </a:lnTo>
                  <a:lnTo>
                    <a:pt x="532" y="12642"/>
                  </a:lnTo>
                  <a:lnTo>
                    <a:pt x="683" y="12908"/>
                  </a:lnTo>
                  <a:lnTo>
                    <a:pt x="873" y="13155"/>
                  </a:lnTo>
                  <a:lnTo>
                    <a:pt x="1063" y="13402"/>
                  </a:lnTo>
                  <a:lnTo>
                    <a:pt x="1291" y="13629"/>
                  </a:lnTo>
                  <a:lnTo>
                    <a:pt x="1519" y="13819"/>
                  </a:lnTo>
                  <a:lnTo>
                    <a:pt x="1765" y="14009"/>
                  </a:lnTo>
                  <a:lnTo>
                    <a:pt x="2031" y="14180"/>
                  </a:lnTo>
                  <a:lnTo>
                    <a:pt x="2297" y="14332"/>
                  </a:lnTo>
                  <a:lnTo>
                    <a:pt x="2582" y="14464"/>
                  </a:lnTo>
                  <a:lnTo>
                    <a:pt x="2866" y="14578"/>
                  </a:lnTo>
                  <a:lnTo>
                    <a:pt x="3170" y="14654"/>
                  </a:lnTo>
                  <a:lnTo>
                    <a:pt x="3512" y="14730"/>
                  </a:lnTo>
                  <a:lnTo>
                    <a:pt x="3872" y="14768"/>
                  </a:lnTo>
                  <a:lnTo>
                    <a:pt x="4252" y="14768"/>
                  </a:lnTo>
                  <a:lnTo>
                    <a:pt x="4613" y="14730"/>
                  </a:lnTo>
                  <a:lnTo>
                    <a:pt x="4954" y="14654"/>
                  </a:lnTo>
                  <a:lnTo>
                    <a:pt x="5296" y="14540"/>
                  </a:lnTo>
                  <a:lnTo>
                    <a:pt x="5637" y="14389"/>
                  </a:lnTo>
                  <a:lnTo>
                    <a:pt x="5789" y="14313"/>
                  </a:lnTo>
                  <a:lnTo>
                    <a:pt x="5941" y="14199"/>
                  </a:lnTo>
                  <a:lnTo>
                    <a:pt x="6188" y="13990"/>
                  </a:lnTo>
                  <a:lnTo>
                    <a:pt x="6416" y="13762"/>
                  </a:lnTo>
                  <a:lnTo>
                    <a:pt x="6624" y="13515"/>
                  </a:lnTo>
                  <a:lnTo>
                    <a:pt x="6814" y="13250"/>
                  </a:lnTo>
                  <a:lnTo>
                    <a:pt x="6985" y="12965"/>
                  </a:lnTo>
                  <a:lnTo>
                    <a:pt x="7156" y="12680"/>
                  </a:lnTo>
                  <a:lnTo>
                    <a:pt x="7441" y="12092"/>
                  </a:lnTo>
                  <a:lnTo>
                    <a:pt x="7991" y="10934"/>
                  </a:lnTo>
                  <a:lnTo>
                    <a:pt x="8523" y="9757"/>
                  </a:lnTo>
                  <a:lnTo>
                    <a:pt x="9035" y="8580"/>
                  </a:lnTo>
                  <a:lnTo>
                    <a:pt x="9529" y="7385"/>
                  </a:lnTo>
                  <a:lnTo>
                    <a:pt x="10003" y="6189"/>
                  </a:lnTo>
                  <a:lnTo>
                    <a:pt x="10459" y="4974"/>
                  </a:lnTo>
                  <a:lnTo>
                    <a:pt x="10876" y="3759"/>
                  </a:lnTo>
                  <a:lnTo>
                    <a:pt x="11294" y="2544"/>
                  </a:lnTo>
                  <a:lnTo>
                    <a:pt x="11711" y="2753"/>
                  </a:lnTo>
                  <a:lnTo>
                    <a:pt x="12167" y="2962"/>
                  </a:lnTo>
                  <a:lnTo>
                    <a:pt x="12376" y="3038"/>
                  </a:lnTo>
                  <a:lnTo>
                    <a:pt x="12622" y="3114"/>
                  </a:lnTo>
                  <a:lnTo>
                    <a:pt x="12850" y="3152"/>
                  </a:lnTo>
                  <a:lnTo>
                    <a:pt x="13078" y="3190"/>
                  </a:lnTo>
                  <a:lnTo>
                    <a:pt x="13325" y="3190"/>
                  </a:lnTo>
                  <a:lnTo>
                    <a:pt x="13572" y="3171"/>
                  </a:lnTo>
                  <a:lnTo>
                    <a:pt x="13799" y="3114"/>
                  </a:lnTo>
                  <a:lnTo>
                    <a:pt x="14027" y="3019"/>
                  </a:lnTo>
                  <a:lnTo>
                    <a:pt x="14236" y="2905"/>
                  </a:lnTo>
                  <a:lnTo>
                    <a:pt x="14426" y="2772"/>
                  </a:lnTo>
                  <a:lnTo>
                    <a:pt x="14577" y="2582"/>
                  </a:lnTo>
                  <a:lnTo>
                    <a:pt x="14653" y="2487"/>
                  </a:lnTo>
                  <a:lnTo>
                    <a:pt x="14710" y="2393"/>
                  </a:lnTo>
                  <a:lnTo>
                    <a:pt x="14748" y="2260"/>
                  </a:lnTo>
                  <a:lnTo>
                    <a:pt x="14786" y="2108"/>
                  </a:lnTo>
                  <a:lnTo>
                    <a:pt x="14805" y="1975"/>
                  </a:lnTo>
                  <a:lnTo>
                    <a:pt x="14824" y="1823"/>
                  </a:lnTo>
                  <a:lnTo>
                    <a:pt x="14805" y="1652"/>
                  </a:lnTo>
                  <a:lnTo>
                    <a:pt x="14786" y="1500"/>
                  </a:lnTo>
                  <a:lnTo>
                    <a:pt x="14767" y="1330"/>
                  </a:lnTo>
                  <a:lnTo>
                    <a:pt x="14710" y="1178"/>
                  </a:lnTo>
                  <a:lnTo>
                    <a:pt x="14672" y="1026"/>
                  </a:lnTo>
                  <a:lnTo>
                    <a:pt x="14596" y="874"/>
                  </a:lnTo>
                  <a:lnTo>
                    <a:pt x="14540" y="722"/>
                  </a:lnTo>
                  <a:lnTo>
                    <a:pt x="14445" y="589"/>
                  </a:lnTo>
                  <a:lnTo>
                    <a:pt x="14350" y="475"/>
                  </a:lnTo>
                  <a:lnTo>
                    <a:pt x="14255" y="362"/>
                  </a:lnTo>
                  <a:lnTo>
                    <a:pt x="14160" y="286"/>
                  </a:lnTo>
                  <a:lnTo>
                    <a:pt x="14046" y="210"/>
                  </a:lnTo>
                  <a:lnTo>
                    <a:pt x="13856" y="134"/>
                  </a:lnTo>
                  <a:lnTo>
                    <a:pt x="13647" y="77"/>
                  </a:lnTo>
                  <a:lnTo>
                    <a:pt x="13420" y="39"/>
                  </a:lnTo>
                  <a:lnTo>
                    <a:pt x="131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3"/>
            <p:cNvSpPr/>
            <p:nvPr/>
          </p:nvSpPr>
          <p:spPr>
            <a:xfrm>
              <a:off x="3455275" y="-2627725"/>
              <a:ext cx="1141821" cy="1121411"/>
            </a:xfrm>
            <a:custGeom>
              <a:avLst/>
              <a:gdLst/>
              <a:ahLst/>
              <a:cxnLst/>
              <a:rect l="l" t="t" r="r" b="b"/>
              <a:pathLst>
                <a:path w="14825" h="14560" extrusionOk="0">
                  <a:moveTo>
                    <a:pt x="10402" y="1"/>
                  </a:moveTo>
                  <a:lnTo>
                    <a:pt x="10193" y="39"/>
                  </a:lnTo>
                  <a:lnTo>
                    <a:pt x="10098" y="77"/>
                  </a:lnTo>
                  <a:lnTo>
                    <a:pt x="10003" y="134"/>
                  </a:lnTo>
                  <a:lnTo>
                    <a:pt x="9909" y="191"/>
                  </a:lnTo>
                  <a:lnTo>
                    <a:pt x="9852" y="267"/>
                  </a:lnTo>
                  <a:lnTo>
                    <a:pt x="9719" y="437"/>
                  </a:lnTo>
                  <a:lnTo>
                    <a:pt x="9624" y="627"/>
                  </a:lnTo>
                  <a:lnTo>
                    <a:pt x="9548" y="817"/>
                  </a:lnTo>
                  <a:lnTo>
                    <a:pt x="6739" y="7840"/>
                  </a:lnTo>
                  <a:lnTo>
                    <a:pt x="6530" y="7612"/>
                  </a:lnTo>
                  <a:lnTo>
                    <a:pt x="6302" y="7403"/>
                  </a:lnTo>
                  <a:lnTo>
                    <a:pt x="6055" y="7214"/>
                  </a:lnTo>
                  <a:lnTo>
                    <a:pt x="5790" y="7062"/>
                  </a:lnTo>
                  <a:lnTo>
                    <a:pt x="5524" y="6910"/>
                  </a:lnTo>
                  <a:lnTo>
                    <a:pt x="5239" y="6796"/>
                  </a:lnTo>
                  <a:lnTo>
                    <a:pt x="4936" y="6701"/>
                  </a:lnTo>
                  <a:lnTo>
                    <a:pt x="4632" y="6625"/>
                  </a:lnTo>
                  <a:lnTo>
                    <a:pt x="4328" y="6568"/>
                  </a:lnTo>
                  <a:lnTo>
                    <a:pt x="4024" y="6549"/>
                  </a:lnTo>
                  <a:lnTo>
                    <a:pt x="3721" y="6530"/>
                  </a:lnTo>
                  <a:lnTo>
                    <a:pt x="3398" y="6568"/>
                  </a:lnTo>
                  <a:lnTo>
                    <a:pt x="3094" y="6606"/>
                  </a:lnTo>
                  <a:lnTo>
                    <a:pt x="2791" y="6682"/>
                  </a:lnTo>
                  <a:lnTo>
                    <a:pt x="2506" y="6777"/>
                  </a:lnTo>
                  <a:lnTo>
                    <a:pt x="2221" y="6891"/>
                  </a:lnTo>
                  <a:lnTo>
                    <a:pt x="1956" y="7043"/>
                  </a:lnTo>
                  <a:lnTo>
                    <a:pt x="1690" y="7214"/>
                  </a:lnTo>
                  <a:lnTo>
                    <a:pt x="1443" y="7403"/>
                  </a:lnTo>
                  <a:lnTo>
                    <a:pt x="1215" y="7612"/>
                  </a:lnTo>
                  <a:lnTo>
                    <a:pt x="1007" y="7821"/>
                  </a:lnTo>
                  <a:lnTo>
                    <a:pt x="817" y="8068"/>
                  </a:lnTo>
                  <a:lnTo>
                    <a:pt x="646" y="8333"/>
                  </a:lnTo>
                  <a:lnTo>
                    <a:pt x="475" y="8599"/>
                  </a:lnTo>
                  <a:lnTo>
                    <a:pt x="342" y="8865"/>
                  </a:lnTo>
                  <a:lnTo>
                    <a:pt x="228" y="9169"/>
                  </a:lnTo>
                  <a:lnTo>
                    <a:pt x="133" y="9453"/>
                  </a:lnTo>
                  <a:lnTo>
                    <a:pt x="76" y="9757"/>
                  </a:lnTo>
                  <a:lnTo>
                    <a:pt x="20" y="10061"/>
                  </a:lnTo>
                  <a:lnTo>
                    <a:pt x="1" y="10364"/>
                  </a:lnTo>
                  <a:lnTo>
                    <a:pt x="1" y="10687"/>
                  </a:lnTo>
                  <a:lnTo>
                    <a:pt x="38" y="10991"/>
                  </a:lnTo>
                  <a:lnTo>
                    <a:pt x="76" y="11294"/>
                  </a:lnTo>
                  <a:lnTo>
                    <a:pt x="171" y="11598"/>
                  </a:lnTo>
                  <a:lnTo>
                    <a:pt x="266" y="11883"/>
                  </a:lnTo>
                  <a:lnTo>
                    <a:pt x="380" y="12168"/>
                  </a:lnTo>
                  <a:lnTo>
                    <a:pt x="532" y="12433"/>
                  </a:lnTo>
                  <a:lnTo>
                    <a:pt x="703" y="12699"/>
                  </a:lnTo>
                  <a:lnTo>
                    <a:pt x="874" y="12946"/>
                  </a:lnTo>
                  <a:lnTo>
                    <a:pt x="1082" y="13193"/>
                  </a:lnTo>
                  <a:lnTo>
                    <a:pt x="1291" y="13401"/>
                  </a:lnTo>
                  <a:lnTo>
                    <a:pt x="1538" y="13610"/>
                  </a:lnTo>
                  <a:lnTo>
                    <a:pt x="1785" y="13800"/>
                  </a:lnTo>
                  <a:lnTo>
                    <a:pt x="2031" y="13971"/>
                  </a:lnTo>
                  <a:lnTo>
                    <a:pt x="2297" y="14123"/>
                  </a:lnTo>
                  <a:lnTo>
                    <a:pt x="2582" y="14255"/>
                  </a:lnTo>
                  <a:lnTo>
                    <a:pt x="2867" y="14369"/>
                  </a:lnTo>
                  <a:lnTo>
                    <a:pt x="3170" y="14445"/>
                  </a:lnTo>
                  <a:lnTo>
                    <a:pt x="3531" y="14521"/>
                  </a:lnTo>
                  <a:lnTo>
                    <a:pt x="3892" y="14559"/>
                  </a:lnTo>
                  <a:lnTo>
                    <a:pt x="4252" y="14559"/>
                  </a:lnTo>
                  <a:lnTo>
                    <a:pt x="4613" y="14521"/>
                  </a:lnTo>
                  <a:lnTo>
                    <a:pt x="4974" y="14445"/>
                  </a:lnTo>
                  <a:lnTo>
                    <a:pt x="5315" y="14331"/>
                  </a:lnTo>
                  <a:lnTo>
                    <a:pt x="5638" y="14180"/>
                  </a:lnTo>
                  <a:lnTo>
                    <a:pt x="5790" y="14085"/>
                  </a:lnTo>
                  <a:lnTo>
                    <a:pt x="5942" y="13990"/>
                  </a:lnTo>
                  <a:lnTo>
                    <a:pt x="6188" y="13781"/>
                  </a:lnTo>
                  <a:lnTo>
                    <a:pt x="6416" y="13553"/>
                  </a:lnTo>
                  <a:lnTo>
                    <a:pt x="6625" y="13306"/>
                  </a:lnTo>
                  <a:lnTo>
                    <a:pt x="6815" y="13041"/>
                  </a:lnTo>
                  <a:lnTo>
                    <a:pt x="7005" y="12756"/>
                  </a:lnTo>
                  <a:lnTo>
                    <a:pt x="7156" y="12471"/>
                  </a:lnTo>
                  <a:lnTo>
                    <a:pt x="7460" y="11883"/>
                  </a:lnTo>
                  <a:lnTo>
                    <a:pt x="8010" y="10706"/>
                  </a:lnTo>
                  <a:lnTo>
                    <a:pt x="8542" y="9548"/>
                  </a:lnTo>
                  <a:lnTo>
                    <a:pt x="9054" y="8352"/>
                  </a:lnTo>
                  <a:lnTo>
                    <a:pt x="9548" y="7176"/>
                  </a:lnTo>
                  <a:lnTo>
                    <a:pt x="10003" y="5961"/>
                  </a:lnTo>
                  <a:lnTo>
                    <a:pt x="10459" y="4765"/>
                  </a:lnTo>
                  <a:lnTo>
                    <a:pt x="10896" y="3550"/>
                  </a:lnTo>
                  <a:lnTo>
                    <a:pt x="11294" y="2316"/>
                  </a:lnTo>
                  <a:lnTo>
                    <a:pt x="11731" y="2544"/>
                  </a:lnTo>
                  <a:lnTo>
                    <a:pt x="12167" y="2753"/>
                  </a:lnTo>
                  <a:lnTo>
                    <a:pt x="12395" y="2829"/>
                  </a:lnTo>
                  <a:lnTo>
                    <a:pt x="12623" y="2905"/>
                  </a:lnTo>
                  <a:lnTo>
                    <a:pt x="12851" y="2943"/>
                  </a:lnTo>
                  <a:lnTo>
                    <a:pt x="13097" y="2981"/>
                  </a:lnTo>
                  <a:lnTo>
                    <a:pt x="13344" y="2981"/>
                  </a:lnTo>
                  <a:lnTo>
                    <a:pt x="13572" y="2962"/>
                  </a:lnTo>
                  <a:lnTo>
                    <a:pt x="13819" y="2905"/>
                  </a:lnTo>
                  <a:lnTo>
                    <a:pt x="14046" y="2810"/>
                  </a:lnTo>
                  <a:lnTo>
                    <a:pt x="14255" y="2696"/>
                  </a:lnTo>
                  <a:lnTo>
                    <a:pt x="14445" y="2544"/>
                  </a:lnTo>
                  <a:lnTo>
                    <a:pt x="14597" y="2373"/>
                  </a:lnTo>
                  <a:lnTo>
                    <a:pt x="14654" y="2278"/>
                  </a:lnTo>
                  <a:lnTo>
                    <a:pt x="14711" y="2165"/>
                  </a:lnTo>
                  <a:lnTo>
                    <a:pt x="14768" y="2051"/>
                  </a:lnTo>
                  <a:lnTo>
                    <a:pt x="14806" y="1937"/>
                  </a:lnTo>
                  <a:lnTo>
                    <a:pt x="14825" y="1823"/>
                  </a:lnTo>
                  <a:lnTo>
                    <a:pt x="14825" y="1709"/>
                  </a:lnTo>
                  <a:lnTo>
                    <a:pt x="14806" y="1614"/>
                  </a:lnTo>
                  <a:lnTo>
                    <a:pt x="14787" y="1519"/>
                  </a:lnTo>
                  <a:lnTo>
                    <a:pt x="14768" y="1424"/>
                  </a:lnTo>
                  <a:lnTo>
                    <a:pt x="14711" y="1329"/>
                  </a:lnTo>
                  <a:lnTo>
                    <a:pt x="14597" y="1159"/>
                  </a:lnTo>
                  <a:lnTo>
                    <a:pt x="14445" y="1007"/>
                  </a:lnTo>
                  <a:lnTo>
                    <a:pt x="14236" y="874"/>
                  </a:lnTo>
                  <a:lnTo>
                    <a:pt x="14027" y="741"/>
                  </a:lnTo>
                  <a:lnTo>
                    <a:pt x="13838" y="646"/>
                  </a:lnTo>
                  <a:lnTo>
                    <a:pt x="13629" y="570"/>
                  </a:lnTo>
                  <a:lnTo>
                    <a:pt x="13192" y="418"/>
                  </a:lnTo>
                  <a:lnTo>
                    <a:pt x="12718" y="304"/>
                  </a:lnTo>
                  <a:lnTo>
                    <a:pt x="12262" y="210"/>
                  </a:lnTo>
                  <a:lnTo>
                    <a:pt x="11826" y="134"/>
                  </a:lnTo>
                  <a:lnTo>
                    <a:pt x="11427" y="77"/>
                  </a:lnTo>
                  <a:lnTo>
                    <a:pt x="10820" y="20"/>
                  </a:lnTo>
                  <a:lnTo>
                    <a:pt x="106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0" name="Google Shape;810;p13"/>
          <p:cNvGrpSpPr/>
          <p:nvPr/>
        </p:nvGrpSpPr>
        <p:grpSpPr>
          <a:xfrm flipH="1">
            <a:off x="8557902" y="543213"/>
            <a:ext cx="245567" cy="431769"/>
            <a:chOff x="5278756" y="-1796603"/>
            <a:chExt cx="363588" cy="639278"/>
          </a:xfrm>
        </p:grpSpPr>
        <p:sp>
          <p:nvSpPr>
            <p:cNvPr id="811" name="Google Shape;811;p13"/>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3"/>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3"/>
            <p:cNvSpPr/>
            <p:nvPr/>
          </p:nvSpPr>
          <p:spPr>
            <a:xfrm flipH="1">
              <a:off x="527875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 name="Google Shape;814;p13"/>
          <p:cNvGrpSpPr/>
          <p:nvPr/>
        </p:nvGrpSpPr>
        <p:grpSpPr>
          <a:xfrm>
            <a:off x="8572479" y="1895961"/>
            <a:ext cx="431271" cy="430108"/>
            <a:chOff x="123654" y="2438536"/>
            <a:chExt cx="431271" cy="430108"/>
          </a:xfrm>
        </p:grpSpPr>
        <p:sp>
          <p:nvSpPr>
            <p:cNvPr id="815" name="Google Shape;815;p13"/>
            <p:cNvSpPr/>
            <p:nvPr/>
          </p:nvSpPr>
          <p:spPr>
            <a:xfrm flipH="1">
              <a:off x="123654" y="2438536"/>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3"/>
            <p:cNvSpPr/>
            <p:nvPr/>
          </p:nvSpPr>
          <p:spPr>
            <a:xfrm flipH="1">
              <a:off x="373221" y="268744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7" name="Google Shape;817;p13"/>
          <p:cNvGrpSpPr/>
          <p:nvPr/>
        </p:nvGrpSpPr>
        <p:grpSpPr>
          <a:xfrm rot="1298609">
            <a:off x="8433737" y="3825492"/>
            <a:ext cx="520927" cy="756955"/>
            <a:chOff x="3703388" y="-1565437"/>
            <a:chExt cx="978775" cy="1422250"/>
          </a:xfrm>
        </p:grpSpPr>
        <p:sp>
          <p:nvSpPr>
            <p:cNvPr id="818" name="Google Shape;818;p13"/>
            <p:cNvSpPr/>
            <p:nvPr/>
          </p:nvSpPr>
          <p:spPr>
            <a:xfrm>
              <a:off x="3703388" y="-1565437"/>
              <a:ext cx="978775" cy="1422250"/>
            </a:xfrm>
            <a:custGeom>
              <a:avLst/>
              <a:gdLst/>
              <a:ahLst/>
              <a:cxnLst/>
              <a:rect l="l" t="t" r="r" b="b"/>
              <a:pathLst>
                <a:path w="39151" h="56890" extrusionOk="0">
                  <a:moveTo>
                    <a:pt x="25161" y="14560"/>
                  </a:moveTo>
                  <a:lnTo>
                    <a:pt x="26418" y="16483"/>
                  </a:lnTo>
                  <a:lnTo>
                    <a:pt x="25599" y="17016"/>
                  </a:lnTo>
                  <a:lnTo>
                    <a:pt x="24343" y="15093"/>
                  </a:lnTo>
                  <a:lnTo>
                    <a:pt x="25161" y="14560"/>
                  </a:lnTo>
                  <a:close/>
                  <a:moveTo>
                    <a:pt x="26969" y="17320"/>
                  </a:moveTo>
                  <a:lnTo>
                    <a:pt x="28111" y="19052"/>
                  </a:lnTo>
                  <a:lnTo>
                    <a:pt x="27274" y="19604"/>
                  </a:lnTo>
                  <a:lnTo>
                    <a:pt x="26151" y="17853"/>
                  </a:lnTo>
                  <a:lnTo>
                    <a:pt x="26969" y="17320"/>
                  </a:lnTo>
                  <a:close/>
                  <a:moveTo>
                    <a:pt x="31042" y="23791"/>
                  </a:moveTo>
                  <a:lnTo>
                    <a:pt x="31975" y="25885"/>
                  </a:lnTo>
                  <a:lnTo>
                    <a:pt x="31176" y="26246"/>
                  </a:lnTo>
                  <a:lnTo>
                    <a:pt x="30624" y="25238"/>
                  </a:lnTo>
                  <a:lnTo>
                    <a:pt x="30072" y="24229"/>
                  </a:lnTo>
                  <a:lnTo>
                    <a:pt x="31042" y="23791"/>
                  </a:lnTo>
                  <a:close/>
                  <a:moveTo>
                    <a:pt x="32375" y="26798"/>
                  </a:moveTo>
                  <a:lnTo>
                    <a:pt x="33231" y="28702"/>
                  </a:lnTo>
                  <a:lnTo>
                    <a:pt x="32584" y="28987"/>
                  </a:lnTo>
                  <a:lnTo>
                    <a:pt x="32127" y="28055"/>
                  </a:lnTo>
                  <a:lnTo>
                    <a:pt x="31652" y="27122"/>
                  </a:lnTo>
                  <a:lnTo>
                    <a:pt x="32375" y="26798"/>
                  </a:lnTo>
                  <a:close/>
                  <a:moveTo>
                    <a:pt x="35534" y="33574"/>
                  </a:moveTo>
                  <a:lnTo>
                    <a:pt x="36238" y="35763"/>
                  </a:lnTo>
                  <a:lnTo>
                    <a:pt x="35401" y="36029"/>
                  </a:lnTo>
                  <a:lnTo>
                    <a:pt x="35039" y="34944"/>
                  </a:lnTo>
                  <a:lnTo>
                    <a:pt x="34659" y="33860"/>
                  </a:lnTo>
                  <a:lnTo>
                    <a:pt x="35534" y="33574"/>
                  </a:lnTo>
                  <a:close/>
                  <a:moveTo>
                    <a:pt x="36543" y="36714"/>
                  </a:moveTo>
                  <a:lnTo>
                    <a:pt x="37171" y="38694"/>
                  </a:lnTo>
                  <a:lnTo>
                    <a:pt x="36219" y="38998"/>
                  </a:lnTo>
                  <a:lnTo>
                    <a:pt x="35972" y="37990"/>
                  </a:lnTo>
                  <a:lnTo>
                    <a:pt x="35686" y="37000"/>
                  </a:lnTo>
                  <a:lnTo>
                    <a:pt x="36543" y="36714"/>
                  </a:lnTo>
                  <a:close/>
                  <a:moveTo>
                    <a:pt x="25942" y="0"/>
                  </a:moveTo>
                  <a:lnTo>
                    <a:pt x="25751" y="38"/>
                  </a:lnTo>
                  <a:lnTo>
                    <a:pt x="25561" y="95"/>
                  </a:lnTo>
                  <a:lnTo>
                    <a:pt x="25371" y="191"/>
                  </a:lnTo>
                  <a:lnTo>
                    <a:pt x="25161" y="305"/>
                  </a:lnTo>
                  <a:lnTo>
                    <a:pt x="24971" y="438"/>
                  </a:lnTo>
                  <a:lnTo>
                    <a:pt x="24800" y="590"/>
                  </a:lnTo>
                  <a:lnTo>
                    <a:pt x="24628" y="762"/>
                  </a:lnTo>
                  <a:lnTo>
                    <a:pt x="24476" y="952"/>
                  </a:lnTo>
                  <a:lnTo>
                    <a:pt x="24000" y="933"/>
                  </a:lnTo>
                  <a:lnTo>
                    <a:pt x="23544" y="952"/>
                  </a:lnTo>
                  <a:lnTo>
                    <a:pt x="23087" y="990"/>
                  </a:lnTo>
                  <a:lnTo>
                    <a:pt x="22630" y="1047"/>
                  </a:lnTo>
                  <a:lnTo>
                    <a:pt x="22173" y="1142"/>
                  </a:lnTo>
                  <a:lnTo>
                    <a:pt x="21716" y="1237"/>
                  </a:lnTo>
                  <a:lnTo>
                    <a:pt x="21279" y="1371"/>
                  </a:lnTo>
                  <a:lnTo>
                    <a:pt x="20841" y="1542"/>
                  </a:lnTo>
                  <a:lnTo>
                    <a:pt x="20536" y="1656"/>
                  </a:lnTo>
                  <a:lnTo>
                    <a:pt x="20251" y="1808"/>
                  </a:lnTo>
                  <a:lnTo>
                    <a:pt x="19965" y="1961"/>
                  </a:lnTo>
                  <a:lnTo>
                    <a:pt x="19680" y="2113"/>
                  </a:lnTo>
                  <a:lnTo>
                    <a:pt x="19547" y="2132"/>
                  </a:lnTo>
                  <a:lnTo>
                    <a:pt x="19414" y="2151"/>
                  </a:lnTo>
                  <a:lnTo>
                    <a:pt x="19280" y="2189"/>
                  </a:lnTo>
                  <a:lnTo>
                    <a:pt x="19128" y="2246"/>
                  </a:lnTo>
                  <a:lnTo>
                    <a:pt x="19014" y="2322"/>
                  </a:lnTo>
                  <a:lnTo>
                    <a:pt x="18881" y="2398"/>
                  </a:lnTo>
                  <a:lnTo>
                    <a:pt x="18747" y="2494"/>
                  </a:lnTo>
                  <a:lnTo>
                    <a:pt x="18633" y="2608"/>
                  </a:lnTo>
                  <a:lnTo>
                    <a:pt x="18405" y="2855"/>
                  </a:lnTo>
                  <a:lnTo>
                    <a:pt x="18176" y="3160"/>
                  </a:lnTo>
                  <a:lnTo>
                    <a:pt x="17986" y="3502"/>
                  </a:lnTo>
                  <a:lnTo>
                    <a:pt x="17815" y="3883"/>
                  </a:lnTo>
                  <a:lnTo>
                    <a:pt x="17739" y="3997"/>
                  </a:lnTo>
                  <a:lnTo>
                    <a:pt x="17567" y="3578"/>
                  </a:lnTo>
                  <a:lnTo>
                    <a:pt x="17396" y="3198"/>
                  </a:lnTo>
                  <a:lnTo>
                    <a:pt x="17187" y="2855"/>
                  </a:lnTo>
                  <a:lnTo>
                    <a:pt x="17073" y="2722"/>
                  </a:lnTo>
                  <a:lnTo>
                    <a:pt x="16939" y="2589"/>
                  </a:lnTo>
                  <a:lnTo>
                    <a:pt x="16825" y="2456"/>
                  </a:lnTo>
                  <a:lnTo>
                    <a:pt x="16692" y="2341"/>
                  </a:lnTo>
                  <a:lnTo>
                    <a:pt x="16578" y="2265"/>
                  </a:lnTo>
                  <a:lnTo>
                    <a:pt x="16425" y="2170"/>
                  </a:lnTo>
                  <a:lnTo>
                    <a:pt x="16292" y="2113"/>
                  </a:lnTo>
                  <a:lnTo>
                    <a:pt x="16159" y="2075"/>
                  </a:lnTo>
                  <a:lnTo>
                    <a:pt x="16007" y="2037"/>
                  </a:lnTo>
                  <a:lnTo>
                    <a:pt x="15626" y="2037"/>
                  </a:lnTo>
                  <a:lnTo>
                    <a:pt x="15398" y="2113"/>
                  </a:lnTo>
                  <a:lnTo>
                    <a:pt x="15169" y="2208"/>
                  </a:lnTo>
                  <a:lnTo>
                    <a:pt x="14941" y="2360"/>
                  </a:lnTo>
                  <a:lnTo>
                    <a:pt x="14732" y="2532"/>
                  </a:lnTo>
                  <a:lnTo>
                    <a:pt x="14541" y="2760"/>
                  </a:lnTo>
                  <a:lnTo>
                    <a:pt x="14351" y="3008"/>
                  </a:lnTo>
                  <a:lnTo>
                    <a:pt x="14180" y="3293"/>
                  </a:lnTo>
                  <a:lnTo>
                    <a:pt x="14027" y="3598"/>
                  </a:lnTo>
                  <a:lnTo>
                    <a:pt x="13894" y="3940"/>
                  </a:lnTo>
                  <a:lnTo>
                    <a:pt x="13761" y="4302"/>
                  </a:lnTo>
                  <a:lnTo>
                    <a:pt x="13666" y="4682"/>
                  </a:lnTo>
                  <a:lnTo>
                    <a:pt x="13571" y="5082"/>
                  </a:lnTo>
                  <a:lnTo>
                    <a:pt x="13494" y="5501"/>
                  </a:lnTo>
                  <a:lnTo>
                    <a:pt x="13456" y="5939"/>
                  </a:lnTo>
                  <a:lnTo>
                    <a:pt x="13437" y="6395"/>
                  </a:lnTo>
                  <a:lnTo>
                    <a:pt x="13437" y="6852"/>
                  </a:lnTo>
                  <a:lnTo>
                    <a:pt x="13456" y="7290"/>
                  </a:lnTo>
                  <a:lnTo>
                    <a:pt x="13513" y="7709"/>
                  </a:lnTo>
                  <a:lnTo>
                    <a:pt x="13571" y="8108"/>
                  </a:lnTo>
                  <a:lnTo>
                    <a:pt x="13666" y="8508"/>
                  </a:lnTo>
                  <a:lnTo>
                    <a:pt x="13780" y="8870"/>
                  </a:lnTo>
                  <a:lnTo>
                    <a:pt x="13894" y="9212"/>
                  </a:lnTo>
                  <a:lnTo>
                    <a:pt x="14046" y="9536"/>
                  </a:lnTo>
                  <a:lnTo>
                    <a:pt x="14199" y="9821"/>
                  </a:lnTo>
                  <a:lnTo>
                    <a:pt x="14370" y="10088"/>
                  </a:lnTo>
                  <a:lnTo>
                    <a:pt x="14560" y="10316"/>
                  </a:lnTo>
                  <a:lnTo>
                    <a:pt x="14751" y="10506"/>
                  </a:lnTo>
                  <a:lnTo>
                    <a:pt x="14960" y="10659"/>
                  </a:lnTo>
                  <a:lnTo>
                    <a:pt x="15188" y="10773"/>
                  </a:lnTo>
                  <a:lnTo>
                    <a:pt x="15417" y="10830"/>
                  </a:lnTo>
                  <a:lnTo>
                    <a:pt x="15531" y="10849"/>
                  </a:lnTo>
                  <a:lnTo>
                    <a:pt x="15645" y="10868"/>
                  </a:lnTo>
                  <a:lnTo>
                    <a:pt x="15854" y="10849"/>
                  </a:lnTo>
                  <a:lnTo>
                    <a:pt x="16045" y="10811"/>
                  </a:lnTo>
                  <a:lnTo>
                    <a:pt x="16216" y="10754"/>
                  </a:lnTo>
                  <a:lnTo>
                    <a:pt x="16406" y="10659"/>
                  </a:lnTo>
                  <a:lnTo>
                    <a:pt x="16578" y="10525"/>
                  </a:lnTo>
                  <a:lnTo>
                    <a:pt x="16749" y="10392"/>
                  </a:lnTo>
                  <a:lnTo>
                    <a:pt x="16901" y="10221"/>
                  </a:lnTo>
                  <a:lnTo>
                    <a:pt x="17053" y="10031"/>
                  </a:lnTo>
                  <a:lnTo>
                    <a:pt x="17168" y="10525"/>
                  </a:lnTo>
                  <a:lnTo>
                    <a:pt x="17453" y="11629"/>
                  </a:lnTo>
                  <a:lnTo>
                    <a:pt x="17758" y="12714"/>
                  </a:lnTo>
                  <a:lnTo>
                    <a:pt x="18100" y="13780"/>
                  </a:lnTo>
                  <a:lnTo>
                    <a:pt x="18481" y="14846"/>
                  </a:lnTo>
                  <a:lnTo>
                    <a:pt x="17948" y="15074"/>
                  </a:lnTo>
                  <a:lnTo>
                    <a:pt x="17872" y="15112"/>
                  </a:lnTo>
                  <a:lnTo>
                    <a:pt x="17834" y="15150"/>
                  </a:lnTo>
                  <a:lnTo>
                    <a:pt x="17777" y="15207"/>
                  </a:lnTo>
                  <a:lnTo>
                    <a:pt x="17739" y="15265"/>
                  </a:lnTo>
                  <a:lnTo>
                    <a:pt x="17663" y="15436"/>
                  </a:lnTo>
                  <a:lnTo>
                    <a:pt x="17644" y="15626"/>
                  </a:lnTo>
                  <a:lnTo>
                    <a:pt x="17644" y="15836"/>
                  </a:lnTo>
                  <a:lnTo>
                    <a:pt x="17663" y="16083"/>
                  </a:lnTo>
                  <a:lnTo>
                    <a:pt x="17720" y="16330"/>
                  </a:lnTo>
                  <a:lnTo>
                    <a:pt x="17815" y="16597"/>
                  </a:lnTo>
                  <a:lnTo>
                    <a:pt x="17929" y="16844"/>
                  </a:lnTo>
                  <a:lnTo>
                    <a:pt x="18062" y="17073"/>
                  </a:lnTo>
                  <a:lnTo>
                    <a:pt x="18214" y="17263"/>
                  </a:lnTo>
                  <a:lnTo>
                    <a:pt x="18367" y="17415"/>
                  </a:lnTo>
                  <a:lnTo>
                    <a:pt x="18519" y="17529"/>
                  </a:lnTo>
                  <a:lnTo>
                    <a:pt x="18671" y="17606"/>
                  </a:lnTo>
                  <a:lnTo>
                    <a:pt x="18747" y="17625"/>
                  </a:lnTo>
                  <a:lnTo>
                    <a:pt x="18900" y="17625"/>
                  </a:lnTo>
                  <a:lnTo>
                    <a:pt x="18976" y="17606"/>
                  </a:lnTo>
                  <a:lnTo>
                    <a:pt x="19509" y="17396"/>
                  </a:lnTo>
                  <a:lnTo>
                    <a:pt x="19946" y="18424"/>
                  </a:lnTo>
                  <a:lnTo>
                    <a:pt x="19452" y="18633"/>
                  </a:lnTo>
                  <a:lnTo>
                    <a:pt x="19395" y="18671"/>
                  </a:lnTo>
                  <a:lnTo>
                    <a:pt x="19337" y="18709"/>
                  </a:lnTo>
                  <a:lnTo>
                    <a:pt x="19280" y="18767"/>
                  </a:lnTo>
                  <a:lnTo>
                    <a:pt x="19242" y="18843"/>
                  </a:lnTo>
                  <a:lnTo>
                    <a:pt x="19185" y="18995"/>
                  </a:lnTo>
                  <a:lnTo>
                    <a:pt x="19147" y="19185"/>
                  </a:lnTo>
                  <a:lnTo>
                    <a:pt x="19147" y="19414"/>
                  </a:lnTo>
                  <a:lnTo>
                    <a:pt x="19166" y="19642"/>
                  </a:lnTo>
                  <a:lnTo>
                    <a:pt x="19223" y="19909"/>
                  </a:lnTo>
                  <a:lnTo>
                    <a:pt x="19318" y="20156"/>
                  </a:lnTo>
                  <a:lnTo>
                    <a:pt x="19433" y="20403"/>
                  </a:lnTo>
                  <a:lnTo>
                    <a:pt x="19566" y="20632"/>
                  </a:lnTo>
                  <a:lnTo>
                    <a:pt x="19718" y="20822"/>
                  </a:lnTo>
                  <a:lnTo>
                    <a:pt x="19870" y="20974"/>
                  </a:lnTo>
                  <a:lnTo>
                    <a:pt x="20023" y="21108"/>
                  </a:lnTo>
                  <a:lnTo>
                    <a:pt x="20175" y="21165"/>
                  </a:lnTo>
                  <a:lnTo>
                    <a:pt x="20251" y="21184"/>
                  </a:lnTo>
                  <a:lnTo>
                    <a:pt x="20327" y="21203"/>
                  </a:lnTo>
                  <a:lnTo>
                    <a:pt x="20403" y="21184"/>
                  </a:lnTo>
                  <a:lnTo>
                    <a:pt x="20479" y="21165"/>
                  </a:lnTo>
                  <a:lnTo>
                    <a:pt x="21088" y="20917"/>
                  </a:lnTo>
                  <a:lnTo>
                    <a:pt x="21564" y="21964"/>
                  </a:lnTo>
                  <a:lnTo>
                    <a:pt x="20955" y="22192"/>
                  </a:lnTo>
                  <a:lnTo>
                    <a:pt x="20898" y="22231"/>
                  </a:lnTo>
                  <a:lnTo>
                    <a:pt x="20841" y="22269"/>
                  </a:lnTo>
                  <a:lnTo>
                    <a:pt x="20784" y="22326"/>
                  </a:lnTo>
                  <a:lnTo>
                    <a:pt x="20746" y="22402"/>
                  </a:lnTo>
                  <a:lnTo>
                    <a:pt x="20689" y="22554"/>
                  </a:lnTo>
                  <a:lnTo>
                    <a:pt x="20651" y="22744"/>
                  </a:lnTo>
                  <a:lnTo>
                    <a:pt x="20651" y="22973"/>
                  </a:lnTo>
                  <a:lnTo>
                    <a:pt x="20670" y="23201"/>
                  </a:lnTo>
                  <a:lnTo>
                    <a:pt x="20727" y="23468"/>
                  </a:lnTo>
                  <a:lnTo>
                    <a:pt x="20822" y="23715"/>
                  </a:lnTo>
                  <a:lnTo>
                    <a:pt x="20936" y="23982"/>
                  </a:lnTo>
                  <a:lnTo>
                    <a:pt x="21069" y="24191"/>
                  </a:lnTo>
                  <a:lnTo>
                    <a:pt x="21222" y="24381"/>
                  </a:lnTo>
                  <a:lnTo>
                    <a:pt x="21374" y="24553"/>
                  </a:lnTo>
                  <a:lnTo>
                    <a:pt x="21526" y="24667"/>
                  </a:lnTo>
                  <a:lnTo>
                    <a:pt x="21697" y="24743"/>
                  </a:lnTo>
                  <a:lnTo>
                    <a:pt x="21774" y="24762"/>
                  </a:lnTo>
                  <a:lnTo>
                    <a:pt x="21907" y="24762"/>
                  </a:lnTo>
                  <a:lnTo>
                    <a:pt x="21983" y="24724"/>
                  </a:lnTo>
                  <a:lnTo>
                    <a:pt x="22687" y="24457"/>
                  </a:lnTo>
                  <a:lnTo>
                    <a:pt x="23125" y="25485"/>
                  </a:lnTo>
                  <a:lnTo>
                    <a:pt x="22459" y="25752"/>
                  </a:lnTo>
                  <a:lnTo>
                    <a:pt x="22402" y="25790"/>
                  </a:lnTo>
                  <a:lnTo>
                    <a:pt x="22345" y="25828"/>
                  </a:lnTo>
                  <a:lnTo>
                    <a:pt x="22287" y="25885"/>
                  </a:lnTo>
                  <a:lnTo>
                    <a:pt x="22249" y="25961"/>
                  </a:lnTo>
                  <a:lnTo>
                    <a:pt x="22192" y="26113"/>
                  </a:lnTo>
                  <a:lnTo>
                    <a:pt x="22154" y="26323"/>
                  </a:lnTo>
                  <a:lnTo>
                    <a:pt x="22154" y="26532"/>
                  </a:lnTo>
                  <a:lnTo>
                    <a:pt x="22192" y="26779"/>
                  </a:lnTo>
                  <a:lnTo>
                    <a:pt x="22249" y="27027"/>
                  </a:lnTo>
                  <a:lnTo>
                    <a:pt x="22326" y="27293"/>
                  </a:lnTo>
                  <a:lnTo>
                    <a:pt x="22440" y="27541"/>
                  </a:lnTo>
                  <a:lnTo>
                    <a:pt x="22573" y="27769"/>
                  </a:lnTo>
                  <a:lnTo>
                    <a:pt x="22725" y="27959"/>
                  </a:lnTo>
                  <a:lnTo>
                    <a:pt x="22877" y="28112"/>
                  </a:lnTo>
                  <a:lnTo>
                    <a:pt x="23049" y="28226"/>
                  </a:lnTo>
                  <a:lnTo>
                    <a:pt x="23201" y="28302"/>
                  </a:lnTo>
                  <a:lnTo>
                    <a:pt x="23277" y="28321"/>
                  </a:lnTo>
                  <a:lnTo>
                    <a:pt x="23410" y="28321"/>
                  </a:lnTo>
                  <a:lnTo>
                    <a:pt x="23487" y="28302"/>
                  </a:lnTo>
                  <a:lnTo>
                    <a:pt x="24134" y="28036"/>
                  </a:lnTo>
                  <a:lnTo>
                    <a:pt x="24514" y="29101"/>
                  </a:lnTo>
                  <a:lnTo>
                    <a:pt x="23962" y="29330"/>
                  </a:lnTo>
                  <a:lnTo>
                    <a:pt x="23905" y="29349"/>
                  </a:lnTo>
                  <a:lnTo>
                    <a:pt x="23848" y="29406"/>
                  </a:lnTo>
                  <a:lnTo>
                    <a:pt x="23810" y="29463"/>
                  </a:lnTo>
                  <a:lnTo>
                    <a:pt x="23753" y="29520"/>
                  </a:lnTo>
                  <a:lnTo>
                    <a:pt x="23696" y="29691"/>
                  </a:lnTo>
                  <a:lnTo>
                    <a:pt x="23658" y="29882"/>
                  </a:lnTo>
                  <a:lnTo>
                    <a:pt x="23658" y="30091"/>
                  </a:lnTo>
                  <a:lnTo>
                    <a:pt x="23696" y="30338"/>
                  </a:lnTo>
                  <a:lnTo>
                    <a:pt x="23753" y="30586"/>
                  </a:lnTo>
                  <a:lnTo>
                    <a:pt x="23829" y="30852"/>
                  </a:lnTo>
                  <a:lnTo>
                    <a:pt x="23962" y="31100"/>
                  </a:lnTo>
                  <a:lnTo>
                    <a:pt x="24096" y="31328"/>
                  </a:lnTo>
                  <a:lnTo>
                    <a:pt x="24229" y="31518"/>
                  </a:lnTo>
                  <a:lnTo>
                    <a:pt x="24381" y="31671"/>
                  </a:lnTo>
                  <a:lnTo>
                    <a:pt x="24552" y="31785"/>
                  </a:lnTo>
                  <a:lnTo>
                    <a:pt x="24705" y="31861"/>
                  </a:lnTo>
                  <a:lnTo>
                    <a:pt x="24781" y="31880"/>
                  </a:lnTo>
                  <a:lnTo>
                    <a:pt x="24933" y="31880"/>
                  </a:lnTo>
                  <a:lnTo>
                    <a:pt x="24990" y="31861"/>
                  </a:lnTo>
                  <a:lnTo>
                    <a:pt x="25276" y="31747"/>
                  </a:lnTo>
                  <a:lnTo>
                    <a:pt x="25447" y="32470"/>
                  </a:lnTo>
                  <a:lnTo>
                    <a:pt x="25599" y="33193"/>
                  </a:lnTo>
                  <a:lnTo>
                    <a:pt x="25713" y="33917"/>
                  </a:lnTo>
                  <a:lnTo>
                    <a:pt x="25828" y="34659"/>
                  </a:lnTo>
                  <a:lnTo>
                    <a:pt x="25866" y="35021"/>
                  </a:lnTo>
                  <a:lnTo>
                    <a:pt x="25866" y="35401"/>
                  </a:lnTo>
                  <a:lnTo>
                    <a:pt x="25847" y="35782"/>
                  </a:lnTo>
                  <a:lnTo>
                    <a:pt x="25828" y="35972"/>
                  </a:lnTo>
                  <a:lnTo>
                    <a:pt x="25789" y="36143"/>
                  </a:lnTo>
                  <a:lnTo>
                    <a:pt x="25732" y="36334"/>
                  </a:lnTo>
                  <a:lnTo>
                    <a:pt x="25675" y="36486"/>
                  </a:lnTo>
                  <a:lnTo>
                    <a:pt x="25599" y="36657"/>
                  </a:lnTo>
                  <a:lnTo>
                    <a:pt x="25504" y="36791"/>
                  </a:lnTo>
                  <a:lnTo>
                    <a:pt x="25390" y="36924"/>
                  </a:lnTo>
                  <a:lnTo>
                    <a:pt x="25257" y="37038"/>
                  </a:lnTo>
                  <a:lnTo>
                    <a:pt x="25104" y="37152"/>
                  </a:lnTo>
                  <a:lnTo>
                    <a:pt x="24933" y="37247"/>
                  </a:lnTo>
                  <a:lnTo>
                    <a:pt x="24762" y="37304"/>
                  </a:lnTo>
                  <a:lnTo>
                    <a:pt x="24590" y="37342"/>
                  </a:lnTo>
                  <a:lnTo>
                    <a:pt x="24400" y="37362"/>
                  </a:lnTo>
                  <a:lnTo>
                    <a:pt x="24229" y="37342"/>
                  </a:lnTo>
                  <a:lnTo>
                    <a:pt x="24058" y="37323"/>
                  </a:lnTo>
                  <a:lnTo>
                    <a:pt x="23867" y="37285"/>
                  </a:lnTo>
                  <a:lnTo>
                    <a:pt x="23696" y="37209"/>
                  </a:lnTo>
                  <a:lnTo>
                    <a:pt x="23544" y="37133"/>
                  </a:lnTo>
                  <a:lnTo>
                    <a:pt x="23372" y="37038"/>
                  </a:lnTo>
                  <a:lnTo>
                    <a:pt x="23220" y="36943"/>
                  </a:lnTo>
                  <a:lnTo>
                    <a:pt x="23087" y="36829"/>
                  </a:lnTo>
                  <a:lnTo>
                    <a:pt x="22954" y="36714"/>
                  </a:lnTo>
                  <a:lnTo>
                    <a:pt x="22706" y="36448"/>
                  </a:lnTo>
                  <a:lnTo>
                    <a:pt x="22497" y="36181"/>
                  </a:lnTo>
                  <a:lnTo>
                    <a:pt x="22287" y="35877"/>
                  </a:lnTo>
                  <a:lnTo>
                    <a:pt x="22116" y="35572"/>
                  </a:lnTo>
                  <a:lnTo>
                    <a:pt x="21774" y="34944"/>
                  </a:lnTo>
                  <a:lnTo>
                    <a:pt x="21488" y="34450"/>
                  </a:lnTo>
                  <a:lnTo>
                    <a:pt x="21222" y="33974"/>
                  </a:lnTo>
                  <a:lnTo>
                    <a:pt x="20917" y="33517"/>
                  </a:lnTo>
                  <a:lnTo>
                    <a:pt x="20632" y="33060"/>
                  </a:lnTo>
                  <a:lnTo>
                    <a:pt x="20327" y="32622"/>
                  </a:lnTo>
                  <a:lnTo>
                    <a:pt x="20004" y="32185"/>
                  </a:lnTo>
                  <a:lnTo>
                    <a:pt x="19680" y="31747"/>
                  </a:lnTo>
                  <a:lnTo>
                    <a:pt x="19337" y="31328"/>
                  </a:lnTo>
                  <a:lnTo>
                    <a:pt x="18995" y="30928"/>
                  </a:lnTo>
                  <a:lnTo>
                    <a:pt x="18633" y="30529"/>
                  </a:lnTo>
                  <a:lnTo>
                    <a:pt x="18272" y="30148"/>
                  </a:lnTo>
                  <a:lnTo>
                    <a:pt x="17910" y="29767"/>
                  </a:lnTo>
                  <a:lnTo>
                    <a:pt x="17529" y="29406"/>
                  </a:lnTo>
                  <a:lnTo>
                    <a:pt x="17130" y="29044"/>
                  </a:lnTo>
                  <a:lnTo>
                    <a:pt x="16749" y="28702"/>
                  </a:lnTo>
                  <a:lnTo>
                    <a:pt x="16330" y="28378"/>
                  </a:lnTo>
                  <a:lnTo>
                    <a:pt x="15912" y="28055"/>
                  </a:lnTo>
                  <a:lnTo>
                    <a:pt x="15493" y="27750"/>
                  </a:lnTo>
                  <a:lnTo>
                    <a:pt x="15055" y="27445"/>
                  </a:lnTo>
                  <a:lnTo>
                    <a:pt x="14617" y="27179"/>
                  </a:lnTo>
                  <a:lnTo>
                    <a:pt x="14180" y="26913"/>
                  </a:lnTo>
                  <a:lnTo>
                    <a:pt x="13723" y="26646"/>
                  </a:lnTo>
                  <a:lnTo>
                    <a:pt x="13247" y="26399"/>
                  </a:lnTo>
                  <a:lnTo>
                    <a:pt x="12771" y="26170"/>
                  </a:lnTo>
                  <a:lnTo>
                    <a:pt x="12295" y="25961"/>
                  </a:lnTo>
                  <a:lnTo>
                    <a:pt x="11800" y="25752"/>
                  </a:lnTo>
                  <a:lnTo>
                    <a:pt x="11306" y="25561"/>
                  </a:lnTo>
                  <a:lnTo>
                    <a:pt x="10792" y="25390"/>
                  </a:lnTo>
                  <a:lnTo>
                    <a:pt x="10278" y="25219"/>
                  </a:lnTo>
                  <a:lnTo>
                    <a:pt x="9764" y="25085"/>
                  </a:lnTo>
                  <a:lnTo>
                    <a:pt x="9231" y="24952"/>
                  </a:lnTo>
                  <a:lnTo>
                    <a:pt x="8698" y="24819"/>
                  </a:lnTo>
                  <a:lnTo>
                    <a:pt x="8451" y="24781"/>
                  </a:lnTo>
                  <a:lnTo>
                    <a:pt x="8222" y="24743"/>
                  </a:lnTo>
                  <a:lnTo>
                    <a:pt x="7975" y="24724"/>
                  </a:lnTo>
                  <a:lnTo>
                    <a:pt x="7727" y="24705"/>
                  </a:lnTo>
                  <a:lnTo>
                    <a:pt x="7347" y="24705"/>
                  </a:lnTo>
                  <a:lnTo>
                    <a:pt x="6966" y="24743"/>
                  </a:lnTo>
                  <a:lnTo>
                    <a:pt x="6586" y="24819"/>
                  </a:lnTo>
                  <a:lnTo>
                    <a:pt x="6224" y="24914"/>
                  </a:lnTo>
                  <a:lnTo>
                    <a:pt x="5862" y="25028"/>
                  </a:lnTo>
                  <a:lnTo>
                    <a:pt x="5501" y="25181"/>
                  </a:lnTo>
                  <a:lnTo>
                    <a:pt x="5139" y="25352"/>
                  </a:lnTo>
                  <a:lnTo>
                    <a:pt x="4796" y="25561"/>
                  </a:lnTo>
                  <a:lnTo>
                    <a:pt x="4473" y="25790"/>
                  </a:lnTo>
                  <a:lnTo>
                    <a:pt x="4130" y="26037"/>
                  </a:lnTo>
                  <a:lnTo>
                    <a:pt x="3826" y="26304"/>
                  </a:lnTo>
                  <a:lnTo>
                    <a:pt x="3502" y="26608"/>
                  </a:lnTo>
                  <a:lnTo>
                    <a:pt x="3217" y="26932"/>
                  </a:lnTo>
                  <a:lnTo>
                    <a:pt x="2912" y="27274"/>
                  </a:lnTo>
                  <a:lnTo>
                    <a:pt x="2646" y="27636"/>
                  </a:lnTo>
                  <a:lnTo>
                    <a:pt x="2379" y="28016"/>
                  </a:lnTo>
                  <a:lnTo>
                    <a:pt x="2113" y="28416"/>
                  </a:lnTo>
                  <a:lnTo>
                    <a:pt x="1865" y="28835"/>
                  </a:lnTo>
                  <a:lnTo>
                    <a:pt x="1637" y="29273"/>
                  </a:lnTo>
                  <a:lnTo>
                    <a:pt x="1428" y="29729"/>
                  </a:lnTo>
                  <a:lnTo>
                    <a:pt x="1218" y="30186"/>
                  </a:lnTo>
                  <a:lnTo>
                    <a:pt x="1028" y="30681"/>
                  </a:lnTo>
                  <a:lnTo>
                    <a:pt x="857" y="31176"/>
                  </a:lnTo>
                  <a:lnTo>
                    <a:pt x="685" y="31690"/>
                  </a:lnTo>
                  <a:lnTo>
                    <a:pt x="552" y="32223"/>
                  </a:lnTo>
                  <a:lnTo>
                    <a:pt x="419" y="32775"/>
                  </a:lnTo>
                  <a:lnTo>
                    <a:pt x="305" y="33327"/>
                  </a:lnTo>
                  <a:lnTo>
                    <a:pt x="210" y="33879"/>
                  </a:lnTo>
                  <a:lnTo>
                    <a:pt x="114" y="34469"/>
                  </a:lnTo>
                  <a:lnTo>
                    <a:pt x="57" y="35040"/>
                  </a:lnTo>
                  <a:lnTo>
                    <a:pt x="19" y="35649"/>
                  </a:lnTo>
                  <a:lnTo>
                    <a:pt x="0" y="36239"/>
                  </a:lnTo>
                  <a:lnTo>
                    <a:pt x="0" y="36848"/>
                  </a:lnTo>
                  <a:lnTo>
                    <a:pt x="0" y="37438"/>
                  </a:lnTo>
                  <a:lnTo>
                    <a:pt x="38" y="38028"/>
                  </a:lnTo>
                  <a:lnTo>
                    <a:pt x="95" y="38599"/>
                  </a:lnTo>
                  <a:lnTo>
                    <a:pt x="172" y="39170"/>
                  </a:lnTo>
                  <a:lnTo>
                    <a:pt x="248" y="39741"/>
                  </a:lnTo>
                  <a:lnTo>
                    <a:pt x="362" y="40274"/>
                  </a:lnTo>
                  <a:lnTo>
                    <a:pt x="476" y="40806"/>
                  </a:lnTo>
                  <a:lnTo>
                    <a:pt x="609" y="41339"/>
                  </a:lnTo>
                  <a:lnTo>
                    <a:pt x="762" y="41853"/>
                  </a:lnTo>
                  <a:lnTo>
                    <a:pt x="933" y="42348"/>
                  </a:lnTo>
                  <a:lnTo>
                    <a:pt x="1123" y="42824"/>
                  </a:lnTo>
                  <a:lnTo>
                    <a:pt x="1313" y="43281"/>
                  </a:lnTo>
                  <a:lnTo>
                    <a:pt x="1523" y="43737"/>
                  </a:lnTo>
                  <a:lnTo>
                    <a:pt x="1751" y="44156"/>
                  </a:lnTo>
                  <a:lnTo>
                    <a:pt x="1980" y="44575"/>
                  </a:lnTo>
                  <a:lnTo>
                    <a:pt x="2246" y="44975"/>
                  </a:lnTo>
                  <a:lnTo>
                    <a:pt x="2494" y="45336"/>
                  </a:lnTo>
                  <a:lnTo>
                    <a:pt x="2779" y="45698"/>
                  </a:lnTo>
                  <a:lnTo>
                    <a:pt x="3064" y="46021"/>
                  </a:lnTo>
                  <a:lnTo>
                    <a:pt x="3350" y="46345"/>
                  </a:lnTo>
                  <a:lnTo>
                    <a:pt x="3654" y="46630"/>
                  </a:lnTo>
                  <a:lnTo>
                    <a:pt x="3978" y="46897"/>
                  </a:lnTo>
                  <a:lnTo>
                    <a:pt x="4302" y="47144"/>
                  </a:lnTo>
                  <a:lnTo>
                    <a:pt x="4625" y="47354"/>
                  </a:lnTo>
                  <a:lnTo>
                    <a:pt x="4968" y="47544"/>
                  </a:lnTo>
                  <a:lnTo>
                    <a:pt x="5329" y="47715"/>
                  </a:lnTo>
                  <a:lnTo>
                    <a:pt x="5691" y="47849"/>
                  </a:lnTo>
                  <a:lnTo>
                    <a:pt x="6053" y="47963"/>
                  </a:lnTo>
                  <a:lnTo>
                    <a:pt x="6414" y="48039"/>
                  </a:lnTo>
                  <a:lnTo>
                    <a:pt x="6795" y="48096"/>
                  </a:lnTo>
                  <a:lnTo>
                    <a:pt x="7176" y="48134"/>
                  </a:lnTo>
                  <a:lnTo>
                    <a:pt x="7556" y="48115"/>
                  </a:lnTo>
                  <a:lnTo>
                    <a:pt x="7918" y="48096"/>
                  </a:lnTo>
                  <a:lnTo>
                    <a:pt x="8279" y="48020"/>
                  </a:lnTo>
                  <a:lnTo>
                    <a:pt x="8641" y="47944"/>
                  </a:lnTo>
                  <a:lnTo>
                    <a:pt x="9022" y="47925"/>
                  </a:lnTo>
                  <a:lnTo>
                    <a:pt x="9383" y="47925"/>
                  </a:lnTo>
                  <a:lnTo>
                    <a:pt x="9745" y="47944"/>
                  </a:lnTo>
                  <a:lnTo>
                    <a:pt x="10107" y="47982"/>
                  </a:lnTo>
                  <a:lnTo>
                    <a:pt x="10449" y="48020"/>
                  </a:lnTo>
                  <a:lnTo>
                    <a:pt x="10792" y="48077"/>
                  </a:lnTo>
                  <a:lnTo>
                    <a:pt x="11115" y="48153"/>
                  </a:lnTo>
                  <a:lnTo>
                    <a:pt x="11439" y="48229"/>
                  </a:lnTo>
                  <a:lnTo>
                    <a:pt x="11762" y="48343"/>
                  </a:lnTo>
                  <a:lnTo>
                    <a:pt x="12086" y="48439"/>
                  </a:lnTo>
                  <a:lnTo>
                    <a:pt x="12390" y="48572"/>
                  </a:lnTo>
                  <a:lnTo>
                    <a:pt x="12676" y="48686"/>
                  </a:lnTo>
                  <a:lnTo>
                    <a:pt x="13266" y="48991"/>
                  </a:lnTo>
                  <a:lnTo>
                    <a:pt x="13837" y="49314"/>
                  </a:lnTo>
                  <a:lnTo>
                    <a:pt x="14370" y="49676"/>
                  </a:lnTo>
                  <a:lnTo>
                    <a:pt x="14903" y="50056"/>
                  </a:lnTo>
                  <a:lnTo>
                    <a:pt x="15436" y="50456"/>
                  </a:lnTo>
                  <a:lnTo>
                    <a:pt x="15950" y="50875"/>
                  </a:lnTo>
                  <a:lnTo>
                    <a:pt x="16977" y="51769"/>
                  </a:lnTo>
                  <a:lnTo>
                    <a:pt x="17986" y="52683"/>
                  </a:lnTo>
                  <a:lnTo>
                    <a:pt x="18500" y="53140"/>
                  </a:lnTo>
                  <a:lnTo>
                    <a:pt x="19033" y="53596"/>
                  </a:lnTo>
                  <a:lnTo>
                    <a:pt x="19566" y="54015"/>
                  </a:lnTo>
                  <a:lnTo>
                    <a:pt x="20118" y="54453"/>
                  </a:lnTo>
                  <a:lnTo>
                    <a:pt x="20689" y="54853"/>
                  </a:lnTo>
                  <a:lnTo>
                    <a:pt x="21279" y="55233"/>
                  </a:lnTo>
                  <a:lnTo>
                    <a:pt x="21888" y="55576"/>
                  </a:lnTo>
                  <a:lnTo>
                    <a:pt x="22535" y="55899"/>
                  </a:lnTo>
                  <a:lnTo>
                    <a:pt x="22858" y="56052"/>
                  </a:lnTo>
                  <a:lnTo>
                    <a:pt x="23201" y="56185"/>
                  </a:lnTo>
                  <a:lnTo>
                    <a:pt x="23544" y="56299"/>
                  </a:lnTo>
                  <a:lnTo>
                    <a:pt x="23886" y="56413"/>
                  </a:lnTo>
                  <a:lnTo>
                    <a:pt x="24248" y="56527"/>
                  </a:lnTo>
                  <a:lnTo>
                    <a:pt x="24609" y="56623"/>
                  </a:lnTo>
                  <a:lnTo>
                    <a:pt x="24990" y="56699"/>
                  </a:lnTo>
                  <a:lnTo>
                    <a:pt x="25371" y="56756"/>
                  </a:lnTo>
                  <a:lnTo>
                    <a:pt x="25770" y="56813"/>
                  </a:lnTo>
                  <a:lnTo>
                    <a:pt x="26189" y="56851"/>
                  </a:lnTo>
                  <a:lnTo>
                    <a:pt x="26608" y="56889"/>
                  </a:lnTo>
                  <a:lnTo>
                    <a:pt x="27464" y="56889"/>
                  </a:lnTo>
                  <a:lnTo>
                    <a:pt x="27921" y="56870"/>
                  </a:lnTo>
                  <a:lnTo>
                    <a:pt x="28378" y="56832"/>
                  </a:lnTo>
                  <a:lnTo>
                    <a:pt x="28854" y="56775"/>
                  </a:lnTo>
                  <a:lnTo>
                    <a:pt x="29368" y="56699"/>
                  </a:lnTo>
                  <a:lnTo>
                    <a:pt x="29881" y="56566"/>
                  </a:lnTo>
                  <a:lnTo>
                    <a:pt x="30395" y="56394"/>
                  </a:lnTo>
                  <a:lnTo>
                    <a:pt x="30871" y="56204"/>
                  </a:lnTo>
                  <a:lnTo>
                    <a:pt x="31347" y="55956"/>
                  </a:lnTo>
                  <a:lnTo>
                    <a:pt x="31804" y="55709"/>
                  </a:lnTo>
                  <a:lnTo>
                    <a:pt x="32261" y="55405"/>
                  </a:lnTo>
                  <a:lnTo>
                    <a:pt x="32679" y="55100"/>
                  </a:lnTo>
                  <a:lnTo>
                    <a:pt x="33098" y="54738"/>
                  </a:lnTo>
                  <a:lnTo>
                    <a:pt x="33498" y="54377"/>
                  </a:lnTo>
                  <a:lnTo>
                    <a:pt x="33878" y="53996"/>
                  </a:lnTo>
                  <a:lnTo>
                    <a:pt x="34240" y="53596"/>
                  </a:lnTo>
                  <a:lnTo>
                    <a:pt x="34583" y="53178"/>
                  </a:lnTo>
                  <a:lnTo>
                    <a:pt x="34906" y="52740"/>
                  </a:lnTo>
                  <a:lnTo>
                    <a:pt x="35192" y="52302"/>
                  </a:lnTo>
                  <a:lnTo>
                    <a:pt x="35477" y="51845"/>
                  </a:lnTo>
                  <a:lnTo>
                    <a:pt x="35648" y="51541"/>
                  </a:lnTo>
                  <a:lnTo>
                    <a:pt x="35801" y="51217"/>
                  </a:lnTo>
                  <a:lnTo>
                    <a:pt x="36086" y="50589"/>
                  </a:lnTo>
                  <a:lnTo>
                    <a:pt x="36334" y="49942"/>
                  </a:lnTo>
                  <a:lnTo>
                    <a:pt x="36543" y="49295"/>
                  </a:lnTo>
                  <a:lnTo>
                    <a:pt x="36695" y="48629"/>
                  </a:lnTo>
                  <a:lnTo>
                    <a:pt x="36828" y="47944"/>
                  </a:lnTo>
                  <a:lnTo>
                    <a:pt x="36924" y="47259"/>
                  </a:lnTo>
                  <a:lnTo>
                    <a:pt x="37000" y="46554"/>
                  </a:lnTo>
                  <a:lnTo>
                    <a:pt x="37038" y="45850"/>
                  </a:lnTo>
                  <a:lnTo>
                    <a:pt x="37038" y="45165"/>
                  </a:lnTo>
                  <a:lnTo>
                    <a:pt x="37019" y="44442"/>
                  </a:lnTo>
                  <a:lnTo>
                    <a:pt x="36981" y="43737"/>
                  </a:lnTo>
                  <a:lnTo>
                    <a:pt x="36924" y="43033"/>
                  </a:lnTo>
                  <a:lnTo>
                    <a:pt x="36847" y="42329"/>
                  </a:lnTo>
                  <a:lnTo>
                    <a:pt x="36733" y="41644"/>
                  </a:lnTo>
                  <a:lnTo>
                    <a:pt x="36619" y="40959"/>
                  </a:lnTo>
                  <a:lnTo>
                    <a:pt x="36429" y="39988"/>
                  </a:lnTo>
                  <a:lnTo>
                    <a:pt x="37476" y="39645"/>
                  </a:lnTo>
                  <a:lnTo>
                    <a:pt x="38180" y="41853"/>
                  </a:lnTo>
                  <a:lnTo>
                    <a:pt x="38218" y="41929"/>
                  </a:lnTo>
                  <a:lnTo>
                    <a:pt x="38275" y="42025"/>
                  </a:lnTo>
                  <a:lnTo>
                    <a:pt x="38351" y="42082"/>
                  </a:lnTo>
                  <a:lnTo>
                    <a:pt x="38427" y="42139"/>
                  </a:lnTo>
                  <a:lnTo>
                    <a:pt x="38522" y="42177"/>
                  </a:lnTo>
                  <a:lnTo>
                    <a:pt x="38617" y="42196"/>
                  </a:lnTo>
                  <a:lnTo>
                    <a:pt x="38713" y="42196"/>
                  </a:lnTo>
                  <a:lnTo>
                    <a:pt x="38808" y="42177"/>
                  </a:lnTo>
                  <a:lnTo>
                    <a:pt x="38903" y="42120"/>
                  </a:lnTo>
                  <a:lnTo>
                    <a:pt x="38979" y="42063"/>
                  </a:lnTo>
                  <a:lnTo>
                    <a:pt x="39055" y="42006"/>
                  </a:lnTo>
                  <a:lnTo>
                    <a:pt x="39093" y="41929"/>
                  </a:lnTo>
                  <a:lnTo>
                    <a:pt x="39131" y="41834"/>
                  </a:lnTo>
                  <a:lnTo>
                    <a:pt x="39150" y="41739"/>
                  </a:lnTo>
                  <a:lnTo>
                    <a:pt x="39150" y="41644"/>
                  </a:lnTo>
                  <a:lnTo>
                    <a:pt x="39131" y="41549"/>
                  </a:lnTo>
                  <a:lnTo>
                    <a:pt x="36334" y="32794"/>
                  </a:lnTo>
                  <a:lnTo>
                    <a:pt x="36295" y="32718"/>
                  </a:lnTo>
                  <a:lnTo>
                    <a:pt x="36238" y="32622"/>
                  </a:lnTo>
                  <a:lnTo>
                    <a:pt x="36162" y="32565"/>
                  </a:lnTo>
                  <a:lnTo>
                    <a:pt x="36086" y="32508"/>
                  </a:lnTo>
                  <a:lnTo>
                    <a:pt x="35991" y="32470"/>
                  </a:lnTo>
                  <a:lnTo>
                    <a:pt x="35896" y="32451"/>
                  </a:lnTo>
                  <a:lnTo>
                    <a:pt x="35801" y="32451"/>
                  </a:lnTo>
                  <a:lnTo>
                    <a:pt x="35705" y="32470"/>
                  </a:lnTo>
                  <a:lnTo>
                    <a:pt x="34297" y="32927"/>
                  </a:lnTo>
                  <a:lnTo>
                    <a:pt x="33993" y="32166"/>
                  </a:lnTo>
                  <a:lnTo>
                    <a:pt x="33688" y="31404"/>
                  </a:lnTo>
                  <a:lnTo>
                    <a:pt x="33345" y="30643"/>
                  </a:lnTo>
                  <a:lnTo>
                    <a:pt x="33003" y="29882"/>
                  </a:lnTo>
                  <a:lnTo>
                    <a:pt x="33631" y="29615"/>
                  </a:lnTo>
                  <a:lnTo>
                    <a:pt x="34564" y="31728"/>
                  </a:lnTo>
                  <a:lnTo>
                    <a:pt x="34621" y="31804"/>
                  </a:lnTo>
                  <a:lnTo>
                    <a:pt x="34678" y="31880"/>
                  </a:lnTo>
                  <a:lnTo>
                    <a:pt x="34754" y="31937"/>
                  </a:lnTo>
                  <a:lnTo>
                    <a:pt x="34849" y="31975"/>
                  </a:lnTo>
                  <a:lnTo>
                    <a:pt x="34944" y="32013"/>
                  </a:lnTo>
                  <a:lnTo>
                    <a:pt x="35135" y="32013"/>
                  </a:lnTo>
                  <a:lnTo>
                    <a:pt x="35230" y="31975"/>
                  </a:lnTo>
                  <a:lnTo>
                    <a:pt x="35306" y="31918"/>
                  </a:lnTo>
                  <a:lnTo>
                    <a:pt x="35382" y="31861"/>
                  </a:lnTo>
                  <a:lnTo>
                    <a:pt x="35439" y="31785"/>
                  </a:lnTo>
                  <a:lnTo>
                    <a:pt x="35496" y="31690"/>
                  </a:lnTo>
                  <a:lnTo>
                    <a:pt x="35515" y="31595"/>
                  </a:lnTo>
                  <a:lnTo>
                    <a:pt x="35515" y="31499"/>
                  </a:lnTo>
                  <a:lnTo>
                    <a:pt x="35515" y="31404"/>
                  </a:lnTo>
                  <a:lnTo>
                    <a:pt x="35477" y="31309"/>
                  </a:lnTo>
                  <a:lnTo>
                    <a:pt x="31747" y="22935"/>
                  </a:lnTo>
                  <a:lnTo>
                    <a:pt x="31709" y="22840"/>
                  </a:lnTo>
                  <a:lnTo>
                    <a:pt x="31632" y="22763"/>
                  </a:lnTo>
                  <a:lnTo>
                    <a:pt x="31556" y="22706"/>
                  </a:lnTo>
                  <a:lnTo>
                    <a:pt x="31480" y="22668"/>
                  </a:lnTo>
                  <a:lnTo>
                    <a:pt x="31385" y="22649"/>
                  </a:lnTo>
                  <a:lnTo>
                    <a:pt x="31290" y="22630"/>
                  </a:lnTo>
                  <a:lnTo>
                    <a:pt x="31195" y="22649"/>
                  </a:lnTo>
                  <a:lnTo>
                    <a:pt x="31100" y="22687"/>
                  </a:lnTo>
                  <a:lnTo>
                    <a:pt x="29558" y="23353"/>
                  </a:lnTo>
                  <a:lnTo>
                    <a:pt x="28701" y="21888"/>
                  </a:lnTo>
                  <a:lnTo>
                    <a:pt x="27807" y="20441"/>
                  </a:lnTo>
                  <a:lnTo>
                    <a:pt x="28644" y="19890"/>
                  </a:lnTo>
                  <a:lnTo>
                    <a:pt x="29920" y="21812"/>
                  </a:lnTo>
                  <a:lnTo>
                    <a:pt x="29977" y="21888"/>
                  </a:lnTo>
                  <a:lnTo>
                    <a:pt x="30053" y="21964"/>
                  </a:lnTo>
                  <a:lnTo>
                    <a:pt x="30148" y="22002"/>
                  </a:lnTo>
                  <a:lnTo>
                    <a:pt x="30224" y="22040"/>
                  </a:lnTo>
                  <a:lnTo>
                    <a:pt x="30414" y="22040"/>
                  </a:lnTo>
                  <a:lnTo>
                    <a:pt x="30510" y="22002"/>
                  </a:lnTo>
                  <a:lnTo>
                    <a:pt x="30605" y="21964"/>
                  </a:lnTo>
                  <a:lnTo>
                    <a:pt x="30681" y="21888"/>
                  </a:lnTo>
                  <a:lnTo>
                    <a:pt x="30757" y="21812"/>
                  </a:lnTo>
                  <a:lnTo>
                    <a:pt x="30795" y="21736"/>
                  </a:lnTo>
                  <a:lnTo>
                    <a:pt x="30814" y="21641"/>
                  </a:lnTo>
                  <a:lnTo>
                    <a:pt x="30833" y="21545"/>
                  </a:lnTo>
                  <a:lnTo>
                    <a:pt x="30833" y="21450"/>
                  </a:lnTo>
                  <a:lnTo>
                    <a:pt x="30795" y="21355"/>
                  </a:lnTo>
                  <a:lnTo>
                    <a:pt x="30757" y="21260"/>
                  </a:lnTo>
                  <a:lnTo>
                    <a:pt x="25713" y="13590"/>
                  </a:lnTo>
                  <a:lnTo>
                    <a:pt x="25656" y="13514"/>
                  </a:lnTo>
                  <a:lnTo>
                    <a:pt x="25580" y="13456"/>
                  </a:lnTo>
                  <a:lnTo>
                    <a:pt x="25504" y="13399"/>
                  </a:lnTo>
                  <a:lnTo>
                    <a:pt x="25409" y="13380"/>
                  </a:lnTo>
                  <a:lnTo>
                    <a:pt x="25314" y="13361"/>
                  </a:lnTo>
                  <a:lnTo>
                    <a:pt x="25218" y="13380"/>
                  </a:lnTo>
                  <a:lnTo>
                    <a:pt x="25123" y="13399"/>
                  </a:lnTo>
                  <a:lnTo>
                    <a:pt x="25028" y="13456"/>
                  </a:lnTo>
                  <a:lnTo>
                    <a:pt x="23791" y="14256"/>
                  </a:lnTo>
                  <a:lnTo>
                    <a:pt x="23506" y="13837"/>
                  </a:lnTo>
                  <a:lnTo>
                    <a:pt x="22858" y="12828"/>
                  </a:lnTo>
                  <a:lnTo>
                    <a:pt x="22535" y="12314"/>
                  </a:lnTo>
                  <a:lnTo>
                    <a:pt x="22230" y="11801"/>
                  </a:lnTo>
                  <a:lnTo>
                    <a:pt x="21945" y="11268"/>
                  </a:lnTo>
                  <a:lnTo>
                    <a:pt x="21678" y="10735"/>
                  </a:lnTo>
                  <a:lnTo>
                    <a:pt x="21450" y="10183"/>
                  </a:lnTo>
                  <a:lnTo>
                    <a:pt x="21241" y="9612"/>
                  </a:lnTo>
                  <a:lnTo>
                    <a:pt x="21393" y="9307"/>
                  </a:lnTo>
                  <a:lnTo>
                    <a:pt x="21526" y="8965"/>
                  </a:lnTo>
                  <a:lnTo>
                    <a:pt x="21640" y="8622"/>
                  </a:lnTo>
                  <a:lnTo>
                    <a:pt x="21736" y="8241"/>
                  </a:lnTo>
                  <a:lnTo>
                    <a:pt x="21831" y="7861"/>
                  </a:lnTo>
                  <a:lnTo>
                    <a:pt x="21888" y="7442"/>
                  </a:lnTo>
                  <a:lnTo>
                    <a:pt x="21926" y="7023"/>
                  </a:lnTo>
                  <a:lnTo>
                    <a:pt x="21945" y="6586"/>
                  </a:lnTo>
                  <a:lnTo>
                    <a:pt x="21945" y="6072"/>
                  </a:lnTo>
                  <a:lnTo>
                    <a:pt x="21907" y="5577"/>
                  </a:lnTo>
                  <a:lnTo>
                    <a:pt x="21850" y="5101"/>
                  </a:lnTo>
                  <a:lnTo>
                    <a:pt x="21755" y="4663"/>
                  </a:lnTo>
                  <a:lnTo>
                    <a:pt x="22002" y="4359"/>
                  </a:lnTo>
                  <a:lnTo>
                    <a:pt x="22306" y="4073"/>
                  </a:lnTo>
                  <a:lnTo>
                    <a:pt x="22611" y="3807"/>
                  </a:lnTo>
                  <a:lnTo>
                    <a:pt x="22973" y="3559"/>
                  </a:lnTo>
                  <a:lnTo>
                    <a:pt x="23334" y="3331"/>
                  </a:lnTo>
                  <a:lnTo>
                    <a:pt x="23734" y="3160"/>
                  </a:lnTo>
                  <a:lnTo>
                    <a:pt x="24115" y="3008"/>
                  </a:lnTo>
                  <a:lnTo>
                    <a:pt x="24514" y="2893"/>
                  </a:lnTo>
                  <a:lnTo>
                    <a:pt x="24705" y="3103"/>
                  </a:lnTo>
                  <a:lnTo>
                    <a:pt x="24914" y="3255"/>
                  </a:lnTo>
                  <a:lnTo>
                    <a:pt x="25142" y="3407"/>
                  </a:lnTo>
                  <a:lnTo>
                    <a:pt x="25390" y="3521"/>
                  </a:lnTo>
                  <a:lnTo>
                    <a:pt x="25618" y="3617"/>
                  </a:lnTo>
                  <a:lnTo>
                    <a:pt x="25866" y="3674"/>
                  </a:lnTo>
                  <a:lnTo>
                    <a:pt x="26094" y="3712"/>
                  </a:lnTo>
                  <a:lnTo>
                    <a:pt x="26322" y="3712"/>
                  </a:lnTo>
                  <a:lnTo>
                    <a:pt x="26456" y="3674"/>
                  </a:lnTo>
                  <a:lnTo>
                    <a:pt x="26570" y="3636"/>
                  </a:lnTo>
                  <a:lnTo>
                    <a:pt x="26646" y="3578"/>
                  </a:lnTo>
                  <a:lnTo>
                    <a:pt x="26722" y="3502"/>
                  </a:lnTo>
                  <a:lnTo>
                    <a:pt x="26779" y="3426"/>
                  </a:lnTo>
                  <a:lnTo>
                    <a:pt x="26798" y="3312"/>
                  </a:lnTo>
                  <a:lnTo>
                    <a:pt x="26817" y="3198"/>
                  </a:lnTo>
                  <a:lnTo>
                    <a:pt x="26817" y="3084"/>
                  </a:lnTo>
                  <a:lnTo>
                    <a:pt x="26798" y="2798"/>
                  </a:lnTo>
                  <a:lnTo>
                    <a:pt x="26760" y="2475"/>
                  </a:lnTo>
                  <a:lnTo>
                    <a:pt x="26703" y="2113"/>
                  </a:lnTo>
                  <a:lnTo>
                    <a:pt x="26646" y="1732"/>
                  </a:lnTo>
                  <a:lnTo>
                    <a:pt x="26627" y="1371"/>
                  </a:lnTo>
                  <a:lnTo>
                    <a:pt x="26608" y="1028"/>
                  </a:lnTo>
                  <a:lnTo>
                    <a:pt x="26608" y="724"/>
                  </a:lnTo>
                  <a:lnTo>
                    <a:pt x="26570" y="457"/>
                  </a:lnTo>
                  <a:lnTo>
                    <a:pt x="26532" y="343"/>
                  </a:lnTo>
                  <a:lnTo>
                    <a:pt x="26494" y="248"/>
                  </a:lnTo>
                  <a:lnTo>
                    <a:pt x="26456" y="172"/>
                  </a:lnTo>
                  <a:lnTo>
                    <a:pt x="26379" y="95"/>
                  </a:lnTo>
                  <a:lnTo>
                    <a:pt x="26303" y="57"/>
                  </a:lnTo>
                  <a:lnTo>
                    <a:pt x="26208" y="19"/>
                  </a:lnTo>
                  <a:lnTo>
                    <a:pt x="26094" y="0"/>
                  </a:lnTo>
                  <a:close/>
                </a:path>
              </a:pathLst>
            </a:custGeom>
            <a:solidFill>
              <a:schemeClr val="lt1"/>
            </a:solidFill>
            <a:ln w="381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9" name="Google Shape;819;p13"/>
            <p:cNvGrpSpPr/>
            <p:nvPr/>
          </p:nvGrpSpPr>
          <p:grpSpPr>
            <a:xfrm>
              <a:off x="3703650" y="-1565050"/>
              <a:ext cx="978250" cy="1421475"/>
              <a:chOff x="4008450" y="-1565050"/>
              <a:chExt cx="978250" cy="1421475"/>
            </a:xfrm>
          </p:grpSpPr>
          <p:sp>
            <p:nvSpPr>
              <p:cNvPr id="820" name="Google Shape;820;p13"/>
              <p:cNvSpPr/>
              <p:nvPr/>
            </p:nvSpPr>
            <p:spPr>
              <a:xfrm>
                <a:off x="4611450" y="-1565050"/>
                <a:ext cx="67075" cy="92750"/>
              </a:xfrm>
              <a:custGeom>
                <a:avLst/>
                <a:gdLst/>
                <a:ahLst/>
                <a:cxnLst/>
                <a:rect l="l" t="t" r="r" b="b"/>
                <a:pathLst>
                  <a:path w="2683" h="3710" extrusionOk="0">
                    <a:moveTo>
                      <a:pt x="1808" y="0"/>
                    </a:moveTo>
                    <a:lnTo>
                      <a:pt x="1655" y="38"/>
                    </a:lnTo>
                    <a:lnTo>
                      <a:pt x="1503" y="76"/>
                    </a:lnTo>
                    <a:lnTo>
                      <a:pt x="1332" y="134"/>
                    </a:lnTo>
                    <a:lnTo>
                      <a:pt x="1180" y="210"/>
                    </a:lnTo>
                    <a:lnTo>
                      <a:pt x="1009" y="305"/>
                    </a:lnTo>
                    <a:lnTo>
                      <a:pt x="856" y="419"/>
                    </a:lnTo>
                    <a:lnTo>
                      <a:pt x="704" y="533"/>
                    </a:lnTo>
                    <a:lnTo>
                      <a:pt x="571" y="666"/>
                    </a:lnTo>
                    <a:lnTo>
                      <a:pt x="438" y="818"/>
                    </a:lnTo>
                    <a:lnTo>
                      <a:pt x="324" y="970"/>
                    </a:lnTo>
                    <a:lnTo>
                      <a:pt x="210" y="1142"/>
                    </a:lnTo>
                    <a:lnTo>
                      <a:pt x="134" y="1313"/>
                    </a:lnTo>
                    <a:lnTo>
                      <a:pt x="58" y="1484"/>
                    </a:lnTo>
                    <a:lnTo>
                      <a:pt x="19" y="1674"/>
                    </a:lnTo>
                    <a:lnTo>
                      <a:pt x="0" y="1865"/>
                    </a:lnTo>
                    <a:lnTo>
                      <a:pt x="0" y="2055"/>
                    </a:lnTo>
                    <a:lnTo>
                      <a:pt x="39" y="2245"/>
                    </a:lnTo>
                    <a:lnTo>
                      <a:pt x="96" y="2416"/>
                    </a:lnTo>
                    <a:lnTo>
                      <a:pt x="172" y="2587"/>
                    </a:lnTo>
                    <a:lnTo>
                      <a:pt x="267" y="2759"/>
                    </a:lnTo>
                    <a:lnTo>
                      <a:pt x="381" y="2911"/>
                    </a:lnTo>
                    <a:lnTo>
                      <a:pt x="514" y="3044"/>
                    </a:lnTo>
                    <a:lnTo>
                      <a:pt x="666" y="3177"/>
                    </a:lnTo>
                    <a:lnTo>
                      <a:pt x="818" y="3291"/>
                    </a:lnTo>
                    <a:lnTo>
                      <a:pt x="990" y="3386"/>
                    </a:lnTo>
                    <a:lnTo>
                      <a:pt x="1161" y="3481"/>
                    </a:lnTo>
                    <a:lnTo>
                      <a:pt x="1332" y="3558"/>
                    </a:lnTo>
                    <a:lnTo>
                      <a:pt x="1522" y="3615"/>
                    </a:lnTo>
                    <a:lnTo>
                      <a:pt x="1693" y="3672"/>
                    </a:lnTo>
                    <a:lnTo>
                      <a:pt x="1865" y="3691"/>
                    </a:lnTo>
                    <a:lnTo>
                      <a:pt x="2017" y="3710"/>
                    </a:lnTo>
                    <a:lnTo>
                      <a:pt x="2188" y="3710"/>
                    </a:lnTo>
                    <a:lnTo>
                      <a:pt x="2321" y="3672"/>
                    </a:lnTo>
                    <a:lnTo>
                      <a:pt x="2435" y="3634"/>
                    </a:lnTo>
                    <a:lnTo>
                      <a:pt x="2511" y="3577"/>
                    </a:lnTo>
                    <a:lnTo>
                      <a:pt x="2587" y="3500"/>
                    </a:lnTo>
                    <a:lnTo>
                      <a:pt x="2645" y="3424"/>
                    </a:lnTo>
                    <a:lnTo>
                      <a:pt x="2664" y="3310"/>
                    </a:lnTo>
                    <a:lnTo>
                      <a:pt x="2683" y="3196"/>
                    </a:lnTo>
                    <a:lnTo>
                      <a:pt x="2683" y="3082"/>
                    </a:lnTo>
                    <a:lnTo>
                      <a:pt x="2664" y="2797"/>
                    </a:lnTo>
                    <a:lnTo>
                      <a:pt x="2626" y="2473"/>
                    </a:lnTo>
                    <a:lnTo>
                      <a:pt x="2568" y="2112"/>
                    </a:lnTo>
                    <a:lnTo>
                      <a:pt x="2511" y="1731"/>
                    </a:lnTo>
                    <a:lnTo>
                      <a:pt x="2492" y="1370"/>
                    </a:lnTo>
                    <a:lnTo>
                      <a:pt x="2473" y="1028"/>
                    </a:lnTo>
                    <a:lnTo>
                      <a:pt x="2473" y="723"/>
                    </a:lnTo>
                    <a:lnTo>
                      <a:pt x="2435" y="457"/>
                    </a:lnTo>
                    <a:lnTo>
                      <a:pt x="2397" y="343"/>
                    </a:lnTo>
                    <a:lnTo>
                      <a:pt x="2359" y="248"/>
                    </a:lnTo>
                    <a:lnTo>
                      <a:pt x="2321" y="172"/>
                    </a:lnTo>
                    <a:lnTo>
                      <a:pt x="2245" y="95"/>
                    </a:lnTo>
                    <a:lnTo>
                      <a:pt x="2169" y="57"/>
                    </a:lnTo>
                    <a:lnTo>
                      <a:pt x="2074" y="19"/>
                    </a:lnTo>
                    <a:lnTo>
                      <a:pt x="1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3"/>
              <p:cNvSpPr/>
              <p:nvPr/>
            </p:nvSpPr>
            <p:spPr>
              <a:xfrm>
                <a:off x="4166800" y="-1541275"/>
                <a:ext cx="767100" cy="1397700"/>
              </a:xfrm>
              <a:custGeom>
                <a:avLst/>
                <a:gdLst/>
                <a:ahLst/>
                <a:cxnLst/>
                <a:rect l="l" t="t" r="r" b="b"/>
                <a:pathLst>
                  <a:path w="30684" h="55908" extrusionOk="0">
                    <a:moveTo>
                      <a:pt x="17634" y="0"/>
                    </a:moveTo>
                    <a:lnTo>
                      <a:pt x="17083" y="19"/>
                    </a:lnTo>
                    <a:lnTo>
                      <a:pt x="16550" y="58"/>
                    </a:lnTo>
                    <a:lnTo>
                      <a:pt x="16036" y="153"/>
                    </a:lnTo>
                    <a:lnTo>
                      <a:pt x="15504" y="267"/>
                    </a:lnTo>
                    <a:lnTo>
                      <a:pt x="14990" y="40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6493" y="11870"/>
                    </a:lnTo>
                    <a:lnTo>
                      <a:pt x="16170" y="11338"/>
                    </a:lnTo>
                    <a:lnTo>
                      <a:pt x="15865" y="10805"/>
                    </a:lnTo>
                    <a:lnTo>
                      <a:pt x="15580" y="10273"/>
                    </a:lnTo>
                    <a:lnTo>
                      <a:pt x="15314" y="9721"/>
                    </a:lnTo>
                    <a:lnTo>
                      <a:pt x="15066" y="916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04"/>
                    </a:lnTo>
                    <a:lnTo>
                      <a:pt x="19460" y="571"/>
                    </a:lnTo>
                    <a:lnTo>
                      <a:pt x="19403" y="457"/>
                    </a:lnTo>
                    <a:lnTo>
                      <a:pt x="19308" y="343"/>
                    </a:lnTo>
                    <a:lnTo>
                      <a:pt x="19213" y="248"/>
                    </a:lnTo>
                    <a:lnTo>
                      <a:pt x="19099" y="153"/>
                    </a:lnTo>
                    <a:lnTo>
                      <a:pt x="18985" y="96"/>
                    </a:lnTo>
                    <a:lnTo>
                      <a:pt x="18852" y="58"/>
                    </a:lnTo>
                    <a:lnTo>
                      <a:pt x="18700" y="19"/>
                    </a:lnTo>
                    <a:lnTo>
                      <a:pt x="181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3"/>
              <p:cNvSpPr/>
              <p:nvPr/>
            </p:nvSpPr>
            <p:spPr>
              <a:xfrm>
                <a:off x="4166800" y="-1541275"/>
                <a:ext cx="767100" cy="1397700"/>
              </a:xfrm>
              <a:custGeom>
                <a:avLst/>
                <a:gdLst/>
                <a:ahLst/>
                <a:cxnLst/>
                <a:rect l="l" t="t" r="r" b="b"/>
                <a:pathLst>
                  <a:path w="30684" h="55908" fill="none" extrusionOk="0">
                    <a:moveTo>
                      <a:pt x="19517" y="742"/>
                    </a:moveTo>
                    <a:lnTo>
                      <a:pt x="19517" y="742"/>
                    </a:lnTo>
                    <a:lnTo>
                      <a:pt x="19517" y="704"/>
                    </a:lnTo>
                    <a:lnTo>
                      <a:pt x="19517" y="704"/>
                    </a:lnTo>
                    <a:lnTo>
                      <a:pt x="19460" y="571"/>
                    </a:lnTo>
                    <a:lnTo>
                      <a:pt x="19403" y="457"/>
                    </a:lnTo>
                    <a:lnTo>
                      <a:pt x="19308" y="343"/>
                    </a:lnTo>
                    <a:lnTo>
                      <a:pt x="19213" y="248"/>
                    </a:lnTo>
                    <a:lnTo>
                      <a:pt x="19099" y="153"/>
                    </a:lnTo>
                    <a:lnTo>
                      <a:pt x="18985" y="96"/>
                    </a:lnTo>
                    <a:lnTo>
                      <a:pt x="18852" y="58"/>
                    </a:lnTo>
                    <a:lnTo>
                      <a:pt x="18700" y="19"/>
                    </a:lnTo>
                    <a:lnTo>
                      <a:pt x="18700" y="19"/>
                    </a:lnTo>
                    <a:lnTo>
                      <a:pt x="18167" y="0"/>
                    </a:lnTo>
                    <a:lnTo>
                      <a:pt x="17634" y="0"/>
                    </a:lnTo>
                    <a:lnTo>
                      <a:pt x="17083" y="19"/>
                    </a:lnTo>
                    <a:lnTo>
                      <a:pt x="16550" y="58"/>
                    </a:lnTo>
                    <a:lnTo>
                      <a:pt x="16036" y="153"/>
                    </a:lnTo>
                    <a:lnTo>
                      <a:pt x="15504" y="267"/>
                    </a:lnTo>
                    <a:lnTo>
                      <a:pt x="14990" y="400"/>
                    </a:lnTo>
                    <a:lnTo>
                      <a:pt x="14496" y="59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7159" y="12879"/>
                    </a:lnTo>
                    <a:lnTo>
                      <a:pt x="16493" y="11870"/>
                    </a:lnTo>
                    <a:lnTo>
                      <a:pt x="16170" y="11338"/>
                    </a:lnTo>
                    <a:lnTo>
                      <a:pt x="15865" y="10805"/>
                    </a:lnTo>
                    <a:lnTo>
                      <a:pt x="15580" y="10273"/>
                    </a:lnTo>
                    <a:lnTo>
                      <a:pt x="15314" y="9721"/>
                    </a:lnTo>
                    <a:lnTo>
                      <a:pt x="15066" y="9169"/>
                    </a:lnTo>
                    <a:lnTo>
                      <a:pt x="14876" y="859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42"/>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3"/>
              <p:cNvSpPr/>
              <p:nvPr/>
            </p:nvSpPr>
            <p:spPr>
              <a:xfrm>
                <a:off x="4008450" y="-947775"/>
                <a:ext cx="372375" cy="585425"/>
              </a:xfrm>
              <a:custGeom>
                <a:avLst/>
                <a:gdLst/>
                <a:ahLst/>
                <a:cxnLst/>
                <a:rect l="l" t="t" r="r" b="b"/>
                <a:pathLst>
                  <a:path w="14895" h="23417" extrusionOk="0">
                    <a:moveTo>
                      <a:pt x="7343" y="0"/>
                    </a:moveTo>
                    <a:lnTo>
                      <a:pt x="6962" y="38"/>
                    </a:lnTo>
                    <a:lnTo>
                      <a:pt x="6582" y="114"/>
                    </a:lnTo>
                    <a:lnTo>
                      <a:pt x="6221" y="210"/>
                    </a:lnTo>
                    <a:lnTo>
                      <a:pt x="5859" y="324"/>
                    </a:lnTo>
                    <a:lnTo>
                      <a:pt x="5498" y="476"/>
                    </a:lnTo>
                    <a:lnTo>
                      <a:pt x="5136" y="647"/>
                    </a:lnTo>
                    <a:lnTo>
                      <a:pt x="4794" y="856"/>
                    </a:lnTo>
                    <a:lnTo>
                      <a:pt x="4470" y="1085"/>
                    </a:lnTo>
                    <a:lnTo>
                      <a:pt x="4128" y="1332"/>
                    </a:lnTo>
                    <a:lnTo>
                      <a:pt x="3824" y="1598"/>
                    </a:lnTo>
                    <a:lnTo>
                      <a:pt x="3500" y="1903"/>
                    </a:lnTo>
                    <a:lnTo>
                      <a:pt x="3215" y="2226"/>
                    </a:lnTo>
                    <a:lnTo>
                      <a:pt x="2911" y="2568"/>
                    </a:lnTo>
                    <a:lnTo>
                      <a:pt x="2644" y="2930"/>
                    </a:lnTo>
                    <a:lnTo>
                      <a:pt x="2378" y="3310"/>
                    </a:lnTo>
                    <a:lnTo>
                      <a:pt x="2112" y="3710"/>
                    </a:lnTo>
                    <a:lnTo>
                      <a:pt x="1864" y="4128"/>
                    </a:lnTo>
                    <a:lnTo>
                      <a:pt x="1636" y="4566"/>
                    </a:lnTo>
                    <a:lnTo>
                      <a:pt x="1427" y="5022"/>
                    </a:lnTo>
                    <a:lnTo>
                      <a:pt x="1218" y="5479"/>
                    </a:lnTo>
                    <a:lnTo>
                      <a:pt x="1027" y="5973"/>
                    </a:lnTo>
                    <a:lnTo>
                      <a:pt x="856" y="6468"/>
                    </a:lnTo>
                    <a:lnTo>
                      <a:pt x="685" y="6982"/>
                    </a:lnTo>
                    <a:lnTo>
                      <a:pt x="552" y="7514"/>
                    </a:lnTo>
                    <a:lnTo>
                      <a:pt x="419" y="8066"/>
                    </a:lnTo>
                    <a:lnTo>
                      <a:pt x="305" y="8617"/>
                    </a:lnTo>
                    <a:lnTo>
                      <a:pt x="209" y="9169"/>
                    </a:lnTo>
                    <a:lnTo>
                      <a:pt x="114" y="9759"/>
                    </a:lnTo>
                    <a:lnTo>
                      <a:pt x="57" y="10329"/>
                    </a:lnTo>
                    <a:lnTo>
                      <a:pt x="19" y="10938"/>
                    </a:lnTo>
                    <a:lnTo>
                      <a:pt x="0" y="11528"/>
                    </a:lnTo>
                    <a:lnTo>
                      <a:pt x="0" y="12137"/>
                    </a:lnTo>
                    <a:lnTo>
                      <a:pt x="0" y="12726"/>
                    </a:lnTo>
                    <a:lnTo>
                      <a:pt x="38" y="13316"/>
                    </a:lnTo>
                    <a:lnTo>
                      <a:pt x="95" y="13887"/>
                    </a:lnTo>
                    <a:lnTo>
                      <a:pt x="171" y="14457"/>
                    </a:lnTo>
                    <a:lnTo>
                      <a:pt x="248" y="15028"/>
                    </a:lnTo>
                    <a:lnTo>
                      <a:pt x="362" y="15561"/>
                    </a:lnTo>
                    <a:lnTo>
                      <a:pt x="476" y="16093"/>
                    </a:lnTo>
                    <a:lnTo>
                      <a:pt x="609" y="16626"/>
                    </a:lnTo>
                    <a:lnTo>
                      <a:pt x="761" y="17139"/>
                    </a:lnTo>
                    <a:lnTo>
                      <a:pt x="932" y="17634"/>
                    </a:lnTo>
                    <a:lnTo>
                      <a:pt x="1123" y="18110"/>
                    </a:lnTo>
                    <a:lnTo>
                      <a:pt x="1313" y="18566"/>
                    </a:lnTo>
                    <a:lnTo>
                      <a:pt x="1522" y="19023"/>
                    </a:lnTo>
                    <a:lnTo>
                      <a:pt x="1750" y="19441"/>
                    </a:lnTo>
                    <a:lnTo>
                      <a:pt x="1979" y="19860"/>
                    </a:lnTo>
                    <a:lnTo>
                      <a:pt x="2245" y="20259"/>
                    </a:lnTo>
                    <a:lnTo>
                      <a:pt x="2492" y="20621"/>
                    </a:lnTo>
                    <a:lnTo>
                      <a:pt x="2777" y="20982"/>
                    </a:lnTo>
                    <a:lnTo>
                      <a:pt x="3063" y="21305"/>
                    </a:lnTo>
                    <a:lnTo>
                      <a:pt x="3348" y="21629"/>
                    </a:lnTo>
                    <a:lnTo>
                      <a:pt x="3653" y="21914"/>
                    </a:lnTo>
                    <a:lnTo>
                      <a:pt x="3976" y="22180"/>
                    </a:lnTo>
                    <a:lnTo>
                      <a:pt x="4299" y="22428"/>
                    </a:lnTo>
                    <a:lnTo>
                      <a:pt x="4623" y="22637"/>
                    </a:lnTo>
                    <a:lnTo>
                      <a:pt x="4965" y="22827"/>
                    </a:lnTo>
                    <a:lnTo>
                      <a:pt x="5326" y="22998"/>
                    </a:lnTo>
                    <a:lnTo>
                      <a:pt x="5688" y="23131"/>
                    </a:lnTo>
                    <a:lnTo>
                      <a:pt x="6049" y="23246"/>
                    </a:lnTo>
                    <a:lnTo>
                      <a:pt x="6411" y="23322"/>
                    </a:lnTo>
                    <a:lnTo>
                      <a:pt x="6791" y="23379"/>
                    </a:lnTo>
                    <a:lnTo>
                      <a:pt x="7172" y="23417"/>
                    </a:lnTo>
                    <a:lnTo>
                      <a:pt x="7552" y="23398"/>
                    </a:lnTo>
                    <a:lnTo>
                      <a:pt x="7933" y="23360"/>
                    </a:lnTo>
                    <a:lnTo>
                      <a:pt x="8313" y="23303"/>
                    </a:lnTo>
                    <a:lnTo>
                      <a:pt x="8674" y="23208"/>
                    </a:lnTo>
                    <a:lnTo>
                      <a:pt x="9055" y="23074"/>
                    </a:lnTo>
                    <a:lnTo>
                      <a:pt x="9397" y="22941"/>
                    </a:lnTo>
                    <a:lnTo>
                      <a:pt x="9759" y="22751"/>
                    </a:lnTo>
                    <a:lnTo>
                      <a:pt x="10101" y="22561"/>
                    </a:lnTo>
                    <a:lnTo>
                      <a:pt x="10424" y="22333"/>
                    </a:lnTo>
                    <a:lnTo>
                      <a:pt x="10767" y="22085"/>
                    </a:lnTo>
                    <a:lnTo>
                      <a:pt x="11071" y="21800"/>
                    </a:lnTo>
                    <a:lnTo>
                      <a:pt x="11395" y="21515"/>
                    </a:lnTo>
                    <a:lnTo>
                      <a:pt x="11680" y="21191"/>
                    </a:lnTo>
                    <a:lnTo>
                      <a:pt x="11984" y="20849"/>
                    </a:lnTo>
                    <a:lnTo>
                      <a:pt x="12251" y="20487"/>
                    </a:lnTo>
                    <a:lnTo>
                      <a:pt x="12517" y="20107"/>
                    </a:lnTo>
                    <a:lnTo>
                      <a:pt x="12783" y="19707"/>
                    </a:lnTo>
                    <a:lnTo>
                      <a:pt x="13030" y="19289"/>
                    </a:lnTo>
                    <a:lnTo>
                      <a:pt x="13259" y="18851"/>
                    </a:lnTo>
                    <a:lnTo>
                      <a:pt x="13468" y="18395"/>
                    </a:lnTo>
                    <a:lnTo>
                      <a:pt x="13677" y="17919"/>
                    </a:lnTo>
                    <a:lnTo>
                      <a:pt x="13867" y="17444"/>
                    </a:lnTo>
                    <a:lnTo>
                      <a:pt x="14039" y="16930"/>
                    </a:lnTo>
                    <a:lnTo>
                      <a:pt x="14210" y="16417"/>
                    </a:lnTo>
                    <a:lnTo>
                      <a:pt x="14362" y="15884"/>
                    </a:lnTo>
                    <a:lnTo>
                      <a:pt x="14476" y="15351"/>
                    </a:lnTo>
                    <a:lnTo>
                      <a:pt x="14590" y="14800"/>
                    </a:lnTo>
                    <a:lnTo>
                      <a:pt x="14685" y="14229"/>
                    </a:lnTo>
                    <a:lnTo>
                      <a:pt x="14781" y="13658"/>
                    </a:lnTo>
                    <a:lnTo>
                      <a:pt x="14838" y="13069"/>
                    </a:lnTo>
                    <a:lnTo>
                      <a:pt x="14876" y="12479"/>
                    </a:lnTo>
                    <a:lnTo>
                      <a:pt x="14895" y="11870"/>
                    </a:lnTo>
                    <a:lnTo>
                      <a:pt x="14895" y="11281"/>
                    </a:lnTo>
                    <a:lnTo>
                      <a:pt x="14895" y="10672"/>
                    </a:lnTo>
                    <a:lnTo>
                      <a:pt x="14857" y="10101"/>
                    </a:lnTo>
                    <a:lnTo>
                      <a:pt x="14800" y="9511"/>
                    </a:lnTo>
                    <a:lnTo>
                      <a:pt x="14723" y="8941"/>
                    </a:lnTo>
                    <a:lnTo>
                      <a:pt x="14647" y="8389"/>
                    </a:lnTo>
                    <a:lnTo>
                      <a:pt x="14533" y="7838"/>
                    </a:lnTo>
                    <a:lnTo>
                      <a:pt x="14419" y="7305"/>
                    </a:lnTo>
                    <a:lnTo>
                      <a:pt x="14286" y="6791"/>
                    </a:lnTo>
                    <a:lnTo>
                      <a:pt x="14134" y="6278"/>
                    </a:lnTo>
                    <a:lnTo>
                      <a:pt x="13963" y="5783"/>
                    </a:lnTo>
                    <a:lnTo>
                      <a:pt x="13772" y="5308"/>
                    </a:lnTo>
                    <a:lnTo>
                      <a:pt x="13582" y="4832"/>
                    </a:lnTo>
                    <a:lnTo>
                      <a:pt x="13373" y="4394"/>
                    </a:lnTo>
                    <a:lnTo>
                      <a:pt x="13145" y="3957"/>
                    </a:lnTo>
                    <a:lnTo>
                      <a:pt x="12916" y="3558"/>
                    </a:lnTo>
                    <a:lnTo>
                      <a:pt x="12650" y="3158"/>
                    </a:lnTo>
                    <a:lnTo>
                      <a:pt x="12403" y="2778"/>
                    </a:lnTo>
                    <a:lnTo>
                      <a:pt x="12117" y="2435"/>
                    </a:lnTo>
                    <a:lnTo>
                      <a:pt x="11832" y="2093"/>
                    </a:lnTo>
                    <a:lnTo>
                      <a:pt x="11547" y="1788"/>
                    </a:lnTo>
                    <a:lnTo>
                      <a:pt x="11242" y="1503"/>
                    </a:lnTo>
                    <a:lnTo>
                      <a:pt x="10919" y="1237"/>
                    </a:lnTo>
                    <a:lnTo>
                      <a:pt x="10596" y="989"/>
                    </a:lnTo>
                    <a:lnTo>
                      <a:pt x="10272" y="780"/>
                    </a:lnTo>
                    <a:lnTo>
                      <a:pt x="9930" y="571"/>
                    </a:lnTo>
                    <a:lnTo>
                      <a:pt x="9568" y="419"/>
                    </a:lnTo>
                    <a:lnTo>
                      <a:pt x="9207" y="267"/>
                    </a:lnTo>
                    <a:lnTo>
                      <a:pt x="8846" y="172"/>
                    </a:lnTo>
                    <a:lnTo>
                      <a:pt x="8484" y="76"/>
                    </a:lnTo>
                    <a:lnTo>
                      <a:pt x="8104" y="19"/>
                    </a:lnTo>
                    <a:lnTo>
                      <a:pt x="77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3"/>
              <p:cNvSpPr/>
              <p:nvPr/>
            </p:nvSpPr>
            <p:spPr>
              <a:xfrm>
                <a:off x="4008450" y="-947775"/>
                <a:ext cx="372375" cy="585425"/>
              </a:xfrm>
              <a:custGeom>
                <a:avLst/>
                <a:gdLst/>
                <a:ahLst/>
                <a:cxnLst/>
                <a:rect l="l" t="t" r="r" b="b"/>
                <a:pathLst>
                  <a:path w="14895" h="23417" fill="none" extrusionOk="0">
                    <a:moveTo>
                      <a:pt x="14895" y="11870"/>
                    </a:moveTo>
                    <a:lnTo>
                      <a:pt x="14895" y="11870"/>
                    </a:lnTo>
                    <a:lnTo>
                      <a:pt x="14876" y="12479"/>
                    </a:lnTo>
                    <a:lnTo>
                      <a:pt x="14838" y="13069"/>
                    </a:lnTo>
                    <a:lnTo>
                      <a:pt x="14781" y="13658"/>
                    </a:lnTo>
                    <a:lnTo>
                      <a:pt x="14685" y="14229"/>
                    </a:lnTo>
                    <a:lnTo>
                      <a:pt x="14590" y="14800"/>
                    </a:lnTo>
                    <a:lnTo>
                      <a:pt x="14476" y="15351"/>
                    </a:lnTo>
                    <a:lnTo>
                      <a:pt x="14362" y="15884"/>
                    </a:lnTo>
                    <a:lnTo>
                      <a:pt x="14210" y="16417"/>
                    </a:lnTo>
                    <a:lnTo>
                      <a:pt x="14039" y="16930"/>
                    </a:lnTo>
                    <a:lnTo>
                      <a:pt x="13867" y="17444"/>
                    </a:lnTo>
                    <a:lnTo>
                      <a:pt x="13677" y="17919"/>
                    </a:lnTo>
                    <a:lnTo>
                      <a:pt x="13468" y="18395"/>
                    </a:lnTo>
                    <a:lnTo>
                      <a:pt x="13259" y="18851"/>
                    </a:lnTo>
                    <a:lnTo>
                      <a:pt x="13030" y="19289"/>
                    </a:lnTo>
                    <a:lnTo>
                      <a:pt x="12783" y="19707"/>
                    </a:lnTo>
                    <a:lnTo>
                      <a:pt x="12517" y="20107"/>
                    </a:lnTo>
                    <a:lnTo>
                      <a:pt x="12251" y="20487"/>
                    </a:lnTo>
                    <a:lnTo>
                      <a:pt x="11984" y="20849"/>
                    </a:lnTo>
                    <a:lnTo>
                      <a:pt x="11680" y="21191"/>
                    </a:lnTo>
                    <a:lnTo>
                      <a:pt x="11395" y="21515"/>
                    </a:lnTo>
                    <a:lnTo>
                      <a:pt x="11071" y="21800"/>
                    </a:lnTo>
                    <a:lnTo>
                      <a:pt x="10767" y="22085"/>
                    </a:lnTo>
                    <a:lnTo>
                      <a:pt x="10424" y="22333"/>
                    </a:lnTo>
                    <a:lnTo>
                      <a:pt x="10101" y="22561"/>
                    </a:lnTo>
                    <a:lnTo>
                      <a:pt x="9759" y="22751"/>
                    </a:lnTo>
                    <a:lnTo>
                      <a:pt x="9397" y="22941"/>
                    </a:lnTo>
                    <a:lnTo>
                      <a:pt x="9055" y="23074"/>
                    </a:lnTo>
                    <a:lnTo>
                      <a:pt x="8674" y="23208"/>
                    </a:lnTo>
                    <a:lnTo>
                      <a:pt x="8313" y="23303"/>
                    </a:lnTo>
                    <a:lnTo>
                      <a:pt x="7933" y="23360"/>
                    </a:lnTo>
                    <a:lnTo>
                      <a:pt x="7552" y="23398"/>
                    </a:lnTo>
                    <a:lnTo>
                      <a:pt x="7172" y="23417"/>
                    </a:lnTo>
                    <a:lnTo>
                      <a:pt x="7172" y="23417"/>
                    </a:lnTo>
                    <a:lnTo>
                      <a:pt x="6791" y="23379"/>
                    </a:lnTo>
                    <a:lnTo>
                      <a:pt x="6411" y="23322"/>
                    </a:lnTo>
                    <a:lnTo>
                      <a:pt x="6049" y="23246"/>
                    </a:lnTo>
                    <a:lnTo>
                      <a:pt x="5688" y="23131"/>
                    </a:lnTo>
                    <a:lnTo>
                      <a:pt x="5326" y="22998"/>
                    </a:lnTo>
                    <a:lnTo>
                      <a:pt x="4965" y="22827"/>
                    </a:lnTo>
                    <a:lnTo>
                      <a:pt x="4623" y="22637"/>
                    </a:lnTo>
                    <a:lnTo>
                      <a:pt x="4299" y="22428"/>
                    </a:lnTo>
                    <a:lnTo>
                      <a:pt x="3976" y="22180"/>
                    </a:lnTo>
                    <a:lnTo>
                      <a:pt x="3653" y="21914"/>
                    </a:lnTo>
                    <a:lnTo>
                      <a:pt x="3348" y="21629"/>
                    </a:lnTo>
                    <a:lnTo>
                      <a:pt x="3063" y="21305"/>
                    </a:lnTo>
                    <a:lnTo>
                      <a:pt x="2777" y="20982"/>
                    </a:lnTo>
                    <a:lnTo>
                      <a:pt x="2492" y="20621"/>
                    </a:lnTo>
                    <a:lnTo>
                      <a:pt x="2245" y="20259"/>
                    </a:lnTo>
                    <a:lnTo>
                      <a:pt x="1979" y="19860"/>
                    </a:lnTo>
                    <a:lnTo>
                      <a:pt x="1750" y="19441"/>
                    </a:lnTo>
                    <a:lnTo>
                      <a:pt x="1522" y="19023"/>
                    </a:lnTo>
                    <a:lnTo>
                      <a:pt x="1313" y="18566"/>
                    </a:lnTo>
                    <a:lnTo>
                      <a:pt x="1123" y="18110"/>
                    </a:lnTo>
                    <a:lnTo>
                      <a:pt x="932" y="17634"/>
                    </a:lnTo>
                    <a:lnTo>
                      <a:pt x="761" y="17139"/>
                    </a:lnTo>
                    <a:lnTo>
                      <a:pt x="609" y="16626"/>
                    </a:lnTo>
                    <a:lnTo>
                      <a:pt x="476" y="16093"/>
                    </a:lnTo>
                    <a:lnTo>
                      <a:pt x="362" y="15561"/>
                    </a:lnTo>
                    <a:lnTo>
                      <a:pt x="248" y="15028"/>
                    </a:lnTo>
                    <a:lnTo>
                      <a:pt x="171" y="14457"/>
                    </a:lnTo>
                    <a:lnTo>
                      <a:pt x="95" y="13887"/>
                    </a:lnTo>
                    <a:lnTo>
                      <a:pt x="38" y="13316"/>
                    </a:lnTo>
                    <a:lnTo>
                      <a:pt x="0" y="12726"/>
                    </a:lnTo>
                    <a:lnTo>
                      <a:pt x="0" y="12137"/>
                    </a:lnTo>
                    <a:lnTo>
                      <a:pt x="0" y="11528"/>
                    </a:lnTo>
                    <a:lnTo>
                      <a:pt x="0" y="11528"/>
                    </a:lnTo>
                    <a:lnTo>
                      <a:pt x="19" y="10938"/>
                    </a:lnTo>
                    <a:lnTo>
                      <a:pt x="57" y="10329"/>
                    </a:lnTo>
                    <a:lnTo>
                      <a:pt x="114" y="9759"/>
                    </a:lnTo>
                    <a:lnTo>
                      <a:pt x="209" y="9169"/>
                    </a:lnTo>
                    <a:lnTo>
                      <a:pt x="305" y="8617"/>
                    </a:lnTo>
                    <a:lnTo>
                      <a:pt x="419" y="8066"/>
                    </a:lnTo>
                    <a:lnTo>
                      <a:pt x="552" y="7514"/>
                    </a:lnTo>
                    <a:lnTo>
                      <a:pt x="685" y="6982"/>
                    </a:lnTo>
                    <a:lnTo>
                      <a:pt x="856" y="6468"/>
                    </a:lnTo>
                    <a:lnTo>
                      <a:pt x="1027" y="5973"/>
                    </a:lnTo>
                    <a:lnTo>
                      <a:pt x="1218" y="5479"/>
                    </a:lnTo>
                    <a:lnTo>
                      <a:pt x="1427" y="5022"/>
                    </a:lnTo>
                    <a:lnTo>
                      <a:pt x="1636" y="4566"/>
                    </a:lnTo>
                    <a:lnTo>
                      <a:pt x="1864" y="4128"/>
                    </a:lnTo>
                    <a:lnTo>
                      <a:pt x="2112" y="3710"/>
                    </a:lnTo>
                    <a:lnTo>
                      <a:pt x="2378" y="3310"/>
                    </a:lnTo>
                    <a:lnTo>
                      <a:pt x="2644" y="2930"/>
                    </a:lnTo>
                    <a:lnTo>
                      <a:pt x="2911" y="2568"/>
                    </a:lnTo>
                    <a:lnTo>
                      <a:pt x="3215" y="2226"/>
                    </a:lnTo>
                    <a:lnTo>
                      <a:pt x="3500" y="1903"/>
                    </a:lnTo>
                    <a:lnTo>
                      <a:pt x="3824" y="1598"/>
                    </a:lnTo>
                    <a:lnTo>
                      <a:pt x="4128" y="1332"/>
                    </a:lnTo>
                    <a:lnTo>
                      <a:pt x="4470" y="1085"/>
                    </a:lnTo>
                    <a:lnTo>
                      <a:pt x="4794" y="856"/>
                    </a:lnTo>
                    <a:lnTo>
                      <a:pt x="5136" y="647"/>
                    </a:lnTo>
                    <a:lnTo>
                      <a:pt x="5498" y="476"/>
                    </a:lnTo>
                    <a:lnTo>
                      <a:pt x="5859" y="324"/>
                    </a:lnTo>
                    <a:lnTo>
                      <a:pt x="6221" y="210"/>
                    </a:lnTo>
                    <a:lnTo>
                      <a:pt x="6582" y="114"/>
                    </a:lnTo>
                    <a:lnTo>
                      <a:pt x="6962" y="38"/>
                    </a:lnTo>
                    <a:lnTo>
                      <a:pt x="7343" y="0"/>
                    </a:lnTo>
                    <a:lnTo>
                      <a:pt x="7723" y="0"/>
                    </a:lnTo>
                    <a:lnTo>
                      <a:pt x="7723" y="0"/>
                    </a:lnTo>
                    <a:lnTo>
                      <a:pt x="8104" y="19"/>
                    </a:lnTo>
                    <a:lnTo>
                      <a:pt x="8484" y="76"/>
                    </a:lnTo>
                    <a:lnTo>
                      <a:pt x="8846" y="172"/>
                    </a:lnTo>
                    <a:lnTo>
                      <a:pt x="9207" y="267"/>
                    </a:lnTo>
                    <a:lnTo>
                      <a:pt x="9568" y="419"/>
                    </a:lnTo>
                    <a:lnTo>
                      <a:pt x="9930" y="571"/>
                    </a:lnTo>
                    <a:lnTo>
                      <a:pt x="10272" y="780"/>
                    </a:lnTo>
                    <a:lnTo>
                      <a:pt x="10596" y="989"/>
                    </a:lnTo>
                    <a:lnTo>
                      <a:pt x="10919" y="1237"/>
                    </a:lnTo>
                    <a:lnTo>
                      <a:pt x="11242" y="1503"/>
                    </a:lnTo>
                    <a:lnTo>
                      <a:pt x="11547" y="1788"/>
                    </a:lnTo>
                    <a:lnTo>
                      <a:pt x="11832" y="2093"/>
                    </a:lnTo>
                    <a:lnTo>
                      <a:pt x="12117" y="2435"/>
                    </a:lnTo>
                    <a:lnTo>
                      <a:pt x="12403" y="2778"/>
                    </a:lnTo>
                    <a:lnTo>
                      <a:pt x="12650" y="3158"/>
                    </a:lnTo>
                    <a:lnTo>
                      <a:pt x="12916" y="3558"/>
                    </a:lnTo>
                    <a:lnTo>
                      <a:pt x="13145" y="3957"/>
                    </a:lnTo>
                    <a:lnTo>
                      <a:pt x="13373" y="4394"/>
                    </a:lnTo>
                    <a:lnTo>
                      <a:pt x="13582" y="4832"/>
                    </a:lnTo>
                    <a:lnTo>
                      <a:pt x="13772" y="5308"/>
                    </a:lnTo>
                    <a:lnTo>
                      <a:pt x="13963" y="5783"/>
                    </a:lnTo>
                    <a:lnTo>
                      <a:pt x="14134" y="6278"/>
                    </a:lnTo>
                    <a:lnTo>
                      <a:pt x="14286" y="6791"/>
                    </a:lnTo>
                    <a:lnTo>
                      <a:pt x="14419" y="7305"/>
                    </a:lnTo>
                    <a:lnTo>
                      <a:pt x="14533" y="7838"/>
                    </a:lnTo>
                    <a:lnTo>
                      <a:pt x="14647" y="8389"/>
                    </a:lnTo>
                    <a:lnTo>
                      <a:pt x="14723" y="8941"/>
                    </a:lnTo>
                    <a:lnTo>
                      <a:pt x="14800" y="9511"/>
                    </a:lnTo>
                    <a:lnTo>
                      <a:pt x="14857" y="10101"/>
                    </a:lnTo>
                    <a:lnTo>
                      <a:pt x="14895" y="10672"/>
                    </a:lnTo>
                    <a:lnTo>
                      <a:pt x="14895" y="11281"/>
                    </a:lnTo>
                    <a:lnTo>
                      <a:pt x="14895" y="11870"/>
                    </a:lnTo>
                    <a:lnTo>
                      <a:pt x="14895" y="1187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3"/>
              <p:cNvSpPr/>
              <p:nvPr/>
            </p:nvSpPr>
            <p:spPr>
              <a:xfrm>
                <a:off x="4098800" y="-832225"/>
                <a:ext cx="191675" cy="353850"/>
              </a:xfrm>
              <a:custGeom>
                <a:avLst/>
                <a:gdLst/>
                <a:ahLst/>
                <a:cxnLst/>
                <a:rect l="l" t="t" r="r" b="b"/>
                <a:pathLst>
                  <a:path w="7667" h="14154" extrusionOk="0">
                    <a:moveTo>
                      <a:pt x="3805" y="1"/>
                    </a:moveTo>
                    <a:lnTo>
                      <a:pt x="3615" y="39"/>
                    </a:lnTo>
                    <a:lnTo>
                      <a:pt x="3405" y="77"/>
                    </a:lnTo>
                    <a:lnTo>
                      <a:pt x="3215" y="134"/>
                    </a:lnTo>
                    <a:lnTo>
                      <a:pt x="3044" y="210"/>
                    </a:lnTo>
                    <a:lnTo>
                      <a:pt x="2854" y="305"/>
                    </a:lnTo>
                    <a:lnTo>
                      <a:pt x="2664" y="400"/>
                    </a:lnTo>
                    <a:lnTo>
                      <a:pt x="2492" y="533"/>
                    </a:lnTo>
                    <a:lnTo>
                      <a:pt x="2321" y="667"/>
                    </a:lnTo>
                    <a:lnTo>
                      <a:pt x="2150" y="819"/>
                    </a:lnTo>
                    <a:lnTo>
                      <a:pt x="1979" y="990"/>
                    </a:lnTo>
                    <a:lnTo>
                      <a:pt x="1827" y="1161"/>
                    </a:lnTo>
                    <a:lnTo>
                      <a:pt x="1674" y="1351"/>
                    </a:lnTo>
                    <a:lnTo>
                      <a:pt x="1522" y="1561"/>
                    </a:lnTo>
                    <a:lnTo>
                      <a:pt x="1237" y="2017"/>
                    </a:lnTo>
                    <a:lnTo>
                      <a:pt x="990" y="2512"/>
                    </a:lnTo>
                    <a:lnTo>
                      <a:pt x="742" y="3044"/>
                    </a:lnTo>
                    <a:lnTo>
                      <a:pt x="552" y="3634"/>
                    </a:lnTo>
                    <a:lnTo>
                      <a:pt x="362" y="4243"/>
                    </a:lnTo>
                    <a:lnTo>
                      <a:pt x="229" y="4889"/>
                    </a:lnTo>
                    <a:lnTo>
                      <a:pt x="115" y="5574"/>
                    </a:lnTo>
                    <a:lnTo>
                      <a:pt x="39" y="6278"/>
                    </a:lnTo>
                    <a:lnTo>
                      <a:pt x="0" y="7001"/>
                    </a:lnTo>
                    <a:lnTo>
                      <a:pt x="0" y="7724"/>
                    </a:lnTo>
                    <a:lnTo>
                      <a:pt x="39" y="8428"/>
                    </a:lnTo>
                    <a:lnTo>
                      <a:pt x="134" y="9093"/>
                    </a:lnTo>
                    <a:lnTo>
                      <a:pt x="248" y="9759"/>
                    </a:lnTo>
                    <a:lnTo>
                      <a:pt x="381" y="10387"/>
                    </a:lnTo>
                    <a:lnTo>
                      <a:pt x="571" y="10958"/>
                    </a:lnTo>
                    <a:lnTo>
                      <a:pt x="780" y="11509"/>
                    </a:lnTo>
                    <a:lnTo>
                      <a:pt x="1009" y="12023"/>
                    </a:lnTo>
                    <a:lnTo>
                      <a:pt x="1275" y="12479"/>
                    </a:lnTo>
                    <a:lnTo>
                      <a:pt x="1408" y="12708"/>
                    </a:lnTo>
                    <a:lnTo>
                      <a:pt x="1560" y="12898"/>
                    </a:lnTo>
                    <a:lnTo>
                      <a:pt x="1712" y="13088"/>
                    </a:lnTo>
                    <a:lnTo>
                      <a:pt x="1865" y="13259"/>
                    </a:lnTo>
                    <a:lnTo>
                      <a:pt x="2017" y="13431"/>
                    </a:lnTo>
                    <a:lnTo>
                      <a:pt x="2188" y="13564"/>
                    </a:lnTo>
                    <a:lnTo>
                      <a:pt x="2359" y="13697"/>
                    </a:lnTo>
                    <a:lnTo>
                      <a:pt x="2530" y="13811"/>
                    </a:lnTo>
                    <a:lnTo>
                      <a:pt x="2721" y="13925"/>
                    </a:lnTo>
                    <a:lnTo>
                      <a:pt x="2892" y="14001"/>
                    </a:lnTo>
                    <a:lnTo>
                      <a:pt x="3082" y="14058"/>
                    </a:lnTo>
                    <a:lnTo>
                      <a:pt x="3272" y="14115"/>
                    </a:lnTo>
                    <a:lnTo>
                      <a:pt x="3463" y="14153"/>
                    </a:lnTo>
                    <a:lnTo>
                      <a:pt x="3862" y="14153"/>
                    </a:lnTo>
                    <a:lnTo>
                      <a:pt x="4052" y="14134"/>
                    </a:lnTo>
                    <a:lnTo>
                      <a:pt x="4261" y="14096"/>
                    </a:lnTo>
                    <a:lnTo>
                      <a:pt x="4452" y="14039"/>
                    </a:lnTo>
                    <a:lnTo>
                      <a:pt x="4623" y="13963"/>
                    </a:lnTo>
                    <a:lnTo>
                      <a:pt x="4813" y="13868"/>
                    </a:lnTo>
                    <a:lnTo>
                      <a:pt x="5003" y="13754"/>
                    </a:lnTo>
                    <a:lnTo>
                      <a:pt x="5175" y="13640"/>
                    </a:lnTo>
                    <a:lnTo>
                      <a:pt x="5346" y="13507"/>
                    </a:lnTo>
                    <a:lnTo>
                      <a:pt x="5517" y="13354"/>
                    </a:lnTo>
                    <a:lnTo>
                      <a:pt x="5688" y="13183"/>
                    </a:lnTo>
                    <a:lnTo>
                      <a:pt x="5840" y="12993"/>
                    </a:lnTo>
                    <a:lnTo>
                      <a:pt x="5992" y="12803"/>
                    </a:lnTo>
                    <a:lnTo>
                      <a:pt x="6145" y="12594"/>
                    </a:lnTo>
                    <a:lnTo>
                      <a:pt x="6430" y="12156"/>
                    </a:lnTo>
                    <a:lnTo>
                      <a:pt x="6677" y="11661"/>
                    </a:lnTo>
                    <a:lnTo>
                      <a:pt x="6925" y="11110"/>
                    </a:lnTo>
                    <a:lnTo>
                      <a:pt x="7115" y="10539"/>
                    </a:lnTo>
                    <a:lnTo>
                      <a:pt x="7305" y="9911"/>
                    </a:lnTo>
                    <a:lnTo>
                      <a:pt x="7438" y="9265"/>
                    </a:lnTo>
                    <a:lnTo>
                      <a:pt x="7552" y="8599"/>
                    </a:lnTo>
                    <a:lnTo>
                      <a:pt x="7628" y="7895"/>
                    </a:lnTo>
                    <a:lnTo>
                      <a:pt x="7666" y="7172"/>
                    </a:lnTo>
                    <a:lnTo>
                      <a:pt x="7666" y="6449"/>
                    </a:lnTo>
                    <a:lnTo>
                      <a:pt x="7628" y="5746"/>
                    </a:lnTo>
                    <a:lnTo>
                      <a:pt x="7533" y="5061"/>
                    </a:lnTo>
                    <a:lnTo>
                      <a:pt x="7419" y="4414"/>
                    </a:lnTo>
                    <a:lnTo>
                      <a:pt x="7286" y="3786"/>
                    </a:lnTo>
                    <a:lnTo>
                      <a:pt x="7096" y="3197"/>
                    </a:lnTo>
                    <a:lnTo>
                      <a:pt x="6887" y="2645"/>
                    </a:lnTo>
                    <a:lnTo>
                      <a:pt x="6658" y="2150"/>
                    </a:lnTo>
                    <a:lnTo>
                      <a:pt x="6392" y="1675"/>
                    </a:lnTo>
                    <a:lnTo>
                      <a:pt x="6259" y="1465"/>
                    </a:lnTo>
                    <a:lnTo>
                      <a:pt x="6107" y="1256"/>
                    </a:lnTo>
                    <a:lnTo>
                      <a:pt x="5954" y="1085"/>
                    </a:lnTo>
                    <a:lnTo>
                      <a:pt x="5802" y="895"/>
                    </a:lnTo>
                    <a:lnTo>
                      <a:pt x="5650" y="743"/>
                    </a:lnTo>
                    <a:lnTo>
                      <a:pt x="5479" y="590"/>
                    </a:lnTo>
                    <a:lnTo>
                      <a:pt x="5308" y="457"/>
                    </a:lnTo>
                    <a:lnTo>
                      <a:pt x="5136" y="343"/>
                    </a:lnTo>
                    <a:lnTo>
                      <a:pt x="4946" y="248"/>
                    </a:lnTo>
                    <a:lnTo>
                      <a:pt x="4775" y="172"/>
                    </a:lnTo>
                    <a:lnTo>
                      <a:pt x="4585" y="96"/>
                    </a:lnTo>
                    <a:lnTo>
                      <a:pt x="4395" y="58"/>
                    </a:lnTo>
                    <a:lnTo>
                      <a:pt x="4204" y="20"/>
                    </a:lnTo>
                    <a:lnTo>
                      <a:pt x="39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3"/>
              <p:cNvSpPr/>
              <p:nvPr/>
            </p:nvSpPr>
            <p:spPr>
              <a:xfrm>
                <a:off x="4456425" y="-1286850"/>
                <a:ext cx="32350" cy="39025"/>
              </a:xfrm>
              <a:custGeom>
                <a:avLst/>
                <a:gdLst/>
                <a:ahLst/>
                <a:cxnLst/>
                <a:rect l="l" t="t" r="r" b="b"/>
                <a:pathLst>
                  <a:path w="1294" h="1561" fill="none" extrusionOk="0">
                    <a:moveTo>
                      <a:pt x="989" y="1560"/>
                    </a:moveTo>
                    <a:lnTo>
                      <a:pt x="989" y="1560"/>
                    </a:lnTo>
                    <a:lnTo>
                      <a:pt x="742" y="1408"/>
                    </a:lnTo>
                    <a:lnTo>
                      <a:pt x="514" y="1237"/>
                    </a:lnTo>
                    <a:lnTo>
                      <a:pt x="305" y="1028"/>
                    </a:lnTo>
                    <a:lnTo>
                      <a:pt x="133" y="799"/>
                    </a:lnTo>
                    <a:lnTo>
                      <a:pt x="133" y="799"/>
                    </a:lnTo>
                    <a:lnTo>
                      <a:pt x="57" y="609"/>
                    </a:lnTo>
                    <a:lnTo>
                      <a:pt x="19" y="514"/>
                    </a:lnTo>
                    <a:lnTo>
                      <a:pt x="0" y="419"/>
                    </a:lnTo>
                    <a:lnTo>
                      <a:pt x="0" y="419"/>
                    </a:lnTo>
                    <a:lnTo>
                      <a:pt x="0" y="324"/>
                    </a:lnTo>
                    <a:lnTo>
                      <a:pt x="19" y="229"/>
                    </a:lnTo>
                    <a:lnTo>
                      <a:pt x="57" y="134"/>
                    </a:lnTo>
                    <a:lnTo>
                      <a:pt x="133" y="76"/>
                    </a:lnTo>
                    <a:lnTo>
                      <a:pt x="133" y="76"/>
                    </a:lnTo>
                    <a:lnTo>
                      <a:pt x="209" y="38"/>
                    </a:lnTo>
                    <a:lnTo>
                      <a:pt x="286" y="0"/>
                    </a:lnTo>
                    <a:lnTo>
                      <a:pt x="362" y="0"/>
                    </a:lnTo>
                    <a:lnTo>
                      <a:pt x="438" y="19"/>
                    </a:lnTo>
                    <a:lnTo>
                      <a:pt x="533" y="38"/>
                    </a:lnTo>
                    <a:lnTo>
                      <a:pt x="609" y="76"/>
                    </a:lnTo>
                    <a:lnTo>
                      <a:pt x="761" y="172"/>
                    </a:lnTo>
                    <a:lnTo>
                      <a:pt x="761" y="172"/>
                    </a:lnTo>
                    <a:lnTo>
                      <a:pt x="1008" y="400"/>
                    </a:lnTo>
                    <a:lnTo>
                      <a:pt x="1142" y="514"/>
                    </a:lnTo>
                    <a:lnTo>
                      <a:pt x="1218" y="552"/>
                    </a:lnTo>
                    <a:lnTo>
                      <a:pt x="1294" y="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3"/>
              <p:cNvSpPr/>
              <p:nvPr/>
            </p:nvSpPr>
            <p:spPr>
              <a:xfrm>
                <a:off x="4456900" y="-1196500"/>
                <a:ext cx="50900" cy="71375"/>
              </a:xfrm>
              <a:custGeom>
                <a:avLst/>
                <a:gdLst/>
                <a:ahLst/>
                <a:cxnLst/>
                <a:rect l="l" t="t" r="r" b="b"/>
                <a:pathLst>
                  <a:path w="2036" h="2855" extrusionOk="0">
                    <a:moveTo>
                      <a:pt x="856" y="1"/>
                    </a:moveTo>
                    <a:lnTo>
                      <a:pt x="780" y="20"/>
                    </a:lnTo>
                    <a:lnTo>
                      <a:pt x="704" y="39"/>
                    </a:lnTo>
                    <a:lnTo>
                      <a:pt x="0" y="324"/>
                    </a:lnTo>
                    <a:lnTo>
                      <a:pt x="1027" y="2854"/>
                    </a:lnTo>
                    <a:lnTo>
                      <a:pt x="1731" y="2569"/>
                    </a:lnTo>
                    <a:lnTo>
                      <a:pt x="1788" y="2531"/>
                    </a:lnTo>
                    <a:lnTo>
                      <a:pt x="1845" y="2493"/>
                    </a:lnTo>
                    <a:lnTo>
                      <a:pt x="1902" y="2436"/>
                    </a:lnTo>
                    <a:lnTo>
                      <a:pt x="1940" y="2359"/>
                    </a:lnTo>
                    <a:lnTo>
                      <a:pt x="1998" y="2207"/>
                    </a:lnTo>
                    <a:lnTo>
                      <a:pt x="2036" y="2017"/>
                    </a:lnTo>
                    <a:lnTo>
                      <a:pt x="2036" y="1789"/>
                    </a:lnTo>
                    <a:lnTo>
                      <a:pt x="2017" y="1560"/>
                    </a:lnTo>
                    <a:lnTo>
                      <a:pt x="1960" y="1294"/>
                    </a:lnTo>
                    <a:lnTo>
                      <a:pt x="1864" y="1047"/>
                    </a:lnTo>
                    <a:lnTo>
                      <a:pt x="1750" y="800"/>
                    </a:lnTo>
                    <a:lnTo>
                      <a:pt x="1617" y="571"/>
                    </a:lnTo>
                    <a:lnTo>
                      <a:pt x="1465" y="381"/>
                    </a:lnTo>
                    <a:lnTo>
                      <a:pt x="1313" y="229"/>
                    </a:lnTo>
                    <a:lnTo>
                      <a:pt x="1161" y="96"/>
                    </a:lnTo>
                    <a:lnTo>
                      <a:pt x="989" y="39"/>
                    </a:lnTo>
                    <a:lnTo>
                      <a:pt x="913" y="20"/>
                    </a:lnTo>
                    <a:lnTo>
                      <a:pt x="8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3"/>
              <p:cNvSpPr/>
              <p:nvPr/>
            </p:nvSpPr>
            <p:spPr>
              <a:xfrm>
                <a:off x="4449275" y="-1189375"/>
                <a:ext cx="40925" cy="64725"/>
              </a:xfrm>
              <a:custGeom>
                <a:avLst/>
                <a:gdLst/>
                <a:ahLst/>
                <a:cxnLst/>
                <a:rect l="l" t="t" r="r" b="b"/>
                <a:pathLst>
                  <a:path w="1637" h="2589" extrusionOk="0">
                    <a:moveTo>
                      <a:pt x="438" y="1"/>
                    </a:moveTo>
                    <a:lnTo>
                      <a:pt x="362" y="20"/>
                    </a:lnTo>
                    <a:lnTo>
                      <a:pt x="305" y="39"/>
                    </a:lnTo>
                    <a:lnTo>
                      <a:pt x="229" y="77"/>
                    </a:lnTo>
                    <a:lnTo>
                      <a:pt x="191" y="115"/>
                    </a:lnTo>
                    <a:lnTo>
                      <a:pt x="134" y="172"/>
                    </a:lnTo>
                    <a:lnTo>
                      <a:pt x="96" y="229"/>
                    </a:lnTo>
                    <a:lnTo>
                      <a:pt x="20" y="400"/>
                    </a:lnTo>
                    <a:lnTo>
                      <a:pt x="1" y="591"/>
                    </a:lnTo>
                    <a:lnTo>
                      <a:pt x="1" y="800"/>
                    </a:lnTo>
                    <a:lnTo>
                      <a:pt x="20" y="1047"/>
                    </a:lnTo>
                    <a:lnTo>
                      <a:pt x="77" y="1295"/>
                    </a:lnTo>
                    <a:lnTo>
                      <a:pt x="172" y="1561"/>
                    </a:lnTo>
                    <a:lnTo>
                      <a:pt x="286" y="1808"/>
                    </a:lnTo>
                    <a:lnTo>
                      <a:pt x="419" y="2036"/>
                    </a:lnTo>
                    <a:lnTo>
                      <a:pt x="572" y="2227"/>
                    </a:lnTo>
                    <a:lnTo>
                      <a:pt x="724" y="2379"/>
                    </a:lnTo>
                    <a:lnTo>
                      <a:pt x="876" y="2493"/>
                    </a:lnTo>
                    <a:lnTo>
                      <a:pt x="1028" y="2569"/>
                    </a:lnTo>
                    <a:lnTo>
                      <a:pt x="1104" y="2588"/>
                    </a:lnTo>
                    <a:lnTo>
                      <a:pt x="1256" y="2588"/>
                    </a:lnTo>
                    <a:lnTo>
                      <a:pt x="1332" y="2569"/>
                    </a:lnTo>
                    <a:lnTo>
                      <a:pt x="1389" y="2531"/>
                    </a:lnTo>
                    <a:lnTo>
                      <a:pt x="1447" y="2493"/>
                    </a:lnTo>
                    <a:lnTo>
                      <a:pt x="1485" y="2436"/>
                    </a:lnTo>
                    <a:lnTo>
                      <a:pt x="1542" y="2379"/>
                    </a:lnTo>
                    <a:lnTo>
                      <a:pt x="1599" y="2208"/>
                    </a:lnTo>
                    <a:lnTo>
                      <a:pt x="1637" y="2017"/>
                    </a:lnTo>
                    <a:lnTo>
                      <a:pt x="1637" y="1789"/>
                    </a:lnTo>
                    <a:lnTo>
                      <a:pt x="1599" y="1561"/>
                    </a:lnTo>
                    <a:lnTo>
                      <a:pt x="1542" y="1295"/>
                    </a:lnTo>
                    <a:lnTo>
                      <a:pt x="1466" y="1047"/>
                    </a:lnTo>
                    <a:lnTo>
                      <a:pt x="1332" y="800"/>
                    </a:lnTo>
                    <a:lnTo>
                      <a:pt x="1199" y="572"/>
                    </a:lnTo>
                    <a:lnTo>
                      <a:pt x="1066" y="381"/>
                    </a:lnTo>
                    <a:lnTo>
                      <a:pt x="914" y="229"/>
                    </a:lnTo>
                    <a:lnTo>
                      <a:pt x="743" y="115"/>
                    </a:lnTo>
                    <a:lnTo>
                      <a:pt x="591" y="39"/>
                    </a:lnTo>
                    <a:lnTo>
                      <a:pt x="514" y="20"/>
                    </a:lnTo>
                    <a:lnTo>
                      <a:pt x="4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3"/>
              <p:cNvSpPr/>
              <p:nvPr/>
            </p:nvSpPr>
            <p:spPr>
              <a:xfrm>
                <a:off x="4494450" y="-1107100"/>
                <a:ext cx="50925" cy="70900"/>
              </a:xfrm>
              <a:custGeom>
                <a:avLst/>
                <a:gdLst/>
                <a:ahLst/>
                <a:cxnLst/>
                <a:rect l="l" t="t" r="r" b="b"/>
                <a:pathLst>
                  <a:path w="2037" h="2836" extrusionOk="0">
                    <a:moveTo>
                      <a:pt x="781" y="1"/>
                    </a:moveTo>
                    <a:lnTo>
                      <a:pt x="705" y="20"/>
                    </a:lnTo>
                    <a:lnTo>
                      <a:pt x="1" y="305"/>
                    </a:lnTo>
                    <a:lnTo>
                      <a:pt x="1028" y="2835"/>
                    </a:lnTo>
                    <a:lnTo>
                      <a:pt x="1732" y="2550"/>
                    </a:lnTo>
                    <a:lnTo>
                      <a:pt x="1789" y="2512"/>
                    </a:lnTo>
                    <a:lnTo>
                      <a:pt x="1846" y="2474"/>
                    </a:lnTo>
                    <a:lnTo>
                      <a:pt x="1903" y="2417"/>
                    </a:lnTo>
                    <a:lnTo>
                      <a:pt x="1941" y="2360"/>
                    </a:lnTo>
                    <a:lnTo>
                      <a:pt x="1998" y="2188"/>
                    </a:lnTo>
                    <a:lnTo>
                      <a:pt x="2036" y="1998"/>
                    </a:lnTo>
                    <a:lnTo>
                      <a:pt x="2036" y="1789"/>
                    </a:lnTo>
                    <a:lnTo>
                      <a:pt x="2017" y="1542"/>
                    </a:lnTo>
                    <a:lnTo>
                      <a:pt x="1960" y="1294"/>
                    </a:lnTo>
                    <a:lnTo>
                      <a:pt x="1865" y="1028"/>
                    </a:lnTo>
                    <a:lnTo>
                      <a:pt x="1751" y="781"/>
                    </a:lnTo>
                    <a:lnTo>
                      <a:pt x="1618" y="552"/>
                    </a:lnTo>
                    <a:lnTo>
                      <a:pt x="1466" y="362"/>
                    </a:lnTo>
                    <a:lnTo>
                      <a:pt x="1314" y="210"/>
                    </a:lnTo>
                    <a:lnTo>
                      <a:pt x="1161" y="96"/>
                    </a:lnTo>
                    <a:lnTo>
                      <a:pt x="1009" y="20"/>
                    </a:lnTo>
                    <a:lnTo>
                      <a:pt x="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3"/>
              <p:cNvSpPr/>
              <p:nvPr/>
            </p:nvSpPr>
            <p:spPr>
              <a:xfrm>
                <a:off x="4486850" y="-1099950"/>
                <a:ext cx="40925" cy="64700"/>
              </a:xfrm>
              <a:custGeom>
                <a:avLst/>
                <a:gdLst/>
                <a:ahLst/>
                <a:cxnLst/>
                <a:rect l="l" t="t" r="r" b="b"/>
                <a:pathLst>
                  <a:path w="1637" h="2588" extrusionOk="0">
                    <a:moveTo>
                      <a:pt x="381" y="0"/>
                    </a:moveTo>
                    <a:lnTo>
                      <a:pt x="305" y="19"/>
                    </a:lnTo>
                    <a:lnTo>
                      <a:pt x="248" y="57"/>
                    </a:lnTo>
                    <a:lnTo>
                      <a:pt x="191" y="95"/>
                    </a:lnTo>
                    <a:lnTo>
                      <a:pt x="134" y="152"/>
                    </a:lnTo>
                    <a:lnTo>
                      <a:pt x="96" y="228"/>
                    </a:lnTo>
                    <a:lnTo>
                      <a:pt x="39" y="381"/>
                    </a:lnTo>
                    <a:lnTo>
                      <a:pt x="1" y="571"/>
                    </a:lnTo>
                    <a:lnTo>
                      <a:pt x="1" y="799"/>
                    </a:lnTo>
                    <a:lnTo>
                      <a:pt x="20" y="1027"/>
                    </a:lnTo>
                    <a:lnTo>
                      <a:pt x="77" y="1294"/>
                    </a:lnTo>
                    <a:lnTo>
                      <a:pt x="172" y="1541"/>
                    </a:lnTo>
                    <a:lnTo>
                      <a:pt x="286" y="1788"/>
                    </a:lnTo>
                    <a:lnTo>
                      <a:pt x="419" y="2017"/>
                    </a:lnTo>
                    <a:lnTo>
                      <a:pt x="571" y="2207"/>
                    </a:lnTo>
                    <a:lnTo>
                      <a:pt x="723" y="2359"/>
                    </a:lnTo>
                    <a:lnTo>
                      <a:pt x="876" y="2492"/>
                    </a:lnTo>
                    <a:lnTo>
                      <a:pt x="1028" y="2549"/>
                    </a:lnTo>
                    <a:lnTo>
                      <a:pt x="1104" y="2568"/>
                    </a:lnTo>
                    <a:lnTo>
                      <a:pt x="1180" y="2587"/>
                    </a:lnTo>
                    <a:lnTo>
                      <a:pt x="1256" y="2568"/>
                    </a:lnTo>
                    <a:lnTo>
                      <a:pt x="1332" y="2549"/>
                    </a:lnTo>
                    <a:lnTo>
                      <a:pt x="1389" y="2530"/>
                    </a:lnTo>
                    <a:lnTo>
                      <a:pt x="1446" y="2473"/>
                    </a:lnTo>
                    <a:lnTo>
                      <a:pt x="1503" y="2416"/>
                    </a:lnTo>
                    <a:lnTo>
                      <a:pt x="1541" y="2359"/>
                    </a:lnTo>
                    <a:lnTo>
                      <a:pt x="1599" y="2188"/>
                    </a:lnTo>
                    <a:lnTo>
                      <a:pt x="1637" y="1998"/>
                    </a:lnTo>
                    <a:lnTo>
                      <a:pt x="1637" y="1788"/>
                    </a:lnTo>
                    <a:lnTo>
                      <a:pt x="1618" y="1541"/>
                    </a:lnTo>
                    <a:lnTo>
                      <a:pt x="1541" y="1294"/>
                    </a:lnTo>
                    <a:lnTo>
                      <a:pt x="1465" y="1027"/>
                    </a:lnTo>
                    <a:lnTo>
                      <a:pt x="1351" y="780"/>
                    </a:lnTo>
                    <a:lnTo>
                      <a:pt x="1218" y="552"/>
                    </a:lnTo>
                    <a:lnTo>
                      <a:pt x="1066" y="362"/>
                    </a:lnTo>
                    <a:lnTo>
                      <a:pt x="914" y="209"/>
                    </a:lnTo>
                    <a:lnTo>
                      <a:pt x="762"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3"/>
              <p:cNvSpPr/>
              <p:nvPr/>
            </p:nvSpPr>
            <p:spPr>
              <a:xfrm>
                <a:off x="4532025" y="-1018150"/>
                <a:ext cx="50925" cy="70875"/>
              </a:xfrm>
              <a:custGeom>
                <a:avLst/>
                <a:gdLst/>
                <a:ahLst/>
                <a:cxnLst/>
                <a:rect l="l" t="t" r="r" b="b"/>
                <a:pathLst>
                  <a:path w="2037" h="2835" extrusionOk="0">
                    <a:moveTo>
                      <a:pt x="781" y="0"/>
                    </a:moveTo>
                    <a:lnTo>
                      <a:pt x="705" y="19"/>
                    </a:lnTo>
                    <a:lnTo>
                      <a:pt x="1" y="304"/>
                    </a:lnTo>
                    <a:lnTo>
                      <a:pt x="1028" y="2834"/>
                    </a:lnTo>
                    <a:lnTo>
                      <a:pt x="1732" y="2549"/>
                    </a:lnTo>
                    <a:lnTo>
                      <a:pt x="1808" y="2530"/>
                    </a:lnTo>
                    <a:lnTo>
                      <a:pt x="1846" y="2473"/>
                    </a:lnTo>
                    <a:lnTo>
                      <a:pt x="1903" y="2416"/>
                    </a:lnTo>
                    <a:lnTo>
                      <a:pt x="1941" y="2359"/>
                    </a:lnTo>
                    <a:lnTo>
                      <a:pt x="2017" y="2188"/>
                    </a:lnTo>
                    <a:lnTo>
                      <a:pt x="2036" y="1997"/>
                    </a:lnTo>
                    <a:lnTo>
                      <a:pt x="2036" y="1788"/>
                    </a:lnTo>
                    <a:lnTo>
                      <a:pt x="2017" y="1541"/>
                    </a:lnTo>
                    <a:lnTo>
                      <a:pt x="1960" y="1294"/>
                    </a:lnTo>
                    <a:lnTo>
                      <a:pt x="1865" y="1027"/>
                    </a:lnTo>
                    <a:lnTo>
                      <a:pt x="1751" y="780"/>
                    </a:lnTo>
                    <a:lnTo>
                      <a:pt x="1618" y="552"/>
                    </a:lnTo>
                    <a:lnTo>
                      <a:pt x="1465" y="361"/>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3"/>
              <p:cNvSpPr/>
              <p:nvPr/>
            </p:nvSpPr>
            <p:spPr>
              <a:xfrm>
                <a:off x="4524425" y="-1011025"/>
                <a:ext cx="40925" cy="64700"/>
              </a:xfrm>
              <a:custGeom>
                <a:avLst/>
                <a:gdLst/>
                <a:ahLst/>
                <a:cxnLst/>
                <a:rect l="l" t="t" r="r" b="b"/>
                <a:pathLst>
                  <a:path w="1637" h="2588" extrusionOk="0">
                    <a:moveTo>
                      <a:pt x="381" y="0"/>
                    </a:moveTo>
                    <a:lnTo>
                      <a:pt x="305" y="19"/>
                    </a:lnTo>
                    <a:lnTo>
                      <a:pt x="248" y="57"/>
                    </a:lnTo>
                    <a:lnTo>
                      <a:pt x="191" y="95"/>
                    </a:lnTo>
                    <a:lnTo>
                      <a:pt x="134" y="153"/>
                    </a:lnTo>
                    <a:lnTo>
                      <a:pt x="96" y="229"/>
                    </a:lnTo>
                    <a:lnTo>
                      <a:pt x="38" y="381"/>
                    </a:lnTo>
                    <a:lnTo>
                      <a:pt x="0" y="571"/>
                    </a:lnTo>
                    <a:lnTo>
                      <a:pt x="0" y="799"/>
                    </a:lnTo>
                    <a:lnTo>
                      <a:pt x="19" y="1028"/>
                    </a:lnTo>
                    <a:lnTo>
                      <a:pt x="76" y="1294"/>
                    </a:lnTo>
                    <a:lnTo>
                      <a:pt x="172" y="1541"/>
                    </a:lnTo>
                    <a:lnTo>
                      <a:pt x="286" y="1807"/>
                    </a:lnTo>
                    <a:lnTo>
                      <a:pt x="419" y="2017"/>
                    </a:lnTo>
                    <a:lnTo>
                      <a:pt x="571" y="2207"/>
                    </a:lnTo>
                    <a:lnTo>
                      <a:pt x="723" y="2378"/>
                    </a:lnTo>
                    <a:lnTo>
                      <a:pt x="875" y="2492"/>
                    </a:lnTo>
                    <a:lnTo>
                      <a:pt x="1047" y="2568"/>
                    </a:lnTo>
                    <a:lnTo>
                      <a:pt x="1123" y="2587"/>
                    </a:lnTo>
                    <a:lnTo>
                      <a:pt x="1256" y="2587"/>
                    </a:lnTo>
                    <a:lnTo>
                      <a:pt x="1332" y="2549"/>
                    </a:lnTo>
                    <a:lnTo>
                      <a:pt x="1389" y="2530"/>
                    </a:lnTo>
                    <a:lnTo>
                      <a:pt x="1446" y="2473"/>
                    </a:lnTo>
                    <a:lnTo>
                      <a:pt x="1503" y="2416"/>
                    </a:lnTo>
                    <a:lnTo>
                      <a:pt x="1541" y="2359"/>
                    </a:lnTo>
                    <a:lnTo>
                      <a:pt x="1598" y="2188"/>
                    </a:lnTo>
                    <a:lnTo>
                      <a:pt x="1636" y="1998"/>
                    </a:lnTo>
                    <a:lnTo>
                      <a:pt x="1636" y="1788"/>
                    </a:lnTo>
                    <a:lnTo>
                      <a:pt x="1617" y="1541"/>
                    </a:lnTo>
                    <a:lnTo>
                      <a:pt x="1560" y="1294"/>
                    </a:lnTo>
                    <a:lnTo>
                      <a:pt x="1465" y="1028"/>
                    </a:lnTo>
                    <a:lnTo>
                      <a:pt x="1351" y="780"/>
                    </a:lnTo>
                    <a:lnTo>
                      <a:pt x="1218" y="552"/>
                    </a:lnTo>
                    <a:lnTo>
                      <a:pt x="1066" y="362"/>
                    </a:lnTo>
                    <a:lnTo>
                      <a:pt x="913" y="210"/>
                    </a:lnTo>
                    <a:lnTo>
                      <a:pt x="761"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3"/>
              <p:cNvSpPr/>
              <p:nvPr/>
            </p:nvSpPr>
            <p:spPr>
              <a:xfrm>
                <a:off x="4569600" y="-929225"/>
                <a:ext cx="51375" cy="71350"/>
              </a:xfrm>
              <a:custGeom>
                <a:avLst/>
                <a:gdLst/>
                <a:ahLst/>
                <a:cxnLst/>
                <a:rect l="l" t="t" r="r" b="b"/>
                <a:pathLst>
                  <a:path w="2055" h="2854" extrusionOk="0">
                    <a:moveTo>
                      <a:pt x="780" y="0"/>
                    </a:moveTo>
                    <a:lnTo>
                      <a:pt x="723" y="19"/>
                    </a:lnTo>
                    <a:lnTo>
                      <a:pt x="1" y="305"/>
                    </a:lnTo>
                    <a:lnTo>
                      <a:pt x="1028" y="2854"/>
                    </a:lnTo>
                    <a:lnTo>
                      <a:pt x="1732" y="2568"/>
                    </a:lnTo>
                    <a:lnTo>
                      <a:pt x="1808" y="2530"/>
                    </a:lnTo>
                    <a:lnTo>
                      <a:pt x="1865" y="2492"/>
                    </a:lnTo>
                    <a:lnTo>
                      <a:pt x="1903" y="2435"/>
                    </a:lnTo>
                    <a:lnTo>
                      <a:pt x="1941" y="2359"/>
                    </a:lnTo>
                    <a:lnTo>
                      <a:pt x="2017" y="2207"/>
                    </a:lnTo>
                    <a:lnTo>
                      <a:pt x="2036" y="1998"/>
                    </a:lnTo>
                    <a:lnTo>
                      <a:pt x="2055" y="1788"/>
                    </a:lnTo>
                    <a:lnTo>
                      <a:pt x="2017" y="1541"/>
                    </a:lnTo>
                    <a:lnTo>
                      <a:pt x="1960" y="1294"/>
                    </a:lnTo>
                    <a:lnTo>
                      <a:pt x="1865" y="1027"/>
                    </a:lnTo>
                    <a:lnTo>
                      <a:pt x="1751" y="780"/>
                    </a:lnTo>
                    <a:lnTo>
                      <a:pt x="1617" y="552"/>
                    </a:lnTo>
                    <a:lnTo>
                      <a:pt x="1484" y="362"/>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3"/>
              <p:cNvSpPr/>
              <p:nvPr/>
            </p:nvSpPr>
            <p:spPr>
              <a:xfrm>
                <a:off x="4562000" y="-922100"/>
                <a:ext cx="40925" cy="64700"/>
              </a:xfrm>
              <a:custGeom>
                <a:avLst/>
                <a:gdLst/>
                <a:ahLst/>
                <a:cxnLst/>
                <a:rect l="l" t="t" r="r" b="b"/>
                <a:pathLst>
                  <a:path w="1637" h="2588" extrusionOk="0">
                    <a:moveTo>
                      <a:pt x="381" y="1"/>
                    </a:moveTo>
                    <a:lnTo>
                      <a:pt x="305" y="20"/>
                    </a:lnTo>
                    <a:lnTo>
                      <a:pt x="247" y="58"/>
                    </a:lnTo>
                    <a:lnTo>
                      <a:pt x="190" y="96"/>
                    </a:lnTo>
                    <a:lnTo>
                      <a:pt x="133" y="153"/>
                    </a:lnTo>
                    <a:lnTo>
                      <a:pt x="95" y="229"/>
                    </a:lnTo>
                    <a:lnTo>
                      <a:pt x="38" y="381"/>
                    </a:lnTo>
                    <a:lnTo>
                      <a:pt x="0" y="590"/>
                    </a:lnTo>
                    <a:lnTo>
                      <a:pt x="0" y="799"/>
                    </a:lnTo>
                    <a:lnTo>
                      <a:pt x="38" y="1047"/>
                    </a:lnTo>
                    <a:lnTo>
                      <a:pt x="95" y="1294"/>
                    </a:lnTo>
                    <a:lnTo>
                      <a:pt x="171" y="1560"/>
                    </a:lnTo>
                    <a:lnTo>
                      <a:pt x="285" y="1808"/>
                    </a:lnTo>
                    <a:lnTo>
                      <a:pt x="419" y="2036"/>
                    </a:lnTo>
                    <a:lnTo>
                      <a:pt x="571" y="2226"/>
                    </a:lnTo>
                    <a:lnTo>
                      <a:pt x="723" y="2378"/>
                    </a:lnTo>
                    <a:lnTo>
                      <a:pt x="894" y="2492"/>
                    </a:lnTo>
                    <a:lnTo>
                      <a:pt x="1046" y="2569"/>
                    </a:lnTo>
                    <a:lnTo>
                      <a:pt x="1122" y="2588"/>
                    </a:lnTo>
                    <a:lnTo>
                      <a:pt x="1256" y="2588"/>
                    </a:lnTo>
                    <a:lnTo>
                      <a:pt x="1332" y="2569"/>
                    </a:lnTo>
                    <a:lnTo>
                      <a:pt x="1389" y="2531"/>
                    </a:lnTo>
                    <a:lnTo>
                      <a:pt x="1446" y="2492"/>
                    </a:lnTo>
                    <a:lnTo>
                      <a:pt x="1503" y="2435"/>
                    </a:lnTo>
                    <a:lnTo>
                      <a:pt x="1541" y="2359"/>
                    </a:lnTo>
                    <a:lnTo>
                      <a:pt x="1598" y="2207"/>
                    </a:lnTo>
                    <a:lnTo>
                      <a:pt x="1636" y="1998"/>
                    </a:lnTo>
                    <a:lnTo>
                      <a:pt x="1636" y="1789"/>
                    </a:lnTo>
                    <a:lnTo>
                      <a:pt x="1617" y="1541"/>
                    </a:lnTo>
                    <a:lnTo>
                      <a:pt x="1560" y="1294"/>
                    </a:lnTo>
                    <a:lnTo>
                      <a:pt x="1465" y="1028"/>
                    </a:lnTo>
                    <a:lnTo>
                      <a:pt x="1351" y="780"/>
                    </a:lnTo>
                    <a:lnTo>
                      <a:pt x="1218" y="552"/>
                    </a:lnTo>
                    <a:lnTo>
                      <a:pt x="1065" y="362"/>
                    </a:lnTo>
                    <a:lnTo>
                      <a:pt x="913" y="210"/>
                    </a:lnTo>
                    <a:lnTo>
                      <a:pt x="761" y="96"/>
                    </a:lnTo>
                    <a:lnTo>
                      <a:pt x="609" y="20"/>
                    </a:lnTo>
                    <a:lnTo>
                      <a:pt x="5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3"/>
              <p:cNvSpPr/>
              <p:nvPr/>
            </p:nvSpPr>
            <p:spPr>
              <a:xfrm>
                <a:off x="4607175" y="-840300"/>
                <a:ext cx="51375" cy="71350"/>
              </a:xfrm>
              <a:custGeom>
                <a:avLst/>
                <a:gdLst/>
                <a:ahLst/>
                <a:cxnLst/>
                <a:rect l="l" t="t" r="r" b="b"/>
                <a:pathLst>
                  <a:path w="2055" h="2854" extrusionOk="0">
                    <a:moveTo>
                      <a:pt x="780" y="0"/>
                    </a:moveTo>
                    <a:lnTo>
                      <a:pt x="723" y="38"/>
                    </a:lnTo>
                    <a:lnTo>
                      <a:pt x="0" y="324"/>
                    </a:lnTo>
                    <a:lnTo>
                      <a:pt x="1027" y="2854"/>
                    </a:lnTo>
                    <a:lnTo>
                      <a:pt x="1750" y="2568"/>
                    </a:lnTo>
                    <a:lnTo>
                      <a:pt x="1807" y="2530"/>
                    </a:lnTo>
                    <a:lnTo>
                      <a:pt x="1864" y="2492"/>
                    </a:lnTo>
                    <a:lnTo>
                      <a:pt x="1902" y="2435"/>
                    </a:lnTo>
                    <a:lnTo>
                      <a:pt x="1960" y="2359"/>
                    </a:lnTo>
                    <a:lnTo>
                      <a:pt x="2017" y="2207"/>
                    </a:lnTo>
                    <a:lnTo>
                      <a:pt x="2055" y="2017"/>
                    </a:lnTo>
                    <a:lnTo>
                      <a:pt x="2055" y="1788"/>
                    </a:lnTo>
                    <a:lnTo>
                      <a:pt x="2017" y="1560"/>
                    </a:lnTo>
                    <a:lnTo>
                      <a:pt x="1960" y="1294"/>
                    </a:lnTo>
                    <a:lnTo>
                      <a:pt x="1883" y="1047"/>
                    </a:lnTo>
                    <a:lnTo>
                      <a:pt x="1750" y="780"/>
                    </a:lnTo>
                    <a:lnTo>
                      <a:pt x="1617" y="571"/>
                    </a:lnTo>
                    <a:lnTo>
                      <a:pt x="1484" y="381"/>
                    </a:lnTo>
                    <a:lnTo>
                      <a:pt x="1332" y="210"/>
                    </a:lnTo>
                    <a:lnTo>
                      <a:pt x="1161" y="95"/>
                    </a:lnTo>
                    <a:lnTo>
                      <a:pt x="1008" y="19"/>
                    </a:lnTo>
                    <a:lnTo>
                      <a:pt x="9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3"/>
              <p:cNvSpPr/>
              <p:nvPr/>
            </p:nvSpPr>
            <p:spPr>
              <a:xfrm>
                <a:off x="4599550" y="-833175"/>
                <a:ext cx="40925" cy="64700"/>
              </a:xfrm>
              <a:custGeom>
                <a:avLst/>
                <a:gdLst/>
                <a:ahLst/>
                <a:cxnLst/>
                <a:rect l="l" t="t" r="r" b="b"/>
                <a:pathLst>
                  <a:path w="1637" h="2588" extrusionOk="0">
                    <a:moveTo>
                      <a:pt x="457" y="1"/>
                    </a:moveTo>
                    <a:lnTo>
                      <a:pt x="381" y="20"/>
                    </a:lnTo>
                    <a:lnTo>
                      <a:pt x="305" y="39"/>
                    </a:lnTo>
                    <a:lnTo>
                      <a:pt x="248" y="58"/>
                    </a:lnTo>
                    <a:lnTo>
                      <a:pt x="191" y="115"/>
                    </a:lnTo>
                    <a:lnTo>
                      <a:pt x="153" y="172"/>
                    </a:lnTo>
                    <a:lnTo>
                      <a:pt x="96" y="229"/>
                    </a:lnTo>
                    <a:lnTo>
                      <a:pt x="39" y="400"/>
                    </a:lnTo>
                    <a:lnTo>
                      <a:pt x="1" y="590"/>
                    </a:lnTo>
                    <a:lnTo>
                      <a:pt x="1" y="800"/>
                    </a:lnTo>
                    <a:lnTo>
                      <a:pt x="39" y="1047"/>
                    </a:lnTo>
                    <a:lnTo>
                      <a:pt x="96" y="1294"/>
                    </a:lnTo>
                    <a:lnTo>
                      <a:pt x="172" y="1561"/>
                    </a:lnTo>
                    <a:lnTo>
                      <a:pt x="305" y="1808"/>
                    </a:lnTo>
                    <a:lnTo>
                      <a:pt x="438" y="2036"/>
                    </a:lnTo>
                    <a:lnTo>
                      <a:pt x="572" y="2226"/>
                    </a:lnTo>
                    <a:lnTo>
                      <a:pt x="724" y="2379"/>
                    </a:lnTo>
                    <a:lnTo>
                      <a:pt x="895" y="2493"/>
                    </a:lnTo>
                    <a:lnTo>
                      <a:pt x="1047" y="2569"/>
                    </a:lnTo>
                    <a:lnTo>
                      <a:pt x="1123" y="2588"/>
                    </a:lnTo>
                    <a:lnTo>
                      <a:pt x="1275" y="2588"/>
                    </a:lnTo>
                    <a:lnTo>
                      <a:pt x="1332" y="2569"/>
                    </a:lnTo>
                    <a:lnTo>
                      <a:pt x="1409" y="2531"/>
                    </a:lnTo>
                    <a:lnTo>
                      <a:pt x="1466" y="2493"/>
                    </a:lnTo>
                    <a:lnTo>
                      <a:pt x="1504" y="2436"/>
                    </a:lnTo>
                    <a:lnTo>
                      <a:pt x="1542" y="2359"/>
                    </a:lnTo>
                    <a:lnTo>
                      <a:pt x="1618" y="2207"/>
                    </a:lnTo>
                    <a:lnTo>
                      <a:pt x="1637" y="2017"/>
                    </a:lnTo>
                    <a:lnTo>
                      <a:pt x="1637" y="1789"/>
                    </a:lnTo>
                    <a:lnTo>
                      <a:pt x="1618" y="1561"/>
                    </a:lnTo>
                    <a:lnTo>
                      <a:pt x="1561" y="1294"/>
                    </a:lnTo>
                    <a:lnTo>
                      <a:pt x="1466" y="1047"/>
                    </a:lnTo>
                    <a:lnTo>
                      <a:pt x="1351" y="781"/>
                    </a:lnTo>
                    <a:lnTo>
                      <a:pt x="1218" y="571"/>
                    </a:lnTo>
                    <a:lnTo>
                      <a:pt x="1066" y="381"/>
                    </a:lnTo>
                    <a:lnTo>
                      <a:pt x="914" y="210"/>
                    </a:lnTo>
                    <a:lnTo>
                      <a:pt x="762" y="96"/>
                    </a:lnTo>
                    <a:lnTo>
                      <a:pt x="610" y="20"/>
                    </a:lnTo>
                    <a:lnTo>
                      <a:pt x="5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3"/>
              <p:cNvSpPr/>
              <p:nvPr/>
            </p:nvSpPr>
            <p:spPr>
              <a:xfrm>
                <a:off x="4344175" y="-1514175"/>
                <a:ext cx="116075" cy="220700"/>
              </a:xfrm>
              <a:custGeom>
                <a:avLst/>
                <a:gdLst/>
                <a:ahLst/>
                <a:cxnLst/>
                <a:rect l="l" t="t" r="r" b="b"/>
                <a:pathLst>
                  <a:path w="4643" h="8828" extrusionOk="0">
                    <a:moveTo>
                      <a:pt x="2189" y="1"/>
                    </a:moveTo>
                    <a:lnTo>
                      <a:pt x="1960" y="77"/>
                    </a:lnTo>
                    <a:lnTo>
                      <a:pt x="1732" y="172"/>
                    </a:lnTo>
                    <a:lnTo>
                      <a:pt x="1504" y="324"/>
                    </a:lnTo>
                    <a:lnTo>
                      <a:pt x="1294" y="495"/>
                    </a:lnTo>
                    <a:lnTo>
                      <a:pt x="1104" y="724"/>
                    </a:lnTo>
                    <a:lnTo>
                      <a:pt x="914" y="971"/>
                    </a:lnTo>
                    <a:lnTo>
                      <a:pt x="743" y="1256"/>
                    </a:lnTo>
                    <a:lnTo>
                      <a:pt x="591" y="1561"/>
                    </a:lnTo>
                    <a:lnTo>
                      <a:pt x="457" y="1903"/>
                    </a:lnTo>
                    <a:lnTo>
                      <a:pt x="324" y="2264"/>
                    </a:lnTo>
                    <a:lnTo>
                      <a:pt x="229" y="2645"/>
                    </a:lnTo>
                    <a:lnTo>
                      <a:pt x="134" y="3044"/>
                    </a:lnTo>
                    <a:lnTo>
                      <a:pt x="58" y="3463"/>
                    </a:lnTo>
                    <a:lnTo>
                      <a:pt x="20" y="3900"/>
                    </a:lnTo>
                    <a:lnTo>
                      <a:pt x="1" y="4357"/>
                    </a:lnTo>
                    <a:lnTo>
                      <a:pt x="1" y="4813"/>
                    </a:lnTo>
                    <a:lnTo>
                      <a:pt x="20" y="5251"/>
                    </a:lnTo>
                    <a:lnTo>
                      <a:pt x="77" y="5669"/>
                    </a:lnTo>
                    <a:lnTo>
                      <a:pt x="134" y="6069"/>
                    </a:lnTo>
                    <a:lnTo>
                      <a:pt x="229" y="6468"/>
                    </a:lnTo>
                    <a:lnTo>
                      <a:pt x="343" y="6830"/>
                    </a:lnTo>
                    <a:lnTo>
                      <a:pt x="457" y="7172"/>
                    </a:lnTo>
                    <a:lnTo>
                      <a:pt x="610" y="7496"/>
                    </a:lnTo>
                    <a:lnTo>
                      <a:pt x="762" y="7781"/>
                    </a:lnTo>
                    <a:lnTo>
                      <a:pt x="933" y="8047"/>
                    </a:lnTo>
                    <a:lnTo>
                      <a:pt x="1123" y="8275"/>
                    </a:lnTo>
                    <a:lnTo>
                      <a:pt x="1313" y="8466"/>
                    </a:lnTo>
                    <a:lnTo>
                      <a:pt x="1523" y="8618"/>
                    </a:lnTo>
                    <a:lnTo>
                      <a:pt x="1751" y="8732"/>
                    </a:lnTo>
                    <a:lnTo>
                      <a:pt x="1979" y="8789"/>
                    </a:lnTo>
                    <a:lnTo>
                      <a:pt x="2093" y="8808"/>
                    </a:lnTo>
                    <a:lnTo>
                      <a:pt x="2208" y="8827"/>
                    </a:lnTo>
                    <a:lnTo>
                      <a:pt x="2341" y="8827"/>
                    </a:lnTo>
                    <a:lnTo>
                      <a:pt x="2455" y="8808"/>
                    </a:lnTo>
                    <a:lnTo>
                      <a:pt x="2683" y="8751"/>
                    </a:lnTo>
                    <a:lnTo>
                      <a:pt x="2911" y="8637"/>
                    </a:lnTo>
                    <a:lnTo>
                      <a:pt x="3121" y="8504"/>
                    </a:lnTo>
                    <a:lnTo>
                      <a:pt x="3330" y="8313"/>
                    </a:lnTo>
                    <a:lnTo>
                      <a:pt x="3539" y="8104"/>
                    </a:lnTo>
                    <a:lnTo>
                      <a:pt x="3710" y="7857"/>
                    </a:lnTo>
                    <a:lnTo>
                      <a:pt x="3881" y="7572"/>
                    </a:lnTo>
                    <a:lnTo>
                      <a:pt x="4053" y="7267"/>
                    </a:lnTo>
                    <a:lnTo>
                      <a:pt x="4186" y="6925"/>
                    </a:lnTo>
                    <a:lnTo>
                      <a:pt x="4319" y="6563"/>
                    </a:lnTo>
                    <a:lnTo>
                      <a:pt x="4414" y="6183"/>
                    </a:lnTo>
                    <a:lnTo>
                      <a:pt x="4509" y="5765"/>
                    </a:lnTo>
                    <a:lnTo>
                      <a:pt x="4566" y="5346"/>
                    </a:lnTo>
                    <a:lnTo>
                      <a:pt x="4623" y="4908"/>
                    </a:lnTo>
                    <a:lnTo>
                      <a:pt x="4642" y="4471"/>
                    </a:lnTo>
                    <a:lnTo>
                      <a:pt x="4642" y="4014"/>
                    </a:lnTo>
                    <a:lnTo>
                      <a:pt x="4623" y="3577"/>
                    </a:lnTo>
                    <a:lnTo>
                      <a:pt x="4566" y="3139"/>
                    </a:lnTo>
                    <a:lnTo>
                      <a:pt x="4490" y="2740"/>
                    </a:lnTo>
                    <a:lnTo>
                      <a:pt x="4414" y="2360"/>
                    </a:lnTo>
                    <a:lnTo>
                      <a:pt x="4300" y="1979"/>
                    </a:lnTo>
                    <a:lnTo>
                      <a:pt x="4186" y="1637"/>
                    </a:lnTo>
                    <a:lnTo>
                      <a:pt x="4034" y="1332"/>
                    </a:lnTo>
                    <a:lnTo>
                      <a:pt x="3881" y="1028"/>
                    </a:lnTo>
                    <a:lnTo>
                      <a:pt x="3710" y="781"/>
                    </a:lnTo>
                    <a:lnTo>
                      <a:pt x="3520" y="552"/>
                    </a:lnTo>
                    <a:lnTo>
                      <a:pt x="3311" y="362"/>
                    </a:lnTo>
                    <a:lnTo>
                      <a:pt x="3102" y="210"/>
                    </a:lnTo>
                    <a:lnTo>
                      <a:pt x="2892" y="96"/>
                    </a:lnTo>
                    <a:lnTo>
                      <a:pt x="2664" y="20"/>
                    </a:lnTo>
                    <a:lnTo>
                      <a:pt x="25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3"/>
              <p:cNvSpPr/>
              <p:nvPr/>
            </p:nvSpPr>
            <p:spPr>
              <a:xfrm>
                <a:off x="4372725" y="-1459950"/>
                <a:ext cx="57075" cy="112250"/>
              </a:xfrm>
              <a:custGeom>
                <a:avLst/>
                <a:gdLst/>
                <a:ahLst/>
                <a:cxnLst/>
                <a:rect l="l" t="t" r="r" b="b"/>
                <a:pathLst>
                  <a:path w="2283" h="4490" extrusionOk="0">
                    <a:moveTo>
                      <a:pt x="1104" y="0"/>
                    </a:moveTo>
                    <a:lnTo>
                      <a:pt x="989" y="38"/>
                    </a:lnTo>
                    <a:lnTo>
                      <a:pt x="875" y="95"/>
                    </a:lnTo>
                    <a:lnTo>
                      <a:pt x="761" y="171"/>
                    </a:lnTo>
                    <a:lnTo>
                      <a:pt x="666" y="248"/>
                    </a:lnTo>
                    <a:lnTo>
                      <a:pt x="571" y="362"/>
                    </a:lnTo>
                    <a:lnTo>
                      <a:pt x="476" y="495"/>
                    </a:lnTo>
                    <a:lnTo>
                      <a:pt x="381" y="628"/>
                    </a:lnTo>
                    <a:lnTo>
                      <a:pt x="305" y="799"/>
                    </a:lnTo>
                    <a:lnTo>
                      <a:pt x="229" y="970"/>
                    </a:lnTo>
                    <a:lnTo>
                      <a:pt x="171" y="1142"/>
                    </a:lnTo>
                    <a:lnTo>
                      <a:pt x="114" y="1332"/>
                    </a:lnTo>
                    <a:lnTo>
                      <a:pt x="76" y="1541"/>
                    </a:lnTo>
                    <a:lnTo>
                      <a:pt x="38" y="1769"/>
                    </a:lnTo>
                    <a:lnTo>
                      <a:pt x="19" y="1979"/>
                    </a:lnTo>
                    <a:lnTo>
                      <a:pt x="0" y="2207"/>
                    </a:lnTo>
                    <a:lnTo>
                      <a:pt x="0" y="2435"/>
                    </a:lnTo>
                    <a:lnTo>
                      <a:pt x="19" y="2663"/>
                    </a:lnTo>
                    <a:lnTo>
                      <a:pt x="38" y="2873"/>
                    </a:lnTo>
                    <a:lnTo>
                      <a:pt x="76" y="3082"/>
                    </a:lnTo>
                    <a:lnTo>
                      <a:pt x="114" y="3291"/>
                    </a:lnTo>
                    <a:lnTo>
                      <a:pt x="171" y="3462"/>
                    </a:lnTo>
                    <a:lnTo>
                      <a:pt x="229" y="3653"/>
                    </a:lnTo>
                    <a:lnTo>
                      <a:pt x="305" y="3805"/>
                    </a:lnTo>
                    <a:lnTo>
                      <a:pt x="381" y="3957"/>
                    </a:lnTo>
                    <a:lnTo>
                      <a:pt x="476" y="4090"/>
                    </a:lnTo>
                    <a:lnTo>
                      <a:pt x="571" y="4204"/>
                    </a:lnTo>
                    <a:lnTo>
                      <a:pt x="666" y="4299"/>
                    </a:lnTo>
                    <a:lnTo>
                      <a:pt x="780" y="4375"/>
                    </a:lnTo>
                    <a:lnTo>
                      <a:pt x="894" y="4432"/>
                    </a:lnTo>
                    <a:lnTo>
                      <a:pt x="1008" y="4471"/>
                    </a:lnTo>
                    <a:lnTo>
                      <a:pt x="1123" y="4490"/>
                    </a:lnTo>
                    <a:lnTo>
                      <a:pt x="1218" y="4471"/>
                    </a:lnTo>
                    <a:lnTo>
                      <a:pt x="1313" y="4471"/>
                    </a:lnTo>
                    <a:lnTo>
                      <a:pt x="1389" y="4432"/>
                    </a:lnTo>
                    <a:lnTo>
                      <a:pt x="1484" y="4394"/>
                    </a:lnTo>
                    <a:lnTo>
                      <a:pt x="1636" y="4280"/>
                    </a:lnTo>
                    <a:lnTo>
                      <a:pt x="1788" y="4109"/>
                    </a:lnTo>
                    <a:lnTo>
                      <a:pt x="1941" y="3919"/>
                    </a:lnTo>
                    <a:lnTo>
                      <a:pt x="2055" y="3691"/>
                    </a:lnTo>
                    <a:lnTo>
                      <a:pt x="2150" y="3424"/>
                    </a:lnTo>
                    <a:lnTo>
                      <a:pt x="2245" y="3139"/>
                    </a:lnTo>
                    <a:lnTo>
                      <a:pt x="1180" y="2245"/>
                    </a:lnTo>
                    <a:lnTo>
                      <a:pt x="2283" y="1389"/>
                    </a:lnTo>
                    <a:lnTo>
                      <a:pt x="2207" y="1104"/>
                    </a:lnTo>
                    <a:lnTo>
                      <a:pt x="2131" y="837"/>
                    </a:lnTo>
                    <a:lnTo>
                      <a:pt x="2017" y="590"/>
                    </a:lnTo>
                    <a:lnTo>
                      <a:pt x="1883" y="400"/>
                    </a:lnTo>
                    <a:lnTo>
                      <a:pt x="1731" y="229"/>
                    </a:lnTo>
                    <a:lnTo>
                      <a:pt x="1579" y="114"/>
                    </a:lnTo>
                    <a:lnTo>
                      <a:pt x="1503" y="57"/>
                    </a:lnTo>
                    <a:lnTo>
                      <a:pt x="1408" y="19"/>
                    </a:lnTo>
                    <a:lnTo>
                      <a:pt x="13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3"/>
              <p:cNvSpPr/>
              <p:nvPr/>
            </p:nvSpPr>
            <p:spPr>
              <a:xfrm>
                <a:off x="4440725" y="-1512275"/>
                <a:ext cx="116050" cy="221175"/>
              </a:xfrm>
              <a:custGeom>
                <a:avLst/>
                <a:gdLst/>
                <a:ahLst/>
                <a:cxnLst/>
                <a:rect l="l" t="t" r="r" b="b"/>
                <a:pathLst>
                  <a:path w="4642" h="8847" extrusionOk="0">
                    <a:moveTo>
                      <a:pt x="2302" y="1"/>
                    </a:moveTo>
                    <a:lnTo>
                      <a:pt x="2188" y="20"/>
                    </a:lnTo>
                    <a:lnTo>
                      <a:pt x="1960" y="77"/>
                    </a:lnTo>
                    <a:lnTo>
                      <a:pt x="1731" y="191"/>
                    </a:lnTo>
                    <a:lnTo>
                      <a:pt x="1522" y="324"/>
                    </a:lnTo>
                    <a:lnTo>
                      <a:pt x="1313" y="514"/>
                    </a:lnTo>
                    <a:lnTo>
                      <a:pt x="1104" y="724"/>
                    </a:lnTo>
                    <a:lnTo>
                      <a:pt x="933" y="971"/>
                    </a:lnTo>
                    <a:lnTo>
                      <a:pt x="761" y="1256"/>
                    </a:lnTo>
                    <a:lnTo>
                      <a:pt x="590" y="1580"/>
                    </a:lnTo>
                    <a:lnTo>
                      <a:pt x="457" y="1903"/>
                    </a:lnTo>
                    <a:lnTo>
                      <a:pt x="324" y="2264"/>
                    </a:lnTo>
                    <a:lnTo>
                      <a:pt x="229" y="2645"/>
                    </a:lnTo>
                    <a:lnTo>
                      <a:pt x="134" y="3063"/>
                    </a:lnTo>
                    <a:lnTo>
                      <a:pt x="77" y="3482"/>
                    </a:lnTo>
                    <a:lnTo>
                      <a:pt x="19" y="3919"/>
                    </a:lnTo>
                    <a:lnTo>
                      <a:pt x="0" y="4376"/>
                    </a:lnTo>
                    <a:lnTo>
                      <a:pt x="0" y="4813"/>
                    </a:lnTo>
                    <a:lnTo>
                      <a:pt x="19" y="5251"/>
                    </a:lnTo>
                    <a:lnTo>
                      <a:pt x="77" y="5689"/>
                    </a:lnTo>
                    <a:lnTo>
                      <a:pt x="153" y="6088"/>
                    </a:lnTo>
                    <a:lnTo>
                      <a:pt x="229" y="6487"/>
                    </a:lnTo>
                    <a:lnTo>
                      <a:pt x="343" y="6849"/>
                    </a:lnTo>
                    <a:lnTo>
                      <a:pt x="457" y="7191"/>
                    </a:lnTo>
                    <a:lnTo>
                      <a:pt x="609" y="7515"/>
                    </a:lnTo>
                    <a:lnTo>
                      <a:pt x="761" y="7800"/>
                    </a:lnTo>
                    <a:lnTo>
                      <a:pt x="933" y="8047"/>
                    </a:lnTo>
                    <a:lnTo>
                      <a:pt x="1123" y="8276"/>
                    </a:lnTo>
                    <a:lnTo>
                      <a:pt x="1332" y="8466"/>
                    </a:lnTo>
                    <a:lnTo>
                      <a:pt x="1541" y="8618"/>
                    </a:lnTo>
                    <a:lnTo>
                      <a:pt x="1751" y="8732"/>
                    </a:lnTo>
                    <a:lnTo>
                      <a:pt x="1979" y="8808"/>
                    </a:lnTo>
                    <a:lnTo>
                      <a:pt x="2093" y="8827"/>
                    </a:lnTo>
                    <a:lnTo>
                      <a:pt x="2226" y="8846"/>
                    </a:lnTo>
                    <a:lnTo>
                      <a:pt x="2340" y="8827"/>
                    </a:lnTo>
                    <a:lnTo>
                      <a:pt x="2454" y="8827"/>
                    </a:lnTo>
                    <a:lnTo>
                      <a:pt x="2683" y="8751"/>
                    </a:lnTo>
                    <a:lnTo>
                      <a:pt x="2911" y="8656"/>
                    </a:lnTo>
                    <a:lnTo>
                      <a:pt x="3139" y="8504"/>
                    </a:lnTo>
                    <a:lnTo>
                      <a:pt x="3348" y="8333"/>
                    </a:lnTo>
                    <a:lnTo>
                      <a:pt x="3539" y="8123"/>
                    </a:lnTo>
                    <a:lnTo>
                      <a:pt x="3729" y="7857"/>
                    </a:lnTo>
                    <a:lnTo>
                      <a:pt x="3900" y="7591"/>
                    </a:lnTo>
                    <a:lnTo>
                      <a:pt x="4052" y="7267"/>
                    </a:lnTo>
                    <a:lnTo>
                      <a:pt x="4185" y="6944"/>
                    </a:lnTo>
                    <a:lnTo>
                      <a:pt x="4319" y="6583"/>
                    </a:lnTo>
                    <a:lnTo>
                      <a:pt x="4414" y="6183"/>
                    </a:lnTo>
                    <a:lnTo>
                      <a:pt x="4509" y="5784"/>
                    </a:lnTo>
                    <a:lnTo>
                      <a:pt x="4585" y="5365"/>
                    </a:lnTo>
                    <a:lnTo>
                      <a:pt x="4623" y="4928"/>
                    </a:lnTo>
                    <a:lnTo>
                      <a:pt x="4642" y="4471"/>
                    </a:lnTo>
                    <a:lnTo>
                      <a:pt x="4642" y="4034"/>
                    </a:lnTo>
                    <a:lnTo>
                      <a:pt x="4623" y="3577"/>
                    </a:lnTo>
                    <a:lnTo>
                      <a:pt x="4566" y="3159"/>
                    </a:lnTo>
                    <a:lnTo>
                      <a:pt x="4509" y="2759"/>
                    </a:lnTo>
                    <a:lnTo>
                      <a:pt x="4414" y="2360"/>
                    </a:lnTo>
                    <a:lnTo>
                      <a:pt x="4300" y="1998"/>
                    </a:lnTo>
                    <a:lnTo>
                      <a:pt x="4185" y="1656"/>
                    </a:lnTo>
                    <a:lnTo>
                      <a:pt x="4033" y="1332"/>
                    </a:lnTo>
                    <a:lnTo>
                      <a:pt x="3881" y="1047"/>
                    </a:lnTo>
                    <a:lnTo>
                      <a:pt x="3710" y="781"/>
                    </a:lnTo>
                    <a:lnTo>
                      <a:pt x="3520" y="571"/>
                    </a:lnTo>
                    <a:lnTo>
                      <a:pt x="3329" y="381"/>
                    </a:lnTo>
                    <a:lnTo>
                      <a:pt x="3120" y="229"/>
                    </a:lnTo>
                    <a:lnTo>
                      <a:pt x="2892" y="115"/>
                    </a:lnTo>
                    <a:lnTo>
                      <a:pt x="2664" y="39"/>
                    </a:lnTo>
                    <a:lnTo>
                      <a:pt x="2549" y="20"/>
                    </a:lnTo>
                    <a:lnTo>
                      <a:pt x="24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3"/>
              <p:cNvSpPr/>
              <p:nvPr/>
            </p:nvSpPr>
            <p:spPr>
              <a:xfrm>
                <a:off x="4469250" y="-1457575"/>
                <a:ext cx="57100" cy="111775"/>
              </a:xfrm>
              <a:custGeom>
                <a:avLst/>
                <a:gdLst/>
                <a:ahLst/>
                <a:cxnLst/>
                <a:rect l="l" t="t" r="r" b="b"/>
                <a:pathLst>
                  <a:path w="2284" h="4471" extrusionOk="0">
                    <a:moveTo>
                      <a:pt x="1123" y="0"/>
                    </a:moveTo>
                    <a:lnTo>
                      <a:pt x="990" y="38"/>
                    </a:lnTo>
                    <a:lnTo>
                      <a:pt x="876" y="76"/>
                    </a:lnTo>
                    <a:lnTo>
                      <a:pt x="781" y="153"/>
                    </a:lnTo>
                    <a:lnTo>
                      <a:pt x="667" y="248"/>
                    </a:lnTo>
                    <a:lnTo>
                      <a:pt x="571" y="362"/>
                    </a:lnTo>
                    <a:lnTo>
                      <a:pt x="476" y="495"/>
                    </a:lnTo>
                    <a:lnTo>
                      <a:pt x="381" y="628"/>
                    </a:lnTo>
                    <a:lnTo>
                      <a:pt x="305" y="780"/>
                    </a:lnTo>
                    <a:lnTo>
                      <a:pt x="229" y="952"/>
                    </a:lnTo>
                    <a:lnTo>
                      <a:pt x="172" y="1142"/>
                    </a:lnTo>
                    <a:lnTo>
                      <a:pt x="115" y="1332"/>
                    </a:lnTo>
                    <a:lnTo>
                      <a:pt x="77" y="1541"/>
                    </a:lnTo>
                    <a:lnTo>
                      <a:pt x="39" y="1750"/>
                    </a:lnTo>
                    <a:lnTo>
                      <a:pt x="20" y="1979"/>
                    </a:lnTo>
                    <a:lnTo>
                      <a:pt x="1" y="2207"/>
                    </a:lnTo>
                    <a:lnTo>
                      <a:pt x="1" y="2435"/>
                    </a:lnTo>
                    <a:lnTo>
                      <a:pt x="20" y="2664"/>
                    </a:lnTo>
                    <a:lnTo>
                      <a:pt x="39" y="2873"/>
                    </a:lnTo>
                    <a:lnTo>
                      <a:pt x="77" y="3082"/>
                    </a:lnTo>
                    <a:lnTo>
                      <a:pt x="115" y="3272"/>
                    </a:lnTo>
                    <a:lnTo>
                      <a:pt x="172" y="3462"/>
                    </a:lnTo>
                    <a:lnTo>
                      <a:pt x="248" y="3634"/>
                    </a:lnTo>
                    <a:lnTo>
                      <a:pt x="305" y="3805"/>
                    </a:lnTo>
                    <a:lnTo>
                      <a:pt x="400" y="3957"/>
                    </a:lnTo>
                    <a:lnTo>
                      <a:pt x="476" y="4071"/>
                    </a:lnTo>
                    <a:lnTo>
                      <a:pt x="571" y="4204"/>
                    </a:lnTo>
                    <a:lnTo>
                      <a:pt x="667" y="4299"/>
                    </a:lnTo>
                    <a:lnTo>
                      <a:pt x="781" y="4376"/>
                    </a:lnTo>
                    <a:lnTo>
                      <a:pt x="895" y="4433"/>
                    </a:lnTo>
                    <a:lnTo>
                      <a:pt x="1009" y="4471"/>
                    </a:lnTo>
                    <a:lnTo>
                      <a:pt x="1218" y="4471"/>
                    </a:lnTo>
                    <a:lnTo>
                      <a:pt x="1313" y="4452"/>
                    </a:lnTo>
                    <a:lnTo>
                      <a:pt x="1389" y="4433"/>
                    </a:lnTo>
                    <a:lnTo>
                      <a:pt x="1485" y="4395"/>
                    </a:lnTo>
                    <a:lnTo>
                      <a:pt x="1637" y="4261"/>
                    </a:lnTo>
                    <a:lnTo>
                      <a:pt x="1789" y="4109"/>
                    </a:lnTo>
                    <a:lnTo>
                      <a:pt x="1941" y="3919"/>
                    </a:lnTo>
                    <a:lnTo>
                      <a:pt x="2055" y="3691"/>
                    </a:lnTo>
                    <a:lnTo>
                      <a:pt x="2169" y="3424"/>
                    </a:lnTo>
                    <a:lnTo>
                      <a:pt x="2245" y="3139"/>
                    </a:lnTo>
                    <a:lnTo>
                      <a:pt x="1180" y="2226"/>
                    </a:lnTo>
                    <a:lnTo>
                      <a:pt x="2283" y="1389"/>
                    </a:lnTo>
                    <a:lnTo>
                      <a:pt x="2226" y="1085"/>
                    </a:lnTo>
                    <a:lnTo>
                      <a:pt x="2131" y="837"/>
                    </a:lnTo>
                    <a:lnTo>
                      <a:pt x="2017" y="590"/>
                    </a:lnTo>
                    <a:lnTo>
                      <a:pt x="1884" y="381"/>
                    </a:lnTo>
                    <a:lnTo>
                      <a:pt x="1751" y="229"/>
                    </a:lnTo>
                    <a:lnTo>
                      <a:pt x="1580" y="96"/>
                    </a:lnTo>
                    <a:lnTo>
                      <a:pt x="1504" y="57"/>
                    </a:lnTo>
                    <a:lnTo>
                      <a:pt x="1408" y="19"/>
                    </a:lnTo>
                    <a:lnTo>
                      <a:pt x="13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3"/>
              <p:cNvSpPr/>
              <p:nvPr/>
            </p:nvSpPr>
            <p:spPr>
              <a:xfrm>
                <a:off x="4547725" y="-1231200"/>
                <a:ext cx="231150" cy="216875"/>
              </a:xfrm>
              <a:custGeom>
                <a:avLst/>
                <a:gdLst/>
                <a:ahLst/>
                <a:cxnLst/>
                <a:rect l="l" t="t" r="r" b="b"/>
                <a:pathLst>
                  <a:path w="9246" h="8675" extrusionOk="0">
                    <a:moveTo>
                      <a:pt x="3729" y="0"/>
                    </a:moveTo>
                    <a:lnTo>
                      <a:pt x="3634" y="19"/>
                    </a:lnTo>
                    <a:lnTo>
                      <a:pt x="3539" y="38"/>
                    </a:lnTo>
                    <a:lnTo>
                      <a:pt x="3444" y="95"/>
                    </a:lnTo>
                    <a:lnTo>
                      <a:pt x="229" y="2207"/>
                    </a:lnTo>
                    <a:lnTo>
                      <a:pt x="153" y="2264"/>
                    </a:lnTo>
                    <a:lnTo>
                      <a:pt x="77" y="2340"/>
                    </a:lnTo>
                    <a:lnTo>
                      <a:pt x="39" y="2435"/>
                    </a:lnTo>
                    <a:lnTo>
                      <a:pt x="0" y="2511"/>
                    </a:lnTo>
                    <a:lnTo>
                      <a:pt x="0" y="2606"/>
                    </a:lnTo>
                    <a:lnTo>
                      <a:pt x="0" y="2701"/>
                    </a:lnTo>
                    <a:lnTo>
                      <a:pt x="39" y="2796"/>
                    </a:lnTo>
                    <a:lnTo>
                      <a:pt x="77" y="2891"/>
                    </a:lnTo>
                    <a:lnTo>
                      <a:pt x="153" y="2968"/>
                    </a:lnTo>
                    <a:lnTo>
                      <a:pt x="210" y="3025"/>
                    </a:lnTo>
                    <a:lnTo>
                      <a:pt x="305" y="3082"/>
                    </a:lnTo>
                    <a:lnTo>
                      <a:pt x="400" y="3101"/>
                    </a:lnTo>
                    <a:lnTo>
                      <a:pt x="495" y="3120"/>
                    </a:lnTo>
                    <a:lnTo>
                      <a:pt x="590" y="3101"/>
                    </a:lnTo>
                    <a:lnTo>
                      <a:pt x="685" y="3082"/>
                    </a:lnTo>
                    <a:lnTo>
                      <a:pt x="761" y="3044"/>
                    </a:lnTo>
                    <a:lnTo>
                      <a:pt x="3577" y="1198"/>
                    </a:lnTo>
                    <a:lnTo>
                      <a:pt x="4832" y="3120"/>
                    </a:lnTo>
                    <a:lnTo>
                      <a:pt x="2036" y="4965"/>
                    </a:lnTo>
                    <a:lnTo>
                      <a:pt x="1960" y="5022"/>
                    </a:lnTo>
                    <a:lnTo>
                      <a:pt x="1884" y="5098"/>
                    </a:lnTo>
                    <a:lnTo>
                      <a:pt x="1846" y="5174"/>
                    </a:lnTo>
                    <a:lnTo>
                      <a:pt x="1808" y="5269"/>
                    </a:lnTo>
                    <a:lnTo>
                      <a:pt x="1808" y="5364"/>
                    </a:lnTo>
                    <a:lnTo>
                      <a:pt x="1808" y="5459"/>
                    </a:lnTo>
                    <a:lnTo>
                      <a:pt x="1846" y="5555"/>
                    </a:lnTo>
                    <a:lnTo>
                      <a:pt x="1884" y="5650"/>
                    </a:lnTo>
                    <a:lnTo>
                      <a:pt x="1941" y="5726"/>
                    </a:lnTo>
                    <a:lnTo>
                      <a:pt x="2017" y="5783"/>
                    </a:lnTo>
                    <a:lnTo>
                      <a:pt x="2112" y="5840"/>
                    </a:lnTo>
                    <a:lnTo>
                      <a:pt x="2207" y="5859"/>
                    </a:lnTo>
                    <a:lnTo>
                      <a:pt x="2302" y="5878"/>
                    </a:lnTo>
                    <a:lnTo>
                      <a:pt x="2397" y="5859"/>
                    </a:lnTo>
                    <a:lnTo>
                      <a:pt x="2492" y="5840"/>
                    </a:lnTo>
                    <a:lnTo>
                      <a:pt x="2568" y="5783"/>
                    </a:lnTo>
                    <a:lnTo>
                      <a:pt x="5384" y="3957"/>
                    </a:lnTo>
                    <a:lnTo>
                      <a:pt x="6525" y="5688"/>
                    </a:lnTo>
                    <a:lnTo>
                      <a:pt x="3710" y="7514"/>
                    </a:lnTo>
                    <a:lnTo>
                      <a:pt x="3634" y="7590"/>
                    </a:lnTo>
                    <a:lnTo>
                      <a:pt x="3577" y="7666"/>
                    </a:lnTo>
                    <a:lnTo>
                      <a:pt x="3520" y="7742"/>
                    </a:lnTo>
                    <a:lnTo>
                      <a:pt x="3501" y="7837"/>
                    </a:lnTo>
                    <a:lnTo>
                      <a:pt x="3482" y="7932"/>
                    </a:lnTo>
                    <a:lnTo>
                      <a:pt x="3501" y="8027"/>
                    </a:lnTo>
                    <a:lnTo>
                      <a:pt x="3520" y="8123"/>
                    </a:lnTo>
                    <a:lnTo>
                      <a:pt x="3577" y="8218"/>
                    </a:lnTo>
                    <a:lnTo>
                      <a:pt x="3634" y="8294"/>
                    </a:lnTo>
                    <a:lnTo>
                      <a:pt x="3710" y="8351"/>
                    </a:lnTo>
                    <a:lnTo>
                      <a:pt x="3786" y="8408"/>
                    </a:lnTo>
                    <a:lnTo>
                      <a:pt x="3881" y="8427"/>
                    </a:lnTo>
                    <a:lnTo>
                      <a:pt x="3976" y="8446"/>
                    </a:lnTo>
                    <a:lnTo>
                      <a:pt x="4071" y="8427"/>
                    </a:lnTo>
                    <a:lnTo>
                      <a:pt x="4166" y="8408"/>
                    </a:lnTo>
                    <a:lnTo>
                      <a:pt x="4261" y="8351"/>
                    </a:lnTo>
                    <a:lnTo>
                      <a:pt x="7058" y="6525"/>
                    </a:lnTo>
                    <a:lnTo>
                      <a:pt x="8332" y="8446"/>
                    </a:lnTo>
                    <a:lnTo>
                      <a:pt x="8389" y="8522"/>
                    </a:lnTo>
                    <a:lnTo>
                      <a:pt x="8465" y="8598"/>
                    </a:lnTo>
                    <a:lnTo>
                      <a:pt x="8561" y="8636"/>
                    </a:lnTo>
                    <a:lnTo>
                      <a:pt x="8637" y="8674"/>
                    </a:lnTo>
                    <a:lnTo>
                      <a:pt x="8827" y="8674"/>
                    </a:lnTo>
                    <a:lnTo>
                      <a:pt x="8922" y="8636"/>
                    </a:lnTo>
                    <a:lnTo>
                      <a:pt x="9017" y="8598"/>
                    </a:lnTo>
                    <a:lnTo>
                      <a:pt x="9093" y="8522"/>
                    </a:lnTo>
                    <a:lnTo>
                      <a:pt x="9169" y="8446"/>
                    </a:lnTo>
                    <a:lnTo>
                      <a:pt x="9207" y="8370"/>
                    </a:lnTo>
                    <a:lnTo>
                      <a:pt x="9226" y="8275"/>
                    </a:lnTo>
                    <a:lnTo>
                      <a:pt x="9245" y="8180"/>
                    </a:lnTo>
                    <a:lnTo>
                      <a:pt x="9245" y="8085"/>
                    </a:lnTo>
                    <a:lnTo>
                      <a:pt x="9207" y="7989"/>
                    </a:lnTo>
                    <a:lnTo>
                      <a:pt x="9169" y="7894"/>
                    </a:lnTo>
                    <a:lnTo>
                      <a:pt x="4128" y="228"/>
                    </a:lnTo>
                    <a:lnTo>
                      <a:pt x="4071" y="152"/>
                    </a:lnTo>
                    <a:lnTo>
                      <a:pt x="3995" y="95"/>
                    </a:lnTo>
                    <a:lnTo>
                      <a:pt x="3919" y="38"/>
                    </a:lnTo>
                    <a:lnTo>
                      <a:pt x="3824" y="19"/>
                    </a:lnTo>
                    <a:lnTo>
                      <a:pt x="37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3"/>
              <p:cNvSpPr/>
              <p:nvPr/>
            </p:nvSpPr>
            <p:spPr>
              <a:xfrm>
                <a:off x="4689925" y="-999625"/>
                <a:ext cx="205925" cy="234475"/>
              </a:xfrm>
              <a:custGeom>
                <a:avLst/>
                <a:gdLst/>
                <a:ahLst/>
                <a:cxnLst/>
                <a:rect l="l" t="t" r="r" b="b"/>
                <a:pathLst>
                  <a:path w="8237" h="9379" extrusionOk="0">
                    <a:moveTo>
                      <a:pt x="4014" y="1"/>
                    </a:moveTo>
                    <a:lnTo>
                      <a:pt x="3919" y="20"/>
                    </a:lnTo>
                    <a:lnTo>
                      <a:pt x="3824" y="58"/>
                    </a:lnTo>
                    <a:lnTo>
                      <a:pt x="285" y="1618"/>
                    </a:lnTo>
                    <a:lnTo>
                      <a:pt x="209" y="1656"/>
                    </a:lnTo>
                    <a:lnTo>
                      <a:pt x="133" y="1732"/>
                    </a:lnTo>
                    <a:lnTo>
                      <a:pt x="76" y="1808"/>
                    </a:lnTo>
                    <a:lnTo>
                      <a:pt x="38" y="1884"/>
                    </a:lnTo>
                    <a:lnTo>
                      <a:pt x="0" y="1979"/>
                    </a:lnTo>
                    <a:lnTo>
                      <a:pt x="0" y="2074"/>
                    </a:lnTo>
                    <a:lnTo>
                      <a:pt x="19" y="2169"/>
                    </a:lnTo>
                    <a:lnTo>
                      <a:pt x="38" y="2265"/>
                    </a:lnTo>
                    <a:lnTo>
                      <a:pt x="95" y="2360"/>
                    </a:lnTo>
                    <a:lnTo>
                      <a:pt x="152" y="2436"/>
                    </a:lnTo>
                    <a:lnTo>
                      <a:pt x="228" y="2493"/>
                    </a:lnTo>
                    <a:lnTo>
                      <a:pt x="324" y="2531"/>
                    </a:lnTo>
                    <a:lnTo>
                      <a:pt x="419" y="2569"/>
                    </a:lnTo>
                    <a:lnTo>
                      <a:pt x="514" y="2569"/>
                    </a:lnTo>
                    <a:lnTo>
                      <a:pt x="609" y="2550"/>
                    </a:lnTo>
                    <a:lnTo>
                      <a:pt x="704" y="2531"/>
                    </a:lnTo>
                    <a:lnTo>
                      <a:pt x="3767" y="1161"/>
                    </a:lnTo>
                    <a:lnTo>
                      <a:pt x="4699" y="3254"/>
                    </a:lnTo>
                    <a:lnTo>
                      <a:pt x="1636" y="4623"/>
                    </a:lnTo>
                    <a:lnTo>
                      <a:pt x="1541" y="4680"/>
                    </a:lnTo>
                    <a:lnTo>
                      <a:pt x="1465" y="4737"/>
                    </a:lnTo>
                    <a:lnTo>
                      <a:pt x="1408" y="4814"/>
                    </a:lnTo>
                    <a:lnTo>
                      <a:pt x="1370" y="4909"/>
                    </a:lnTo>
                    <a:lnTo>
                      <a:pt x="1351" y="4985"/>
                    </a:lnTo>
                    <a:lnTo>
                      <a:pt x="1332" y="5099"/>
                    </a:lnTo>
                    <a:lnTo>
                      <a:pt x="1351" y="5194"/>
                    </a:lnTo>
                    <a:lnTo>
                      <a:pt x="1389" y="5289"/>
                    </a:lnTo>
                    <a:lnTo>
                      <a:pt x="1427" y="5365"/>
                    </a:lnTo>
                    <a:lnTo>
                      <a:pt x="1503" y="5441"/>
                    </a:lnTo>
                    <a:lnTo>
                      <a:pt x="1579" y="5498"/>
                    </a:lnTo>
                    <a:lnTo>
                      <a:pt x="1655" y="5555"/>
                    </a:lnTo>
                    <a:lnTo>
                      <a:pt x="1750" y="5574"/>
                    </a:lnTo>
                    <a:lnTo>
                      <a:pt x="1940" y="5574"/>
                    </a:lnTo>
                    <a:lnTo>
                      <a:pt x="2036" y="5536"/>
                    </a:lnTo>
                    <a:lnTo>
                      <a:pt x="5098" y="4167"/>
                    </a:lnTo>
                    <a:lnTo>
                      <a:pt x="5954" y="6069"/>
                    </a:lnTo>
                    <a:lnTo>
                      <a:pt x="2873" y="7420"/>
                    </a:lnTo>
                    <a:lnTo>
                      <a:pt x="2796" y="7477"/>
                    </a:lnTo>
                    <a:lnTo>
                      <a:pt x="2720" y="7534"/>
                    </a:lnTo>
                    <a:lnTo>
                      <a:pt x="2663" y="7629"/>
                    </a:lnTo>
                    <a:lnTo>
                      <a:pt x="2625" y="7705"/>
                    </a:lnTo>
                    <a:lnTo>
                      <a:pt x="2587" y="7800"/>
                    </a:lnTo>
                    <a:lnTo>
                      <a:pt x="2587" y="7895"/>
                    </a:lnTo>
                    <a:lnTo>
                      <a:pt x="2587" y="7990"/>
                    </a:lnTo>
                    <a:lnTo>
                      <a:pt x="2625" y="8085"/>
                    </a:lnTo>
                    <a:lnTo>
                      <a:pt x="2682" y="8181"/>
                    </a:lnTo>
                    <a:lnTo>
                      <a:pt x="2739" y="8257"/>
                    </a:lnTo>
                    <a:lnTo>
                      <a:pt x="2815" y="8314"/>
                    </a:lnTo>
                    <a:lnTo>
                      <a:pt x="2911" y="8352"/>
                    </a:lnTo>
                    <a:lnTo>
                      <a:pt x="3006" y="8371"/>
                    </a:lnTo>
                    <a:lnTo>
                      <a:pt x="3101" y="8390"/>
                    </a:lnTo>
                    <a:lnTo>
                      <a:pt x="3196" y="8371"/>
                    </a:lnTo>
                    <a:lnTo>
                      <a:pt x="3291" y="8333"/>
                    </a:lnTo>
                    <a:lnTo>
                      <a:pt x="6354" y="6982"/>
                    </a:lnTo>
                    <a:lnTo>
                      <a:pt x="7286" y="9094"/>
                    </a:lnTo>
                    <a:lnTo>
                      <a:pt x="7343" y="9170"/>
                    </a:lnTo>
                    <a:lnTo>
                      <a:pt x="7400" y="9246"/>
                    </a:lnTo>
                    <a:lnTo>
                      <a:pt x="7476" y="9303"/>
                    </a:lnTo>
                    <a:lnTo>
                      <a:pt x="7571" y="9341"/>
                    </a:lnTo>
                    <a:lnTo>
                      <a:pt x="7666" y="9379"/>
                    </a:lnTo>
                    <a:lnTo>
                      <a:pt x="7856" y="9379"/>
                    </a:lnTo>
                    <a:lnTo>
                      <a:pt x="7951" y="9341"/>
                    </a:lnTo>
                    <a:lnTo>
                      <a:pt x="8028" y="9284"/>
                    </a:lnTo>
                    <a:lnTo>
                      <a:pt x="8104" y="9227"/>
                    </a:lnTo>
                    <a:lnTo>
                      <a:pt x="8161" y="9151"/>
                    </a:lnTo>
                    <a:lnTo>
                      <a:pt x="8218" y="9056"/>
                    </a:lnTo>
                    <a:lnTo>
                      <a:pt x="8237" y="8960"/>
                    </a:lnTo>
                    <a:lnTo>
                      <a:pt x="8237" y="8865"/>
                    </a:lnTo>
                    <a:lnTo>
                      <a:pt x="8237" y="8770"/>
                    </a:lnTo>
                    <a:lnTo>
                      <a:pt x="8199" y="8675"/>
                    </a:lnTo>
                    <a:lnTo>
                      <a:pt x="4470" y="305"/>
                    </a:lnTo>
                    <a:lnTo>
                      <a:pt x="4432" y="210"/>
                    </a:lnTo>
                    <a:lnTo>
                      <a:pt x="4356" y="134"/>
                    </a:lnTo>
                    <a:lnTo>
                      <a:pt x="4280" y="77"/>
                    </a:lnTo>
                    <a:lnTo>
                      <a:pt x="4204" y="39"/>
                    </a:lnTo>
                    <a:lnTo>
                      <a:pt x="4109" y="20"/>
                    </a:lnTo>
                    <a:lnTo>
                      <a:pt x="40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3"/>
              <p:cNvSpPr/>
              <p:nvPr/>
            </p:nvSpPr>
            <p:spPr>
              <a:xfrm>
                <a:off x="4800250" y="-754225"/>
                <a:ext cx="186450" cy="243500"/>
              </a:xfrm>
              <a:custGeom>
                <a:avLst/>
                <a:gdLst/>
                <a:ahLst/>
                <a:cxnLst/>
                <a:rect l="l" t="t" r="r" b="b"/>
                <a:pathLst>
                  <a:path w="7458" h="9740" extrusionOk="0">
                    <a:moveTo>
                      <a:pt x="4109" y="0"/>
                    </a:moveTo>
                    <a:lnTo>
                      <a:pt x="4014" y="19"/>
                    </a:lnTo>
                    <a:lnTo>
                      <a:pt x="343" y="1199"/>
                    </a:lnTo>
                    <a:lnTo>
                      <a:pt x="248" y="1237"/>
                    </a:lnTo>
                    <a:lnTo>
                      <a:pt x="172" y="1294"/>
                    </a:lnTo>
                    <a:lnTo>
                      <a:pt x="95" y="1370"/>
                    </a:lnTo>
                    <a:lnTo>
                      <a:pt x="57" y="1446"/>
                    </a:lnTo>
                    <a:lnTo>
                      <a:pt x="19" y="1541"/>
                    </a:lnTo>
                    <a:lnTo>
                      <a:pt x="0" y="1636"/>
                    </a:lnTo>
                    <a:lnTo>
                      <a:pt x="0" y="1731"/>
                    </a:lnTo>
                    <a:lnTo>
                      <a:pt x="19" y="1827"/>
                    </a:lnTo>
                    <a:lnTo>
                      <a:pt x="57" y="1922"/>
                    </a:lnTo>
                    <a:lnTo>
                      <a:pt x="114" y="1998"/>
                    </a:lnTo>
                    <a:lnTo>
                      <a:pt x="191" y="2074"/>
                    </a:lnTo>
                    <a:lnTo>
                      <a:pt x="267" y="2131"/>
                    </a:lnTo>
                    <a:lnTo>
                      <a:pt x="362" y="2169"/>
                    </a:lnTo>
                    <a:lnTo>
                      <a:pt x="552" y="2169"/>
                    </a:lnTo>
                    <a:lnTo>
                      <a:pt x="647" y="2150"/>
                    </a:lnTo>
                    <a:lnTo>
                      <a:pt x="3843" y="1123"/>
                    </a:lnTo>
                    <a:lnTo>
                      <a:pt x="4547" y="3310"/>
                    </a:lnTo>
                    <a:lnTo>
                      <a:pt x="1351" y="4338"/>
                    </a:lnTo>
                    <a:lnTo>
                      <a:pt x="1256" y="4376"/>
                    </a:lnTo>
                    <a:lnTo>
                      <a:pt x="1180" y="4433"/>
                    </a:lnTo>
                    <a:lnTo>
                      <a:pt x="1104" y="4509"/>
                    </a:lnTo>
                    <a:lnTo>
                      <a:pt x="1066" y="4585"/>
                    </a:lnTo>
                    <a:lnTo>
                      <a:pt x="1028" y="4680"/>
                    </a:lnTo>
                    <a:lnTo>
                      <a:pt x="1008" y="4775"/>
                    </a:lnTo>
                    <a:lnTo>
                      <a:pt x="1008" y="4870"/>
                    </a:lnTo>
                    <a:lnTo>
                      <a:pt x="1028" y="4965"/>
                    </a:lnTo>
                    <a:lnTo>
                      <a:pt x="1066" y="5060"/>
                    </a:lnTo>
                    <a:lnTo>
                      <a:pt x="1123" y="5136"/>
                    </a:lnTo>
                    <a:lnTo>
                      <a:pt x="1199" y="5213"/>
                    </a:lnTo>
                    <a:lnTo>
                      <a:pt x="1275" y="5270"/>
                    </a:lnTo>
                    <a:lnTo>
                      <a:pt x="1370" y="5289"/>
                    </a:lnTo>
                    <a:lnTo>
                      <a:pt x="1465" y="5308"/>
                    </a:lnTo>
                    <a:lnTo>
                      <a:pt x="1560" y="5308"/>
                    </a:lnTo>
                    <a:lnTo>
                      <a:pt x="1655" y="5289"/>
                    </a:lnTo>
                    <a:lnTo>
                      <a:pt x="4851" y="4261"/>
                    </a:lnTo>
                    <a:lnTo>
                      <a:pt x="5479" y="6240"/>
                    </a:lnTo>
                    <a:lnTo>
                      <a:pt x="2283" y="7267"/>
                    </a:lnTo>
                    <a:lnTo>
                      <a:pt x="2188" y="7305"/>
                    </a:lnTo>
                    <a:lnTo>
                      <a:pt x="2112" y="7362"/>
                    </a:lnTo>
                    <a:lnTo>
                      <a:pt x="2055" y="7438"/>
                    </a:lnTo>
                    <a:lnTo>
                      <a:pt x="1998" y="7514"/>
                    </a:lnTo>
                    <a:lnTo>
                      <a:pt x="1960" y="7609"/>
                    </a:lnTo>
                    <a:lnTo>
                      <a:pt x="1941" y="7704"/>
                    </a:lnTo>
                    <a:lnTo>
                      <a:pt x="1941" y="7800"/>
                    </a:lnTo>
                    <a:lnTo>
                      <a:pt x="1960" y="7895"/>
                    </a:lnTo>
                    <a:lnTo>
                      <a:pt x="1998" y="7990"/>
                    </a:lnTo>
                    <a:lnTo>
                      <a:pt x="2055" y="8066"/>
                    </a:lnTo>
                    <a:lnTo>
                      <a:pt x="2131" y="8123"/>
                    </a:lnTo>
                    <a:lnTo>
                      <a:pt x="2207" y="8180"/>
                    </a:lnTo>
                    <a:lnTo>
                      <a:pt x="2302" y="8218"/>
                    </a:lnTo>
                    <a:lnTo>
                      <a:pt x="2397" y="8237"/>
                    </a:lnTo>
                    <a:lnTo>
                      <a:pt x="2492" y="8237"/>
                    </a:lnTo>
                    <a:lnTo>
                      <a:pt x="2587" y="8218"/>
                    </a:lnTo>
                    <a:lnTo>
                      <a:pt x="5783" y="7191"/>
                    </a:lnTo>
                    <a:lnTo>
                      <a:pt x="6487" y="9397"/>
                    </a:lnTo>
                    <a:lnTo>
                      <a:pt x="6525" y="9474"/>
                    </a:lnTo>
                    <a:lnTo>
                      <a:pt x="6582" y="9569"/>
                    </a:lnTo>
                    <a:lnTo>
                      <a:pt x="6658" y="9626"/>
                    </a:lnTo>
                    <a:lnTo>
                      <a:pt x="6734" y="9683"/>
                    </a:lnTo>
                    <a:lnTo>
                      <a:pt x="6829" y="9721"/>
                    </a:lnTo>
                    <a:lnTo>
                      <a:pt x="6924" y="9740"/>
                    </a:lnTo>
                    <a:lnTo>
                      <a:pt x="7020" y="9740"/>
                    </a:lnTo>
                    <a:lnTo>
                      <a:pt x="7115" y="9721"/>
                    </a:lnTo>
                    <a:lnTo>
                      <a:pt x="7210" y="9664"/>
                    </a:lnTo>
                    <a:lnTo>
                      <a:pt x="7286" y="9607"/>
                    </a:lnTo>
                    <a:lnTo>
                      <a:pt x="7362" y="9550"/>
                    </a:lnTo>
                    <a:lnTo>
                      <a:pt x="7400" y="9474"/>
                    </a:lnTo>
                    <a:lnTo>
                      <a:pt x="7438" y="9378"/>
                    </a:lnTo>
                    <a:lnTo>
                      <a:pt x="7457" y="9283"/>
                    </a:lnTo>
                    <a:lnTo>
                      <a:pt x="7457" y="9188"/>
                    </a:lnTo>
                    <a:lnTo>
                      <a:pt x="7438" y="9093"/>
                    </a:lnTo>
                    <a:lnTo>
                      <a:pt x="4642" y="343"/>
                    </a:lnTo>
                    <a:lnTo>
                      <a:pt x="4604" y="267"/>
                    </a:lnTo>
                    <a:lnTo>
                      <a:pt x="4547" y="172"/>
                    </a:lnTo>
                    <a:lnTo>
                      <a:pt x="4471" y="115"/>
                    </a:lnTo>
                    <a:lnTo>
                      <a:pt x="4394" y="57"/>
                    </a:lnTo>
                    <a:lnTo>
                      <a:pt x="4299" y="19"/>
                    </a:lnTo>
                    <a:lnTo>
                      <a:pt x="42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44" name="Google Shape;844;p13"/>
          <p:cNvSpPr/>
          <p:nvPr/>
        </p:nvSpPr>
        <p:spPr>
          <a:xfrm>
            <a:off x="3243350" y="-2958066"/>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3"/>
          <p:cNvSpPr/>
          <p:nvPr/>
        </p:nvSpPr>
        <p:spPr>
          <a:xfrm flipH="1">
            <a:off x="786596" y="11169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CUSTOM_24">
    <p:spTree>
      <p:nvGrpSpPr>
        <p:cNvPr id="1" name="Shape 928"/>
        <p:cNvGrpSpPr/>
        <p:nvPr/>
      </p:nvGrpSpPr>
      <p:grpSpPr>
        <a:xfrm>
          <a:off x="0" y="0"/>
          <a:ext cx="0" cy="0"/>
          <a:chOff x="0" y="0"/>
          <a:chExt cx="0" cy="0"/>
        </a:xfrm>
      </p:grpSpPr>
      <p:grpSp>
        <p:nvGrpSpPr>
          <p:cNvPr id="929" name="Google Shape;929;p15"/>
          <p:cNvGrpSpPr/>
          <p:nvPr/>
        </p:nvGrpSpPr>
        <p:grpSpPr>
          <a:xfrm>
            <a:off x="699909" y="4461958"/>
            <a:ext cx="1557608" cy="591137"/>
            <a:chOff x="6113934" y="-2114342"/>
            <a:chExt cx="1557608" cy="591137"/>
          </a:xfrm>
        </p:grpSpPr>
        <p:sp>
          <p:nvSpPr>
            <p:cNvPr id="930" name="Google Shape;930;p15"/>
            <p:cNvSpPr/>
            <p:nvPr/>
          </p:nvSpPr>
          <p:spPr>
            <a:xfrm rot="5400000" flipH="1">
              <a:off x="6113934" y="-1752776"/>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5"/>
            <p:cNvSpPr/>
            <p:nvPr/>
          </p:nvSpPr>
          <p:spPr>
            <a:xfrm rot="5400000" flipH="1">
              <a:off x="7620005" y="-1751719"/>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5"/>
            <p:cNvSpPr/>
            <p:nvPr/>
          </p:nvSpPr>
          <p:spPr>
            <a:xfrm rot="5400000" flipH="1">
              <a:off x="6659380" y="-211432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5"/>
            <p:cNvSpPr/>
            <p:nvPr/>
          </p:nvSpPr>
          <p:spPr>
            <a:xfrm rot="5400000" flipH="1">
              <a:off x="7406751" y="-1547426"/>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5"/>
            <p:cNvSpPr/>
            <p:nvPr/>
          </p:nvSpPr>
          <p:spPr>
            <a:xfrm rot="5400000" flipH="1">
              <a:off x="6927285" y="-1635568"/>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5" name="Google Shape;935;p15"/>
          <p:cNvSpPr txBox="1">
            <a:spLocks noGrp="1"/>
          </p:cNvSpPr>
          <p:nvPr>
            <p:ph type="title"/>
          </p:nvPr>
        </p:nvSpPr>
        <p:spPr>
          <a:xfrm>
            <a:off x="1682550" y="3331081"/>
            <a:ext cx="5778900" cy="4572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000"/>
              <a:buNone/>
              <a:defRPr sz="2500"/>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500"/>
              <a:buNone/>
              <a:defRPr/>
            </a:lvl9pPr>
          </a:lstStyle>
          <a:p>
            <a:endParaRPr/>
          </a:p>
        </p:txBody>
      </p:sp>
      <p:sp>
        <p:nvSpPr>
          <p:cNvPr id="936" name="Google Shape;936;p15"/>
          <p:cNvSpPr txBox="1">
            <a:spLocks noGrp="1"/>
          </p:cNvSpPr>
          <p:nvPr>
            <p:ph type="subTitle" idx="1"/>
          </p:nvPr>
        </p:nvSpPr>
        <p:spPr>
          <a:xfrm>
            <a:off x="1681500" y="1355219"/>
            <a:ext cx="5781000" cy="189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3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37" name="Google Shape;937;p15"/>
          <p:cNvGrpSpPr/>
          <p:nvPr/>
        </p:nvGrpSpPr>
        <p:grpSpPr>
          <a:xfrm>
            <a:off x="8414348" y="1392799"/>
            <a:ext cx="591137" cy="1824476"/>
            <a:chOff x="9744148" y="702861"/>
            <a:chExt cx="591137" cy="1824476"/>
          </a:xfrm>
        </p:grpSpPr>
        <p:sp>
          <p:nvSpPr>
            <p:cNvPr id="938" name="Google Shape;938;p15"/>
            <p:cNvSpPr/>
            <p:nvPr/>
          </p:nvSpPr>
          <p:spPr>
            <a:xfrm flipH="1">
              <a:off x="10105714" y="2466439"/>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5"/>
            <p:cNvSpPr/>
            <p:nvPr/>
          </p:nvSpPr>
          <p:spPr>
            <a:xfrm flipH="1">
              <a:off x="10107790" y="969729"/>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5"/>
            <p:cNvSpPr/>
            <p:nvPr/>
          </p:nvSpPr>
          <p:spPr>
            <a:xfrm flipH="1">
              <a:off x="9744148" y="1948656"/>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5"/>
            <p:cNvSpPr/>
            <p:nvPr/>
          </p:nvSpPr>
          <p:spPr>
            <a:xfrm flipH="1">
              <a:off x="10311756" y="1210300"/>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5"/>
            <p:cNvSpPr/>
            <p:nvPr/>
          </p:nvSpPr>
          <p:spPr>
            <a:xfrm flipH="1">
              <a:off x="10098138" y="702861"/>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5"/>
            <p:cNvSpPr/>
            <p:nvPr/>
          </p:nvSpPr>
          <p:spPr>
            <a:xfrm flipH="1">
              <a:off x="10221865" y="1657604"/>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4" name="Google Shape;944;p15"/>
          <p:cNvGrpSpPr/>
          <p:nvPr/>
        </p:nvGrpSpPr>
        <p:grpSpPr>
          <a:xfrm flipH="1">
            <a:off x="230501" y="2364136"/>
            <a:ext cx="423849" cy="1824476"/>
            <a:chOff x="3456989" y="-1976039"/>
            <a:chExt cx="423849" cy="1824476"/>
          </a:xfrm>
        </p:grpSpPr>
        <p:sp>
          <p:nvSpPr>
            <p:cNvPr id="945" name="Google Shape;945;p15"/>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5"/>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5"/>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8" name="Google Shape;948;p15"/>
          <p:cNvGrpSpPr/>
          <p:nvPr/>
        </p:nvGrpSpPr>
        <p:grpSpPr>
          <a:xfrm flipH="1">
            <a:off x="1135366" y="-30184"/>
            <a:ext cx="2277317" cy="743201"/>
            <a:chOff x="4638381" y="111691"/>
            <a:chExt cx="2277317" cy="743201"/>
          </a:xfrm>
        </p:grpSpPr>
        <p:sp>
          <p:nvSpPr>
            <p:cNvPr id="949" name="Google Shape;949;p15"/>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5"/>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5"/>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5"/>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5"/>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5"/>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5"/>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6" name="Google Shape;956;p15"/>
          <p:cNvSpPr/>
          <p:nvPr/>
        </p:nvSpPr>
        <p:spPr>
          <a:xfrm rot="5400000" flipH="1">
            <a:off x="8009234" y="512394"/>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5"/>
          <p:cNvSpPr/>
          <p:nvPr/>
        </p:nvSpPr>
        <p:spPr>
          <a:xfrm rot="5400000" flipH="1">
            <a:off x="6955294" y="74432"/>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5"/>
          <p:cNvSpPr/>
          <p:nvPr/>
        </p:nvSpPr>
        <p:spPr>
          <a:xfrm rot="5400000" flipH="1">
            <a:off x="7361114" y="21822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5"/>
          <p:cNvSpPr/>
          <p:nvPr/>
        </p:nvSpPr>
        <p:spPr>
          <a:xfrm rot="5400000" flipH="1">
            <a:off x="7486243" y="493382"/>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5"/>
          <p:cNvSpPr/>
          <p:nvPr/>
        </p:nvSpPr>
        <p:spPr>
          <a:xfrm rot="5400000" flipH="1">
            <a:off x="8693303" y="335763"/>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5"/>
          <p:cNvSpPr/>
          <p:nvPr/>
        </p:nvSpPr>
        <p:spPr>
          <a:xfrm rot="5400000" flipH="1">
            <a:off x="6548783" y="75816"/>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5"/>
          <p:cNvSpPr/>
          <p:nvPr/>
        </p:nvSpPr>
        <p:spPr>
          <a:xfrm rot="5400000" flipH="1">
            <a:off x="7117775" y="293586"/>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5"/>
          <p:cNvSpPr/>
          <p:nvPr/>
        </p:nvSpPr>
        <p:spPr>
          <a:xfrm rot="5400000" flipH="1">
            <a:off x="8603085" y="511028"/>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5"/>
          <p:cNvSpPr/>
          <p:nvPr/>
        </p:nvSpPr>
        <p:spPr>
          <a:xfrm rot="-6952394">
            <a:off x="4309675" y="4742034"/>
            <a:ext cx="764057" cy="713730"/>
          </a:xfrm>
          <a:custGeom>
            <a:avLst/>
            <a:gdLst/>
            <a:ahLst/>
            <a:cxnLst/>
            <a:rect l="l" t="t" r="r" b="b"/>
            <a:pathLst>
              <a:path w="30561" h="28548" extrusionOk="0">
                <a:moveTo>
                  <a:pt x="22000" y="13895"/>
                </a:moveTo>
                <a:lnTo>
                  <a:pt x="22227" y="13914"/>
                </a:lnTo>
                <a:lnTo>
                  <a:pt x="22379" y="13933"/>
                </a:lnTo>
                <a:lnTo>
                  <a:pt x="22607" y="14009"/>
                </a:lnTo>
                <a:lnTo>
                  <a:pt x="22835" y="14122"/>
                </a:lnTo>
                <a:lnTo>
                  <a:pt x="23044" y="14255"/>
                </a:lnTo>
                <a:lnTo>
                  <a:pt x="23233" y="14407"/>
                </a:lnTo>
                <a:lnTo>
                  <a:pt x="23385" y="14578"/>
                </a:lnTo>
                <a:lnTo>
                  <a:pt x="23518" y="14768"/>
                </a:lnTo>
                <a:lnTo>
                  <a:pt x="23632" y="14977"/>
                </a:lnTo>
                <a:lnTo>
                  <a:pt x="23708" y="15185"/>
                </a:lnTo>
                <a:lnTo>
                  <a:pt x="23765" y="15489"/>
                </a:lnTo>
                <a:lnTo>
                  <a:pt x="23803" y="15793"/>
                </a:lnTo>
                <a:lnTo>
                  <a:pt x="23784" y="16096"/>
                </a:lnTo>
                <a:lnTo>
                  <a:pt x="23727" y="16419"/>
                </a:lnTo>
                <a:lnTo>
                  <a:pt x="23442" y="16514"/>
                </a:lnTo>
                <a:lnTo>
                  <a:pt x="23157" y="16571"/>
                </a:lnTo>
                <a:lnTo>
                  <a:pt x="22854" y="16609"/>
                </a:lnTo>
                <a:lnTo>
                  <a:pt x="22569" y="16590"/>
                </a:lnTo>
                <a:lnTo>
                  <a:pt x="22341" y="16552"/>
                </a:lnTo>
                <a:lnTo>
                  <a:pt x="22114" y="16476"/>
                </a:lnTo>
                <a:lnTo>
                  <a:pt x="21905" y="16362"/>
                </a:lnTo>
                <a:lnTo>
                  <a:pt x="21696" y="16210"/>
                </a:lnTo>
                <a:lnTo>
                  <a:pt x="21506" y="16040"/>
                </a:lnTo>
                <a:lnTo>
                  <a:pt x="21335" y="15850"/>
                </a:lnTo>
                <a:lnTo>
                  <a:pt x="21183" y="15622"/>
                </a:lnTo>
                <a:lnTo>
                  <a:pt x="21089" y="15394"/>
                </a:lnTo>
                <a:lnTo>
                  <a:pt x="21051" y="15280"/>
                </a:lnTo>
                <a:lnTo>
                  <a:pt x="21013" y="15147"/>
                </a:lnTo>
                <a:lnTo>
                  <a:pt x="20994" y="14996"/>
                </a:lnTo>
                <a:lnTo>
                  <a:pt x="20975" y="14844"/>
                </a:lnTo>
                <a:lnTo>
                  <a:pt x="20994" y="14692"/>
                </a:lnTo>
                <a:lnTo>
                  <a:pt x="21051" y="14521"/>
                </a:lnTo>
                <a:lnTo>
                  <a:pt x="21127" y="14369"/>
                </a:lnTo>
                <a:lnTo>
                  <a:pt x="21259" y="14198"/>
                </a:lnTo>
                <a:lnTo>
                  <a:pt x="21373" y="14103"/>
                </a:lnTo>
                <a:lnTo>
                  <a:pt x="21487" y="14009"/>
                </a:lnTo>
                <a:lnTo>
                  <a:pt x="21620" y="13952"/>
                </a:lnTo>
                <a:lnTo>
                  <a:pt x="21753" y="13914"/>
                </a:lnTo>
                <a:lnTo>
                  <a:pt x="21886" y="13895"/>
                </a:lnTo>
                <a:close/>
                <a:moveTo>
                  <a:pt x="12224" y="19399"/>
                </a:moveTo>
                <a:lnTo>
                  <a:pt x="12414" y="19418"/>
                </a:lnTo>
                <a:lnTo>
                  <a:pt x="12642" y="19475"/>
                </a:lnTo>
                <a:lnTo>
                  <a:pt x="12870" y="19551"/>
                </a:lnTo>
                <a:lnTo>
                  <a:pt x="13098" y="19646"/>
                </a:lnTo>
                <a:lnTo>
                  <a:pt x="13306" y="19779"/>
                </a:lnTo>
                <a:lnTo>
                  <a:pt x="13553" y="19931"/>
                </a:lnTo>
                <a:lnTo>
                  <a:pt x="13762" y="20120"/>
                </a:lnTo>
                <a:lnTo>
                  <a:pt x="13952" y="20329"/>
                </a:lnTo>
                <a:lnTo>
                  <a:pt x="14123" y="20557"/>
                </a:lnTo>
                <a:lnTo>
                  <a:pt x="14274" y="20785"/>
                </a:lnTo>
                <a:lnTo>
                  <a:pt x="14388" y="21032"/>
                </a:lnTo>
                <a:lnTo>
                  <a:pt x="14483" y="21297"/>
                </a:lnTo>
                <a:lnTo>
                  <a:pt x="14559" y="21563"/>
                </a:lnTo>
                <a:lnTo>
                  <a:pt x="14597" y="21791"/>
                </a:lnTo>
                <a:lnTo>
                  <a:pt x="14616" y="22019"/>
                </a:lnTo>
                <a:lnTo>
                  <a:pt x="14616" y="22265"/>
                </a:lnTo>
                <a:lnTo>
                  <a:pt x="14597" y="22493"/>
                </a:lnTo>
                <a:lnTo>
                  <a:pt x="14559" y="22721"/>
                </a:lnTo>
                <a:lnTo>
                  <a:pt x="14502" y="22949"/>
                </a:lnTo>
                <a:lnTo>
                  <a:pt x="14445" y="23157"/>
                </a:lnTo>
                <a:lnTo>
                  <a:pt x="14369" y="23366"/>
                </a:lnTo>
                <a:lnTo>
                  <a:pt x="14293" y="23575"/>
                </a:lnTo>
                <a:lnTo>
                  <a:pt x="14198" y="23784"/>
                </a:lnTo>
                <a:lnTo>
                  <a:pt x="13990" y="24163"/>
                </a:lnTo>
                <a:lnTo>
                  <a:pt x="13743" y="24524"/>
                </a:lnTo>
                <a:lnTo>
                  <a:pt x="13458" y="24866"/>
                </a:lnTo>
                <a:lnTo>
                  <a:pt x="13230" y="24828"/>
                </a:lnTo>
                <a:lnTo>
                  <a:pt x="13003" y="24809"/>
                </a:lnTo>
                <a:lnTo>
                  <a:pt x="12775" y="24752"/>
                </a:lnTo>
                <a:lnTo>
                  <a:pt x="12528" y="24695"/>
                </a:lnTo>
                <a:lnTo>
                  <a:pt x="12300" y="24619"/>
                </a:lnTo>
                <a:lnTo>
                  <a:pt x="12073" y="24543"/>
                </a:lnTo>
                <a:lnTo>
                  <a:pt x="11864" y="24448"/>
                </a:lnTo>
                <a:lnTo>
                  <a:pt x="11636" y="24334"/>
                </a:lnTo>
                <a:lnTo>
                  <a:pt x="11427" y="24201"/>
                </a:lnTo>
                <a:lnTo>
                  <a:pt x="11237" y="24068"/>
                </a:lnTo>
                <a:lnTo>
                  <a:pt x="11048" y="23917"/>
                </a:lnTo>
                <a:lnTo>
                  <a:pt x="10858" y="23746"/>
                </a:lnTo>
                <a:lnTo>
                  <a:pt x="10687" y="23556"/>
                </a:lnTo>
                <a:lnTo>
                  <a:pt x="10535" y="23366"/>
                </a:lnTo>
                <a:lnTo>
                  <a:pt x="10402" y="23157"/>
                </a:lnTo>
                <a:lnTo>
                  <a:pt x="10288" y="22930"/>
                </a:lnTo>
                <a:lnTo>
                  <a:pt x="10175" y="22664"/>
                </a:lnTo>
                <a:lnTo>
                  <a:pt x="10099" y="22398"/>
                </a:lnTo>
                <a:lnTo>
                  <a:pt x="10061" y="22113"/>
                </a:lnTo>
                <a:lnTo>
                  <a:pt x="10042" y="21810"/>
                </a:lnTo>
                <a:lnTo>
                  <a:pt x="10061" y="21525"/>
                </a:lnTo>
                <a:lnTo>
                  <a:pt x="10118" y="21221"/>
                </a:lnTo>
                <a:lnTo>
                  <a:pt x="10193" y="20937"/>
                </a:lnTo>
                <a:lnTo>
                  <a:pt x="10307" y="20652"/>
                </a:lnTo>
                <a:lnTo>
                  <a:pt x="10421" y="20443"/>
                </a:lnTo>
                <a:lnTo>
                  <a:pt x="10554" y="20234"/>
                </a:lnTo>
                <a:lnTo>
                  <a:pt x="10706" y="20045"/>
                </a:lnTo>
                <a:lnTo>
                  <a:pt x="10858" y="19893"/>
                </a:lnTo>
                <a:lnTo>
                  <a:pt x="11048" y="19741"/>
                </a:lnTo>
                <a:lnTo>
                  <a:pt x="11237" y="19627"/>
                </a:lnTo>
                <a:lnTo>
                  <a:pt x="11427" y="19532"/>
                </a:lnTo>
                <a:lnTo>
                  <a:pt x="11636" y="19456"/>
                </a:lnTo>
                <a:lnTo>
                  <a:pt x="11826" y="19418"/>
                </a:lnTo>
                <a:lnTo>
                  <a:pt x="12035" y="19399"/>
                </a:lnTo>
                <a:close/>
                <a:moveTo>
                  <a:pt x="29877" y="1"/>
                </a:moveTo>
                <a:lnTo>
                  <a:pt x="29801" y="58"/>
                </a:lnTo>
                <a:lnTo>
                  <a:pt x="29725" y="115"/>
                </a:lnTo>
                <a:lnTo>
                  <a:pt x="29706" y="209"/>
                </a:lnTo>
                <a:lnTo>
                  <a:pt x="29706" y="304"/>
                </a:lnTo>
                <a:lnTo>
                  <a:pt x="29801" y="779"/>
                </a:lnTo>
                <a:lnTo>
                  <a:pt x="29877" y="1272"/>
                </a:lnTo>
                <a:lnTo>
                  <a:pt x="29953" y="1747"/>
                </a:lnTo>
                <a:lnTo>
                  <a:pt x="30010" y="2240"/>
                </a:lnTo>
                <a:lnTo>
                  <a:pt x="30048" y="2734"/>
                </a:lnTo>
                <a:lnTo>
                  <a:pt x="30067" y="3227"/>
                </a:lnTo>
                <a:lnTo>
                  <a:pt x="30067" y="3721"/>
                </a:lnTo>
                <a:lnTo>
                  <a:pt x="30067" y="4214"/>
                </a:lnTo>
                <a:lnTo>
                  <a:pt x="30048" y="4689"/>
                </a:lnTo>
                <a:lnTo>
                  <a:pt x="30010" y="5182"/>
                </a:lnTo>
                <a:lnTo>
                  <a:pt x="29953" y="5676"/>
                </a:lnTo>
                <a:lnTo>
                  <a:pt x="29896" y="6150"/>
                </a:lnTo>
                <a:lnTo>
                  <a:pt x="29820" y="6644"/>
                </a:lnTo>
                <a:lnTo>
                  <a:pt x="29725" y="7118"/>
                </a:lnTo>
                <a:lnTo>
                  <a:pt x="29611" y="7612"/>
                </a:lnTo>
                <a:lnTo>
                  <a:pt x="29497" y="8087"/>
                </a:lnTo>
                <a:lnTo>
                  <a:pt x="29364" y="8542"/>
                </a:lnTo>
                <a:lnTo>
                  <a:pt x="29212" y="9017"/>
                </a:lnTo>
                <a:lnTo>
                  <a:pt x="29042" y="9472"/>
                </a:lnTo>
                <a:lnTo>
                  <a:pt x="28871" y="9928"/>
                </a:lnTo>
                <a:lnTo>
                  <a:pt x="28681" y="10383"/>
                </a:lnTo>
                <a:lnTo>
                  <a:pt x="28491" y="10839"/>
                </a:lnTo>
                <a:lnTo>
                  <a:pt x="28263" y="11275"/>
                </a:lnTo>
                <a:lnTo>
                  <a:pt x="28036" y="11712"/>
                </a:lnTo>
                <a:lnTo>
                  <a:pt x="27789" y="12129"/>
                </a:lnTo>
                <a:lnTo>
                  <a:pt x="27542" y="12566"/>
                </a:lnTo>
                <a:lnTo>
                  <a:pt x="27276" y="12965"/>
                </a:lnTo>
                <a:lnTo>
                  <a:pt x="26992" y="13382"/>
                </a:lnTo>
                <a:lnTo>
                  <a:pt x="26707" y="13762"/>
                </a:lnTo>
                <a:lnTo>
                  <a:pt x="26403" y="14160"/>
                </a:lnTo>
                <a:lnTo>
                  <a:pt x="26081" y="14540"/>
                </a:lnTo>
                <a:lnTo>
                  <a:pt x="25758" y="14901"/>
                </a:lnTo>
                <a:lnTo>
                  <a:pt x="25378" y="15280"/>
                </a:lnTo>
                <a:lnTo>
                  <a:pt x="24999" y="15622"/>
                </a:lnTo>
                <a:lnTo>
                  <a:pt x="24619" y="15926"/>
                </a:lnTo>
                <a:lnTo>
                  <a:pt x="24258" y="16153"/>
                </a:lnTo>
                <a:lnTo>
                  <a:pt x="24277" y="15888"/>
                </a:lnTo>
                <a:lnTo>
                  <a:pt x="24277" y="15622"/>
                </a:lnTo>
                <a:lnTo>
                  <a:pt x="24239" y="15337"/>
                </a:lnTo>
                <a:lnTo>
                  <a:pt x="24182" y="15072"/>
                </a:lnTo>
                <a:lnTo>
                  <a:pt x="24088" y="14787"/>
                </a:lnTo>
                <a:lnTo>
                  <a:pt x="23955" y="14521"/>
                </a:lnTo>
                <a:lnTo>
                  <a:pt x="23784" y="14293"/>
                </a:lnTo>
                <a:lnTo>
                  <a:pt x="23575" y="14066"/>
                </a:lnTo>
                <a:lnTo>
                  <a:pt x="23328" y="13857"/>
                </a:lnTo>
                <a:lnTo>
                  <a:pt x="23082" y="13705"/>
                </a:lnTo>
                <a:lnTo>
                  <a:pt x="22797" y="13553"/>
                </a:lnTo>
                <a:lnTo>
                  <a:pt x="22493" y="13458"/>
                </a:lnTo>
                <a:lnTo>
                  <a:pt x="22265" y="13420"/>
                </a:lnTo>
                <a:lnTo>
                  <a:pt x="22038" y="13401"/>
                </a:lnTo>
                <a:lnTo>
                  <a:pt x="21829" y="13420"/>
                </a:lnTo>
                <a:lnTo>
                  <a:pt x="21620" y="13458"/>
                </a:lnTo>
                <a:lnTo>
                  <a:pt x="21411" y="13515"/>
                </a:lnTo>
                <a:lnTo>
                  <a:pt x="21221" y="13610"/>
                </a:lnTo>
                <a:lnTo>
                  <a:pt x="21051" y="13724"/>
                </a:lnTo>
                <a:lnTo>
                  <a:pt x="20899" y="13876"/>
                </a:lnTo>
                <a:lnTo>
                  <a:pt x="20766" y="14047"/>
                </a:lnTo>
                <a:lnTo>
                  <a:pt x="20652" y="14236"/>
                </a:lnTo>
                <a:lnTo>
                  <a:pt x="20557" y="14426"/>
                </a:lnTo>
                <a:lnTo>
                  <a:pt x="20519" y="14635"/>
                </a:lnTo>
                <a:lnTo>
                  <a:pt x="20500" y="14863"/>
                </a:lnTo>
                <a:lnTo>
                  <a:pt x="20500" y="15090"/>
                </a:lnTo>
                <a:lnTo>
                  <a:pt x="20557" y="15318"/>
                </a:lnTo>
                <a:lnTo>
                  <a:pt x="20633" y="15565"/>
                </a:lnTo>
                <a:lnTo>
                  <a:pt x="20690" y="15717"/>
                </a:lnTo>
                <a:lnTo>
                  <a:pt x="20766" y="15869"/>
                </a:lnTo>
                <a:lnTo>
                  <a:pt x="20937" y="16134"/>
                </a:lnTo>
                <a:lnTo>
                  <a:pt x="21145" y="16381"/>
                </a:lnTo>
                <a:lnTo>
                  <a:pt x="21392" y="16609"/>
                </a:lnTo>
                <a:lnTo>
                  <a:pt x="21658" y="16780"/>
                </a:lnTo>
                <a:lnTo>
                  <a:pt x="21943" y="16932"/>
                </a:lnTo>
                <a:lnTo>
                  <a:pt x="22095" y="16989"/>
                </a:lnTo>
                <a:lnTo>
                  <a:pt x="22227" y="17027"/>
                </a:lnTo>
                <a:lnTo>
                  <a:pt x="22379" y="17065"/>
                </a:lnTo>
                <a:lnTo>
                  <a:pt x="22531" y="17083"/>
                </a:lnTo>
                <a:lnTo>
                  <a:pt x="23063" y="17083"/>
                </a:lnTo>
                <a:lnTo>
                  <a:pt x="23309" y="17046"/>
                </a:lnTo>
                <a:lnTo>
                  <a:pt x="23575" y="16989"/>
                </a:lnTo>
                <a:lnTo>
                  <a:pt x="23575" y="16989"/>
                </a:lnTo>
                <a:lnTo>
                  <a:pt x="23423" y="17330"/>
                </a:lnTo>
                <a:lnTo>
                  <a:pt x="23252" y="17710"/>
                </a:lnTo>
                <a:lnTo>
                  <a:pt x="23025" y="18089"/>
                </a:lnTo>
                <a:lnTo>
                  <a:pt x="22778" y="18488"/>
                </a:lnTo>
                <a:lnTo>
                  <a:pt x="22303" y="19171"/>
                </a:lnTo>
                <a:lnTo>
                  <a:pt x="21791" y="19836"/>
                </a:lnTo>
                <a:lnTo>
                  <a:pt x="21240" y="20462"/>
                </a:lnTo>
                <a:lnTo>
                  <a:pt x="20671" y="21070"/>
                </a:lnTo>
                <a:lnTo>
                  <a:pt x="20083" y="21658"/>
                </a:lnTo>
                <a:lnTo>
                  <a:pt x="19456" y="22208"/>
                </a:lnTo>
                <a:lnTo>
                  <a:pt x="18811" y="22721"/>
                </a:lnTo>
                <a:lnTo>
                  <a:pt x="18147" y="23214"/>
                </a:lnTo>
                <a:lnTo>
                  <a:pt x="17596" y="23575"/>
                </a:lnTo>
                <a:lnTo>
                  <a:pt x="17065" y="23898"/>
                </a:lnTo>
                <a:lnTo>
                  <a:pt x="16552" y="24163"/>
                </a:lnTo>
                <a:lnTo>
                  <a:pt x="16040" y="24391"/>
                </a:lnTo>
                <a:lnTo>
                  <a:pt x="15546" y="24562"/>
                </a:lnTo>
                <a:lnTo>
                  <a:pt x="15053" y="24714"/>
                </a:lnTo>
                <a:lnTo>
                  <a:pt x="14578" y="24809"/>
                </a:lnTo>
                <a:lnTo>
                  <a:pt x="14104" y="24866"/>
                </a:lnTo>
                <a:lnTo>
                  <a:pt x="14104" y="24866"/>
                </a:lnTo>
                <a:lnTo>
                  <a:pt x="14369" y="24467"/>
                </a:lnTo>
                <a:lnTo>
                  <a:pt x="14616" y="24050"/>
                </a:lnTo>
                <a:lnTo>
                  <a:pt x="14806" y="23632"/>
                </a:lnTo>
                <a:lnTo>
                  <a:pt x="14882" y="23404"/>
                </a:lnTo>
                <a:lnTo>
                  <a:pt x="14939" y="23195"/>
                </a:lnTo>
                <a:lnTo>
                  <a:pt x="14996" y="22987"/>
                </a:lnTo>
                <a:lnTo>
                  <a:pt x="15034" y="22759"/>
                </a:lnTo>
                <a:lnTo>
                  <a:pt x="15072" y="22550"/>
                </a:lnTo>
                <a:lnTo>
                  <a:pt x="15091" y="22322"/>
                </a:lnTo>
                <a:lnTo>
                  <a:pt x="15091" y="22113"/>
                </a:lnTo>
                <a:lnTo>
                  <a:pt x="15091" y="21886"/>
                </a:lnTo>
                <a:lnTo>
                  <a:pt x="15072" y="21677"/>
                </a:lnTo>
                <a:lnTo>
                  <a:pt x="15034" y="21468"/>
                </a:lnTo>
                <a:lnTo>
                  <a:pt x="14958" y="21145"/>
                </a:lnTo>
                <a:lnTo>
                  <a:pt x="14844" y="20842"/>
                </a:lnTo>
                <a:lnTo>
                  <a:pt x="14711" y="20557"/>
                </a:lnTo>
                <a:lnTo>
                  <a:pt x="14521" y="20272"/>
                </a:lnTo>
                <a:lnTo>
                  <a:pt x="14331" y="20007"/>
                </a:lnTo>
                <a:lnTo>
                  <a:pt x="14104" y="19779"/>
                </a:lnTo>
                <a:lnTo>
                  <a:pt x="13857" y="19551"/>
                </a:lnTo>
                <a:lnTo>
                  <a:pt x="13572" y="19361"/>
                </a:lnTo>
                <a:lnTo>
                  <a:pt x="13325" y="19209"/>
                </a:lnTo>
                <a:lnTo>
                  <a:pt x="13079" y="19095"/>
                </a:lnTo>
                <a:lnTo>
                  <a:pt x="12813" y="19020"/>
                </a:lnTo>
                <a:lnTo>
                  <a:pt x="12547" y="18944"/>
                </a:lnTo>
                <a:lnTo>
                  <a:pt x="12300" y="18925"/>
                </a:lnTo>
                <a:lnTo>
                  <a:pt x="12035" y="18906"/>
                </a:lnTo>
                <a:lnTo>
                  <a:pt x="11769" y="18944"/>
                </a:lnTo>
                <a:lnTo>
                  <a:pt x="11522" y="18982"/>
                </a:lnTo>
                <a:lnTo>
                  <a:pt x="11256" y="19076"/>
                </a:lnTo>
                <a:lnTo>
                  <a:pt x="11010" y="19190"/>
                </a:lnTo>
                <a:lnTo>
                  <a:pt x="10763" y="19342"/>
                </a:lnTo>
                <a:lnTo>
                  <a:pt x="10554" y="19513"/>
                </a:lnTo>
                <a:lnTo>
                  <a:pt x="10345" y="19703"/>
                </a:lnTo>
                <a:lnTo>
                  <a:pt x="10175" y="19931"/>
                </a:lnTo>
                <a:lnTo>
                  <a:pt x="10004" y="20177"/>
                </a:lnTo>
                <a:lnTo>
                  <a:pt x="9852" y="20462"/>
                </a:lnTo>
                <a:lnTo>
                  <a:pt x="9738" y="20785"/>
                </a:lnTo>
                <a:lnTo>
                  <a:pt x="9643" y="21126"/>
                </a:lnTo>
                <a:lnTo>
                  <a:pt x="9586" y="21468"/>
                </a:lnTo>
                <a:lnTo>
                  <a:pt x="9567" y="21829"/>
                </a:lnTo>
                <a:lnTo>
                  <a:pt x="9567" y="22170"/>
                </a:lnTo>
                <a:lnTo>
                  <a:pt x="9624" y="22512"/>
                </a:lnTo>
                <a:lnTo>
                  <a:pt x="9719" y="22835"/>
                </a:lnTo>
                <a:lnTo>
                  <a:pt x="9852" y="23138"/>
                </a:lnTo>
                <a:lnTo>
                  <a:pt x="9947" y="23347"/>
                </a:lnTo>
                <a:lnTo>
                  <a:pt x="10080" y="23556"/>
                </a:lnTo>
                <a:lnTo>
                  <a:pt x="10212" y="23746"/>
                </a:lnTo>
                <a:lnTo>
                  <a:pt x="10383" y="23936"/>
                </a:lnTo>
                <a:lnTo>
                  <a:pt x="10535" y="24106"/>
                </a:lnTo>
                <a:lnTo>
                  <a:pt x="10725" y="24277"/>
                </a:lnTo>
                <a:lnTo>
                  <a:pt x="10915" y="24429"/>
                </a:lnTo>
                <a:lnTo>
                  <a:pt x="11105" y="24562"/>
                </a:lnTo>
                <a:lnTo>
                  <a:pt x="11313" y="24695"/>
                </a:lnTo>
                <a:lnTo>
                  <a:pt x="11541" y="24828"/>
                </a:lnTo>
                <a:lnTo>
                  <a:pt x="11769" y="24942"/>
                </a:lnTo>
                <a:lnTo>
                  <a:pt x="11997" y="25037"/>
                </a:lnTo>
                <a:lnTo>
                  <a:pt x="12243" y="25112"/>
                </a:lnTo>
                <a:lnTo>
                  <a:pt x="12490" y="25188"/>
                </a:lnTo>
                <a:lnTo>
                  <a:pt x="12756" y="25245"/>
                </a:lnTo>
                <a:lnTo>
                  <a:pt x="13022" y="25302"/>
                </a:lnTo>
                <a:lnTo>
                  <a:pt x="12604" y="25625"/>
                </a:lnTo>
                <a:lnTo>
                  <a:pt x="12168" y="25929"/>
                </a:lnTo>
                <a:lnTo>
                  <a:pt x="11712" y="26194"/>
                </a:lnTo>
                <a:lnTo>
                  <a:pt x="11237" y="26441"/>
                </a:lnTo>
                <a:lnTo>
                  <a:pt x="10744" y="26669"/>
                </a:lnTo>
                <a:lnTo>
                  <a:pt x="10250" y="26859"/>
                </a:lnTo>
                <a:lnTo>
                  <a:pt x="9757" y="27049"/>
                </a:lnTo>
                <a:lnTo>
                  <a:pt x="9244" y="27219"/>
                </a:lnTo>
                <a:lnTo>
                  <a:pt x="8675" y="27390"/>
                </a:lnTo>
                <a:lnTo>
                  <a:pt x="8106" y="27580"/>
                </a:lnTo>
                <a:lnTo>
                  <a:pt x="7517" y="27732"/>
                </a:lnTo>
                <a:lnTo>
                  <a:pt x="6929" y="27865"/>
                </a:lnTo>
                <a:lnTo>
                  <a:pt x="6321" y="27960"/>
                </a:lnTo>
                <a:lnTo>
                  <a:pt x="5714" y="28036"/>
                </a:lnTo>
                <a:lnTo>
                  <a:pt x="5107" y="28073"/>
                </a:lnTo>
                <a:lnTo>
                  <a:pt x="4803" y="28073"/>
                </a:lnTo>
                <a:lnTo>
                  <a:pt x="4499" y="28055"/>
                </a:lnTo>
                <a:lnTo>
                  <a:pt x="4158" y="28017"/>
                </a:lnTo>
                <a:lnTo>
                  <a:pt x="3854" y="27979"/>
                </a:lnTo>
                <a:lnTo>
                  <a:pt x="3531" y="27922"/>
                </a:lnTo>
                <a:lnTo>
                  <a:pt x="3227" y="27846"/>
                </a:lnTo>
                <a:lnTo>
                  <a:pt x="2943" y="27751"/>
                </a:lnTo>
                <a:lnTo>
                  <a:pt x="2658" y="27656"/>
                </a:lnTo>
                <a:lnTo>
                  <a:pt x="2373" y="27542"/>
                </a:lnTo>
                <a:lnTo>
                  <a:pt x="2108" y="27409"/>
                </a:lnTo>
                <a:lnTo>
                  <a:pt x="1861" y="27257"/>
                </a:lnTo>
                <a:lnTo>
                  <a:pt x="1614" y="27105"/>
                </a:lnTo>
                <a:lnTo>
                  <a:pt x="1386" y="26935"/>
                </a:lnTo>
                <a:lnTo>
                  <a:pt x="1159" y="26764"/>
                </a:lnTo>
                <a:lnTo>
                  <a:pt x="969" y="26574"/>
                </a:lnTo>
                <a:lnTo>
                  <a:pt x="779" y="26384"/>
                </a:lnTo>
                <a:lnTo>
                  <a:pt x="608" y="26156"/>
                </a:lnTo>
                <a:lnTo>
                  <a:pt x="437" y="25948"/>
                </a:lnTo>
                <a:lnTo>
                  <a:pt x="380" y="25872"/>
                </a:lnTo>
                <a:lnTo>
                  <a:pt x="285" y="25834"/>
                </a:lnTo>
                <a:lnTo>
                  <a:pt x="191" y="25834"/>
                </a:lnTo>
                <a:lnTo>
                  <a:pt x="115" y="25872"/>
                </a:lnTo>
                <a:lnTo>
                  <a:pt x="39" y="25948"/>
                </a:lnTo>
                <a:lnTo>
                  <a:pt x="1" y="26024"/>
                </a:lnTo>
                <a:lnTo>
                  <a:pt x="1" y="26118"/>
                </a:lnTo>
                <a:lnTo>
                  <a:pt x="39" y="26213"/>
                </a:lnTo>
                <a:lnTo>
                  <a:pt x="191" y="26422"/>
                </a:lnTo>
                <a:lnTo>
                  <a:pt x="361" y="26631"/>
                </a:lnTo>
                <a:lnTo>
                  <a:pt x="532" y="26840"/>
                </a:lnTo>
                <a:lnTo>
                  <a:pt x="741" y="27030"/>
                </a:lnTo>
                <a:lnTo>
                  <a:pt x="931" y="27219"/>
                </a:lnTo>
                <a:lnTo>
                  <a:pt x="1159" y="27390"/>
                </a:lnTo>
                <a:lnTo>
                  <a:pt x="1386" y="27542"/>
                </a:lnTo>
                <a:lnTo>
                  <a:pt x="1633" y="27694"/>
                </a:lnTo>
                <a:lnTo>
                  <a:pt x="1880" y="27827"/>
                </a:lnTo>
                <a:lnTo>
                  <a:pt x="2146" y="27960"/>
                </a:lnTo>
                <a:lnTo>
                  <a:pt x="2411" y="28073"/>
                </a:lnTo>
                <a:lnTo>
                  <a:pt x="2677" y="28187"/>
                </a:lnTo>
                <a:lnTo>
                  <a:pt x="2962" y="28282"/>
                </a:lnTo>
                <a:lnTo>
                  <a:pt x="3265" y="28358"/>
                </a:lnTo>
                <a:lnTo>
                  <a:pt x="3569" y="28415"/>
                </a:lnTo>
                <a:lnTo>
                  <a:pt x="3873" y="28472"/>
                </a:lnTo>
                <a:lnTo>
                  <a:pt x="4158" y="28510"/>
                </a:lnTo>
                <a:lnTo>
                  <a:pt x="4461" y="28529"/>
                </a:lnTo>
                <a:lnTo>
                  <a:pt x="4784" y="28548"/>
                </a:lnTo>
                <a:lnTo>
                  <a:pt x="5429" y="28548"/>
                </a:lnTo>
                <a:lnTo>
                  <a:pt x="5752" y="28529"/>
                </a:lnTo>
                <a:lnTo>
                  <a:pt x="6397" y="28453"/>
                </a:lnTo>
                <a:lnTo>
                  <a:pt x="7024" y="28339"/>
                </a:lnTo>
                <a:lnTo>
                  <a:pt x="7650" y="28187"/>
                </a:lnTo>
                <a:lnTo>
                  <a:pt x="8257" y="28036"/>
                </a:lnTo>
                <a:lnTo>
                  <a:pt x="8846" y="27865"/>
                </a:lnTo>
                <a:lnTo>
                  <a:pt x="9396" y="27675"/>
                </a:lnTo>
                <a:lnTo>
                  <a:pt x="9928" y="27504"/>
                </a:lnTo>
                <a:lnTo>
                  <a:pt x="10459" y="27295"/>
                </a:lnTo>
                <a:lnTo>
                  <a:pt x="10972" y="27086"/>
                </a:lnTo>
                <a:lnTo>
                  <a:pt x="11503" y="26859"/>
                </a:lnTo>
                <a:lnTo>
                  <a:pt x="11997" y="26593"/>
                </a:lnTo>
                <a:lnTo>
                  <a:pt x="12490" y="26308"/>
                </a:lnTo>
                <a:lnTo>
                  <a:pt x="12946" y="25986"/>
                </a:lnTo>
                <a:lnTo>
                  <a:pt x="13173" y="25815"/>
                </a:lnTo>
                <a:lnTo>
                  <a:pt x="13401" y="25625"/>
                </a:lnTo>
                <a:lnTo>
                  <a:pt x="13667" y="25359"/>
                </a:lnTo>
                <a:lnTo>
                  <a:pt x="13990" y="25359"/>
                </a:lnTo>
                <a:lnTo>
                  <a:pt x="14236" y="25340"/>
                </a:lnTo>
                <a:lnTo>
                  <a:pt x="14502" y="25302"/>
                </a:lnTo>
                <a:lnTo>
                  <a:pt x="14768" y="25264"/>
                </a:lnTo>
                <a:lnTo>
                  <a:pt x="15034" y="25207"/>
                </a:lnTo>
                <a:lnTo>
                  <a:pt x="15565" y="25074"/>
                </a:lnTo>
                <a:lnTo>
                  <a:pt x="16116" y="24885"/>
                </a:lnTo>
                <a:lnTo>
                  <a:pt x="16666" y="24638"/>
                </a:lnTo>
                <a:lnTo>
                  <a:pt x="17235" y="24353"/>
                </a:lnTo>
                <a:lnTo>
                  <a:pt x="17824" y="24012"/>
                </a:lnTo>
                <a:lnTo>
                  <a:pt x="18412" y="23613"/>
                </a:lnTo>
                <a:lnTo>
                  <a:pt x="19096" y="23119"/>
                </a:lnTo>
                <a:lnTo>
                  <a:pt x="19779" y="22588"/>
                </a:lnTo>
                <a:lnTo>
                  <a:pt x="20405" y="22019"/>
                </a:lnTo>
                <a:lnTo>
                  <a:pt x="21032" y="21411"/>
                </a:lnTo>
                <a:lnTo>
                  <a:pt x="21620" y="20785"/>
                </a:lnTo>
                <a:lnTo>
                  <a:pt x="22170" y="20139"/>
                </a:lnTo>
                <a:lnTo>
                  <a:pt x="22702" y="19456"/>
                </a:lnTo>
                <a:lnTo>
                  <a:pt x="23176" y="18754"/>
                </a:lnTo>
                <a:lnTo>
                  <a:pt x="23461" y="18336"/>
                </a:lnTo>
                <a:lnTo>
                  <a:pt x="23727" y="17843"/>
                </a:lnTo>
                <a:lnTo>
                  <a:pt x="23841" y="17596"/>
                </a:lnTo>
                <a:lnTo>
                  <a:pt x="23974" y="17330"/>
                </a:lnTo>
                <a:lnTo>
                  <a:pt x="24069" y="17046"/>
                </a:lnTo>
                <a:lnTo>
                  <a:pt x="24144" y="16761"/>
                </a:lnTo>
                <a:lnTo>
                  <a:pt x="24391" y="16647"/>
                </a:lnTo>
                <a:lnTo>
                  <a:pt x="24638" y="16495"/>
                </a:lnTo>
                <a:lnTo>
                  <a:pt x="24885" y="16343"/>
                </a:lnTo>
                <a:lnTo>
                  <a:pt x="25113" y="16153"/>
                </a:lnTo>
                <a:lnTo>
                  <a:pt x="25359" y="15964"/>
                </a:lnTo>
                <a:lnTo>
                  <a:pt x="25606" y="15736"/>
                </a:lnTo>
                <a:lnTo>
                  <a:pt x="25853" y="15489"/>
                </a:lnTo>
                <a:lnTo>
                  <a:pt x="26118" y="15223"/>
                </a:lnTo>
                <a:lnTo>
                  <a:pt x="26441" y="14844"/>
                </a:lnTo>
                <a:lnTo>
                  <a:pt x="26783" y="14464"/>
                </a:lnTo>
                <a:lnTo>
                  <a:pt x="27087" y="14066"/>
                </a:lnTo>
                <a:lnTo>
                  <a:pt x="27390" y="13667"/>
                </a:lnTo>
                <a:lnTo>
                  <a:pt x="27675" y="13249"/>
                </a:lnTo>
                <a:lnTo>
                  <a:pt x="27960" y="12813"/>
                </a:lnTo>
                <a:lnTo>
                  <a:pt x="28225" y="12395"/>
                </a:lnTo>
                <a:lnTo>
                  <a:pt x="28472" y="11940"/>
                </a:lnTo>
                <a:lnTo>
                  <a:pt x="28700" y="11503"/>
                </a:lnTo>
                <a:lnTo>
                  <a:pt x="28928" y="11048"/>
                </a:lnTo>
                <a:lnTo>
                  <a:pt x="29136" y="10592"/>
                </a:lnTo>
                <a:lnTo>
                  <a:pt x="29326" y="10117"/>
                </a:lnTo>
                <a:lnTo>
                  <a:pt x="29497" y="9643"/>
                </a:lnTo>
                <a:lnTo>
                  <a:pt x="29668" y="9168"/>
                </a:lnTo>
                <a:lnTo>
                  <a:pt x="29820" y="8694"/>
                </a:lnTo>
                <a:lnTo>
                  <a:pt x="29972" y="8200"/>
                </a:lnTo>
                <a:lnTo>
                  <a:pt x="30086" y="7707"/>
                </a:lnTo>
                <a:lnTo>
                  <a:pt x="30199" y="7213"/>
                </a:lnTo>
                <a:lnTo>
                  <a:pt x="30294" y="6720"/>
                </a:lnTo>
                <a:lnTo>
                  <a:pt x="30370" y="6226"/>
                </a:lnTo>
                <a:lnTo>
                  <a:pt x="30446" y="5733"/>
                </a:lnTo>
                <a:lnTo>
                  <a:pt x="30503" y="5220"/>
                </a:lnTo>
                <a:lnTo>
                  <a:pt x="30541" y="4727"/>
                </a:lnTo>
                <a:lnTo>
                  <a:pt x="30560" y="4214"/>
                </a:lnTo>
                <a:lnTo>
                  <a:pt x="30560" y="3721"/>
                </a:lnTo>
                <a:lnTo>
                  <a:pt x="30560" y="3208"/>
                </a:lnTo>
                <a:lnTo>
                  <a:pt x="30522" y="2696"/>
                </a:lnTo>
                <a:lnTo>
                  <a:pt x="30484" y="2202"/>
                </a:lnTo>
                <a:lnTo>
                  <a:pt x="30427" y="1690"/>
                </a:lnTo>
                <a:lnTo>
                  <a:pt x="30370" y="1196"/>
                </a:lnTo>
                <a:lnTo>
                  <a:pt x="30275" y="684"/>
                </a:lnTo>
                <a:lnTo>
                  <a:pt x="30180" y="190"/>
                </a:lnTo>
                <a:lnTo>
                  <a:pt x="30142" y="115"/>
                </a:lnTo>
                <a:lnTo>
                  <a:pt x="30067" y="39"/>
                </a:lnTo>
                <a:lnTo>
                  <a:pt x="2999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5" name="Google Shape;965;p15"/>
          <p:cNvGrpSpPr/>
          <p:nvPr/>
        </p:nvGrpSpPr>
        <p:grpSpPr>
          <a:xfrm>
            <a:off x="352231" y="387994"/>
            <a:ext cx="423868" cy="303028"/>
            <a:chOff x="4879832" y="-2290757"/>
            <a:chExt cx="1014281" cy="725120"/>
          </a:xfrm>
        </p:grpSpPr>
        <p:sp>
          <p:nvSpPr>
            <p:cNvPr id="966" name="Google Shape;966;p15"/>
            <p:cNvSpPr/>
            <p:nvPr/>
          </p:nvSpPr>
          <p:spPr>
            <a:xfrm>
              <a:off x="4879832" y="-2290757"/>
              <a:ext cx="1014281" cy="725120"/>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5"/>
            <p:cNvSpPr/>
            <p:nvPr/>
          </p:nvSpPr>
          <p:spPr>
            <a:xfrm>
              <a:off x="4954647" y="-2264451"/>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5"/>
            <p:cNvSpPr/>
            <p:nvPr/>
          </p:nvSpPr>
          <p:spPr>
            <a:xfrm>
              <a:off x="4923691" y="-2273976"/>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9" name="Google Shape;969;p15"/>
          <p:cNvGrpSpPr/>
          <p:nvPr/>
        </p:nvGrpSpPr>
        <p:grpSpPr>
          <a:xfrm>
            <a:off x="84113" y="4050955"/>
            <a:ext cx="597276" cy="925940"/>
            <a:chOff x="4374588" y="-2137613"/>
            <a:chExt cx="1778137" cy="2756593"/>
          </a:xfrm>
        </p:grpSpPr>
        <p:sp>
          <p:nvSpPr>
            <p:cNvPr id="970" name="Google Shape;970;p15"/>
            <p:cNvSpPr/>
            <p:nvPr/>
          </p:nvSpPr>
          <p:spPr>
            <a:xfrm rot="1048818">
              <a:off x="4734074" y="-2037562"/>
              <a:ext cx="1059166" cy="2556491"/>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5"/>
            <p:cNvSpPr/>
            <p:nvPr/>
          </p:nvSpPr>
          <p:spPr>
            <a:xfrm rot="1048843">
              <a:off x="4756635" y="-1988662"/>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5"/>
            <p:cNvSpPr/>
            <p:nvPr/>
          </p:nvSpPr>
          <p:spPr>
            <a:xfrm rot="1048843">
              <a:off x="4728060" y="-2012475"/>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3" name="Google Shape;973;p15"/>
          <p:cNvSpPr/>
          <p:nvPr/>
        </p:nvSpPr>
        <p:spPr>
          <a:xfrm>
            <a:off x="8112638" y="3303675"/>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4" name="Google Shape;974;p15"/>
          <p:cNvGrpSpPr/>
          <p:nvPr/>
        </p:nvGrpSpPr>
        <p:grpSpPr>
          <a:xfrm>
            <a:off x="8286845" y="115806"/>
            <a:ext cx="763438" cy="756384"/>
            <a:chOff x="-657225" y="-3818725"/>
            <a:chExt cx="2372399" cy="2350479"/>
          </a:xfrm>
        </p:grpSpPr>
        <p:sp>
          <p:nvSpPr>
            <p:cNvPr id="975" name="Google Shape;975;p15"/>
            <p:cNvSpPr/>
            <p:nvPr/>
          </p:nvSpPr>
          <p:spPr>
            <a:xfrm>
              <a:off x="-657220" y="-3818725"/>
              <a:ext cx="2372338" cy="2350400"/>
            </a:xfrm>
            <a:custGeom>
              <a:avLst/>
              <a:gdLst/>
              <a:ahLst/>
              <a:cxnLst/>
              <a:rect l="l" t="t" r="r" b="b"/>
              <a:pathLst>
                <a:path w="69965" h="69318" extrusionOk="0">
                  <a:moveTo>
                    <a:pt x="1029" y="1"/>
                  </a:moveTo>
                  <a:lnTo>
                    <a:pt x="876" y="20"/>
                  </a:lnTo>
                  <a:lnTo>
                    <a:pt x="781" y="77"/>
                  </a:lnTo>
                  <a:lnTo>
                    <a:pt x="629" y="172"/>
                  </a:lnTo>
                  <a:lnTo>
                    <a:pt x="401" y="344"/>
                  </a:lnTo>
                  <a:lnTo>
                    <a:pt x="286" y="439"/>
                  </a:lnTo>
                  <a:lnTo>
                    <a:pt x="191" y="534"/>
                  </a:lnTo>
                  <a:lnTo>
                    <a:pt x="115" y="629"/>
                  </a:lnTo>
                  <a:lnTo>
                    <a:pt x="115" y="686"/>
                  </a:lnTo>
                  <a:lnTo>
                    <a:pt x="115" y="724"/>
                  </a:lnTo>
                  <a:lnTo>
                    <a:pt x="77" y="762"/>
                  </a:lnTo>
                  <a:lnTo>
                    <a:pt x="39" y="819"/>
                  </a:lnTo>
                  <a:lnTo>
                    <a:pt x="1" y="934"/>
                  </a:lnTo>
                  <a:lnTo>
                    <a:pt x="1" y="1086"/>
                  </a:lnTo>
                  <a:lnTo>
                    <a:pt x="20" y="1276"/>
                  </a:lnTo>
                  <a:lnTo>
                    <a:pt x="58" y="1505"/>
                  </a:lnTo>
                  <a:lnTo>
                    <a:pt x="134" y="1752"/>
                  </a:lnTo>
                  <a:lnTo>
                    <a:pt x="229" y="2018"/>
                  </a:lnTo>
                  <a:lnTo>
                    <a:pt x="344" y="2323"/>
                  </a:lnTo>
                  <a:lnTo>
                    <a:pt x="629" y="2970"/>
                  </a:lnTo>
                  <a:lnTo>
                    <a:pt x="991" y="3712"/>
                  </a:lnTo>
                  <a:lnTo>
                    <a:pt x="1390" y="4474"/>
                  </a:lnTo>
                  <a:lnTo>
                    <a:pt x="1828" y="5292"/>
                  </a:lnTo>
                  <a:lnTo>
                    <a:pt x="2304" y="6110"/>
                  </a:lnTo>
                  <a:lnTo>
                    <a:pt x="2799" y="6948"/>
                  </a:lnTo>
                  <a:lnTo>
                    <a:pt x="3750" y="8528"/>
                  </a:lnTo>
                  <a:lnTo>
                    <a:pt x="4607" y="9898"/>
                  </a:lnTo>
                  <a:lnTo>
                    <a:pt x="5254" y="10907"/>
                  </a:lnTo>
                  <a:lnTo>
                    <a:pt x="5349" y="11002"/>
                  </a:lnTo>
                  <a:lnTo>
                    <a:pt x="5444" y="11097"/>
                  </a:lnTo>
                  <a:lnTo>
                    <a:pt x="5539" y="11173"/>
                  </a:lnTo>
                  <a:lnTo>
                    <a:pt x="5654" y="11230"/>
                  </a:lnTo>
                  <a:lnTo>
                    <a:pt x="5787" y="11249"/>
                  </a:lnTo>
                  <a:lnTo>
                    <a:pt x="5901" y="11268"/>
                  </a:lnTo>
                  <a:lnTo>
                    <a:pt x="6034" y="11249"/>
                  </a:lnTo>
                  <a:lnTo>
                    <a:pt x="6168" y="11230"/>
                  </a:lnTo>
                  <a:lnTo>
                    <a:pt x="6415" y="11154"/>
                  </a:lnTo>
                  <a:lnTo>
                    <a:pt x="6662" y="11097"/>
                  </a:lnTo>
                  <a:lnTo>
                    <a:pt x="6948" y="11078"/>
                  </a:lnTo>
                  <a:lnTo>
                    <a:pt x="7252" y="11097"/>
                  </a:lnTo>
                  <a:lnTo>
                    <a:pt x="7424" y="11116"/>
                  </a:lnTo>
                  <a:lnTo>
                    <a:pt x="7576" y="11154"/>
                  </a:lnTo>
                  <a:lnTo>
                    <a:pt x="7728" y="11211"/>
                  </a:lnTo>
                  <a:lnTo>
                    <a:pt x="7900" y="11268"/>
                  </a:lnTo>
                  <a:lnTo>
                    <a:pt x="8071" y="11344"/>
                  </a:lnTo>
                  <a:lnTo>
                    <a:pt x="8242" y="11440"/>
                  </a:lnTo>
                  <a:lnTo>
                    <a:pt x="8394" y="11554"/>
                  </a:lnTo>
                  <a:lnTo>
                    <a:pt x="8566" y="11668"/>
                  </a:lnTo>
                  <a:lnTo>
                    <a:pt x="26951" y="31119"/>
                  </a:lnTo>
                  <a:lnTo>
                    <a:pt x="26780" y="31500"/>
                  </a:lnTo>
                  <a:lnTo>
                    <a:pt x="26685" y="31690"/>
                  </a:lnTo>
                  <a:lnTo>
                    <a:pt x="26628" y="31900"/>
                  </a:lnTo>
                  <a:lnTo>
                    <a:pt x="26571" y="32109"/>
                  </a:lnTo>
                  <a:lnTo>
                    <a:pt x="26532" y="32318"/>
                  </a:lnTo>
                  <a:lnTo>
                    <a:pt x="26494" y="32528"/>
                  </a:lnTo>
                  <a:lnTo>
                    <a:pt x="26494" y="32737"/>
                  </a:lnTo>
                  <a:lnTo>
                    <a:pt x="26513" y="32908"/>
                  </a:lnTo>
                  <a:lnTo>
                    <a:pt x="26609" y="33213"/>
                  </a:lnTo>
                  <a:lnTo>
                    <a:pt x="26761" y="33651"/>
                  </a:lnTo>
                  <a:lnTo>
                    <a:pt x="26989" y="34184"/>
                  </a:lnTo>
                  <a:lnTo>
                    <a:pt x="27560" y="35573"/>
                  </a:lnTo>
                  <a:lnTo>
                    <a:pt x="28341" y="37343"/>
                  </a:lnTo>
                  <a:lnTo>
                    <a:pt x="29273" y="39437"/>
                  </a:lnTo>
                  <a:lnTo>
                    <a:pt x="30358" y="41797"/>
                  </a:lnTo>
                  <a:lnTo>
                    <a:pt x="32813" y="47126"/>
                  </a:lnTo>
                  <a:lnTo>
                    <a:pt x="35516" y="52893"/>
                  </a:lnTo>
                  <a:lnTo>
                    <a:pt x="38238" y="58679"/>
                  </a:lnTo>
                  <a:lnTo>
                    <a:pt x="42977" y="68633"/>
                  </a:lnTo>
                  <a:lnTo>
                    <a:pt x="43072" y="68804"/>
                  </a:lnTo>
                  <a:lnTo>
                    <a:pt x="43167" y="68937"/>
                  </a:lnTo>
                  <a:lnTo>
                    <a:pt x="43300" y="69052"/>
                  </a:lnTo>
                  <a:lnTo>
                    <a:pt x="43433" y="69147"/>
                  </a:lnTo>
                  <a:lnTo>
                    <a:pt x="43586" y="69223"/>
                  </a:lnTo>
                  <a:lnTo>
                    <a:pt x="43738" y="69280"/>
                  </a:lnTo>
                  <a:lnTo>
                    <a:pt x="43890" y="69299"/>
                  </a:lnTo>
                  <a:lnTo>
                    <a:pt x="44062" y="69318"/>
                  </a:lnTo>
                  <a:lnTo>
                    <a:pt x="44290" y="69299"/>
                  </a:lnTo>
                  <a:lnTo>
                    <a:pt x="44537" y="69261"/>
                  </a:lnTo>
                  <a:lnTo>
                    <a:pt x="44785" y="69185"/>
                  </a:lnTo>
                  <a:lnTo>
                    <a:pt x="45013" y="69090"/>
                  </a:lnTo>
                  <a:lnTo>
                    <a:pt x="45261" y="68956"/>
                  </a:lnTo>
                  <a:lnTo>
                    <a:pt x="45508" y="68823"/>
                  </a:lnTo>
                  <a:lnTo>
                    <a:pt x="45736" y="68652"/>
                  </a:lnTo>
                  <a:lnTo>
                    <a:pt x="45946" y="68462"/>
                  </a:lnTo>
                  <a:lnTo>
                    <a:pt x="46155" y="68252"/>
                  </a:lnTo>
                  <a:lnTo>
                    <a:pt x="46345" y="68043"/>
                  </a:lnTo>
                  <a:lnTo>
                    <a:pt x="46517" y="67795"/>
                  </a:lnTo>
                  <a:lnTo>
                    <a:pt x="46650" y="67567"/>
                  </a:lnTo>
                  <a:lnTo>
                    <a:pt x="46783" y="67301"/>
                  </a:lnTo>
                  <a:lnTo>
                    <a:pt x="46878" y="67034"/>
                  </a:lnTo>
                  <a:lnTo>
                    <a:pt x="46935" y="66768"/>
                  </a:lnTo>
                  <a:lnTo>
                    <a:pt x="46955" y="66501"/>
                  </a:lnTo>
                  <a:lnTo>
                    <a:pt x="47678" y="47982"/>
                  </a:lnTo>
                  <a:lnTo>
                    <a:pt x="47697" y="47773"/>
                  </a:lnTo>
                  <a:lnTo>
                    <a:pt x="47868" y="47754"/>
                  </a:lnTo>
                  <a:lnTo>
                    <a:pt x="67053" y="46993"/>
                  </a:lnTo>
                  <a:lnTo>
                    <a:pt x="67205" y="46974"/>
                  </a:lnTo>
                  <a:lnTo>
                    <a:pt x="67358" y="46955"/>
                  </a:lnTo>
                  <a:lnTo>
                    <a:pt x="67491" y="46897"/>
                  </a:lnTo>
                  <a:lnTo>
                    <a:pt x="67624" y="46859"/>
                  </a:lnTo>
                  <a:lnTo>
                    <a:pt x="67757" y="46783"/>
                  </a:lnTo>
                  <a:lnTo>
                    <a:pt x="67871" y="46707"/>
                  </a:lnTo>
                  <a:lnTo>
                    <a:pt x="67986" y="46631"/>
                  </a:lnTo>
                  <a:lnTo>
                    <a:pt x="68081" y="46536"/>
                  </a:lnTo>
                  <a:lnTo>
                    <a:pt x="68461" y="46365"/>
                  </a:lnTo>
                  <a:lnTo>
                    <a:pt x="68785" y="46174"/>
                  </a:lnTo>
                  <a:lnTo>
                    <a:pt x="69070" y="45965"/>
                  </a:lnTo>
                  <a:lnTo>
                    <a:pt x="69318" y="45736"/>
                  </a:lnTo>
                  <a:lnTo>
                    <a:pt x="69527" y="45489"/>
                  </a:lnTo>
                  <a:lnTo>
                    <a:pt x="69699" y="45242"/>
                  </a:lnTo>
                  <a:lnTo>
                    <a:pt x="69813" y="44975"/>
                  </a:lnTo>
                  <a:lnTo>
                    <a:pt x="69908" y="44709"/>
                  </a:lnTo>
                  <a:lnTo>
                    <a:pt x="69946" y="44442"/>
                  </a:lnTo>
                  <a:lnTo>
                    <a:pt x="69965" y="44195"/>
                  </a:lnTo>
                  <a:lnTo>
                    <a:pt x="69927" y="43947"/>
                  </a:lnTo>
                  <a:lnTo>
                    <a:pt x="69870" y="43719"/>
                  </a:lnTo>
                  <a:lnTo>
                    <a:pt x="69756" y="43510"/>
                  </a:lnTo>
                  <a:lnTo>
                    <a:pt x="69622" y="43319"/>
                  </a:lnTo>
                  <a:lnTo>
                    <a:pt x="69527" y="43243"/>
                  </a:lnTo>
                  <a:lnTo>
                    <a:pt x="69432" y="43167"/>
                  </a:lnTo>
                  <a:lnTo>
                    <a:pt x="69337" y="43091"/>
                  </a:lnTo>
                  <a:lnTo>
                    <a:pt x="69223" y="43034"/>
                  </a:lnTo>
                  <a:lnTo>
                    <a:pt x="59231" y="38352"/>
                  </a:lnTo>
                  <a:lnTo>
                    <a:pt x="53407" y="35649"/>
                  </a:lnTo>
                  <a:lnTo>
                    <a:pt x="47621" y="32966"/>
                  </a:lnTo>
                  <a:lnTo>
                    <a:pt x="42273" y="30510"/>
                  </a:lnTo>
                  <a:lnTo>
                    <a:pt x="37800" y="28493"/>
                  </a:lnTo>
                  <a:lnTo>
                    <a:pt x="36011" y="27693"/>
                  </a:lnTo>
                  <a:lnTo>
                    <a:pt x="34602" y="27103"/>
                  </a:lnTo>
                  <a:lnTo>
                    <a:pt x="33632" y="26704"/>
                  </a:lnTo>
                  <a:lnTo>
                    <a:pt x="33308" y="26590"/>
                  </a:lnTo>
                  <a:lnTo>
                    <a:pt x="33118" y="26533"/>
                  </a:lnTo>
                  <a:lnTo>
                    <a:pt x="32966" y="26513"/>
                  </a:lnTo>
                  <a:lnTo>
                    <a:pt x="32794" y="26494"/>
                  </a:lnTo>
                  <a:lnTo>
                    <a:pt x="32623" y="26513"/>
                  </a:lnTo>
                  <a:lnTo>
                    <a:pt x="32452" y="26533"/>
                  </a:lnTo>
                  <a:lnTo>
                    <a:pt x="32109" y="26609"/>
                  </a:lnTo>
                  <a:lnTo>
                    <a:pt x="31766" y="26723"/>
                  </a:lnTo>
                  <a:lnTo>
                    <a:pt x="31424" y="26856"/>
                  </a:lnTo>
                  <a:lnTo>
                    <a:pt x="31100" y="27027"/>
                  </a:lnTo>
                  <a:lnTo>
                    <a:pt x="30796" y="27218"/>
                  </a:lnTo>
                  <a:lnTo>
                    <a:pt x="30510" y="27408"/>
                  </a:lnTo>
                  <a:lnTo>
                    <a:pt x="11649" y="8661"/>
                  </a:lnTo>
                  <a:lnTo>
                    <a:pt x="11592" y="8451"/>
                  </a:lnTo>
                  <a:lnTo>
                    <a:pt x="11516" y="8223"/>
                  </a:lnTo>
                  <a:lnTo>
                    <a:pt x="11459" y="7938"/>
                  </a:lnTo>
                  <a:lnTo>
                    <a:pt x="11421" y="7576"/>
                  </a:lnTo>
                  <a:lnTo>
                    <a:pt x="11421" y="7386"/>
                  </a:lnTo>
                  <a:lnTo>
                    <a:pt x="11421" y="7195"/>
                  </a:lnTo>
                  <a:lnTo>
                    <a:pt x="11440" y="6986"/>
                  </a:lnTo>
                  <a:lnTo>
                    <a:pt x="11478" y="6777"/>
                  </a:lnTo>
                  <a:lnTo>
                    <a:pt x="11535" y="6567"/>
                  </a:lnTo>
                  <a:lnTo>
                    <a:pt x="11611" y="6339"/>
                  </a:lnTo>
                  <a:lnTo>
                    <a:pt x="11649" y="6206"/>
                  </a:lnTo>
                  <a:lnTo>
                    <a:pt x="11668" y="6072"/>
                  </a:lnTo>
                  <a:lnTo>
                    <a:pt x="11668" y="5939"/>
                  </a:lnTo>
                  <a:lnTo>
                    <a:pt x="11630" y="5806"/>
                  </a:lnTo>
                  <a:lnTo>
                    <a:pt x="11592" y="5692"/>
                  </a:lnTo>
                  <a:lnTo>
                    <a:pt x="11516" y="5578"/>
                  </a:lnTo>
                  <a:lnTo>
                    <a:pt x="11440" y="5463"/>
                  </a:lnTo>
                  <a:lnTo>
                    <a:pt x="11325" y="5387"/>
                  </a:lnTo>
                  <a:lnTo>
                    <a:pt x="10298" y="4702"/>
                  </a:lnTo>
                  <a:lnTo>
                    <a:pt x="8908" y="3846"/>
                  </a:lnTo>
                  <a:lnTo>
                    <a:pt x="7290" y="2875"/>
                  </a:lnTo>
                  <a:lnTo>
                    <a:pt x="6434" y="2399"/>
                  </a:lnTo>
                  <a:lnTo>
                    <a:pt x="5578" y="1923"/>
                  </a:lnTo>
                  <a:lnTo>
                    <a:pt x="4740" y="1466"/>
                  </a:lnTo>
                  <a:lnTo>
                    <a:pt x="3941" y="1067"/>
                  </a:lnTo>
                  <a:lnTo>
                    <a:pt x="3198" y="705"/>
                  </a:lnTo>
                  <a:lnTo>
                    <a:pt x="2513" y="401"/>
                  </a:lnTo>
                  <a:lnTo>
                    <a:pt x="1904" y="172"/>
                  </a:lnTo>
                  <a:lnTo>
                    <a:pt x="1638" y="96"/>
                  </a:lnTo>
                  <a:lnTo>
                    <a:pt x="1409" y="39"/>
                  </a:lnTo>
                  <a:lnTo>
                    <a:pt x="1200"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6" name="Google Shape;976;p15"/>
            <p:cNvGrpSpPr/>
            <p:nvPr/>
          </p:nvGrpSpPr>
          <p:grpSpPr>
            <a:xfrm>
              <a:off x="-657225" y="-3818725"/>
              <a:ext cx="2372399" cy="2350479"/>
              <a:chOff x="-657225" y="-3818725"/>
              <a:chExt cx="2372399" cy="2350479"/>
            </a:xfrm>
          </p:grpSpPr>
          <p:sp>
            <p:nvSpPr>
              <p:cNvPr id="977" name="Google Shape;977;p15"/>
              <p:cNvSpPr/>
              <p:nvPr/>
            </p:nvSpPr>
            <p:spPr>
              <a:xfrm>
                <a:off x="-335191" y="-3526378"/>
                <a:ext cx="1106851" cy="1131380"/>
              </a:xfrm>
              <a:custGeom>
                <a:avLst/>
                <a:gdLst/>
                <a:ahLst/>
                <a:cxnLst/>
                <a:rect l="l" t="t" r="r" b="b"/>
                <a:pathLst>
                  <a:path w="32624" h="33347" extrusionOk="0">
                    <a:moveTo>
                      <a:pt x="2112" y="1"/>
                    </a:moveTo>
                    <a:lnTo>
                      <a:pt x="0" y="2150"/>
                    </a:lnTo>
                    <a:lnTo>
                      <a:pt x="29542" y="33347"/>
                    </a:lnTo>
                    <a:lnTo>
                      <a:pt x="32623" y="30341"/>
                    </a:lnTo>
                    <a:lnTo>
                      <a:pt x="21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5"/>
              <p:cNvSpPr/>
              <p:nvPr/>
            </p:nvSpPr>
            <p:spPr>
              <a:xfrm>
                <a:off x="286283" y="-2920377"/>
                <a:ext cx="1428891" cy="1452131"/>
              </a:xfrm>
              <a:custGeom>
                <a:avLst/>
                <a:gdLst/>
                <a:ahLst/>
                <a:cxnLst/>
                <a:rect l="l" t="t" r="r" b="b"/>
                <a:pathLst>
                  <a:path w="42116" h="42801" extrusionOk="0">
                    <a:moveTo>
                      <a:pt x="4965" y="1"/>
                    </a:moveTo>
                    <a:lnTo>
                      <a:pt x="4794" y="20"/>
                    </a:lnTo>
                    <a:lnTo>
                      <a:pt x="4623" y="39"/>
                    </a:lnTo>
                    <a:lnTo>
                      <a:pt x="4281" y="115"/>
                    </a:lnTo>
                    <a:lnTo>
                      <a:pt x="3938" y="229"/>
                    </a:lnTo>
                    <a:lnTo>
                      <a:pt x="3596" y="362"/>
                    </a:lnTo>
                    <a:lnTo>
                      <a:pt x="3272" y="533"/>
                    </a:lnTo>
                    <a:lnTo>
                      <a:pt x="2968" y="724"/>
                    </a:lnTo>
                    <a:lnTo>
                      <a:pt x="2683" y="914"/>
                    </a:lnTo>
                    <a:lnTo>
                      <a:pt x="1846" y="1903"/>
                    </a:lnTo>
                    <a:lnTo>
                      <a:pt x="1560" y="2150"/>
                    </a:lnTo>
                    <a:lnTo>
                      <a:pt x="1275" y="2436"/>
                    </a:lnTo>
                    <a:lnTo>
                      <a:pt x="933" y="2816"/>
                    </a:lnTo>
                    <a:lnTo>
                      <a:pt x="762" y="3025"/>
                    </a:lnTo>
                    <a:lnTo>
                      <a:pt x="590" y="3273"/>
                    </a:lnTo>
                    <a:lnTo>
                      <a:pt x="438" y="3520"/>
                    </a:lnTo>
                    <a:lnTo>
                      <a:pt x="305" y="3786"/>
                    </a:lnTo>
                    <a:lnTo>
                      <a:pt x="172" y="4052"/>
                    </a:lnTo>
                    <a:lnTo>
                      <a:pt x="96" y="4338"/>
                    </a:lnTo>
                    <a:lnTo>
                      <a:pt x="20" y="4642"/>
                    </a:lnTo>
                    <a:lnTo>
                      <a:pt x="1" y="4927"/>
                    </a:lnTo>
                    <a:lnTo>
                      <a:pt x="39" y="5137"/>
                    </a:lnTo>
                    <a:lnTo>
                      <a:pt x="172" y="5555"/>
                    </a:lnTo>
                    <a:lnTo>
                      <a:pt x="381" y="6145"/>
                    </a:lnTo>
                    <a:lnTo>
                      <a:pt x="647" y="6906"/>
                    </a:lnTo>
                    <a:lnTo>
                      <a:pt x="1389" y="8865"/>
                    </a:lnTo>
                    <a:lnTo>
                      <a:pt x="2359" y="11338"/>
                    </a:lnTo>
                    <a:lnTo>
                      <a:pt x="3520" y="14229"/>
                    </a:lnTo>
                    <a:lnTo>
                      <a:pt x="4813" y="17425"/>
                    </a:lnTo>
                    <a:lnTo>
                      <a:pt x="6202" y="20811"/>
                    </a:lnTo>
                    <a:lnTo>
                      <a:pt x="7648" y="24292"/>
                    </a:lnTo>
                    <a:lnTo>
                      <a:pt x="9112" y="27773"/>
                    </a:lnTo>
                    <a:lnTo>
                      <a:pt x="10539" y="31121"/>
                    </a:lnTo>
                    <a:lnTo>
                      <a:pt x="11909" y="34241"/>
                    </a:lnTo>
                    <a:lnTo>
                      <a:pt x="13164" y="37037"/>
                    </a:lnTo>
                    <a:lnTo>
                      <a:pt x="13735" y="38274"/>
                    </a:lnTo>
                    <a:lnTo>
                      <a:pt x="14267" y="39396"/>
                    </a:lnTo>
                    <a:lnTo>
                      <a:pt x="14743" y="40366"/>
                    </a:lnTo>
                    <a:lnTo>
                      <a:pt x="15161" y="41203"/>
                    </a:lnTo>
                    <a:lnTo>
                      <a:pt x="15542" y="41888"/>
                    </a:lnTo>
                    <a:lnTo>
                      <a:pt x="15827" y="42382"/>
                    </a:lnTo>
                    <a:lnTo>
                      <a:pt x="15960" y="42554"/>
                    </a:lnTo>
                    <a:lnTo>
                      <a:pt x="16074" y="42687"/>
                    </a:lnTo>
                    <a:lnTo>
                      <a:pt x="16151" y="42763"/>
                    </a:lnTo>
                    <a:lnTo>
                      <a:pt x="16227" y="42801"/>
                    </a:lnTo>
                    <a:lnTo>
                      <a:pt x="16455" y="42782"/>
                    </a:lnTo>
                    <a:lnTo>
                      <a:pt x="16702" y="42744"/>
                    </a:lnTo>
                    <a:lnTo>
                      <a:pt x="16949" y="42668"/>
                    </a:lnTo>
                    <a:lnTo>
                      <a:pt x="17178" y="42573"/>
                    </a:lnTo>
                    <a:lnTo>
                      <a:pt x="17425" y="42440"/>
                    </a:lnTo>
                    <a:lnTo>
                      <a:pt x="17672" y="42306"/>
                    </a:lnTo>
                    <a:lnTo>
                      <a:pt x="17901" y="42135"/>
                    </a:lnTo>
                    <a:lnTo>
                      <a:pt x="18110" y="41945"/>
                    </a:lnTo>
                    <a:lnTo>
                      <a:pt x="18319" y="41736"/>
                    </a:lnTo>
                    <a:lnTo>
                      <a:pt x="18509" y="41526"/>
                    </a:lnTo>
                    <a:lnTo>
                      <a:pt x="18681" y="41279"/>
                    </a:lnTo>
                    <a:lnTo>
                      <a:pt x="18814" y="41051"/>
                    </a:lnTo>
                    <a:lnTo>
                      <a:pt x="18947" y="40785"/>
                    </a:lnTo>
                    <a:lnTo>
                      <a:pt x="19042" y="40518"/>
                    </a:lnTo>
                    <a:lnTo>
                      <a:pt x="19099" y="40252"/>
                    </a:lnTo>
                    <a:lnTo>
                      <a:pt x="19118" y="39986"/>
                    </a:lnTo>
                    <a:lnTo>
                      <a:pt x="19841" y="21477"/>
                    </a:lnTo>
                    <a:lnTo>
                      <a:pt x="19860" y="21325"/>
                    </a:lnTo>
                    <a:lnTo>
                      <a:pt x="19879" y="21173"/>
                    </a:lnTo>
                    <a:lnTo>
                      <a:pt x="19917" y="21039"/>
                    </a:lnTo>
                    <a:lnTo>
                      <a:pt x="19974" y="20887"/>
                    </a:lnTo>
                    <a:lnTo>
                      <a:pt x="20050" y="20773"/>
                    </a:lnTo>
                    <a:lnTo>
                      <a:pt x="20126" y="20640"/>
                    </a:lnTo>
                    <a:lnTo>
                      <a:pt x="20221" y="20526"/>
                    </a:lnTo>
                    <a:lnTo>
                      <a:pt x="20316" y="20412"/>
                    </a:lnTo>
                    <a:lnTo>
                      <a:pt x="20431" y="20317"/>
                    </a:lnTo>
                    <a:lnTo>
                      <a:pt x="20545" y="20221"/>
                    </a:lnTo>
                    <a:lnTo>
                      <a:pt x="20659" y="20145"/>
                    </a:lnTo>
                    <a:lnTo>
                      <a:pt x="20792" y="20069"/>
                    </a:lnTo>
                    <a:lnTo>
                      <a:pt x="20944" y="20031"/>
                    </a:lnTo>
                    <a:lnTo>
                      <a:pt x="21077" y="19974"/>
                    </a:lnTo>
                    <a:lnTo>
                      <a:pt x="21229" y="19955"/>
                    </a:lnTo>
                    <a:lnTo>
                      <a:pt x="21382" y="19936"/>
                    </a:lnTo>
                    <a:lnTo>
                      <a:pt x="40233" y="20031"/>
                    </a:lnTo>
                    <a:lnTo>
                      <a:pt x="40594" y="19879"/>
                    </a:lnTo>
                    <a:lnTo>
                      <a:pt x="40937" y="19689"/>
                    </a:lnTo>
                    <a:lnTo>
                      <a:pt x="41222" y="19461"/>
                    </a:lnTo>
                    <a:lnTo>
                      <a:pt x="41469" y="19232"/>
                    </a:lnTo>
                    <a:lnTo>
                      <a:pt x="41678" y="18985"/>
                    </a:lnTo>
                    <a:lnTo>
                      <a:pt x="41850" y="18738"/>
                    </a:lnTo>
                    <a:lnTo>
                      <a:pt x="41964" y="18471"/>
                    </a:lnTo>
                    <a:lnTo>
                      <a:pt x="42059" y="18205"/>
                    </a:lnTo>
                    <a:lnTo>
                      <a:pt x="42097" y="17939"/>
                    </a:lnTo>
                    <a:lnTo>
                      <a:pt x="42116" y="17691"/>
                    </a:lnTo>
                    <a:lnTo>
                      <a:pt x="42078" y="17444"/>
                    </a:lnTo>
                    <a:lnTo>
                      <a:pt x="42021" y="17216"/>
                    </a:lnTo>
                    <a:lnTo>
                      <a:pt x="41907" y="17007"/>
                    </a:lnTo>
                    <a:lnTo>
                      <a:pt x="41850" y="16912"/>
                    </a:lnTo>
                    <a:lnTo>
                      <a:pt x="41774" y="16816"/>
                    </a:lnTo>
                    <a:lnTo>
                      <a:pt x="41678" y="16740"/>
                    </a:lnTo>
                    <a:lnTo>
                      <a:pt x="41583" y="16664"/>
                    </a:lnTo>
                    <a:lnTo>
                      <a:pt x="41488" y="16588"/>
                    </a:lnTo>
                    <a:lnTo>
                      <a:pt x="41374" y="16531"/>
                    </a:lnTo>
                    <a:lnTo>
                      <a:pt x="31387" y="11852"/>
                    </a:lnTo>
                    <a:lnTo>
                      <a:pt x="25567" y="9150"/>
                    </a:lnTo>
                    <a:lnTo>
                      <a:pt x="19784" y="6468"/>
                    </a:lnTo>
                    <a:lnTo>
                      <a:pt x="14439" y="4014"/>
                    </a:lnTo>
                    <a:lnTo>
                      <a:pt x="9968" y="1998"/>
                    </a:lnTo>
                    <a:lnTo>
                      <a:pt x="8180" y="1199"/>
                    </a:lnTo>
                    <a:lnTo>
                      <a:pt x="6773" y="609"/>
                    </a:lnTo>
                    <a:lnTo>
                      <a:pt x="5802" y="210"/>
                    </a:lnTo>
                    <a:lnTo>
                      <a:pt x="5479" y="96"/>
                    </a:lnTo>
                    <a:lnTo>
                      <a:pt x="5289" y="39"/>
                    </a:lnTo>
                    <a:lnTo>
                      <a:pt x="5137" y="20"/>
                    </a:lnTo>
                    <a:lnTo>
                      <a:pt x="4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5"/>
              <p:cNvSpPr/>
              <p:nvPr/>
            </p:nvSpPr>
            <p:spPr>
              <a:xfrm>
                <a:off x="241126" y="-2875831"/>
                <a:ext cx="1426312" cy="1407584"/>
              </a:xfrm>
              <a:custGeom>
                <a:avLst/>
                <a:gdLst/>
                <a:ahLst/>
                <a:cxnLst/>
                <a:rect l="l" t="t" r="r" b="b"/>
                <a:pathLst>
                  <a:path w="42040" h="41488" extrusionOk="0">
                    <a:moveTo>
                      <a:pt x="4965" y="0"/>
                    </a:moveTo>
                    <a:lnTo>
                      <a:pt x="4813" y="19"/>
                    </a:lnTo>
                    <a:lnTo>
                      <a:pt x="4642" y="38"/>
                    </a:lnTo>
                    <a:lnTo>
                      <a:pt x="4337" y="95"/>
                    </a:lnTo>
                    <a:lnTo>
                      <a:pt x="4014" y="190"/>
                    </a:lnTo>
                    <a:lnTo>
                      <a:pt x="3690" y="324"/>
                    </a:lnTo>
                    <a:lnTo>
                      <a:pt x="3386" y="476"/>
                    </a:lnTo>
                    <a:lnTo>
                      <a:pt x="3082" y="628"/>
                    </a:lnTo>
                    <a:lnTo>
                      <a:pt x="2815" y="818"/>
                    </a:lnTo>
                    <a:lnTo>
                      <a:pt x="2549" y="989"/>
                    </a:lnTo>
                    <a:lnTo>
                      <a:pt x="2302" y="1161"/>
                    </a:lnTo>
                    <a:lnTo>
                      <a:pt x="1921" y="1484"/>
                    </a:lnTo>
                    <a:lnTo>
                      <a:pt x="1655" y="1712"/>
                    </a:lnTo>
                    <a:lnTo>
                      <a:pt x="1579" y="1807"/>
                    </a:lnTo>
                    <a:lnTo>
                      <a:pt x="1332" y="2074"/>
                    </a:lnTo>
                    <a:lnTo>
                      <a:pt x="1084" y="2378"/>
                    </a:lnTo>
                    <a:lnTo>
                      <a:pt x="780" y="2758"/>
                    </a:lnTo>
                    <a:lnTo>
                      <a:pt x="647" y="2987"/>
                    </a:lnTo>
                    <a:lnTo>
                      <a:pt x="495" y="3234"/>
                    </a:lnTo>
                    <a:lnTo>
                      <a:pt x="361" y="3500"/>
                    </a:lnTo>
                    <a:lnTo>
                      <a:pt x="247" y="3767"/>
                    </a:lnTo>
                    <a:lnTo>
                      <a:pt x="133" y="4052"/>
                    </a:lnTo>
                    <a:lnTo>
                      <a:pt x="57" y="4337"/>
                    </a:lnTo>
                    <a:lnTo>
                      <a:pt x="19" y="4623"/>
                    </a:lnTo>
                    <a:lnTo>
                      <a:pt x="0" y="4927"/>
                    </a:lnTo>
                    <a:lnTo>
                      <a:pt x="19" y="5098"/>
                    </a:lnTo>
                    <a:lnTo>
                      <a:pt x="114" y="5403"/>
                    </a:lnTo>
                    <a:lnTo>
                      <a:pt x="266" y="5840"/>
                    </a:lnTo>
                    <a:lnTo>
                      <a:pt x="495" y="6373"/>
                    </a:lnTo>
                    <a:lnTo>
                      <a:pt x="1065" y="7761"/>
                    </a:lnTo>
                    <a:lnTo>
                      <a:pt x="1845" y="9530"/>
                    </a:lnTo>
                    <a:lnTo>
                      <a:pt x="2777" y="11623"/>
                    </a:lnTo>
                    <a:lnTo>
                      <a:pt x="3862" y="13982"/>
                    </a:lnTo>
                    <a:lnTo>
                      <a:pt x="6315" y="19308"/>
                    </a:lnTo>
                    <a:lnTo>
                      <a:pt x="9017" y="25072"/>
                    </a:lnTo>
                    <a:lnTo>
                      <a:pt x="11737" y="30854"/>
                    </a:lnTo>
                    <a:lnTo>
                      <a:pt x="16473" y="40803"/>
                    </a:lnTo>
                    <a:lnTo>
                      <a:pt x="16530" y="40917"/>
                    </a:lnTo>
                    <a:lnTo>
                      <a:pt x="16587" y="41012"/>
                    </a:lnTo>
                    <a:lnTo>
                      <a:pt x="16664" y="41107"/>
                    </a:lnTo>
                    <a:lnTo>
                      <a:pt x="16759" y="41184"/>
                    </a:lnTo>
                    <a:lnTo>
                      <a:pt x="16930" y="41317"/>
                    </a:lnTo>
                    <a:lnTo>
                      <a:pt x="17120" y="41412"/>
                    </a:lnTo>
                    <a:lnTo>
                      <a:pt x="17329" y="41469"/>
                    </a:lnTo>
                    <a:lnTo>
                      <a:pt x="17558" y="41488"/>
                    </a:lnTo>
                    <a:lnTo>
                      <a:pt x="17767" y="41469"/>
                    </a:lnTo>
                    <a:lnTo>
                      <a:pt x="17995" y="41412"/>
                    </a:lnTo>
                    <a:lnTo>
                      <a:pt x="18204" y="41336"/>
                    </a:lnTo>
                    <a:lnTo>
                      <a:pt x="18414" y="41222"/>
                    </a:lnTo>
                    <a:lnTo>
                      <a:pt x="18585" y="41069"/>
                    </a:lnTo>
                    <a:lnTo>
                      <a:pt x="18756" y="40898"/>
                    </a:lnTo>
                    <a:lnTo>
                      <a:pt x="18889" y="40708"/>
                    </a:lnTo>
                    <a:lnTo>
                      <a:pt x="19003" y="40499"/>
                    </a:lnTo>
                    <a:lnTo>
                      <a:pt x="19079" y="40251"/>
                    </a:lnTo>
                    <a:lnTo>
                      <a:pt x="19098" y="40118"/>
                    </a:lnTo>
                    <a:lnTo>
                      <a:pt x="19117" y="39985"/>
                    </a:lnTo>
                    <a:lnTo>
                      <a:pt x="19821" y="21476"/>
                    </a:lnTo>
                    <a:lnTo>
                      <a:pt x="19840" y="21324"/>
                    </a:lnTo>
                    <a:lnTo>
                      <a:pt x="19878" y="21172"/>
                    </a:lnTo>
                    <a:lnTo>
                      <a:pt x="19916" y="21039"/>
                    </a:lnTo>
                    <a:lnTo>
                      <a:pt x="19973" y="20887"/>
                    </a:lnTo>
                    <a:lnTo>
                      <a:pt x="20031" y="20754"/>
                    </a:lnTo>
                    <a:lnTo>
                      <a:pt x="20107" y="20639"/>
                    </a:lnTo>
                    <a:lnTo>
                      <a:pt x="20202" y="20525"/>
                    </a:lnTo>
                    <a:lnTo>
                      <a:pt x="20297" y="20411"/>
                    </a:lnTo>
                    <a:lnTo>
                      <a:pt x="20411" y="20316"/>
                    </a:lnTo>
                    <a:lnTo>
                      <a:pt x="20525" y="20221"/>
                    </a:lnTo>
                    <a:lnTo>
                      <a:pt x="20658" y="20145"/>
                    </a:lnTo>
                    <a:lnTo>
                      <a:pt x="20791" y="20069"/>
                    </a:lnTo>
                    <a:lnTo>
                      <a:pt x="20925" y="20012"/>
                    </a:lnTo>
                    <a:lnTo>
                      <a:pt x="21058" y="19974"/>
                    </a:lnTo>
                    <a:lnTo>
                      <a:pt x="21210" y="19955"/>
                    </a:lnTo>
                    <a:lnTo>
                      <a:pt x="21362" y="19936"/>
                    </a:lnTo>
                    <a:lnTo>
                      <a:pt x="40537" y="19175"/>
                    </a:lnTo>
                    <a:lnTo>
                      <a:pt x="40670" y="19156"/>
                    </a:lnTo>
                    <a:lnTo>
                      <a:pt x="40803" y="19137"/>
                    </a:lnTo>
                    <a:lnTo>
                      <a:pt x="41050" y="19061"/>
                    </a:lnTo>
                    <a:lnTo>
                      <a:pt x="41259" y="18946"/>
                    </a:lnTo>
                    <a:lnTo>
                      <a:pt x="41469" y="18813"/>
                    </a:lnTo>
                    <a:lnTo>
                      <a:pt x="41640" y="18642"/>
                    </a:lnTo>
                    <a:lnTo>
                      <a:pt x="41773" y="18471"/>
                    </a:lnTo>
                    <a:lnTo>
                      <a:pt x="41887" y="18262"/>
                    </a:lnTo>
                    <a:lnTo>
                      <a:pt x="41963" y="18052"/>
                    </a:lnTo>
                    <a:lnTo>
                      <a:pt x="42020" y="17824"/>
                    </a:lnTo>
                    <a:lnTo>
                      <a:pt x="42039" y="17615"/>
                    </a:lnTo>
                    <a:lnTo>
                      <a:pt x="42020" y="17387"/>
                    </a:lnTo>
                    <a:lnTo>
                      <a:pt x="41963" y="17177"/>
                    </a:lnTo>
                    <a:lnTo>
                      <a:pt x="41868" y="16987"/>
                    </a:lnTo>
                    <a:lnTo>
                      <a:pt x="41754" y="16816"/>
                    </a:lnTo>
                    <a:lnTo>
                      <a:pt x="41659" y="16740"/>
                    </a:lnTo>
                    <a:lnTo>
                      <a:pt x="41583" y="16664"/>
                    </a:lnTo>
                    <a:lnTo>
                      <a:pt x="41469" y="16588"/>
                    </a:lnTo>
                    <a:lnTo>
                      <a:pt x="41354" y="16531"/>
                    </a:lnTo>
                    <a:lnTo>
                      <a:pt x="31368" y="11851"/>
                    </a:lnTo>
                    <a:lnTo>
                      <a:pt x="25566" y="9150"/>
                    </a:lnTo>
                    <a:lnTo>
                      <a:pt x="19764" y="6468"/>
                    </a:lnTo>
                    <a:lnTo>
                      <a:pt x="14419" y="4014"/>
                    </a:lnTo>
                    <a:lnTo>
                      <a:pt x="9949" y="1998"/>
                    </a:lnTo>
                    <a:lnTo>
                      <a:pt x="8161" y="1199"/>
                    </a:lnTo>
                    <a:lnTo>
                      <a:pt x="6753" y="609"/>
                    </a:lnTo>
                    <a:lnTo>
                      <a:pt x="5783" y="209"/>
                    </a:lnTo>
                    <a:lnTo>
                      <a:pt x="5478" y="95"/>
                    </a:lnTo>
                    <a:lnTo>
                      <a:pt x="5288" y="38"/>
                    </a:lnTo>
                    <a:lnTo>
                      <a:pt x="5136" y="19"/>
                    </a:lnTo>
                    <a:lnTo>
                      <a:pt x="49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5"/>
              <p:cNvSpPr/>
              <p:nvPr/>
            </p:nvSpPr>
            <p:spPr>
              <a:xfrm>
                <a:off x="1000717" y="-2329847"/>
                <a:ext cx="58118" cy="58118"/>
              </a:xfrm>
              <a:custGeom>
                <a:avLst/>
                <a:gdLst/>
                <a:ahLst/>
                <a:cxnLst/>
                <a:rect l="l" t="t" r="r" b="b"/>
                <a:pathLst>
                  <a:path w="1713" h="1713" extrusionOk="0">
                    <a:moveTo>
                      <a:pt x="856" y="0"/>
                    </a:moveTo>
                    <a:lnTo>
                      <a:pt x="704" y="19"/>
                    </a:lnTo>
                    <a:lnTo>
                      <a:pt x="533" y="57"/>
                    </a:lnTo>
                    <a:lnTo>
                      <a:pt x="381" y="133"/>
                    </a:lnTo>
                    <a:lnTo>
                      <a:pt x="248" y="247"/>
                    </a:lnTo>
                    <a:lnTo>
                      <a:pt x="133" y="381"/>
                    </a:lnTo>
                    <a:lnTo>
                      <a:pt x="57" y="533"/>
                    </a:lnTo>
                    <a:lnTo>
                      <a:pt x="0" y="685"/>
                    </a:lnTo>
                    <a:lnTo>
                      <a:pt x="0" y="837"/>
                    </a:lnTo>
                    <a:lnTo>
                      <a:pt x="0" y="1008"/>
                    </a:lnTo>
                    <a:lnTo>
                      <a:pt x="57" y="1180"/>
                    </a:lnTo>
                    <a:lnTo>
                      <a:pt x="133" y="1313"/>
                    </a:lnTo>
                    <a:lnTo>
                      <a:pt x="229" y="1465"/>
                    </a:lnTo>
                    <a:lnTo>
                      <a:pt x="362" y="1560"/>
                    </a:lnTo>
                    <a:lnTo>
                      <a:pt x="514" y="1655"/>
                    </a:lnTo>
                    <a:lnTo>
                      <a:pt x="666" y="1693"/>
                    </a:lnTo>
                    <a:lnTo>
                      <a:pt x="837" y="1712"/>
                    </a:lnTo>
                    <a:lnTo>
                      <a:pt x="1008" y="1693"/>
                    </a:lnTo>
                    <a:lnTo>
                      <a:pt x="1161" y="1655"/>
                    </a:lnTo>
                    <a:lnTo>
                      <a:pt x="1313" y="1579"/>
                    </a:lnTo>
                    <a:lnTo>
                      <a:pt x="1446" y="1465"/>
                    </a:lnTo>
                    <a:lnTo>
                      <a:pt x="1560" y="1332"/>
                    </a:lnTo>
                    <a:lnTo>
                      <a:pt x="1636" y="1199"/>
                    </a:lnTo>
                    <a:lnTo>
                      <a:pt x="1693" y="1027"/>
                    </a:lnTo>
                    <a:lnTo>
                      <a:pt x="1712" y="875"/>
                    </a:lnTo>
                    <a:lnTo>
                      <a:pt x="1693" y="704"/>
                    </a:lnTo>
                    <a:lnTo>
                      <a:pt x="1655" y="552"/>
                    </a:lnTo>
                    <a:lnTo>
                      <a:pt x="1579" y="400"/>
                    </a:lnTo>
                    <a:lnTo>
                      <a:pt x="1465" y="266"/>
                    </a:lnTo>
                    <a:lnTo>
                      <a:pt x="1332" y="152"/>
                    </a:lnTo>
                    <a:lnTo>
                      <a:pt x="1180" y="57"/>
                    </a:lnTo>
                    <a:lnTo>
                      <a:pt x="1027" y="19"/>
                    </a:lnTo>
                    <a:lnTo>
                      <a:pt x="8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5"/>
              <p:cNvSpPr/>
              <p:nvPr/>
            </p:nvSpPr>
            <p:spPr>
              <a:xfrm>
                <a:off x="1140767" y="-2329847"/>
                <a:ext cx="58118" cy="58118"/>
              </a:xfrm>
              <a:custGeom>
                <a:avLst/>
                <a:gdLst/>
                <a:ahLst/>
                <a:cxnLst/>
                <a:rect l="l" t="t" r="r" b="b"/>
                <a:pathLst>
                  <a:path w="1713" h="1713" extrusionOk="0">
                    <a:moveTo>
                      <a:pt x="875" y="0"/>
                    </a:moveTo>
                    <a:lnTo>
                      <a:pt x="704" y="19"/>
                    </a:lnTo>
                    <a:lnTo>
                      <a:pt x="552" y="57"/>
                    </a:lnTo>
                    <a:lnTo>
                      <a:pt x="400" y="133"/>
                    </a:lnTo>
                    <a:lnTo>
                      <a:pt x="266" y="247"/>
                    </a:lnTo>
                    <a:lnTo>
                      <a:pt x="152" y="381"/>
                    </a:lnTo>
                    <a:lnTo>
                      <a:pt x="76" y="533"/>
                    </a:lnTo>
                    <a:lnTo>
                      <a:pt x="19" y="685"/>
                    </a:lnTo>
                    <a:lnTo>
                      <a:pt x="0" y="837"/>
                    </a:lnTo>
                    <a:lnTo>
                      <a:pt x="19" y="1008"/>
                    </a:lnTo>
                    <a:lnTo>
                      <a:pt x="57" y="1180"/>
                    </a:lnTo>
                    <a:lnTo>
                      <a:pt x="133" y="1313"/>
                    </a:lnTo>
                    <a:lnTo>
                      <a:pt x="247" y="1465"/>
                    </a:lnTo>
                    <a:lnTo>
                      <a:pt x="381" y="1560"/>
                    </a:lnTo>
                    <a:lnTo>
                      <a:pt x="533" y="1655"/>
                    </a:lnTo>
                    <a:lnTo>
                      <a:pt x="685" y="1693"/>
                    </a:lnTo>
                    <a:lnTo>
                      <a:pt x="856" y="1712"/>
                    </a:lnTo>
                    <a:lnTo>
                      <a:pt x="1008" y="1693"/>
                    </a:lnTo>
                    <a:lnTo>
                      <a:pt x="1180" y="1655"/>
                    </a:lnTo>
                    <a:lnTo>
                      <a:pt x="1332" y="1579"/>
                    </a:lnTo>
                    <a:lnTo>
                      <a:pt x="1465" y="1465"/>
                    </a:lnTo>
                    <a:lnTo>
                      <a:pt x="1579" y="1332"/>
                    </a:lnTo>
                    <a:lnTo>
                      <a:pt x="1655" y="1199"/>
                    </a:lnTo>
                    <a:lnTo>
                      <a:pt x="1693" y="1027"/>
                    </a:lnTo>
                    <a:lnTo>
                      <a:pt x="1712" y="875"/>
                    </a:lnTo>
                    <a:lnTo>
                      <a:pt x="1712" y="704"/>
                    </a:lnTo>
                    <a:lnTo>
                      <a:pt x="1655" y="552"/>
                    </a:lnTo>
                    <a:lnTo>
                      <a:pt x="1579" y="400"/>
                    </a:lnTo>
                    <a:lnTo>
                      <a:pt x="1465" y="266"/>
                    </a:lnTo>
                    <a:lnTo>
                      <a:pt x="1332" y="152"/>
                    </a:lnTo>
                    <a:lnTo>
                      <a:pt x="1199" y="57"/>
                    </a:lnTo>
                    <a:lnTo>
                      <a:pt x="1027" y="19"/>
                    </a:lnTo>
                    <a:lnTo>
                      <a:pt x="8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5"/>
              <p:cNvSpPr/>
              <p:nvPr/>
            </p:nvSpPr>
            <p:spPr>
              <a:xfrm>
                <a:off x="1281428" y="-2329847"/>
                <a:ext cx="58118" cy="58118"/>
              </a:xfrm>
              <a:custGeom>
                <a:avLst/>
                <a:gdLst/>
                <a:ahLst/>
                <a:cxnLst/>
                <a:rect l="l" t="t" r="r" b="b"/>
                <a:pathLst>
                  <a:path w="1713" h="1713" extrusionOk="0">
                    <a:moveTo>
                      <a:pt x="857" y="0"/>
                    </a:moveTo>
                    <a:lnTo>
                      <a:pt x="705" y="19"/>
                    </a:lnTo>
                    <a:lnTo>
                      <a:pt x="534" y="57"/>
                    </a:lnTo>
                    <a:lnTo>
                      <a:pt x="381" y="133"/>
                    </a:lnTo>
                    <a:lnTo>
                      <a:pt x="248" y="247"/>
                    </a:lnTo>
                    <a:lnTo>
                      <a:pt x="134" y="381"/>
                    </a:lnTo>
                    <a:lnTo>
                      <a:pt x="58" y="533"/>
                    </a:lnTo>
                    <a:lnTo>
                      <a:pt x="20" y="685"/>
                    </a:lnTo>
                    <a:lnTo>
                      <a:pt x="1" y="837"/>
                    </a:lnTo>
                    <a:lnTo>
                      <a:pt x="1" y="1008"/>
                    </a:lnTo>
                    <a:lnTo>
                      <a:pt x="58" y="1180"/>
                    </a:lnTo>
                    <a:lnTo>
                      <a:pt x="134" y="1313"/>
                    </a:lnTo>
                    <a:lnTo>
                      <a:pt x="229" y="1465"/>
                    </a:lnTo>
                    <a:lnTo>
                      <a:pt x="381" y="1560"/>
                    </a:lnTo>
                    <a:lnTo>
                      <a:pt x="515" y="1655"/>
                    </a:lnTo>
                    <a:lnTo>
                      <a:pt x="686" y="1693"/>
                    </a:lnTo>
                    <a:lnTo>
                      <a:pt x="838" y="1712"/>
                    </a:lnTo>
                    <a:lnTo>
                      <a:pt x="1009" y="1693"/>
                    </a:lnTo>
                    <a:lnTo>
                      <a:pt x="1161" y="1655"/>
                    </a:lnTo>
                    <a:lnTo>
                      <a:pt x="1314" y="1579"/>
                    </a:lnTo>
                    <a:lnTo>
                      <a:pt x="1447" y="1465"/>
                    </a:lnTo>
                    <a:lnTo>
                      <a:pt x="1561" y="1332"/>
                    </a:lnTo>
                    <a:lnTo>
                      <a:pt x="1637" y="1199"/>
                    </a:lnTo>
                    <a:lnTo>
                      <a:pt x="1694" y="1027"/>
                    </a:lnTo>
                    <a:lnTo>
                      <a:pt x="1713" y="875"/>
                    </a:lnTo>
                    <a:lnTo>
                      <a:pt x="1694" y="704"/>
                    </a:lnTo>
                    <a:lnTo>
                      <a:pt x="1656" y="552"/>
                    </a:lnTo>
                    <a:lnTo>
                      <a:pt x="1580" y="400"/>
                    </a:lnTo>
                    <a:lnTo>
                      <a:pt x="1466" y="266"/>
                    </a:lnTo>
                    <a:lnTo>
                      <a:pt x="1333" y="152"/>
                    </a:lnTo>
                    <a:lnTo>
                      <a:pt x="1180" y="57"/>
                    </a:lnTo>
                    <a:lnTo>
                      <a:pt x="1028" y="19"/>
                    </a:lnTo>
                    <a:lnTo>
                      <a:pt x="8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5"/>
              <p:cNvSpPr/>
              <p:nvPr/>
            </p:nvSpPr>
            <p:spPr>
              <a:xfrm>
                <a:off x="-366810" y="-3494758"/>
                <a:ext cx="871292" cy="887442"/>
              </a:xfrm>
              <a:custGeom>
                <a:avLst/>
                <a:gdLst/>
                <a:ahLst/>
                <a:cxnLst/>
                <a:rect l="l" t="t" r="r" b="b"/>
                <a:pathLst>
                  <a:path w="25681" h="26157" extrusionOk="0">
                    <a:moveTo>
                      <a:pt x="2169" y="1"/>
                    </a:moveTo>
                    <a:lnTo>
                      <a:pt x="0" y="2112"/>
                    </a:lnTo>
                    <a:lnTo>
                      <a:pt x="22732" y="26157"/>
                    </a:lnTo>
                    <a:lnTo>
                      <a:pt x="25680" y="23341"/>
                    </a:lnTo>
                    <a:lnTo>
                      <a:pt x="21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5"/>
              <p:cNvSpPr/>
              <p:nvPr/>
            </p:nvSpPr>
            <p:spPr>
              <a:xfrm>
                <a:off x="-313918" y="-3440543"/>
                <a:ext cx="75557" cy="73623"/>
              </a:xfrm>
              <a:custGeom>
                <a:avLst/>
                <a:gdLst/>
                <a:ahLst/>
                <a:cxnLst/>
                <a:rect l="l" t="t" r="r" b="b"/>
                <a:pathLst>
                  <a:path w="2227" h="2170" fill="none" extrusionOk="0">
                    <a:moveTo>
                      <a:pt x="2227" y="1"/>
                    </a:moveTo>
                    <a:lnTo>
                      <a:pt x="1" y="216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5"/>
              <p:cNvSpPr/>
              <p:nvPr/>
            </p:nvSpPr>
            <p:spPr>
              <a:xfrm>
                <a:off x="-260992" y="-3385683"/>
                <a:ext cx="77490" cy="74912"/>
              </a:xfrm>
              <a:custGeom>
                <a:avLst/>
                <a:gdLst/>
                <a:ahLst/>
                <a:cxnLst/>
                <a:rect l="l" t="t" r="r" b="b"/>
                <a:pathLst>
                  <a:path w="2284" h="2208" fill="none" extrusionOk="0">
                    <a:moveTo>
                      <a:pt x="2283" y="1"/>
                    </a:moveTo>
                    <a:lnTo>
                      <a:pt x="1" y="2207"/>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5"/>
              <p:cNvSpPr/>
              <p:nvPr/>
            </p:nvSpPr>
            <p:spPr>
              <a:xfrm>
                <a:off x="-208066" y="-3331468"/>
                <a:ext cx="79424" cy="76846"/>
              </a:xfrm>
              <a:custGeom>
                <a:avLst/>
                <a:gdLst/>
                <a:ahLst/>
                <a:cxnLst/>
                <a:rect l="l" t="t" r="r" b="b"/>
                <a:pathLst>
                  <a:path w="2341" h="2265" fill="none" extrusionOk="0">
                    <a:moveTo>
                      <a:pt x="2340" y="0"/>
                    </a:moveTo>
                    <a:lnTo>
                      <a:pt x="1" y="2264"/>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5"/>
              <p:cNvSpPr/>
              <p:nvPr/>
            </p:nvSpPr>
            <p:spPr>
              <a:xfrm>
                <a:off x="-155140" y="-3277253"/>
                <a:ext cx="80714" cy="78780"/>
              </a:xfrm>
              <a:custGeom>
                <a:avLst/>
                <a:gdLst/>
                <a:ahLst/>
                <a:cxnLst/>
                <a:rect l="l" t="t" r="r" b="b"/>
                <a:pathLst>
                  <a:path w="2379" h="2322" fill="none" extrusionOk="0">
                    <a:moveTo>
                      <a:pt x="2378" y="0"/>
                    </a:moveTo>
                    <a:lnTo>
                      <a:pt x="0" y="2321"/>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5"/>
              <p:cNvSpPr/>
              <p:nvPr/>
            </p:nvSpPr>
            <p:spPr>
              <a:xfrm>
                <a:off x="-101570" y="-3223038"/>
                <a:ext cx="82003" cy="80680"/>
              </a:xfrm>
              <a:custGeom>
                <a:avLst/>
                <a:gdLst/>
                <a:ahLst/>
                <a:cxnLst/>
                <a:rect l="l" t="t" r="r" b="b"/>
                <a:pathLst>
                  <a:path w="2417" h="2378" fill="none" extrusionOk="0">
                    <a:moveTo>
                      <a:pt x="2416" y="0"/>
                    </a:moveTo>
                    <a:lnTo>
                      <a:pt x="0" y="2378"/>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5"/>
              <p:cNvSpPr/>
              <p:nvPr/>
            </p:nvSpPr>
            <p:spPr>
              <a:xfrm>
                <a:off x="-48644" y="-3168823"/>
                <a:ext cx="83903" cy="81969"/>
              </a:xfrm>
              <a:custGeom>
                <a:avLst/>
                <a:gdLst/>
                <a:ahLst/>
                <a:cxnLst/>
                <a:rect l="l" t="t" r="r" b="b"/>
                <a:pathLst>
                  <a:path w="2473" h="2416" fill="none" extrusionOk="0">
                    <a:moveTo>
                      <a:pt x="2473" y="0"/>
                    </a:moveTo>
                    <a:lnTo>
                      <a:pt x="0" y="2416"/>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5"/>
              <p:cNvSpPr/>
              <p:nvPr/>
            </p:nvSpPr>
            <p:spPr>
              <a:xfrm>
                <a:off x="4248" y="-3113997"/>
                <a:ext cx="85871" cy="83292"/>
              </a:xfrm>
              <a:custGeom>
                <a:avLst/>
                <a:gdLst/>
                <a:ahLst/>
                <a:cxnLst/>
                <a:rect l="l" t="t" r="r" b="b"/>
                <a:pathLst>
                  <a:path w="2531" h="2455" fill="none" extrusionOk="0">
                    <a:moveTo>
                      <a:pt x="2531" y="1"/>
                    </a:moveTo>
                    <a:lnTo>
                      <a:pt x="1" y="2455"/>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5"/>
              <p:cNvSpPr/>
              <p:nvPr/>
            </p:nvSpPr>
            <p:spPr>
              <a:xfrm>
                <a:off x="57175" y="-3059782"/>
                <a:ext cx="87804" cy="85226"/>
              </a:xfrm>
              <a:custGeom>
                <a:avLst/>
                <a:gdLst/>
                <a:ahLst/>
                <a:cxnLst/>
                <a:rect l="l" t="t" r="r" b="b"/>
                <a:pathLst>
                  <a:path w="2588" h="2512" fill="none" extrusionOk="0">
                    <a:moveTo>
                      <a:pt x="2588" y="1"/>
                    </a:moveTo>
                    <a:lnTo>
                      <a:pt x="1" y="2512"/>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5"/>
              <p:cNvSpPr/>
              <p:nvPr/>
            </p:nvSpPr>
            <p:spPr>
              <a:xfrm>
                <a:off x="110101" y="-3005567"/>
                <a:ext cx="89094" cy="87160"/>
              </a:xfrm>
              <a:custGeom>
                <a:avLst/>
                <a:gdLst/>
                <a:ahLst/>
                <a:cxnLst/>
                <a:rect l="l" t="t" r="r" b="b"/>
                <a:pathLst>
                  <a:path w="2626" h="2569" fill="none" extrusionOk="0">
                    <a:moveTo>
                      <a:pt x="2626" y="1"/>
                    </a:moveTo>
                    <a:lnTo>
                      <a:pt x="1" y="256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5"/>
              <p:cNvSpPr/>
              <p:nvPr/>
            </p:nvSpPr>
            <p:spPr>
              <a:xfrm>
                <a:off x="163027" y="-2951352"/>
                <a:ext cx="91027" cy="89094"/>
              </a:xfrm>
              <a:custGeom>
                <a:avLst/>
                <a:gdLst/>
                <a:ahLst/>
                <a:cxnLst/>
                <a:rect l="l" t="t" r="r" b="b"/>
                <a:pathLst>
                  <a:path w="2683" h="2626" fill="none" extrusionOk="0">
                    <a:moveTo>
                      <a:pt x="2683" y="1"/>
                    </a:moveTo>
                    <a:lnTo>
                      <a:pt x="0" y="2626"/>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5"/>
              <p:cNvSpPr/>
              <p:nvPr/>
            </p:nvSpPr>
            <p:spPr>
              <a:xfrm>
                <a:off x="215953" y="-2897137"/>
                <a:ext cx="92961" cy="91027"/>
              </a:xfrm>
              <a:custGeom>
                <a:avLst/>
                <a:gdLst/>
                <a:ahLst/>
                <a:cxnLst/>
                <a:rect l="l" t="t" r="r" b="b"/>
                <a:pathLst>
                  <a:path w="2740" h="2683" fill="none" extrusionOk="0">
                    <a:moveTo>
                      <a:pt x="2739" y="0"/>
                    </a:moveTo>
                    <a:lnTo>
                      <a:pt x="0" y="2683"/>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5"/>
              <p:cNvSpPr/>
              <p:nvPr/>
            </p:nvSpPr>
            <p:spPr>
              <a:xfrm>
                <a:off x="268879" y="-2842922"/>
                <a:ext cx="94895" cy="92317"/>
              </a:xfrm>
              <a:custGeom>
                <a:avLst/>
                <a:gdLst/>
                <a:ahLst/>
                <a:cxnLst/>
                <a:rect l="l" t="t" r="r" b="b"/>
                <a:pathLst>
                  <a:path w="2797" h="2721" fill="none" extrusionOk="0">
                    <a:moveTo>
                      <a:pt x="2796" y="0"/>
                    </a:moveTo>
                    <a:lnTo>
                      <a:pt x="0" y="2721"/>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5"/>
              <p:cNvSpPr/>
              <p:nvPr/>
            </p:nvSpPr>
            <p:spPr>
              <a:xfrm>
                <a:off x="322415" y="-2788062"/>
                <a:ext cx="96218" cy="93606"/>
              </a:xfrm>
              <a:custGeom>
                <a:avLst/>
                <a:gdLst/>
                <a:ahLst/>
                <a:cxnLst/>
                <a:rect l="l" t="t" r="r" b="b"/>
                <a:pathLst>
                  <a:path w="2836" h="2759" fill="none" extrusionOk="0">
                    <a:moveTo>
                      <a:pt x="2835" y="0"/>
                    </a:moveTo>
                    <a:lnTo>
                      <a:pt x="1" y="275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5"/>
              <p:cNvSpPr/>
              <p:nvPr/>
            </p:nvSpPr>
            <p:spPr>
              <a:xfrm>
                <a:off x="375341" y="-2733847"/>
                <a:ext cx="98152" cy="95540"/>
              </a:xfrm>
              <a:custGeom>
                <a:avLst/>
                <a:gdLst/>
                <a:ahLst/>
                <a:cxnLst/>
                <a:rect l="l" t="t" r="r" b="b"/>
                <a:pathLst>
                  <a:path w="2893" h="2816" fill="none" extrusionOk="0">
                    <a:moveTo>
                      <a:pt x="2892" y="0"/>
                    </a:moveTo>
                    <a:lnTo>
                      <a:pt x="1" y="2815"/>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5"/>
              <p:cNvSpPr/>
              <p:nvPr/>
            </p:nvSpPr>
            <p:spPr>
              <a:xfrm>
                <a:off x="-653357" y="-3818725"/>
                <a:ext cx="391761" cy="361464"/>
              </a:xfrm>
              <a:custGeom>
                <a:avLst/>
                <a:gdLst/>
                <a:ahLst/>
                <a:cxnLst/>
                <a:rect l="l" t="t" r="r" b="b"/>
                <a:pathLst>
                  <a:path w="11547" h="10654" extrusionOk="0">
                    <a:moveTo>
                      <a:pt x="913" y="1"/>
                    </a:moveTo>
                    <a:lnTo>
                      <a:pt x="761" y="20"/>
                    </a:lnTo>
                    <a:lnTo>
                      <a:pt x="666" y="77"/>
                    </a:lnTo>
                    <a:lnTo>
                      <a:pt x="514" y="172"/>
                    </a:lnTo>
                    <a:lnTo>
                      <a:pt x="286" y="343"/>
                    </a:lnTo>
                    <a:lnTo>
                      <a:pt x="171" y="438"/>
                    </a:lnTo>
                    <a:lnTo>
                      <a:pt x="76" y="533"/>
                    </a:lnTo>
                    <a:lnTo>
                      <a:pt x="0" y="628"/>
                    </a:lnTo>
                    <a:lnTo>
                      <a:pt x="0" y="685"/>
                    </a:lnTo>
                    <a:lnTo>
                      <a:pt x="0" y="723"/>
                    </a:lnTo>
                    <a:lnTo>
                      <a:pt x="19" y="914"/>
                    </a:lnTo>
                    <a:lnTo>
                      <a:pt x="95" y="1123"/>
                    </a:lnTo>
                    <a:lnTo>
                      <a:pt x="171" y="1332"/>
                    </a:lnTo>
                    <a:lnTo>
                      <a:pt x="286" y="1579"/>
                    </a:lnTo>
                    <a:lnTo>
                      <a:pt x="552" y="2112"/>
                    </a:lnTo>
                    <a:lnTo>
                      <a:pt x="875" y="2702"/>
                    </a:lnTo>
                    <a:lnTo>
                      <a:pt x="1275" y="3330"/>
                    </a:lnTo>
                    <a:lnTo>
                      <a:pt x="1712" y="3995"/>
                    </a:lnTo>
                    <a:lnTo>
                      <a:pt x="2169" y="4661"/>
                    </a:lnTo>
                    <a:lnTo>
                      <a:pt x="2663" y="5365"/>
                    </a:lnTo>
                    <a:lnTo>
                      <a:pt x="3672" y="6735"/>
                    </a:lnTo>
                    <a:lnTo>
                      <a:pt x="4642" y="8028"/>
                    </a:lnTo>
                    <a:lnTo>
                      <a:pt x="5460" y="9150"/>
                    </a:lnTo>
                    <a:lnTo>
                      <a:pt x="5802" y="9607"/>
                    </a:lnTo>
                    <a:lnTo>
                      <a:pt x="6068" y="10006"/>
                    </a:lnTo>
                    <a:lnTo>
                      <a:pt x="6144" y="10101"/>
                    </a:lnTo>
                    <a:lnTo>
                      <a:pt x="6240" y="10197"/>
                    </a:lnTo>
                    <a:lnTo>
                      <a:pt x="6354" y="10273"/>
                    </a:lnTo>
                    <a:lnTo>
                      <a:pt x="6468" y="10311"/>
                    </a:lnTo>
                    <a:lnTo>
                      <a:pt x="6582" y="10349"/>
                    </a:lnTo>
                    <a:lnTo>
                      <a:pt x="6715" y="10368"/>
                    </a:lnTo>
                    <a:lnTo>
                      <a:pt x="6848" y="10349"/>
                    </a:lnTo>
                    <a:lnTo>
                      <a:pt x="6962" y="10311"/>
                    </a:lnTo>
                    <a:lnTo>
                      <a:pt x="7210" y="10235"/>
                    </a:lnTo>
                    <a:lnTo>
                      <a:pt x="7495" y="10178"/>
                    </a:lnTo>
                    <a:lnTo>
                      <a:pt x="7799" y="10140"/>
                    </a:lnTo>
                    <a:lnTo>
                      <a:pt x="8123" y="10140"/>
                    </a:lnTo>
                    <a:lnTo>
                      <a:pt x="8275" y="10159"/>
                    </a:lnTo>
                    <a:lnTo>
                      <a:pt x="8446" y="10178"/>
                    </a:lnTo>
                    <a:lnTo>
                      <a:pt x="8617" y="10216"/>
                    </a:lnTo>
                    <a:lnTo>
                      <a:pt x="8788" y="10273"/>
                    </a:lnTo>
                    <a:lnTo>
                      <a:pt x="8960" y="10349"/>
                    </a:lnTo>
                    <a:lnTo>
                      <a:pt x="9150" y="10425"/>
                    </a:lnTo>
                    <a:lnTo>
                      <a:pt x="9321" y="10539"/>
                    </a:lnTo>
                    <a:lnTo>
                      <a:pt x="9473" y="10653"/>
                    </a:lnTo>
                    <a:lnTo>
                      <a:pt x="11528" y="8656"/>
                    </a:lnTo>
                    <a:lnTo>
                      <a:pt x="11471" y="8447"/>
                    </a:lnTo>
                    <a:lnTo>
                      <a:pt x="11395" y="8218"/>
                    </a:lnTo>
                    <a:lnTo>
                      <a:pt x="11337" y="7933"/>
                    </a:lnTo>
                    <a:lnTo>
                      <a:pt x="11299" y="7571"/>
                    </a:lnTo>
                    <a:lnTo>
                      <a:pt x="11299" y="7381"/>
                    </a:lnTo>
                    <a:lnTo>
                      <a:pt x="11299" y="7191"/>
                    </a:lnTo>
                    <a:lnTo>
                      <a:pt x="11318" y="6982"/>
                    </a:lnTo>
                    <a:lnTo>
                      <a:pt x="11357" y="6773"/>
                    </a:lnTo>
                    <a:lnTo>
                      <a:pt x="11414" y="6563"/>
                    </a:lnTo>
                    <a:lnTo>
                      <a:pt x="11490" y="6335"/>
                    </a:lnTo>
                    <a:lnTo>
                      <a:pt x="11528" y="6202"/>
                    </a:lnTo>
                    <a:lnTo>
                      <a:pt x="11547" y="6069"/>
                    </a:lnTo>
                    <a:lnTo>
                      <a:pt x="11547" y="5936"/>
                    </a:lnTo>
                    <a:lnTo>
                      <a:pt x="11509" y="5802"/>
                    </a:lnTo>
                    <a:lnTo>
                      <a:pt x="11471" y="5688"/>
                    </a:lnTo>
                    <a:lnTo>
                      <a:pt x="11395" y="5574"/>
                    </a:lnTo>
                    <a:lnTo>
                      <a:pt x="11318" y="5460"/>
                    </a:lnTo>
                    <a:lnTo>
                      <a:pt x="11204" y="5384"/>
                    </a:lnTo>
                    <a:lnTo>
                      <a:pt x="10177" y="4699"/>
                    </a:lnTo>
                    <a:lnTo>
                      <a:pt x="8788" y="3843"/>
                    </a:lnTo>
                    <a:lnTo>
                      <a:pt x="7172" y="2873"/>
                    </a:lnTo>
                    <a:lnTo>
                      <a:pt x="6316" y="2397"/>
                    </a:lnTo>
                    <a:lnTo>
                      <a:pt x="5460" y="1922"/>
                    </a:lnTo>
                    <a:lnTo>
                      <a:pt x="4623" y="1465"/>
                    </a:lnTo>
                    <a:lnTo>
                      <a:pt x="3824" y="1066"/>
                    </a:lnTo>
                    <a:lnTo>
                      <a:pt x="3082" y="704"/>
                    </a:lnTo>
                    <a:lnTo>
                      <a:pt x="2397" y="400"/>
                    </a:lnTo>
                    <a:lnTo>
                      <a:pt x="1788" y="172"/>
                    </a:lnTo>
                    <a:lnTo>
                      <a:pt x="1522" y="96"/>
                    </a:lnTo>
                    <a:lnTo>
                      <a:pt x="1294" y="39"/>
                    </a:lnTo>
                    <a:lnTo>
                      <a:pt x="10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5"/>
              <p:cNvSpPr/>
              <p:nvPr/>
            </p:nvSpPr>
            <p:spPr>
              <a:xfrm>
                <a:off x="-657225" y="-3796130"/>
                <a:ext cx="364653" cy="373067"/>
              </a:xfrm>
              <a:custGeom>
                <a:avLst/>
                <a:gdLst/>
                <a:ahLst/>
                <a:cxnLst/>
                <a:rect l="l" t="t" r="r" b="b"/>
                <a:pathLst>
                  <a:path w="10748" h="10996" extrusionOk="0">
                    <a:moveTo>
                      <a:pt x="342" y="0"/>
                    </a:moveTo>
                    <a:lnTo>
                      <a:pt x="209" y="19"/>
                    </a:lnTo>
                    <a:lnTo>
                      <a:pt x="114" y="57"/>
                    </a:lnTo>
                    <a:lnTo>
                      <a:pt x="76" y="96"/>
                    </a:lnTo>
                    <a:lnTo>
                      <a:pt x="38" y="153"/>
                    </a:lnTo>
                    <a:lnTo>
                      <a:pt x="0" y="267"/>
                    </a:lnTo>
                    <a:lnTo>
                      <a:pt x="0" y="419"/>
                    </a:lnTo>
                    <a:lnTo>
                      <a:pt x="19" y="609"/>
                    </a:lnTo>
                    <a:lnTo>
                      <a:pt x="57" y="837"/>
                    </a:lnTo>
                    <a:lnTo>
                      <a:pt x="133" y="1085"/>
                    </a:lnTo>
                    <a:lnTo>
                      <a:pt x="228" y="1351"/>
                    </a:lnTo>
                    <a:lnTo>
                      <a:pt x="342" y="1655"/>
                    </a:lnTo>
                    <a:lnTo>
                      <a:pt x="628" y="2302"/>
                    </a:lnTo>
                    <a:lnTo>
                      <a:pt x="989" y="3044"/>
                    </a:lnTo>
                    <a:lnTo>
                      <a:pt x="1389" y="3805"/>
                    </a:lnTo>
                    <a:lnTo>
                      <a:pt x="1826" y="4623"/>
                    </a:lnTo>
                    <a:lnTo>
                      <a:pt x="2302" y="5441"/>
                    </a:lnTo>
                    <a:lnTo>
                      <a:pt x="2796" y="6278"/>
                    </a:lnTo>
                    <a:lnTo>
                      <a:pt x="3747" y="7857"/>
                    </a:lnTo>
                    <a:lnTo>
                      <a:pt x="4603" y="9226"/>
                    </a:lnTo>
                    <a:lnTo>
                      <a:pt x="5250" y="10234"/>
                    </a:lnTo>
                    <a:lnTo>
                      <a:pt x="5345" y="10330"/>
                    </a:lnTo>
                    <a:lnTo>
                      <a:pt x="5440" y="10425"/>
                    </a:lnTo>
                    <a:lnTo>
                      <a:pt x="5536" y="10501"/>
                    </a:lnTo>
                    <a:lnTo>
                      <a:pt x="5650" y="10558"/>
                    </a:lnTo>
                    <a:lnTo>
                      <a:pt x="5783" y="10577"/>
                    </a:lnTo>
                    <a:lnTo>
                      <a:pt x="5897" y="10596"/>
                    </a:lnTo>
                    <a:lnTo>
                      <a:pt x="6030" y="10577"/>
                    </a:lnTo>
                    <a:lnTo>
                      <a:pt x="6163" y="10558"/>
                    </a:lnTo>
                    <a:lnTo>
                      <a:pt x="6411" y="10482"/>
                    </a:lnTo>
                    <a:lnTo>
                      <a:pt x="6658" y="10425"/>
                    </a:lnTo>
                    <a:lnTo>
                      <a:pt x="6943" y="10406"/>
                    </a:lnTo>
                    <a:lnTo>
                      <a:pt x="7248" y="10425"/>
                    </a:lnTo>
                    <a:lnTo>
                      <a:pt x="7419" y="10444"/>
                    </a:lnTo>
                    <a:lnTo>
                      <a:pt x="7571" y="10482"/>
                    </a:lnTo>
                    <a:lnTo>
                      <a:pt x="7723" y="10539"/>
                    </a:lnTo>
                    <a:lnTo>
                      <a:pt x="7894" y="10596"/>
                    </a:lnTo>
                    <a:lnTo>
                      <a:pt x="8066" y="10672"/>
                    </a:lnTo>
                    <a:lnTo>
                      <a:pt x="8237" y="10767"/>
                    </a:lnTo>
                    <a:lnTo>
                      <a:pt x="8389" y="10881"/>
                    </a:lnTo>
                    <a:lnTo>
                      <a:pt x="8560" y="10995"/>
                    </a:lnTo>
                    <a:lnTo>
                      <a:pt x="10729" y="8884"/>
                    </a:lnTo>
                    <a:lnTo>
                      <a:pt x="10653" y="8694"/>
                    </a:lnTo>
                    <a:lnTo>
                      <a:pt x="10595" y="8446"/>
                    </a:lnTo>
                    <a:lnTo>
                      <a:pt x="10538" y="8161"/>
                    </a:lnTo>
                    <a:lnTo>
                      <a:pt x="10500" y="7800"/>
                    </a:lnTo>
                    <a:lnTo>
                      <a:pt x="10481" y="7609"/>
                    </a:lnTo>
                    <a:lnTo>
                      <a:pt x="10500" y="7419"/>
                    </a:lnTo>
                    <a:lnTo>
                      <a:pt x="10519" y="7210"/>
                    </a:lnTo>
                    <a:lnTo>
                      <a:pt x="10557" y="7001"/>
                    </a:lnTo>
                    <a:lnTo>
                      <a:pt x="10595" y="6791"/>
                    </a:lnTo>
                    <a:lnTo>
                      <a:pt x="10672" y="6582"/>
                    </a:lnTo>
                    <a:lnTo>
                      <a:pt x="10729" y="6449"/>
                    </a:lnTo>
                    <a:lnTo>
                      <a:pt x="10748" y="6297"/>
                    </a:lnTo>
                    <a:lnTo>
                      <a:pt x="10729" y="6164"/>
                    </a:lnTo>
                    <a:lnTo>
                      <a:pt x="10710" y="6030"/>
                    </a:lnTo>
                    <a:lnTo>
                      <a:pt x="10672" y="5916"/>
                    </a:lnTo>
                    <a:lnTo>
                      <a:pt x="10595" y="5802"/>
                    </a:lnTo>
                    <a:lnTo>
                      <a:pt x="10500" y="5688"/>
                    </a:lnTo>
                    <a:lnTo>
                      <a:pt x="10405" y="5612"/>
                    </a:lnTo>
                    <a:lnTo>
                      <a:pt x="9378" y="4927"/>
                    </a:lnTo>
                    <a:lnTo>
                      <a:pt x="8008" y="4033"/>
                    </a:lnTo>
                    <a:lnTo>
                      <a:pt x="6430" y="3025"/>
                    </a:lnTo>
                    <a:lnTo>
                      <a:pt x="5612" y="2530"/>
                    </a:lnTo>
                    <a:lnTo>
                      <a:pt x="4775" y="2036"/>
                    </a:lnTo>
                    <a:lnTo>
                      <a:pt x="3976" y="1560"/>
                    </a:lnTo>
                    <a:lnTo>
                      <a:pt x="3196" y="1123"/>
                    </a:lnTo>
                    <a:lnTo>
                      <a:pt x="2454" y="742"/>
                    </a:lnTo>
                    <a:lnTo>
                      <a:pt x="1788" y="419"/>
                    </a:lnTo>
                    <a:lnTo>
                      <a:pt x="1198" y="191"/>
                    </a:lnTo>
                    <a:lnTo>
                      <a:pt x="951" y="96"/>
                    </a:lnTo>
                    <a:lnTo>
                      <a:pt x="723" y="38"/>
                    </a:lnTo>
                    <a:lnTo>
                      <a:pt x="5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5"/>
              <p:cNvSpPr/>
              <p:nvPr/>
            </p:nvSpPr>
            <p:spPr>
              <a:xfrm>
                <a:off x="-473952" y="-3543137"/>
                <a:ext cx="54250" cy="53572"/>
              </a:xfrm>
              <a:custGeom>
                <a:avLst/>
                <a:gdLst/>
                <a:ahLst/>
                <a:cxnLst/>
                <a:rect l="l" t="t" r="r" b="b"/>
                <a:pathLst>
                  <a:path w="1599" h="1579" extrusionOk="0">
                    <a:moveTo>
                      <a:pt x="666" y="0"/>
                    </a:moveTo>
                    <a:lnTo>
                      <a:pt x="514" y="38"/>
                    </a:lnTo>
                    <a:lnTo>
                      <a:pt x="362" y="114"/>
                    </a:lnTo>
                    <a:lnTo>
                      <a:pt x="248" y="209"/>
                    </a:lnTo>
                    <a:lnTo>
                      <a:pt x="134" y="343"/>
                    </a:lnTo>
                    <a:lnTo>
                      <a:pt x="57" y="476"/>
                    </a:lnTo>
                    <a:lnTo>
                      <a:pt x="19" y="628"/>
                    </a:lnTo>
                    <a:lnTo>
                      <a:pt x="0" y="780"/>
                    </a:lnTo>
                    <a:lnTo>
                      <a:pt x="19" y="932"/>
                    </a:lnTo>
                    <a:lnTo>
                      <a:pt x="57" y="1084"/>
                    </a:lnTo>
                    <a:lnTo>
                      <a:pt x="134" y="1218"/>
                    </a:lnTo>
                    <a:lnTo>
                      <a:pt x="229" y="1351"/>
                    </a:lnTo>
                    <a:lnTo>
                      <a:pt x="362" y="1446"/>
                    </a:lnTo>
                    <a:lnTo>
                      <a:pt x="495" y="1522"/>
                    </a:lnTo>
                    <a:lnTo>
                      <a:pt x="647" y="1560"/>
                    </a:lnTo>
                    <a:lnTo>
                      <a:pt x="799" y="1579"/>
                    </a:lnTo>
                    <a:lnTo>
                      <a:pt x="952" y="1579"/>
                    </a:lnTo>
                    <a:lnTo>
                      <a:pt x="1085" y="1522"/>
                    </a:lnTo>
                    <a:lnTo>
                      <a:pt x="1237" y="1465"/>
                    </a:lnTo>
                    <a:lnTo>
                      <a:pt x="1351" y="1351"/>
                    </a:lnTo>
                    <a:lnTo>
                      <a:pt x="1465" y="1237"/>
                    </a:lnTo>
                    <a:lnTo>
                      <a:pt x="1541" y="1103"/>
                    </a:lnTo>
                    <a:lnTo>
                      <a:pt x="1579" y="951"/>
                    </a:lnTo>
                    <a:lnTo>
                      <a:pt x="1598" y="799"/>
                    </a:lnTo>
                    <a:lnTo>
                      <a:pt x="1579" y="647"/>
                    </a:lnTo>
                    <a:lnTo>
                      <a:pt x="1541" y="495"/>
                    </a:lnTo>
                    <a:lnTo>
                      <a:pt x="1465" y="362"/>
                    </a:lnTo>
                    <a:lnTo>
                      <a:pt x="1370" y="228"/>
                    </a:lnTo>
                    <a:lnTo>
                      <a:pt x="1256" y="133"/>
                    </a:lnTo>
                    <a:lnTo>
                      <a:pt x="1104" y="57"/>
                    </a:lnTo>
                    <a:lnTo>
                      <a:pt x="9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5"/>
              <p:cNvSpPr/>
              <p:nvPr/>
            </p:nvSpPr>
            <p:spPr>
              <a:xfrm>
                <a:off x="-526878" y="-3625105"/>
                <a:ext cx="54250" cy="54250"/>
              </a:xfrm>
              <a:custGeom>
                <a:avLst/>
                <a:gdLst/>
                <a:ahLst/>
                <a:cxnLst/>
                <a:rect l="l" t="t" r="r" b="b"/>
                <a:pathLst>
                  <a:path w="1599" h="1599" extrusionOk="0">
                    <a:moveTo>
                      <a:pt x="800" y="0"/>
                    </a:moveTo>
                    <a:lnTo>
                      <a:pt x="647" y="19"/>
                    </a:lnTo>
                    <a:lnTo>
                      <a:pt x="495" y="57"/>
                    </a:lnTo>
                    <a:lnTo>
                      <a:pt x="362" y="133"/>
                    </a:lnTo>
                    <a:lnTo>
                      <a:pt x="248" y="229"/>
                    </a:lnTo>
                    <a:lnTo>
                      <a:pt x="134" y="362"/>
                    </a:lnTo>
                    <a:lnTo>
                      <a:pt x="58" y="495"/>
                    </a:lnTo>
                    <a:lnTo>
                      <a:pt x="20" y="647"/>
                    </a:lnTo>
                    <a:lnTo>
                      <a:pt x="1" y="799"/>
                    </a:lnTo>
                    <a:lnTo>
                      <a:pt x="20" y="951"/>
                    </a:lnTo>
                    <a:lnTo>
                      <a:pt x="58" y="1085"/>
                    </a:lnTo>
                    <a:lnTo>
                      <a:pt x="134" y="1237"/>
                    </a:lnTo>
                    <a:lnTo>
                      <a:pt x="229" y="1351"/>
                    </a:lnTo>
                    <a:lnTo>
                      <a:pt x="343" y="1465"/>
                    </a:lnTo>
                    <a:lnTo>
                      <a:pt x="495" y="1541"/>
                    </a:lnTo>
                    <a:lnTo>
                      <a:pt x="628" y="1579"/>
                    </a:lnTo>
                    <a:lnTo>
                      <a:pt x="780" y="1598"/>
                    </a:lnTo>
                    <a:lnTo>
                      <a:pt x="933" y="1579"/>
                    </a:lnTo>
                    <a:lnTo>
                      <a:pt x="1085" y="1541"/>
                    </a:lnTo>
                    <a:lnTo>
                      <a:pt x="1218" y="1465"/>
                    </a:lnTo>
                    <a:lnTo>
                      <a:pt x="1351" y="1370"/>
                    </a:lnTo>
                    <a:lnTo>
                      <a:pt x="1446" y="1256"/>
                    </a:lnTo>
                    <a:lnTo>
                      <a:pt x="1522" y="1104"/>
                    </a:lnTo>
                    <a:lnTo>
                      <a:pt x="1579" y="970"/>
                    </a:lnTo>
                    <a:lnTo>
                      <a:pt x="1598" y="818"/>
                    </a:lnTo>
                    <a:lnTo>
                      <a:pt x="1579" y="666"/>
                    </a:lnTo>
                    <a:lnTo>
                      <a:pt x="1541" y="514"/>
                    </a:lnTo>
                    <a:lnTo>
                      <a:pt x="1465" y="381"/>
                    </a:lnTo>
                    <a:lnTo>
                      <a:pt x="1370" y="248"/>
                    </a:lnTo>
                    <a:lnTo>
                      <a:pt x="1237" y="133"/>
                    </a:lnTo>
                    <a:lnTo>
                      <a:pt x="1104" y="76"/>
                    </a:lnTo>
                    <a:lnTo>
                      <a:pt x="952" y="19"/>
                    </a:lnTo>
                    <a:lnTo>
                      <a:pt x="8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5"/>
              <p:cNvSpPr/>
              <p:nvPr/>
            </p:nvSpPr>
            <p:spPr>
              <a:xfrm>
                <a:off x="-582382" y="-3711584"/>
                <a:ext cx="54250" cy="54250"/>
              </a:xfrm>
              <a:custGeom>
                <a:avLst/>
                <a:gdLst/>
                <a:ahLst/>
                <a:cxnLst/>
                <a:rect l="l" t="t" r="r" b="b"/>
                <a:pathLst>
                  <a:path w="1599" h="1599" extrusionOk="0">
                    <a:moveTo>
                      <a:pt x="800" y="0"/>
                    </a:moveTo>
                    <a:lnTo>
                      <a:pt x="647" y="19"/>
                    </a:lnTo>
                    <a:lnTo>
                      <a:pt x="495" y="57"/>
                    </a:lnTo>
                    <a:lnTo>
                      <a:pt x="362" y="133"/>
                    </a:lnTo>
                    <a:lnTo>
                      <a:pt x="229" y="229"/>
                    </a:lnTo>
                    <a:lnTo>
                      <a:pt x="134" y="362"/>
                    </a:lnTo>
                    <a:lnTo>
                      <a:pt x="58" y="495"/>
                    </a:lnTo>
                    <a:lnTo>
                      <a:pt x="20" y="647"/>
                    </a:lnTo>
                    <a:lnTo>
                      <a:pt x="1" y="799"/>
                    </a:lnTo>
                    <a:lnTo>
                      <a:pt x="1" y="951"/>
                    </a:lnTo>
                    <a:lnTo>
                      <a:pt x="58" y="1085"/>
                    </a:lnTo>
                    <a:lnTo>
                      <a:pt x="115" y="1237"/>
                    </a:lnTo>
                    <a:lnTo>
                      <a:pt x="229" y="1351"/>
                    </a:lnTo>
                    <a:lnTo>
                      <a:pt x="343" y="1465"/>
                    </a:lnTo>
                    <a:lnTo>
                      <a:pt x="476" y="1541"/>
                    </a:lnTo>
                    <a:lnTo>
                      <a:pt x="628" y="1579"/>
                    </a:lnTo>
                    <a:lnTo>
                      <a:pt x="781" y="1598"/>
                    </a:lnTo>
                    <a:lnTo>
                      <a:pt x="933" y="1579"/>
                    </a:lnTo>
                    <a:lnTo>
                      <a:pt x="1085" y="1541"/>
                    </a:lnTo>
                    <a:lnTo>
                      <a:pt x="1218" y="1465"/>
                    </a:lnTo>
                    <a:lnTo>
                      <a:pt x="1351" y="1370"/>
                    </a:lnTo>
                    <a:lnTo>
                      <a:pt x="1446" y="1256"/>
                    </a:lnTo>
                    <a:lnTo>
                      <a:pt x="1522" y="1104"/>
                    </a:lnTo>
                    <a:lnTo>
                      <a:pt x="1580" y="970"/>
                    </a:lnTo>
                    <a:lnTo>
                      <a:pt x="1599" y="818"/>
                    </a:lnTo>
                    <a:lnTo>
                      <a:pt x="1580" y="666"/>
                    </a:lnTo>
                    <a:lnTo>
                      <a:pt x="1541" y="514"/>
                    </a:lnTo>
                    <a:lnTo>
                      <a:pt x="1465" y="381"/>
                    </a:lnTo>
                    <a:lnTo>
                      <a:pt x="1370" y="248"/>
                    </a:lnTo>
                    <a:lnTo>
                      <a:pt x="1237" y="133"/>
                    </a:lnTo>
                    <a:lnTo>
                      <a:pt x="1104" y="76"/>
                    </a:lnTo>
                    <a:lnTo>
                      <a:pt x="952" y="19"/>
                    </a:lnTo>
                    <a:lnTo>
                      <a:pt x="8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5"/>
              <p:cNvSpPr/>
              <p:nvPr/>
            </p:nvSpPr>
            <p:spPr>
              <a:xfrm>
                <a:off x="504433" y="-2649301"/>
                <a:ext cx="194913" cy="371099"/>
              </a:xfrm>
              <a:custGeom>
                <a:avLst/>
                <a:gdLst/>
                <a:ahLst/>
                <a:cxnLst/>
                <a:rect l="l" t="t" r="r" b="b"/>
                <a:pathLst>
                  <a:path w="5745" h="10938" extrusionOk="0">
                    <a:moveTo>
                      <a:pt x="2739" y="0"/>
                    </a:moveTo>
                    <a:lnTo>
                      <a:pt x="2587" y="19"/>
                    </a:lnTo>
                    <a:lnTo>
                      <a:pt x="2435" y="57"/>
                    </a:lnTo>
                    <a:lnTo>
                      <a:pt x="2302" y="114"/>
                    </a:lnTo>
                    <a:lnTo>
                      <a:pt x="2169" y="171"/>
                    </a:lnTo>
                    <a:lnTo>
                      <a:pt x="2017" y="247"/>
                    </a:lnTo>
                    <a:lnTo>
                      <a:pt x="1883" y="323"/>
                    </a:lnTo>
                    <a:lnTo>
                      <a:pt x="1769" y="419"/>
                    </a:lnTo>
                    <a:lnTo>
                      <a:pt x="1503" y="666"/>
                    </a:lnTo>
                    <a:lnTo>
                      <a:pt x="1275" y="932"/>
                    </a:lnTo>
                    <a:lnTo>
                      <a:pt x="1046" y="1256"/>
                    </a:lnTo>
                    <a:lnTo>
                      <a:pt x="856" y="1598"/>
                    </a:lnTo>
                    <a:lnTo>
                      <a:pt x="666" y="1978"/>
                    </a:lnTo>
                    <a:lnTo>
                      <a:pt x="495" y="2416"/>
                    </a:lnTo>
                    <a:lnTo>
                      <a:pt x="362" y="2853"/>
                    </a:lnTo>
                    <a:lnTo>
                      <a:pt x="228" y="3329"/>
                    </a:lnTo>
                    <a:lnTo>
                      <a:pt x="133" y="3843"/>
                    </a:lnTo>
                    <a:lnTo>
                      <a:pt x="57" y="4356"/>
                    </a:lnTo>
                    <a:lnTo>
                      <a:pt x="19" y="4908"/>
                    </a:lnTo>
                    <a:lnTo>
                      <a:pt x="0" y="5459"/>
                    </a:lnTo>
                    <a:lnTo>
                      <a:pt x="19" y="6030"/>
                    </a:lnTo>
                    <a:lnTo>
                      <a:pt x="57" y="6563"/>
                    </a:lnTo>
                    <a:lnTo>
                      <a:pt x="133" y="7095"/>
                    </a:lnTo>
                    <a:lnTo>
                      <a:pt x="228" y="7590"/>
                    </a:lnTo>
                    <a:lnTo>
                      <a:pt x="362" y="8066"/>
                    </a:lnTo>
                    <a:lnTo>
                      <a:pt x="495" y="8522"/>
                    </a:lnTo>
                    <a:lnTo>
                      <a:pt x="666" y="8941"/>
                    </a:lnTo>
                    <a:lnTo>
                      <a:pt x="856" y="9321"/>
                    </a:lnTo>
                    <a:lnTo>
                      <a:pt x="1046" y="9682"/>
                    </a:lnTo>
                    <a:lnTo>
                      <a:pt x="1275" y="10006"/>
                    </a:lnTo>
                    <a:lnTo>
                      <a:pt x="1503" y="10272"/>
                    </a:lnTo>
                    <a:lnTo>
                      <a:pt x="1769" y="10500"/>
                    </a:lnTo>
                    <a:lnTo>
                      <a:pt x="1883" y="10596"/>
                    </a:lnTo>
                    <a:lnTo>
                      <a:pt x="2017" y="10691"/>
                    </a:lnTo>
                    <a:lnTo>
                      <a:pt x="2169" y="10767"/>
                    </a:lnTo>
                    <a:lnTo>
                      <a:pt x="2302" y="10824"/>
                    </a:lnTo>
                    <a:lnTo>
                      <a:pt x="2435" y="10862"/>
                    </a:lnTo>
                    <a:lnTo>
                      <a:pt x="2587" y="10900"/>
                    </a:lnTo>
                    <a:lnTo>
                      <a:pt x="2739" y="10919"/>
                    </a:lnTo>
                    <a:lnTo>
                      <a:pt x="2873" y="10938"/>
                    </a:lnTo>
                    <a:lnTo>
                      <a:pt x="3025" y="10919"/>
                    </a:lnTo>
                    <a:lnTo>
                      <a:pt x="3177" y="10900"/>
                    </a:lnTo>
                    <a:lnTo>
                      <a:pt x="3310" y="10862"/>
                    </a:lnTo>
                    <a:lnTo>
                      <a:pt x="3462" y="10824"/>
                    </a:lnTo>
                    <a:lnTo>
                      <a:pt x="3595" y="10767"/>
                    </a:lnTo>
                    <a:lnTo>
                      <a:pt x="3729" y="10691"/>
                    </a:lnTo>
                    <a:lnTo>
                      <a:pt x="3862" y="10596"/>
                    </a:lnTo>
                    <a:lnTo>
                      <a:pt x="3995" y="10500"/>
                    </a:lnTo>
                    <a:lnTo>
                      <a:pt x="4242" y="10272"/>
                    </a:lnTo>
                    <a:lnTo>
                      <a:pt x="4489" y="10006"/>
                    </a:lnTo>
                    <a:lnTo>
                      <a:pt x="4699" y="9682"/>
                    </a:lnTo>
                    <a:lnTo>
                      <a:pt x="4908" y="9321"/>
                    </a:lnTo>
                    <a:lnTo>
                      <a:pt x="5098" y="8941"/>
                    </a:lnTo>
                    <a:lnTo>
                      <a:pt x="5269" y="8522"/>
                    </a:lnTo>
                    <a:lnTo>
                      <a:pt x="5402" y="8066"/>
                    </a:lnTo>
                    <a:lnTo>
                      <a:pt x="5536" y="7590"/>
                    </a:lnTo>
                    <a:lnTo>
                      <a:pt x="5631" y="7095"/>
                    </a:lnTo>
                    <a:lnTo>
                      <a:pt x="5688" y="6563"/>
                    </a:lnTo>
                    <a:lnTo>
                      <a:pt x="5745" y="6030"/>
                    </a:lnTo>
                    <a:lnTo>
                      <a:pt x="5745" y="5459"/>
                    </a:lnTo>
                    <a:lnTo>
                      <a:pt x="5745" y="4908"/>
                    </a:lnTo>
                    <a:lnTo>
                      <a:pt x="5688" y="4356"/>
                    </a:lnTo>
                    <a:lnTo>
                      <a:pt x="5631" y="3843"/>
                    </a:lnTo>
                    <a:lnTo>
                      <a:pt x="5536" y="3329"/>
                    </a:lnTo>
                    <a:lnTo>
                      <a:pt x="5402" y="2853"/>
                    </a:lnTo>
                    <a:lnTo>
                      <a:pt x="5269" y="2416"/>
                    </a:lnTo>
                    <a:lnTo>
                      <a:pt x="5098" y="1978"/>
                    </a:lnTo>
                    <a:lnTo>
                      <a:pt x="4908" y="1598"/>
                    </a:lnTo>
                    <a:lnTo>
                      <a:pt x="4699" y="1256"/>
                    </a:lnTo>
                    <a:lnTo>
                      <a:pt x="4489" y="932"/>
                    </a:lnTo>
                    <a:lnTo>
                      <a:pt x="4242" y="666"/>
                    </a:lnTo>
                    <a:lnTo>
                      <a:pt x="3995" y="419"/>
                    </a:lnTo>
                    <a:lnTo>
                      <a:pt x="3862" y="323"/>
                    </a:lnTo>
                    <a:lnTo>
                      <a:pt x="3729" y="247"/>
                    </a:lnTo>
                    <a:lnTo>
                      <a:pt x="3595" y="171"/>
                    </a:lnTo>
                    <a:lnTo>
                      <a:pt x="3462" y="114"/>
                    </a:lnTo>
                    <a:lnTo>
                      <a:pt x="3310" y="57"/>
                    </a:lnTo>
                    <a:lnTo>
                      <a:pt x="3177" y="19"/>
                    </a:lnTo>
                    <a:lnTo>
                      <a:pt x="3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5"/>
              <p:cNvSpPr/>
              <p:nvPr/>
            </p:nvSpPr>
            <p:spPr>
              <a:xfrm>
                <a:off x="552813" y="-2598988"/>
                <a:ext cx="94929" cy="188501"/>
              </a:xfrm>
              <a:custGeom>
                <a:avLst/>
                <a:gdLst/>
                <a:ahLst/>
                <a:cxnLst/>
                <a:rect l="l" t="t" r="r" b="b"/>
                <a:pathLst>
                  <a:path w="2798" h="5556" extrusionOk="0">
                    <a:moveTo>
                      <a:pt x="1447" y="1"/>
                    </a:moveTo>
                    <a:lnTo>
                      <a:pt x="1313" y="20"/>
                    </a:lnTo>
                    <a:lnTo>
                      <a:pt x="1161" y="58"/>
                    </a:lnTo>
                    <a:lnTo>
                      <a:pt x="1028" y="134"/>
                    </a:lnTo>
                    <a:lnTo>
                      <a:pt x="895" y="229"/>
                    </a:lnTo>
                    <a:lnTo>
                      <a:pt x="762" y="343"/>
                    </a:lnTo>
                    <a:lnTo>
                      <a:pt x="648" y="476"/>
                    </a:lnTo>
                    <a:lnTo>
                      <a:pt x="533" y="648"/>
                    </a:lnTo>
                    <a:lnTo>
                      <a:pt x="419" y="819"/>
                    </a:lnTo>
                    <a:lnTo>
                      <a:pt x="324" y="1009"/>
                    </a:lnTo>
                    <a:lnTo>
                      <a:pt x="248" y="1237"/>
                    </a:lnTo>
                    <a:lnTo>
                      <a:pt x="172" y="1466"/>
                    </a:lnTo>
                    <a:lnTo>
                      <a:pt x="115" y="1694"/>
                    </a:lnTo>
                    <a:lnTo>
                      <a:pt x="58" y="1960"/>
                    </a:lnTo>
                    <a:lnTo>
                      <a:pt x="20" y="2226"/>
                    </a:lnTo>
                    <a:lnTo>
                      <a:pt x="1" y="2493"/>
                    </a:lnTo>
                    <a:lnTo>
                      <a:pt x="1" y="2778"/>
                    </a:lnTo>
                    <a:lnTo>
                      <a:pt x="1" y="3063"/>
                    </a:lnTo>
                    <a:lnTo>
                      <a:pt x="20" y="3330"/>
                    </a:lnTo>
                    <a:lnTo>
                      <a:pt x="58" y="3596"/>
                    </a:lnTo>
                    <a:lnTo>
                      <a:pt x="115" y="3862"/>
                    </a:lnTo>
                    <a:lnTo>
                      <a:pt x="172" y="4110"/>
                    </a:lnTo>
                    <a:lnTo>
                      <a:pt x="248" y="4338"/>
                    </a:lnTo>
                    <a:lnTo>
                      <a:pt x="324" y="4547"/>
                    </a:lnTo>
                    <a:lnTo>
                      <a:pt x="419" y="4737"/>
                    </a:lnTo>
                    <a:lnTo>
                      <a:pt x="533" y="4928"/>
                    </a:lnTo>
                    <a:lnTo>
                      <a:pt x="648" y="5080"/>
                    </a:lnTo>
                    <a:lnTo>
                      <a:pt x="762" y="5213"/>
                    </a:lnTo>
                    <a:lnTo>
                      <a:pt x="895" y="5346"/>
                    </a:lnTo>
                    <a:lnTo>
                      <a:pt x="1028" y="5441"/>
                    </a:lnTo>
                    <a:lnTo>
                      <a:pt x="1161" y="5498"/>
                    </a:lnTo>
                    <a:lnTo>
                      <a:pt x="1313" y="5536"/>
                    </a:lnTo>
                    <a:lnTo>
                      <a:pt x="1447" y="5555"/>
                    </a:lnTo>
                    <a:lnTo>
                      <a:pt x="1561" y="5555"/>
                    </a:lnTo>
                    <a:lnTo>
                      <a:pt x="1675" y="5517"/>
                    </a:lnTo>
                    <a:lnTo>
                      <a:pt x="1789" y="5479"/>
                    </a:lnTo>
                    <a:lnTo>
                      <a:pt x="1884" y="5441"/>
                    </a:lnTo>
                    <a:lnTo>
                      <a:pt x="1998" y="5365"/>
                    </a:lnTo>
                    <a:lnTo>
                      <a:pt x="2093" y="5289"/>
                    </a:lnTo>
                    <a:lnTo>
                      <a:pt x="2264" y="5080"/>
                    </a:lnTo>
                    <a:lnTo>
                      <a:pt x="2436" y="4832"/>
                    </a:lnTo>
                    <a:lnTo>
                      <a:pt x="2588" y="4547"/>
                    </a:lnTo>
                    <a:lnTo>
                      <a:pt x="2702" y="4224"/>
                    </a:lnTo>
                    <a:lnTo>
                      <a:pt x="2797" y="3862"/>
                    </a:lnTo>
                    <a:lnTo>
                      <a:pt x="1447" y="2778"/>
                    </a:lnTo>
                    <a:lnTo>
                      <a:pt x="2797" y="1694"/>
                    </a:lnTo>
                    <a:lnTo>
                      <a:pt x="2702" y="1332"/>
                    </a:lnTo>
                    <a:lnTo>
                      <a:pt x="2588" y="1009"/>
                    </a:lnTo>
                    <a:lnTo>
                      <a:pt x="2436" y="724"/>
                    </a:lnTo>
                    <a:lnTo>
                      <a:pt x="2264" y="476"/>
                    </a:lnTo>
                    <a:lnTo>
                      <a:pt x="2093" y="286"/>
                    </a:lnTo>
                    <a:lnTo>
                      <a:pt x="1998" y="191"/>
                    </a:lnTo>
                    <a:lnTo>
                      <a:pt x="1884" y="134"/>
                    </a:lnTo>
                    <a:lnTo>
                      <a:pt x="1789" y="77"/>
                    </a:lnTo>
                    <a:lnTo>
                      <a:pt x="1675" y="39"/>
                    </a:lnTo>
                    <a:lnTo>
                      <a:pt x="1561" y="20"/>
                    </a:lnTo>
                    <a:lnTo>
                      <a:pt x="14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5"/>
              <p:cNvSpPr/>
              <p:nvPr/>
            </p:nvSpPr>
            <p:spPr>
              <a:xfrm>
                <a:off x="504433" y="-2464095"/>
                <a:ext cx="194913" cy="185889"/>
              </a:xfrm>
              <a:custGeom>
                <a:avLst/>
                <a:gdLst/>
                <a:ahLst/>
                <a:cxnLst/>
                <a:rect l="l" t="t" r="r" b="b"/>
                <a:pathLst>
                  <a:path w="5745" h="5479" extrusionOk="0">
                    <a:moveTo>
                      <a:pt x="0" y="0"/>
                    </a:moveTo>
                    <a:lnTo>
                      <a:pt x="19" y="571"/>
                    </a:lnTo>
                    <a:lnTo>
                      <a:pt x="57" y="1104"/>
                    </a:lnTo>
                    <a:lnTo>
                      <a:pt x="133" y="1636"/>
                    </a:lnTo>
                    <a:lnTo>
                      <a:pt x="228" y="2131"/>
                    </a:lnTo>
                    <a:lnTo>
                      <a:pt x="362" y="2607"/>
                    </a:lnTo>
                    <a:lnTo>
                      <a:pt x="495" y="3063"/>
                    </a:lnTo>
                    <a:lnTo>
                      <a:pt x="666" y="3482"/>
                    </a:lnTo>
                    <a:lnTo>
                      <a:pt x="856" y="3862"/>
                    </a:lnTo>
                    <a:lnTo>
                      <a:pt x="1046" y="4223"/>
                    </a:lnTo>
                    <a:lnTo>
                      <a:pt x="1275" y="4547"/>
                    </a:lnTo>
                    <a:lnTo>
                      <a:pt x="1503" y="4813"/>
                    </a:lnTo>
                    <a:lnTo>
                      <a:pt x="1769" y="5041"/>
                    </a:lnTo>
                    <a:lnTo>
                      <a:pt x="1883" y="5137"/>
                    </a:lnTo>
                    <a:lnTo>
                      <a:pt x="2017" y="5232"/>
                    </a:lnTo>
                    <a:lnTo>
                      <a:pt x="2169" y="5308"/>
                    </a:lnTo>
                    <a:lnTo>
                      <a:pt x="2302" y="5365"/>
                    </a:lnTo>
                    <a:lnTo>
                      <a:pt x="2435" y="5403"/>
                    </a:lnTo>
                    <a:lnTo>
                      <a:pt x="2587" y="5441"/>
                    </a:lnTo>
                    <a:lnTo>
                      <a:pt x="2739" y="5460"/>
                    </a:lnTo>
                    <a:lnTo>
                      <a:pt x="2873" y="5479"/>
                    </a:lnTo>
                    <a:lnTo>
                      <a:pt x="3025" y="5460"/>
                    </a:lnTo>
                    <a:lnTo>
                      <a:pt x="3177" y="5441"/>
                    </a:lnTo>
                    <a:lnTo>
                      <a:pt x="3310" y="5403"/>
                    </a:lnTo>
                    <a:lnTo>
                      <a:pt x="3462" y="5365"/>
                    </a:lnTo>
                    <a:lnTo>
                      <a:pt x="3595" y="5308"/>
                    </a:lnTo>
                    <a:lnTo>
                      <a:pt x="3729" y="5232"/>
                    </a:lnTo>
                    <a:lnTo>
                      <a:pt x="3862" y="5137"/>
                    </a:lnTo>
                    <a:lnTo>
                      <a:pt x="3995" y="5041"/>
                    </a:lnTo>
                    <a:lnTo>
                      <a:pt x="4242" y="4813"/>
                    </a:lnTo>
                    <a:lnTo>
                      <a:pt x="4489" y="4547"/>
                    </a:lnTo>
                    <a:lnTo>
                      <a:pt x="4699" y="4223"/>
                    </a:lnTo>
                    <a:lnTo>
                      <a:pt x="4908" y="3862"/>
                    </a:lnTo>
                    <a:lnTo>
                      <a:pt x="5098" y="3482"/>
                    </a:lnTo>
                    <a:lnTo>
                      <a:pt x="5269" y="3063"/>
                    </a:lnTo>
                    <a:lnTo>
                      <a:pt x="5402" y="2607"/>
                    </a:lnTo>
                    <a:lnTo>
                      <a:pt x="5536" y="2131"/>
                    </a:lnTo>
                    <a:lnTo>
                      <a:pt x="5631" y="1636"/>
                    </a:lnTo>
                    <a:lnTo>
                      <a:pt x="5688" y="1104"/>
                    </a:lnTo>
                    <a:lnTo>
                      <a:pt x="5745" y="571"/>
                    </a:lnTo>
                    <a:lnTo>
                      <a:pt x="57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5"/>
              <p:cNvSpPr/>
              <p:nvPr/>
            </p:nvSpPr>
            <p:spPr>
              <a:xfrm>
                <a:off x="674170" y="-2649301"/>
                <a:ext cx="194913" cy="371099"/>
              </a:xfrm>
              <a:custGeom>
                <a:avLst/>
                <a:gdLst/>
                <a:ahLst/>
                <a:cxnLst/>
                <a:rect l="l" t="t" r="r" b="b"/>
                <a:pathLst>
                  <a:path w="5745" h="10938" extrusionOk="0">
                    <a:moveTo>
                      <a:pt x="2720" y="0"/>
                    </a:moveTo>
                    <a:lnTo>
                      <a:pt x="2568" y="19"/>
                    </a:lnTo>
                    <a:lnTo>
                      <a:pt x="2435" y="57"/>
                    </a:lnTo>
                    <a:lnTo>
                      <a:pt x="2283" y="114"/>
                    </a:lnTo>
                    <a:lnTo>
                      <a:pt x="2150" y="171"/>
                    </a:lnTo>
                    <a:lnTo>
                      <a:pt x="2016" y="247"/>
                    </a:lnTo>
                    <a:lnTo>
                      <a:pt x="1883" y="323"/>
                    </a:lnTo>
                    <a:lnTo>
                      <a:pt x="1750" y="419"/>
                    </a:lnTo>
                    <a:lnTo>
                      <a:pt x="1503" y="666"/>
                    </a:lnTo>
                    <a:lnTo>
                      <a:pt x="1275" y="932"/>
                    </a:lnTo>
                    <a:lnTo>
                      <a:pt x="1046" y="1256"/>
                    </a:lnTo>
                    <a:lnTo>
                      <a:pt x="837" y="1598"/>
                    </a:lnTo>
                    <a:lnTo>
                      <a:pt x="647" y="1978"/>
                    </a:lnTo>
                    <a:lnTo>
                      <a:pt x="495" y="2416"/>
                    </a:lnTo>
                    <a:lnTo>
                      <a:pt x="342" y="2853"/>
                    </a:lnTo>
                    <a:lnTo>
                      <a:pt x="228" y="3329"/>
                    </a:lnTo>
                    <a:lnTo>
                      <a:pt x="133" y="3843"/>
                    </a:lnTo>
                    <a:lnTo>
                      <a:pt x="57" y="4356"/>
                    </a:lnTo>
                    <a:lnTo>
                      <a:pt x="19" y="4908"/>
                    </a:lnTo>
                    <a:lnTo>
                      <a:pt x="0" y="5459"/>
                    </a:lnTo>
                    <a:lnTo>
                      <a:pt x="19" y="6030"/>
                    </a:lnTo>
                    <a:lnTo>
                      <a:pt x="57" y="6563"/>
                    </a:lnTo>
                    <a:lnTo>
                      <a:pt x="133" y="7095"/>
                    </a:lnTo>
                    <a:lnTo>
                      <a:pt x="228" y="7590"/>
                    </a:lnTo>
                    <a:lnTo>
                      <a:pt x="342" y="8066"/>
                    </a:lnTo>
                    <a:lnTo>
                      <a:pt x="495" y="8522"/>
                    </a:lnTo>
                    <a:lnTo>
                      <a:pt x="647" y="8941"/>
                    </a:lnTo>
                    <a:lnTo>
                      <a:pt x="837" y="9321"/>
                    </a:lnTo>
                    <a:lnTo>
                      <a:pt x="1046" y="9682"/>
                    </a:lnTo>
                    <a:lnTo>
                      <a:pt x="1275" y="10006"/>
                    </a:lnTo>
                    <a:lnTo>
                      <a:pt x="1503" y="10272"/>
                    </a:lnTo>
                    <a:lnTo>
                      <a:pt x="1750" y="10500"/>
                    </a:lnTo>
                    <a:lnTo>
                      <a:pt x="1883" y="10596"/>
                    </a:lnTo>
                    <a:lnTo>
                      <a:pt x="2016" y="10691"/>
                    </a:lnTo>
                    <a:lnTo>
                      <a:pt x="2150" y="10767"/>
                    </a:lnTo>
                    <a:lnTo>
                      <a:pt x="2283" y="10824"/>
                    </a:lnTo>
                    <a:lnTo>
                      <a:pt x="2435" y="10862"/>
                    </a:lnTo>
                    <a:lnTo>
                      <a:pt x="2568" y="10900"/>
                    </a:lnTo>
                    <a:lnTo>
                      <a:pt x="2720" y="10919"/>
                    </a:lnTo>
                    <a:lnTo>
                      <a:pt x="2872" y="10938"/>
                    </a:lnTo>
                    <a:lnTo>
                      <a:pt x="3025" y="10919"/>
                    </a:lnTo>
                    <a:lnTo>
                      <a:pt x="3158" y="10900"/>
                    </a:lnTo>
                    <a:lnTo>
                      <a:pt x="3310" y="10862"/>
                    </a:lnTo>
                    <a:lnTo>
                      <a:pt x="3443" y="10824"/>
                    </a:lnTo>
                    <a:lnTo>
                      <a:pt x="3595" y="10767"/>
                    </a:lnTo>
                    <a:lnTo>
                      <a:pt x="3728" y="10691"/>
                    </a:lnTo>
                    <a:lnTo>
                      <a:pt x="3862" y="10596"/>
                    </a:lnTo>
                    <a:lnTo>
                      <a:pt x="3995" y="10500"/>
                    </a:lnTo>
                    <a:lnTo>
                      <a:pt x="4242" y="10272"/>
                    </a:lnTo>
                    <a:lnTo>
                      <a:pt x="4470" y="10006"/>
                    </a:lnTo>
                    <a:lnTo>
                      <a:pt x="4699" y="9682"/>
                    </a:lnTo>
                    <a:lnTo>
                      <a:pt x="4908" y="9321"/>
                    </a:lnTo>
                    <a:lnTo>
                      <a:pt x="5079" y="8941"/>
                    </a:lnTo>
                    <a:lnTo>
                      <a:pt x="5250" y="8522"/>
                    </a:lnTo>
                    <a:lnTo>
                      <a:pt x="5402" y="8066"/>
                    </a:lnTo>
                    <a:lnTo>
                      <a:pt x="5516" y="7590"/>
                    </a:lnTo>
                    <a:lnTo>
                      <a:pt x="5612" y="7095"/>
                    </a:lnTo>
                    <a:lnTo>
                      <a:pt x="5688" y="6563"/>
                    </a:lnTo>
                    <a:lnTo>
                      <a:pt x="5726" y="6030"/>
                    </a:lnTo>
                    <a:lnTo>
                      <a:pt x="5745" y="5459"/>
                    </a:lnTo>
                    <a:lnTo>
                      <a:pt x="5726" y="4908"/>
                    </a:lnTo>
                    <a:lnTo>
                      <a:pt x="5688" y="4356"/>
                    </a:lnTo>
                    <a:lnTo>
                      <a:pt x="5612" y="3843"/>
                    </a:lnTo>
                    <a:lnTo>
                      <a:pt x="5516" y="3329"/>
                    </a:lnTo>
                    <a:lnTo>
                      <a:pt x="5402" y="2853"/>
                    </a:lnTo>
                    <a:lnTo>
                      <a:pt x="5250" y="2416"/>
                    </a:lnTo>
                    <a:lnTo>
                      <a:pt x="5079" y="1978"/>
                    </a:lnTo>
                    <a:lnTo>
                      <a:pt x="4908" y="1598"/>
                    </a:lnTo>
                    <a:lnTo>
                      <a:pt x="4699" y="1256"/>
                    </a:lnTo>
                    <a:lnTo>
                      <a:pt x="4470" y="932"/>
                    </a:lnTo>
                    <a:lnTo>
                      <a:pt x="4242" y="666"/>
                    </a:lnTo>
                    <a:lnTo>
                      <a:pt x="3995" y="419"/>
                    </a:lnTo>
                    <a:lnTo>
                      <a:pt x="3862" y="323"/>
                    </a:lnTo>
                    <a:lnTo>
                      <a:pt x="3728" y="247"/>
                    </a:lnTo>
                    <a:lnTo>
                      <a:pt x="3595" y="171"/>
                    </a:lnTo>
                    <a:lnTo>
                      <a:pt x="3443" y="114"/>
                    </a:lnTo>
                    <a:lnTo>
                      <a:pt x="3310" y="57"/>
                    </a:lnTo>
                    <a:lnTo>
                      <a:pt x="3158" y="19"/>
                    </a:lnTo>
                    <a:lnTo>
                      <a:pt x="3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5"/>
              <p:cNvSpPr/>
              <p:nvPr/>
            </p:nvSpPr>
            <p:spPr>
              <a:xfrm>
                <a:off x="504433" y="-2464095"/>
                <a:ext cx="194913" cy="185889"/>
              </a:xfrm>
              <a:custGeom>
                <a:avLst/>
                <a:gdLst/>
                <a:ahLst/>
                <a:cxnLst/>
                <a:rect l="l" t="t" r="r" b="b"/>
                <a:pathLst>
                  <a:path w="5745" h="5479" fill="none" extrusionOk="0">
                    <a:moveTo>
                      <a:pt x="5745" y="0"/>
                    </a:moveTo>
                    <a:lnTo>
                      <a:pt x="5745" y="0"/>
                    </a:lnTo>
                    <a:lnTo>
                      <a:pt x="5745" y="571"/>
                    </a:lnTo>
                    <a:lnTo>
                      <a:pt x="5688" y="1104"/>
                    </a:lnTo>
                    <a:lnTo>
                      <a:pt x="5631" y="1636"/>
                    </a:lnTo>
                    <a:lnTo>
                      <a:pt x="5536" y="2131"/>
                    </a:lnTo>
                    <a:lnTo>
                      <a:pt x="5402" y="2607"/>
                    </a:lnTo>
                    <a:lnTo>
                      <a:pt x="5269" y="3063"/>
                    </a:lnTo>
                    <a:lnTo>
                      <a:pt x="5098" y="3482"/>
                    </a:lnTo>
                    <a:lnTo>
                      <a:pt x="4908" y="3862"/>
                    </a:lnTo>
                    <a:lnTo>
                      <a:pt x="4699" y="4223"/>
                    </a:lnTo>
                    <a:lnTo>
                      <a:pt x="4489" y="4547"/>
                    </a:lnTo>
                    <a:lnTo>
                      <a:pt x="4242" y="4813"/>
                    </a:lnTo>
                    <a:lnTo>
                      <a:pt x="3995" y="5041"/>
                    </a:lnTo>
                    <a:lnTo>
                      <a:pt x="3862" y="5137"/>
                    </a:lnTo>
                    <a:lnTo>
                      <a:pt x="3729" y="5232"/>
                    </a:lnTo>
                    <a:lnTo>
                      <a:pt x="3595" y="5308"/>
                    </a:lnTo>
                    <a:lnTo>
                      <a:pt x="3462" y="5365"/>
                    </a:lnTo>
                    <a:lnTo>
                      <a:pt x="3310" y="5403"/>
                    </a:lnTo>
                    <a:lnTo>
                      <a:pt x="3177" y="5441"/>
                    </a:lnTo>
                    <a:lnTo>
                      <a:pt x="3025" y="5460"/>
                    </a:lnTo>
                    <a:lnTo>
                      <a:pt x="2873" y="5479"/>
                    </a:lnTo>
                    <a:lnTo>
                      <a:pt x="2873" y="5479"/>
                    </a:lnTo>
                    <a:lnTo>
                      <a:pt x="2739" y="5460"/>
                    </a:lnTo>
                    <a:lnTo>
                      <a:pt x="2587" y="5441"/>
                    </a:lnTo>
                    <a:lnTo>
                      <a:pt x="2435" y="5403"/>
                    </a:lnTo>
                    <a:lnTo>
                      <a:pt x="2302" y="5365"/>
                    </a:lnTo>
                    <a:lnTo>
                      <a:pt x="2169" y="5308"/>
                    </a:lnTo>
                    <a:lnTo>
                      <a:pt x="2017" y="5232"/>
                    </a:lnTo>
                    <a:lnTo>
                      <a:pt x="1883" y="5137"/>
                    </a:lnTo>
                    <a:lnTo>
                      <a:pt x="1769" y="5041"/>
                    </a:lnTo>
                    <a:lnTo>
                      <a:pt x="1503" y="4813"/>
                    </a:lnTo>
                    <a:lnTo>
                      <a:pt x="1275" y="4547"/>
                    </a:lnTo>
                    <a:lnTo>
                      <a:pt x="1046" y="4223"/>
                    </a:lnTo>
                    <a:lnTo>
                      <a:pt x="856" y="3862"/>
                    </a:lnTo>
                    <a:lnTo>
                      <a:pt x="666" y="3482"/>
                    </a:lnTo>
                    <a:lnTo>
                      <a:pt x="495" y="3063"/>
                    </a:lnTo>
                    <a:lnTo>
                      <a:pt x="362" y="2607"/>
                    </a:lnTo>
                    <a:lnTo>
                      <a:pt x="228" y="2131"/>
                    </a:lnTo>
                    <a:lnTo>
                      <a:pt x="133" y="1636"/>
                    </a:lnTo>
                    <a:lnTo>
                      <a:pt x="57" y="1104"/>
                    </a:lnTo>
                    <a:lnTo>
                      <a:pt x="19" y="571"/>
                    </a:lnTo>
                    <a:lnTo>
                      <a:pt x="0" y="0"/>
                    </a:lnTo>
                    <a:lnTo>
                      <a:pt x="5745"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5"/>
              <p:cNvSpPr/>
              <p:nvPr/>
            </p:nvSpPr>
            <p:spPr>
              <a:xfrm>
                <a:off x="721905" y="-2598988"/>
                <a:ext cx="95540" cy="188501"/>
              </a:xfrm>
              <a:custGeom>
                <a:avLst/>
                <a:gdLst/>
                <a:ahLst/>
                <a:cxnLst/>
                <a:rect l="l" t="t" r="r" b="b"/>
                <a:pathLst>
                  <a:path w="2816" h="5556" extrusionOk="0">
                    <a:moveTo>
                      <a:pt x="1465" y="1"/>
                    </a:moveTo>
                    <a:lnTo>
                      <a:pt x="1313" y="20"/>
                    </a:lnTo>
                    <a:lnTo>
                      <a:pt x="1180" y="58"/>
                    </a:lnTo>
                    <a:lnTo>
                      <a:pt x="1028" y="134"/>
                    </a:lnTo>
                    <a:lnTo>
                      <a:pt x="895" y="229"/>
                    </a:lnTo>
                    <a:lnTo>
                      <a:pt x="762" y="343"/>
                    </a:lnTo>
                    <a:lnTo>
                      <a:pt x="647" y="476"/>
                    </a:lnTo>
                    <a:lnTo>
                      <a:pt x="533" y="648"/>
                    </a:lnTo>
                    <a:lnTo>
                      <a:pt x="438" y="819"/>
                    </a:lnTo>
                    <a:lnTo>
                      <a:pt x="343" y="1009"/>
                    </a:lnTo>
                    <a:lnTo>
                      <a:pt x="248" y="1237"/>
                    </a:lnTo>
                    <a:lnTo>
                      <a:pt x="191" y="1466"/>
                    </a:lnTo>
                    <a:lnTo>
                      <a:pt x="115" y="1694"/>
                    </a:lnTo>
                    <a:lnTo>
                      <a:pt x="77" y="1960"/>
                    </a:lnTo>
                    <a:lnTo>
                      <a:pt x="39" y="2226"/>
                    </a:lnTo>
                    <a:lnTo>
                      <a:pt x="20" y="2493"/>
                    </a:lnTo>
                    <a:lnTo>
                      <a:pt x="1" y="2778"/>
                    </a:lnTo>
                    <a:lnTo>
                      <a:pt x="20" y="3063"/>
                    </a:lnTo>
                    <a:lnTo>
                      <a:pt x="39" y="3330"/>
                    </a:lnTo>
                    <a:lnTo>
                      <a:pt x="77" y="3596"/>
                    </a:lnTo>
                    <a:lnTo>
                      <a:pt x="115" y="3862"/>
                    </a:lnTo>
                    <a:lnTo>
                      <a:pt x="191" y="4110"/>
                    </a:lnTo>
                    <a:lnTo>
                      <a:pt x="248" y="4338"/>
                    </a:lnTo>
                    <a:lnTo>
                      <a:pt x="343" y="4547"/>
                    </a:lnTo>
                    <a:lnTo>
                      <a:pt x="438" y="4737"/>
                    </a:lnTo>
                    <a:lnTo>
                      <a:pt x="533" y="4928"/>
                    </a:lnTo>
                    <a:lnTo>
                      <a:pt x="647" y="5080"/>
                    </a:lnTo>
                    <a:lnTo>
                      <a:pt x="762" y="5213"/>
                    </a:lnTo>
                    <a:lnTo>
                      <a:pt x="895" y="5346"/>
                    </a:lnTo>
                    <a:lnTo>
                      <a:pt x="1028" y="5441"/>
                    </a:lnTo>
                    <a:lnTo>
                      <a:pt x="1180" y="5498"/>
                    </a:lnTo>
                    <a:lnTo>
                      <a:pt x="1313" y="5536"/>
                    </a:lnTo>
                    <a:lnTo>
                      <a:pt x="1465" y="5555"/>
                    </a:lnTo>
                    <a:lnTo>
                      <a:pt x="1580" y="5555"/>
                    </a:lnTo>
                    <a:lnTo>
                      <a:pt x="1694" y="5517"/>
                    </a:lnTo>
                    <a:lnTo>
                      <a:pt x="1789" y="5479"/>
                    </a:lnTo>
                    <a:lnTo>
                      <a:pt x="1903" y="5441"/>
                    </a:lnTo>
                    <a:lnTo>
                      <a:pt x="1998" y="5365"/>
                    </a:lnTo>
                    <a:lnTo>
                      <a:pt x="2093" y="5289"/>
                    </a:lnTo>
                    <a:lnTo>
                      <a:pt x="2283" y="5080"/>
                    </a:lnTo>
                    <a:lnTo>
                      <a:pt x="2455" y="4832"/>
                    </a:lnTo>
                    <a:lnTo>
                      <a:pt x="2588" y="4547"/>
                    </a:lnTo>
                    <a:lnTo>
                      <a:pt x="2721" y="4224"/>
                    </a:lnTo>
                    <a:lnTo>
                      <a:pt x="2816" y="3862"/>
                    </a:lnTo>
                    <a:lnTo>
                      <a:pt x="1465" y="2778"/>
                    </a:lnTo>
                    <a:lnTo>
                      <a:pt x="2816" y="1694"/>
                    </a:lnTo>
                    <a:lnTo>
                      <a:pt x="2721" y="1332"/>
                    </a:lnTo>
                    <a:lnTo>
                      <a:pt x="2588" y="1009"/>
                    </a:lnTo>
                    <a:lnTo>
                      <a:pt x="2455" y="724"/>
                    </a:lnTo>
                    <a:lnTo>
                      <a:pt x="2283" y="476"/>
                    </a:lnTo>
                    <a:lnTo>
                      <a:pt x="2093" y="286"/>
                    </a:lnTo>
                    <a:lnTo>
                      <a:pt x="1998" y="191"/>
                    </a:lnTo>
                    <a:lnTo>
                      <a:pt x="1903" y="134"/>
                    </a:lnTo>
                    <a:lnTo>
                      <a:pt x="1789" y="77"/>
                    </a:lnTo>
                    <a:lnTo>
                      <a:pt x="1694" y="39"/>
                    </a:lnTo>
                    <a:lnTo>
                      <a:pt x="1580" y="20"/>
                    </a:lnTo>
                    <a:lnTo>
                      <a:pt x="14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5"/>
              <p:cNvSpPr/>
              <p:nvPr/>
            </p:nvSpPr>
            <p:spPr>
              <a:xfrm>
                <a:off x="674170" y="-2464095"/>
                <a:ext cx="194913" cy="185889"/>
              </a:xfrm>
              <a:custGeom>
                <a:avLst/>
                <a:gdLst/>
                <a:ahLst/>
                <a:cxnLst/>
                <a:rect l="l" t="t" r="r" b="b"/>
                <a:pathLst>
                  <a:path w="5745" h="5479" extrusionOk="0">
                    <a:moveTo>
                      <a:pt x="0" y="0"/>
                    </a:moveTo>
                    <a:lnTo>
                      <a:pt x="19" y="571"/>
                    </a:lnTo>
                    <a:lnTo>
                      <a:pt x="57" y="1104"/>
                    </a:lnTo>
                    <a:lnTo>
                      <a:pt x="133" y="1636"/>
                    </a:lnTo>
                    <a:lnTo>
                      <a:pt x="228" y="2131"/>
                    </a:lnTo>
                    <a:lnTo>
                      <a:pt x="342" y="2607"/>
                    </a:lnTo>
                    <a:lnTo>
                      <a:pt x="495" y="3063"/>
                    </a:lnTo>
                    <a:lnTo>
                      <a:pt x="647" y="3482"/>
                    </a:lnTo>
                    <a:lnTo>
                      <a:pt x="837" y="3862"/>
                    </a:lnTo>
                    <a:lnTo>
                      <a:pt x="1046" y="4223"/>
                    </a:lnTo>
                    <a:lnTo>
                      <a:pt x="1275" y="4547"/>
                    </a:lnTo>
                    <a:lnTo>
                      <a:pt x="1503" y="4813"/>
                    </a:lnTo>
                    <a:lnTo>
                      <a:pt x="1750" y="5041"/>
                    </a:lnTo>
                    <a:lnTo>
                      <a:pt x="1883" y="5137"/>
                    </a:lnTo>
                    <a:lnTo>
                      <a:pt x="2016" y="5232"/>
                    </a:lnTo>
                    <a:lnTo>
                      <a:pt x="2150" y="5308"/>
                    </a:lnTo>
                    <a:lnTo>
                      <a:pt x="2283" y="5365"/>
                    </a:lnTo>
                    <a:lnTo>
                      <a:pt x="2435" y="5403"/>
                    </a:lnTo>
                    <a:lnTo>
                      <a:pt x="2568" y="5441"/>
                    </a:lnTo>
                    <a:lnTo>
                      <a:pt x="2720" y="5460"/>
                    </a:lnTo>
                    <a:lnTo>
                      <a:pt x="2872" y="5479"/>
                    </a:lnTo>
                    <a:lnTo>
                      <a:pt x="3025" y="5460"/>
                    </a:lnTo>
                    <a:lnTo>
                      <a:pt x="3158" y="5441"/>
                    </a:lnTo>
                    <a:lnTo>
                      <a:pt x="3310" y="5403"/>
                    </a:lnTo>
                    <a:lnTo>
                      <a:pt x="3443" y="5365"/>
                    </a:lnTo>
                    <a:lnTo>
                      <a:pt x="3595" y="5308"/>
                    </a:lnTo>
                    <a:lnTo>
                      <a:pt x="3728" y="5232"/>
                    </a:lnTo>
                    <a:lnTo>
                      <a:pt x="3862" y="5137"/>
                    </a:lnTo>
                    <a:lnTo>
                      <a:pt x="3995" y="5041"/>
                    </a:lnTo>
                    <a:lnTo>
                      <a:pt x="4242" y="4813"/>
                    </a:lnTo>
                    <a:lnTo>
                      <a:pt x="4470" y="4547"/>
                    </a:lnTo>
                    <a:lnTo>
                      <a:pt x="4699" y="4223"/>
                    </a:lnTo>
                    <a:lnTo>
                      <a:pt x="4908" y="3862"/>
                    </a:lnTo>
                    <a:lnTo>
                      <a:pt x="5079" y="3482"/>
                    </a:lnTo>
                    <a:lnTo>
                      <a:pt x="5250" y="3063"/>
                    </a:lnTo>
                    <a:lnTo>
                      <a:pt x="5402" y="2607"/>
                    </a:lnTo>
                    <a:lnTo>
                      <a:pt x="5516" y="2131"/>
                    </a:lnTo>
                    <a:lnTo>
                      <a:pt x="5612" y="1636"/>
                    </a:lnTo>
                    <a:lnTo>
                      <a:pt x="5688" y="1104"/>
                    </a:lnTo>
                    <a:lnTo>
                      <a:pt x="5726" y="571"/>
                    </a:lnTo>
                    <a:lnTo>
                      <a:pt x="57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5"/>
              <p:cNvSpPr/>
              <p:nvPr/>
            </p:nvSpPr>
            <p:spPr>
              <a:xfrm>
                <a:off x="599293" y="-2213037"/>
                <a:ext cx="111689" cy="149111"/>
              </a:xfrm>
              <a:custGeom>
                <a:avLst/>
                <a:gdLst/>
                <a:ahLst/>
                <a:cxnLst/>
                <a:rect l="l" t="t" r="r" b="b"/>
                <a:pathLst>
                  <a:path w="3292" h="4395" fill="none" extrusionOk="0">
                    <a:moveTo>
                      <a:pt x="3291" y="666"/>
                    </a:moveTo>
                    <a:lnTo>
                      <a:pt x="1598" y="1027"/>
                    </a:lnTo>
                    <a:lnTo>
                      <a:pt x="1598" y="1027"/>
                    </a:lnTo>
                    <a:lnTo>
                      <a:pt x="1598" y="875"/>
                    </a:lnTo>
                    <a:lnTo>
                      <a:pt x="1560" y="742"/>
                    </a:lnTo>
                    <a:lnTo>
                      <a:pt x="1503" y="571"/>
                    </a:lnTo>
                    <a:lnTo>
                      <a:pt x="1408" y="381"/>
                    </a:lnTo>
                    <a:lnTo>
                      <a:pt x="1332" y="305"/>
                    </a:lnTo>
                    <a:lnTo>
                      <a:pt x="1256" y="228"/>
                    </a:lnTo>
                    <a:lnTo>
                      <a:pt x="1161" y="152"/>
                    </a:lnTo>
                    <a:lnTo>
                      <a:pt x="1047" y="76"/>
                    </a:lnTo>
                    <a:lnTo>
                      <a:pt x="914" y="38"/>
                    </a:lnTo>
                    <a:lnTo>
                      <a:pt x="761" y="0"/>
                    </a:lnTo>
                    <a:lnTo>
                      <a:pt x="761" y="0"/>
                    </a:lnTo>
                    <a:lnTo>
                      <a:pt x="666" y="0"/>
                    </a:lnTo>
                    <a:lnTo>
                      <a:pt x="571" y="19"/>
                    </a:lnTo>
                    <a:lnTo>
                      <a:pt x="495" y="76"/>
                    </a:lnTo>
                    <a:lnTo>
                      <a:pt x="419" y="152"/>
                    </a:lnTo>
                    <a:lnTo>
                      <a:pt x="343" y="247"/>
                    </a:lnTo>
                    <a:lnTo>
                      <a:pt x="286" y="362"/>
                    </a:lnTo>
                    <a:lnTo>
                      <a:pt x="229" y="495"/>
                    </a:lnTo>
                    <a:lnTo>
                      <a:pt x="172" y="647"/>
                    </a:lnTo>
                    <a:lnTo>
                      <a:pt x="96" y="989"/>
                    </a:lnTo>
                    <a:lnTo>
                      <a:pt x="38" y="1370"/>
                    </a:lnTo>
                    <a:lnTo>
                      <a:pt x="19" y="1788"/>
                    </a:lnTo>
                    <a:lnTo>
                      <a:pt x="0" y="2226"/>
                    </a:lnTo>
                    <a:lnTo>
                      <a:pt x="19" y="2663"/>
                    </a:lnTo>
                    <a:lnTo>
                      <a:pt x="58" y="3063"/>
                    </a:lnTo>
                    <a:lnTo>
                      <a:pt x="115" y="3443"/>
                    </a:lnTo>
                    <a:lnTo>
                      <a:pt x="210" y="3786"/>
                    </a:lnTo>
                    <a:lnTo>
                      <a:pt x="305" y="4071"/>
                    </a:lnTo>
                    <a:lnTo>
                      <a:pt x="362" y="4166"/>
                    </a:lnTo>
                    <a:lnTo>
                      <a:pt x="438" y="4261"/>
                    </a:lnTo>
                    <a:lnTo>
                      <a:pt x="495" y="4337"/>
                    </a:lnTo>
                    <a:lnTo>
                      <a:pt x="571" y="4375"/>
                    </a:lnTo>
                    <a:lnTo>
                      <a:pt x="666" y="4394"/>
                    </a:lnTo>
                    <a:lnTo>
                      <a:pt x="742" y="4375"/>
                    </a:lnTo>
                    <a:lnTo>
                      <a:pt x="742" y="4375"/>
                    </a:lnTo>
                    <a:lnTo>
                      <a:pt x="894" y="4318"/>
                    </a:lnTo>
                    <a:lnTo>
                      <a:pt x="1047" y="4261"/>
                    </a:lnTo>
                    <a:lnTo>
                      <a:pt x="1161" y="4185"/>
                    </a:lnTo>
                    <a:lnTo>
                      <a:pt x="1256" y="4109"/>
                    </a:lnTo>
                    <a:lnTo>
                      <a:pt x="1351" y="4033"/>
                    </a:lnTo>
                    <a:lnTo>
                      <a:pt x="1408" y="3938"/>
                    </a:lnTo>
                    <a:lnTo>
                      <a:pt x="1522" y="3786"/>
                    </a:lnTo>
                    <a:lnTo>
                      <a:pt x="1579" y="3614"/>
                    </a:lnTo>
                    <a:lnTo>
                      <a:pt x="1598" y="3481"/>
                    </a:lnTo>
                    <a:lnTo>
                      <a:pt x="1617" y="3367"/>
                    </a:lnTo>
                    <a:lnTo>
                      <a:pt x="3291" y="3614"/>
                    </a:lnTo>
                  </a:path>
                </a:pathLst>
              </a:custGeom>
              <a:solidFill>
                <a:schemeClr val="dk2"/>
              </a:solidFill>
              <a:ln w="2850" cap="rnd" cmpd="sng">
                <a:solidFill>
                  <a:srgbClr val="17213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5"/>
              <p:cNvSpPr/>
              <p:nvPr/>
            </p:nvSpPr>
            <p:spPr>
              <a:xfrm>
                <a:off x="618021" y="-2187863"/>
                <a:ext cx="16794" cy="98763"/>
              </a:xfrm>
              <a:custGeom>
                <a:avLst/>
                <a:gdLst/>
                <a:ahLst/>
                <a:cxnLst/>
                <a:rect l="l" t="t" r="r" b="b"/>
                <a:pathLst>
                  <a:path w="495" h="2911" extrusionOk="0">
                    <a:moveTo>
                      <a:pt x="228" y="0"/>
                    </a:moveTo>
                    <a:lnTo>
                      <a:pt x="209" y="19"/>
                    </a:lnTo>
                    <a:lnTo>
                      <a:pt x="152" y="114"/>
                    </a:lnTo>
                    <a:lnTo>
                      <a:pt x="114" y="247"/>
                    </a:lnTo>
                    <a:lnTo>
                      <a:pt x="76" y="419"/>
                    </a:lnTo>
                    <a:lnTo>
                      <a:pt x="19" y="894"/>
                    </a:lnTo>
                    <a:lnTo>
                      <a:pt x="0" y="1446"/>
                    </a:lnTo>
                    <a:lnTo>
                      <a:pt x="19" y="2016"/>
                    </a:lnTo>
                    <a:lnTo>
                      <a:pt x="76" y="2473"/>
                    </a:lnTo>
                    <a:lnTo>
                      <a:pt x="114" y="2663"/>
                    </a:lnTo>
                    <a:lnTo>
                      <a:pt x="152" y="2796"/>
                    </a:lnTo>
                    <a:lnTo>
                      <a:pt x="209" y="2872"/>
                    </a:lnTo>
                    <a:lnTo>
                      <a:pt x="228" y="2891"/>
                    </a:lnTo>
                    <a:lnTo>
                      <a:pt x="247" y="2910"/>
                    </a:lnTo>
                    <a:lnTo>
                      <a:pt x="266" y="2891"/>
                    </a:lnTo>
                    <a:lnTo>
                      <a:pt x="304" y="2872"/>
                    </a:lnTo>
                    <a:lnTo>
                      <a:pt x="342" y="2796"/>
                    </a:lnTo>
                    <a:lnTo>
                      <a:pt x="381" y="2663"/>
                    </a:lnTo>
                    <a:lnTo>
                      <a:pt x="419" y="2473"/>
                    </a:lnTo>
                    <a:lnTo>
                      <a:pt x="476" y="2016"/>
                    </a:lnTo>
                    <a:lnTo>
                      <a:pt x="495" y="1446"/>
                    </a:lnTo>
                    <a:lnTo>
                      <a:pt x="476" y="894"/>
                    </a:lnTo>
                    <a:lnTo>
                      <a:pt x="419" y="419"/>
                    </a:lnTo>
                    <a:lnTo>
                      <a:pt x="381" y="247"/>
                    </a:lnTo>
                    <a:lnTo>
                      <a:pt x="342" y="114"/>
                    </a:lnTo>
                    <a:lnTo>
                      <a:pt x="304" y="19"/>
                    </a:lnTo>
                    <a:lnTo>
                      <a:pt x="26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12" name="Google Shape;1012;p15"/>
          <p:cNvSpPr/>
          <p:nvPr/>
        </p:nvSpPr>
        <p:spPr>
          <a:xfrm>
            <a:off x="3243350" y="-2958066"/>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3" name="Google Shape;1013;p15"/>
          <p:cNvGrpSpPr/>
          <p:nvPr/>
        </p:nvGrpSpPr>
        <p:grpSpPr>
          <a:xfrm>
            <a:off x="1712355" y="4651826"/>
            <a:ext cx="344566" cy="318128"/>
            <a:chOff x="3811950" y="-673975"/>
            <a:chExt cx="464625" cy="428975"/>
          </a:xfrm>
        </p:grpSpPr>
        <p:sp>
          <p:nvSpPr>
            <p:cNvPr id="1014" name="Google Shape;1014;p15"/>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5"/>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6" name="Google Shape;1016;p15"/>
          <p:cNvGrpSpPr/>
          <p:nvPr/>
        </p:nvGrpSpPr>
        <p:grpSpPr>
          <a:xfrm>
            <a:off x="8452988" y="3125005"/>
            <a:ext cx="597276" cy="925940"/>
            <a:chOff x="4374588" y="-2137613"/>
            <a:chExt cx="1778137" cy="2756593"/>
          </a:xfrm>
        </p:grpSpPr>
        <p:sp>
          <p:nvSpPr>
            <p:cNvPr id="1017" name="Google Shape;1017;p15"/>
            <p:cNvSpPr/>
            <p:nvPr/>
          </p:nvSpPr>
          <p:spPr>
            <a:xfrm rot="1048818">
              <a:off x="4734074" y="-2037562"/>
              <a:ext cx="1059166" cy="2556491"/>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5"/>
            <p:cNvSpPr/>
            <p:nvPr/>
          </p:nvSpPr>
          <p:spPr>
            <a:xfrm rot="1048843">
              <a:off x="4756635" y="-1988662"/>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5"/>
            <p:cNvSpPr/>
            <p:nvPr/>
          </p:nvSpPr>
          <p:spPr>
            <a:xfrm rot="1048843">
              <a:off x="4728060" y="-2012475"/>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0" name="Google Shape;1020;p15"/>
          <p:cNvSpPr/>
          <p:nvPr/>
        </p:nvSpPr>
        <p:spPr>
          <a:xfrm rot="10800000">
            <a:off x="-12" y="0"/>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1" name="Google Shape;1021;p15"/>
          <p:cNvGrpSpPr/>
          <p:nvPr/>
        </p:nvGrpSpPr>
        <p:grpSpPr>
          <a:xfrm>
            <a:off x="7913" y="215451"/>
            <a:ext cx="492287" cy="2178430"/>
            <a:chOff x="11933613" y="-85249"/>
            <a:chExt cx="492287" cy="2178430"/>
          </a:xfrm>
        </p:grpSpPr>
        <p:sp>
          <p:nvSpPr>
            <p:cNvPr id="1022" name="Google Shape;1022;p15"/>
            <p:cNvSpPr/>
            <p:nvPr/>
          </p:nvSpPr>
          <p:spPr>
            <a:xfrm flipH="1">
              <a:off x="12371922" y="580482"/>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5"/>
            <p:cNvSpPr/>
            <p:nvPr/>
          </p:nvSpPr>
          <p:spPr>
            <a:xfrm flipH="1">
              <a:off x="11933613" y="1634075"/>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5"/>
            <p:cNvSpPr/>
            <p:nvPr/>
          </p:nvSpPr>
          <p:spPr>
            <a:xfrm flipH="1">
              <a:off x="12073949" y="1231716"/>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5"/>
            <p:cNvSpPr/>
            <p:nvPr/>
          </p:nvSpPr>
          <p:spPr>
            <a:xfrm flipH="1">
              <a:off x="12351889" y="1121793"/>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5"/>
            <p:cNvSpPr/>
            <p:nvPr/>
          </p:nvSpPr>
          <p:spPr>
            <a:xfrm flipH="1">
              <a:off x="12194253" y="-85249"/>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5"/>
            <p:cNvSpPr/>
            <p:nvPr/>
          </p:nvSpPr>
          <p:spPr>
            <a:xfrm flipH="1">
              <a:off x="11934997" y="2059964"/>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5"/>
            <p:cNvSpPr/>
            <p:nvPr/>
          </p:nvSpPr>
          <p:spPr>
            <a:xfrm flipH="1">
              <a:off x="12152076" y="1453638"/>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5"/>
            <p:cNvSpPr/>
            <p:nvPr/>
          </p:nvSpPr>
          <p:spPr>
            <a:xfrm flipH="1">
              <a:off x="12368462" y="-18195"/>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CUSTOM_22">
    <p:spTree>
      <p:nvGrpSpPr>
        <p:cNvPr id="1" name="Shape 1030"/>
        <p:cNvGrpSpPr/>
        <p:nvPr/>
      </p:nvGrpSpPr>
      <p:grpSpPr>
        <a:xfrm>
          <a:off x="0" y="0"/>
          <a:ext cx="0" cy="0"/>
          <a:chOff x="0" y="0"/>
          <a:chExt cx="0" cy="0"/>
        </a:xfrm>
      </p:grpSpPr>
      <p:sp>
        <p:nvSpPr>
          <p:cNvPr id="1031" name="Google Shape;1031;p16"/>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500"/>
              <a:buNone/>
              <a:defRPr/>
            </a:lvl9pPr>
          </a:lstStyle>
          <a:p>
            <a:endParaRPr/>
          </a:p>
        </p:txBody>
      </p:sp>
      <p:sp>
        <p:nvSpPr>
          <p:cNvPr id="1032" name="Google Shape;1032;p16"/>
          <p:cNvSpPr/>
          <p:nvPr/>
        </p:nvSpPr>
        <p:spPr>
          <a:xfrm>
            <a:off x="4334325" y="-414150"/>
            <a:ext cx="764025" cy="713700"/>
          </a:xfrm>
          <a:custGeom>
            <a:avLst/>
            <a:gdLst/>
            <a:ahLst/>
            <a:cxnLst/>
            <a:rect l="l" t="t" r="r" b="b"/>
            <a:pathLst>
              <a:path w="30561" h="28548" extrusionOk="0">
                <a:moveTo>
                  <a:pt x="22000" y="13895"/>
                </a:moveTo>
                <a:lnTo>
                  <a:pt x="22227" y="13914"/>
                </a:lnTo>
                <a:lnTo>
                  <a:pt x="22379" y="13933"/>
                </a:lnTo>
                <a:lnTo>
                  <a:pt x="22607" y="14009"/>
                </a:lnTo>
                <a:lnTo>
                  <a:pt x="22835" y="14122"/>
                </a:lnTo>
                <a:lnTo>
                  <a:pt x="23044" y="14255"/>
                </a:lnTo>
                <a:lnTo>
                  <a:pt x="23233" y="14407"/>
                </a:lnTo>
                <a:lnTo>
                  <a:pt x="23385" y="14578"/>
                </a:lnTo>
                <a:lnTo>
                  <a:pt x="23518" y="14768"/>
                </a:lnTo>
                <a:lnTo>
                  <a:pt x="23632" y="14977"/>
                </a:lnTo>
                <a:lnTo>
                  <a:pt x="23708" y="15185"/>
                </a:lnTo>
                <a:lnTo>
                  <a:pt x="23765" y="15489"/>
                </a:lnTo>
                <a:lnTo>
                  <a:pt x="23803" y="15793"/>
                </a:lnTo>
                <a:lnTo>
                  <a:pt x="23784" y="16096"/>
                </a:lnTo>
                <a:lnTo>
                  <a:pt x="23727" y="16419"/>
                </a:lnTo>
                <a:lnTo>
                  <a:pt x="23442" y="16514"/>
                </a:lnTo>
                <a:lnTo>
                  <a:pt x="23157" y="16571"/>
                </a:lnTo>
                <a:lnTo>
                  <a:pt x="22854" y="16609"/>
                </a:lnTo>
                <a:lnTo>
                  <a:pt x="22569" y="16590"/>
                </a:lnTo>
                <a:lnTo>
                  <a:pt x="22341" y="16552"/>
                </a:lnTo>
                <a:lnTo>
                  <a:pt x="22114" y="16476"/>
                </a:lnTo>
                <a:lnTo>
                  <a:pt x="21905" y="16362"/>
                </a:lnTo>
                <a:lnTo>
                  <a:pt x="21696" y="16210"/>
                </a:lnTo>
                <a:lnTo>
                  <a:pt x="21506" y="16040"/>
                </a:lnTo>
                <a:lnTo>
                  <a:pt x="21335" y="15850"/>
                </a:lnTo>
                <a:lnTo>
                  <a:pt x="21183" y="15622"/>
                </a:lnTo>
                <a:lnTo>
                  <a:pt x="21089" y="15394"/>
                </a:lnTo>
                <a:lnTo>
                  <a:pt x="21051" y="15280"/>
                </a:lnTo>
                <a:lnTo>
                  <a:pt x="21013" y="15147"/>
                </a:lnTo>
                <a:lnTo>
                  <a:pt x="20994" y="14996"/>
                </a:lnTo>
                <a:lnTo>
                  <a:pt x="20975" y="14844"/>
                </a:lnTo>
                <a:lnTo>
                  <a:pt x="20994" y="14692"/>
                </a:lnTo>
                <a:lnTo>
                  <a:pt x="21051" y="14521"/>
                </a:lnTo>
                <a:lnTo>
                  <a:pt x="21127" y="14369"/>
                </a:lnTo>
                <a:lnTo>
                  <a:pt x="21259" y="14198"/>
                </a:lnTo>
                <a:lnTo>
                  <a:pt x="21373" y="14103"/>
                </a:lnTo>
                <a:lnTo>
                  <a:pt x="21487" y="14009"/>
                </a:lnTo>
                <a:lnTo>
                  <a:pt x="21620" y="13952"/>
                </a:lnTo>
                <a:lnTo>
                  <a:pt x="21753" y="13914"/>
                </a:lnTo>
                <a:lnTo>
                  <a:pt x="21886" y="13895"/>
                </a:lnTo>
                <a:close/>
                <a:moveTo>
                  <a:pt x="12224" y="19399"/>
                </a:moveTo>
                <a:lnTo>
                  <a:pt x="12414" y="19418"/>
                </a:lnTo>
                <a:lnTo>
                  <a:pt x="12642" y="19475"/>
                </a:lnTo>
                <a:lnTo>
                  <a:pt x="12870" y="19551"/>
                </a:lnTo>
                <a:lnTo>
                  <a:pt x="13098" y="19646"/>
                </a:lnTo>
                <a:lnTo>
                  <a:pt x="13306" y="19779"/>
                </a:lnTo>
                <a:lnTo>
                  <a:pt x="13553" y="19931"/>
                </a:lnTo>
                <a:lnTo>
                  <a:pt x="13762" y="20120"/>
                </a:lnTo>
                <a:lnTo>
                  <a:pt x="13952" y="20329"/>
                </a:lnTo>
                <a:lnTo>
                  <a:pt x="14123" y="20557"/>
                </a:lnTo>
                <a:lnTo>
                  <a:pt x="14274" y="20785"/>
                </a:lnTo>
                <a:lnTo>
                  <a:pt x="14388" y="21032"/>
                </a:lnTo>
                <a:lnTo>
                  <a:pt x="14483" y="21297"/>
                </a:lnTo>
                <a:lnTo>
                  <a:pt x="14559" y="21563"/>
                </a:lnTo>
                <a:lnTo>
                  <a:pt x="14597" y="21791"/>
                </a:lnTo>
                <a:lnTo>
                  <a:pt x="14616" y="22019"/>
                </a:lnTo>
                <a:lnTo>
                  <a:pt x="14616" y="22265"/>
                </a:lnTo>
                <a:lnTo>
                  <a:pt x="14597" y="22493"/>
                </a:lnTo>
                <a:lnTo>
                  <a:pt x="14559" y="22721"/>
                </a:lnTo>
                <a:lnTo>
                  <a:pt x="14502" y="22949"/>
                </a:lnTo>
                <a:lnTo>
                  <a:pt x="14445" y="23157"/>
                </a:lnTo>
                <a:lnTo>
                  <a:pt x="14369" y="23366"/>
                </a:lnTo>
                <a:lnTo>
                  <a:pt x="14293" y="23575"/>
                </a:lnTo>
                <a:lnTo>
                  <a:pt x="14198" y="23784"/>
                </a:lnTo>
                <a:lnTo>
                  <a:pt x="13990" y="24163"/>
                </a:lnTo>
                <a:lnTo>
                  <a:pt x="13743" y="24524"/>
                </a:lnTo>
                <a:lnTo>
                  <a:pt x="13458" y="24866"/>
                </a:lnTo>
                <a:lnTo>
                  <a:pt x="13230" y="24828"/>
                </a:lnTo>
                <a:lnTo>
                  <a:pt x="13003" y="24809"/>
                </a:lnTo>
                <a:lnTo>
                  <a:pt x="12775" y="24752"/>
                </a:lnTo>
                <a:lnTo>
                  <a:pt x="12528" y="24695"/>
                </a:lnTo>
                <a:lnTo>
                  <a:pt x="12300" y="24619"/>
                </a:lnTo>
                <a:lnTo>
                  <a:pt x="12073" y="24543"/>
                </a:lnTo>
                <a:lnTo>
                  <a:pt x="11864" y="24448"/>
                </a:lnTo>
                <a:lnTo>
                  <a:pt x="11636" y="24334"/>
                </a:lnTo>
                <a:lnTo>
                  <a:pt x="11427" y="24201"/>
                </a:lnTo>
                <a:lnTo>
                  <a:pt x="11237" y="24068"/>
                </a:lnTo>
                <a:lnTo>
                  <a:pt x="11048" y="23917"/>
                </a:lnTo>
                <a:lnTo>
                  <a:pt x="10858" y="23746"/>
                </a:lnTo>
                <a:lnTo>
                  <a:pt x="10687" y="23556"/>
                </a:lnTo>
                <a:lnTo>
                  <a:pt x="10535" y="23366"/>
                </a:lnTo>
                <a:lnTo>
                  <a:pt x="10402" y="23157"/>
                </a:lnTo>
                <a:lnTo>
                  <a:pt x="10288" y="22930"/>
                </a:lnTo>
                <a:lnTo>
                  <a:pt x="10175" y="22664"/>
                </a:lnTo>
                <a:lnTo>
                  <a:pt x="10099" y="22398"/>
                </a:lnTo>
                <a:lnTo>
                  <a:pt x="10061" y="22113"/>
                </a:lnTo>
                <a:lnTo>
                  <a:pt x="10042" y="21810"/>
                </a:lnTo>
                <a:lnTo>
                  <a:pt x="10061" y="21525"/>
                </a:lnTo>
                <a:lnTo>
                  <a:pt x="10118" y="21221"/>
                </a:lnTo>
                <a:lnTo>
                  <a:pt x="10193" y="20937"/>
                </a:lnTo>
                <a:lnTo>
                  <a:pt x="10307" y="20652"/>
                </a:lnTo>
                <a:lnTo>
                  <a:pt x="10421" y="20443"/>
                </a:lnTo>
                <a:lnTo>
                  <a:pt x="10554" y="20234"/>
                </a:lnTo>
                <a:lnTo>
                  <a:pt x="10706" y="20045"/>
                </a:lnTo>
                <a:lnTo>
                  <a:pt x="10858" y="19893"/>
                </a:lnTo>
                <a:lnTo>
                  <a:pt x="11048" y="19741"/>
                </a:lnTo>
                <a:lnTo>
                  <a:pt x="11237" y="19627"/>
                </a:lnTo>
                <a:lnTo>
                  <a:pt x="11427" y="19532"/>
                </a:lnTo>
                <a:lnTo>
                  <a:pt x="11636" y="19456"/>
                </a:lnTo>
                <a:lnTo>
                  <a:pt x="11826" y="19418"/>
                </a:lnTo>
                <a:lnTo>
                  <a:pt x="12035" y="19399"/>
                </a:lnTo>
                <a:close/>
                <a:moveTo>
                  <a:pt x="29877" y="1"/>
                </a:moveTo>
                <a:lnTo>
                  <a:pt x="29801" y="58"/>
                </a:lnTo>
                <a:lnTo>
                  <a:pt x="29725" y="115"/>
                </a:lnTo>
                <a:lnTo>
                  <a:pt x="29706" y="209"/>
                </a:lnTo>
                <a:lnTo>
                  <a:pt x="29706" y="304"/>
                </a:lnTo>
                <a:lnTo>
                  <a:pt x="29801" y="779"/>
                </a:lnTo>
                <a:lnTo>
                  <a:pt x="29877" y="1272"/>
                </a:lnTo>
                <a:lnTo>
                  <a:pt x="29953" y="1747"/>
                </a:lnTo>
                <a:lnTo>
                  <a:pt x="30010" y="2240"/>
                </a:lnTo>
                <a:lnTo>
                  <a:pt x="30048" y="2734"/>
                </a:lnTo>
                <a:lnTo>
                  <a:pt x="30067" y="3227"/>
                </a:lnTo>
                <a:lnTo>
                  <a:pt x="30067" y="3721"/>
                </a:lnTo>
                <a:lnTo>
                  <a:pt x="30067" y="4214"/>
                </a:lnTo>
                <a:lnTo>
                  <a:pt x="30048" y="4689"/>
                </a:lnTo>
                <a:lnTo>
                  <a:pt x="30010" y="5182"/>
                </a:lnTo>
                <a:lnTo>
                  <a:pt x="29953" y="5676"/>
                </a:lnTo>
                <a:lnTo>
                  <a:pt x="29896" y="6150"/>
                </a:lnTo>
                <a:lnTo>
                  <a:pt x="29820" y="6644"/>
                </a:lnTo>
                <a:lnTo>
                  <a:pt x="29725" y="7118"/>
                </a:lnTo>
                <a:lnTo>
                  <a:pt x="29611" y="7612"/>
                </a:lnTo>
                <a:lnTo>
                  <a:pt x="29497" y="8087"/>
                </a:lnTo>
                <a:lnTo>
                  <a:pt x="29364" y="8542"/>
                </a:lnTo>
                <a:lnTo>
                  <a:pt x="29212" y="9017"/>
                </a:lnTo>
                <a:lnTo>
                  <a:pt x="29042" y="9472"/>
                </a:lnTo>
                <a:lnTo>
                  <a:pt x="28871" y="9928"/>
                </a:lnTo>
                <a:lnTo>
                  <a:pt x="28681" y="10383"/>
                </a:lnTo>
                <a:lnTo>
                  <a:pt x="28491" y="10839"/>
                </a:lnTo>
                <a:lnTo>
                  <a:pt x="28263" y="11275"/>
                </a:lnTo>
                <a:lnTo>
                  <a:pt x="28036" y="11712"/>
                </a:lnTo>
                <a:lnTo>
                  <a:pt x="27789" y="12129"/>
                </a:lnTo>
                <a:lnTo>
                  <a:pt x="27542" y="12566"/>
                </a:lnTo>
                <a:lnTo>
                  <a:pt x="27276" y="12965"/>
                </a:lnTo>
                <a:lnTo>
                  <a:pt x="26992" y="13382"/>
                </a:lnTo>
                <a:lnTo>
                  <a:pt x="26707" y="13762"/>
                </a:lnTo>
                <a:lnTo>
                  <a:pt x="26403" y="14160"/>
                </a:lnTo>
                <a:lnTo>
                  <a:pt x="26081" y="14540"/>
                </a:lnTo>
                <a:lnTo>
                  <a:pt x="25758" y="14901"/>
                </a:lnTo>
                <a:lnTo>
                  <a:pt x="25378" y="15280"/>
                </a:lnTo>
                <a:lnTo>
                  <a:pt x="24999" y="15622"/>
                </a:lnTo>
                <a:lnTo>
                  <a:pt x="24619" y="15926"/>
                </a:lnTo>
                <a:lnTo>
                  <a:pt x="24258" y="16153"/>
                </a:lnTo>
                <a:lnTo>
                  <a:pt x="24277" y="15888"/>
                </a:lnTo>
                <a:lnTo>
                  <a:pt x="24277" y="15622"/>
                </a:lnTo>
                <a:lnTo>
                  <a:pt x="24239" y="15337"/>
                </a:lnTo>
                <a:lnTo>
                  <a:pt x="24182" y="15072"/>
                </a:lnTo>
                <a:lnTo>
                  <a:pt x="24088" y="14787"/>
                </a:lnTo>
                <a:lnTo>
                  <a:pt x="23955" y="14521"/>
                </a:lnTo>
                <a:lnTo>
                  <a:pt x="23784" y="14293"/>
                </a:lnTo>
                <a:lnTo>
                  <a:pt x="23575" y="14066"/>
                </a:lnTo>
                <a:lnTo>
                  <a:pt x="23328" y="13857"/>
                </a:lnTo>
                <a:lnTo>
                  <a:pt x="23082" y="13705"/>
                </a:lnTo>
                <a:lnTo>
                  <a:pt x="22797" y="13553"/>
                </a:lnTo>
                <a:lnTo>
                  <a:pt x="22493" y="13458"/>
                </a:lnTo>
                <a:lnTo>
                  <a:pt x="22265" y="13420"/>
                </a:lnTo>
                <a:lnTo>
                  <a:pt x="22038" y="13401"/>
                </a:lnTo>
                <a:lnTo>
                  <a:pt x="21829" y="13420"/>
                </a:lnTo>
                <a:lnTo>
                  <a:pt x="21620" y="13458"/>
                </a:lnTo>
                <a:lnTo>
                  <a:pt x="21411" y="13515"/>
                </a:lnTo>
                <a:lnTo>
                  <a:pt x="21221" y="13610"/>
                </a:lnTo>
                <a:lnTo>
                  <a:pt x="21051" y="13724"/>
                </a:lnTo>
                <a:lnTo>
                  <a:pt x="20899" y="13876"/>
                </a:lnTo>
                <a:lnTo>
                  <a:pt x="20766" y="14047"/>
                </a:lnTo>
                <a:lnTo>
                  <a:pt x="20652" y="14236"/>
                </a:lnTo>
                <a:lnTo>
                  <a:pt x="20557" y="14426"/>
                </a:lnTo>
                <a:lnTo>
                  <a:pt x="20519" y="14635"/>
                </a:lnTo>
                <a:lnTo>
                  <a:pt x="20500" y="14863"/>
                </a:lnTo>
                <a:lnTo>
                  <a:pt x="20500" y="15090"/>
                </a:lnTo>
                <a:lnTo>
                  <a:pt x="20557" y="15318"/>
                </a:lnTo>
                <a:lnTo>
                  <a:pt x="20633" y="15565"/>
                </a:lnTo>
                <a:lnTo>
                  <a:pt x="20690" y="15717"/>
                </a:lnTo>
                <a:lnTo>
                  <a:pt x="20766" y="15869"/>
                </a:lnTo>
                <a:lnTo>
                  <a:pt x="20937" y="16134"/>
                </a:lnTo>
                <a:lnTo>
                  <a:pt x="21145" y="16381"/>
                </a:lnTo>
                <a:lnTo>
                  <a:pt x="21392" y="16609"/>
                </a:lnTo>
                <a:lnTo>
                  <a:pt x="21658" y="16780"/>
                </a:lnTo>
                <a:lnTo>
                  <a:pt x="21943" y="16932"/>
                </a:lnTo>
                <a:lnTo>
                  <a:pt x="22095" y="16989"/>
                </a:lnTo>
                <a:lnTo>
                  <a:pt x="22227" y="17027"/>
                </a:lnTo>
                <a:lnTo>
                  <a:pt x="22379" y="17065"/>
                </a:lnTo>
                <a:lnTo>
                  <a:pt x="22531" y="17083"/>
                </a:lnTo>
                <a:lnTo>
                  <a:pt x="23063" y="17083"/>
                </a:lnTo>
                <a:lnTo>
                  <a:pt x="23309" y="17046"/>
                </a:lnTo>
                <a:lnTo>
                  <a:pt x="23575" y="16989"/>
                </a:lnTo>
                <a:lnTo>
                  <a:pt x="23575" y="16989"/>
                </a:lnTo>
                <a:lnTo>
                  <a:pt x="23423" y="17330"/>
                </a:lnTo>
                <a:lnTo>
                  <a:pt x="23252" y="17710"/>
                </a:lnTo>
                <a:lnTo>
                  <a:pt x="23025" y="18089"/>
                </a:lnTo>
                <a:lnTo>
                  <a:pt x="22778" y="18488"/>
                </a:lnTo>
                <a:lnTo>
                  <a:pt x="22303" y="19171"/>
                </a:lnTo>
                <a:lnTo>
                  <a:pt x="21791" y="19836"/>
                </a:lnTo>
                <a:lnTo>
                  <a:pt x="21240" y="20462"/>
                </a:lnTo>
                <a:lnTo>
                  <a:pt x="20671" y="21070"/>
                </a:lnTo>
                <a:lnTo>
                  <a:pt x="20083" y="21658"/>
                </a:lnTo>
                <a:lnTo>
                  <a:pt x="19456" y="22208"/>
                </a:lnTo>
                <a:lnTo>
                  <a:pt x="18811" y="22721"/>
                </a:lnTo>
                <a:lnTo>
                  <a:pt x="18147" y="23214"/>
                </a:lnTo>
                <a:lnTo>
                  <a:pt x="17596" y="23575"/>
                </a:lnTo>
                <a:lnTo>
                  <a:pt x="17065" y="23898"/>
                </a:lnTo>
                <a:lnTo>
                  <a:pt x="16552" y="24163"/>
                </a:lnTo>
                <a:lnTo>
                  <a:pt x="16040" y="24391"/>
                </a:lnTo>
                <a:lnTo>
                  <a:pt x="15546" y="24562"/>
                </a:lnTo>
                <a:lnTo>
                  <a:pt x="15053" y="24714"/>
                </a:lnTo>
                <a:lnTo>
                  <a:pt x="14578" y="24809"/>
                </a:lnTo>
                <a:lnTo>
                  <a:pt x="14104" y="24866"/>
                </a:lnTo>
                <a:lnTo>
                  <a:pt x="14104" y="24866"/>
                </a:lnTo>
                <a:lnTo>
                  <a:pt x="14369" y="24467"/>
                </a:lnTo>
                <a:lnTo>
                  <a:pt x="14616" y="24050"/>
                </a:lnTo>
                <a:lnTo>
                  <a:pt x="14806" y="23632"/>
                </a:lnTo>
                <a:lnTo>
                  <a:pt x="14882" y="23404"/>
                </a:lnTo>
                <a:lnTo>
                  <a:pt x="14939" y="23195"/>
                </a:lnTo>
                <a:lnTo>
                  <a:pt x="14996" y="22987"/>
                </a:lnTo>
                <a:lnTo>
                  <a:pt x="15034" y="22759"/>
                </a:lnTo>
                <a:lnTo>
                  <a:pt x="15072" y="22550"/>
                </a:lnTo>
                <a:lnTo>
                  <a:pt x="15091" y="22322"/>
                </a:lnTo>
                <a:lnTo>
                  <a:pt x="15091" y="22113"/>
                </a:lnTo>
                <a:lnTo>
                  <a:pt x="15091" y="21886"/>
                </a:lnTo>
                <a:lnTo>
                  <a:pt x="15072" y="21677"/>
                </a:lnTo>
                <a:lnTo>
                  <a:pt x="15034" y="21468"/>
                </a:lnTo>
                <a:lnTo>
                  <a:pt x="14958" y="21145"/>
                </a:lnTo>
                <a:lnTo>
                  <a:pt x="14844" y="20842"/>
                </a:lnTo>
                <a:lnTo>
                  <a:pt x="14711" y="20557"/>
                </a:lnTo>
                <a:lnTo>
                  <a:pt x="14521" y="20272"/>
                </a:lnTo>
                <a:lnTo>
                  <a:pt x="14331" y="20007"/>
                </a:lnTo>
                <a:lnTo>
                  <a:pt x="14104" y="19779"/>
                </a:lnTo>
                <a:lnTo>
                  <a:pt x="13857" y="19551"/>
                </a:lnTo>
                <a:lnTo>
                  <a:pt x="13572" y="19361"/>
                </a:lnTo>
                <a:lnTo>
                  <a:pt x="13325" y="19209"/>
                </a:lnTo>
                <a:lnTo>
                  <a:pt x="13079" y="19095"/>
                </a:lnTo>
                <a:lnTo>
                  <a:pt x="12813" y="19020"/>
                </a:lnTo>
                <a:lnTo>
                  <a:pt x="12547" y="18944"/>
                </a:lnTo>
                <a:lnTo>
                  <a:pt x="12300" y="18925"/>
                </a:lnTo>
                <a:lnTo>
                  <a:pt x="12035" y="18906"/>
                </a:lnTo>
                <a:lnTo>
                  <a:pt x="11769" y="18944"/>
                </a:lnTo>
                <a:lnTo>
                  <a:pt x="11522" y="18982"/>
                </a:lnTo>
                <a:lnTo>
                  <a:pt x="11256" y="19076"/>
                </a:lnTo>
                <a:lnTo>
                  <a:pt x="11010" y="19190"/>
                </a:lnTo>
                <a:lnTo>
                  <a:pt x="10763" y="19342"/>
                </a:lnTo>
                <a:lnTo>
                  <a:pt x="10554" y="19513"/>
                </a:lnTo>
                <a:lnTo>
                  <a:pt x="10345" y="19703"/>
                </a:lnTo>
                <a:lnTo>
                  <a:pt x="10175" y="19931"/>
                </a:lnTo>
                <a:lnTo>
                  <a:pt x="10004" y="20177"/>
                </a:lnTo>
                <a:lnTo>
                  <a:pt x="9852" y="20462"/>
                </a:lnTo>
                <a:lnTo>
                  <a:pt x="9738" y="20785"/>
                </a:lnTo>
                <a:lnTo>
                  <a:pt x="9643" y="21126"/>
                </a:lnTo>
                <a:lnTo>
                  <a:pt x="9586" y="21468"/>
                </a:lnTo>
                <a:lnTo>
                  <a:pt x="9567" y="21829"/>
                </a:lnTo>
                <a:lnTo>
                  <a:pt x="9567" y="22170"/>
                </a:lnTo>
                <a:lnTo>
                  <a:pt x="9624" y="22512"/>
                </a:lnTo>
                <a:lnTo>
                  <a:pt x="9719" y="22835"/>
                </a:lnTo>
                <a:lnTo>
                  <a:pt x="9852" y="23138"/>
                </a:lnTo>
                <a:lnTo>
                  <a:pt x="9947" y="23347"/>
                </a:lnTo>
                <a:lnTo>
                  <a:pt x="10080" y="23556"/>
                </a:lnTo>
                <a:lnTo>
                  <a:pt x="10212" y="23746"/>
                </a:lnTo>
                <a:lnTo>
                  <a:pt x="10383" y="23936"/>
                </a:lnTo>
                <a:lnTo>
                  <a:pt x="10535" y="24106"/>
                </a:lnTo>
                <a:lnTo>
                  <a:pt x="10725" y="24277"/>
                </a:lnTo>
                <a:lnTo>
                  <a:pt x="10915" y="24429"/>
                </a:lnTo>
                <a:lnTo>
                  <a:pt x="11105" y="24562"/>
                </a:lnTo>
                <a:lnTo>
                  <a:pt x="11313" y="24695"/>
                </a:lnTo>
                <a:lnTo>
                  <a:pt x="11541" y="24828"/>
                </a:lnTo>
                <a:lnTo>
                  <a:pt x="11769" y="24942"/>
                </a:lnTo>
                <a:lnTo>
                  <a:pt x="11997" y="25037"/>
                </a:lnTo>
                <a:lnTo>
                  <a:pt x="12243" y="25112"/>
                </a:lnTo>
                <a:lnTo>
                  <a:pt x="12490" y="25188"/>
                </a:lnTo>
                <a:lnTo>
                  <a:pt x="12756" y="25245"/>
                </a:lnTo>
                <a:lnTo>
                  <a:pt x="13022" y="25302"/>
                </a:lnTo>
                <a:lnTo>
                  <a:pt x="12604" y="25625"/>
                </a:lnTo>
                <a:lnTo>
                  <a:pt x="12168" y="25929"/>
                </a:lnTo>
                <a:lnTo>
                  <a:pt x="11712" y="26194"/>
                </a:lnTo>
                <a:lnTo>
                  <a:pt x="11237" y="26441"/>
                </a:lnTo>
                <a:lnTo>
                  <a:pt x="10744" y="26669"/>
                </a:lnTo>
                <a:lnTo>
                  <a:pt x="10250" y="26859"/>
                </a:lnTo>
                <a:lnTo>
                  <a:pt x="9757" y="27049"/>
                </a:lnTo>
                <a:lnTo>
                  <a:pt x="9244" y="27219"/>
                </a:lnTo>
                <a:lnTo>
                  <a:pt x="8675" y="27390"/>
                </a:lnTo>
                <a:lnTo>
                  <a:pt x="8106" y="27580"/>
                </a:lnTo>
                <a:lnTo>
                  <a:pt x="7517" y="27732"/>
                </a:lnTo>
                <a:lnTo>
                  <a:pt x="6929" y="27865"/>
                </a:lnTo>
                <a:lnTo>
                  <a:pt x="6321" y="27960"/>
                </a:lnTo>
                <a:lnTo>
                  <a:pt x="5714" y="28036"/>
                </a:lnTo>
                <a:lnTo>
                  <a:pt x="5107" y="28073"/>
                </a:lnTo>
                <a:lnTo>
                  <a:pt x="4803" y="28073"/>
                </a:lnTo>
                <a:lnTo>
                  <a:pt x="4499" y="28055"/>
                </a:lnTo>
                <a:lnTo>
                  <a:pt x="4158" y="28017"/>
                </a:lnTo>
                <a:lnTo>
                  <a:pt x="3854" y="27979"/>
                </a:lnTo>
                <a:lnTo>
                  <a:pt x="3531" y="27922"/>
                </a:lnTo>
                <a:lnTo>
                  <a:pt x="3227" y="27846"/>
                </a:lnTo>
                <a:lnTo>
                  <a:pt x="2943" y="27751"/>
                </a:lnTo>
                <a:lnTo>
                  <a:pt x="2658" y="27656"/>
                </a:lnTo>
                <a:lnTo>
                  <a:pt x="2373" y="27542"/>
                </a:lnTo>
                <a:lnTo>
                  <a:pt x="2108" y="27409"/>
                </a:lnTo>
                <a:lnTo>
                  <a:pt x="1861" y="27257"/>
                </a:lnTo>
                <a:lnTo>
                  <a:pt x="1614" y="27105"/>
                </a:lnTo>
                <a:lnTo>
                  <a:pt x="1386" y="26935"/>
                </a:lnTo>
                <a:lnTo>
                  <a:pt x="1159" y="26764"/>
                </a:lnTo>
                <a:lnTo>
                  <a:pt x="969" y="26574"/>
                </a:lnTo>
                <a:lnTo>
                  <a:pt x="779" y="26384"/>
                </a:lnTo>
                <a:lnTo>
                  <a:pt x="608" y="26156"/>
                </a:lnTo>
                <a:lnTo>
                  <a:pt x="437" y="25948"/>
                </a:lnTo>
                <a:lnTo>
                  <a:pt x="380" y="25872"/>
                </a:lnTo>
                <a:lnTo>
                  <a:pt x="285" y="25834"/>
                </a:lnTo>
                <a:lnTo>
                  <a:pt x="191" y="25834"/>
                </a:lnTo>
                <a:lnTo>
                  <a:pt x="115" y="25872"/>
                </a:lnTo>
                <a:lnTo>
                  <a:pt x="39" y="25948"/>
                </a:lnTo>
                <a:lnTo>
                  <a:pt x="1" y="26024"/>
                </a:lnTo>
                <a:lnTo>
                  <a:pt x="1" y="26118"/>
                </a:lnTo>
                <a:lnTo>
                  <a:pt x="39" y="26213"/>
                </a:lnTo>
                <a:lnTo>
                  <a:pt x="191" y="26422"/>
                </a:lnTo>
                <a:lnTo>
                  <a:pt x="361" y="26631"/>
                </a:lnTo>
                <a:lnTo>
                  <a:pt x="532" y="26840"/>
                </a:lnTo>
                <a:lnTo>
                  <a:pt x="741" y="27030"/>
                </a:lnTo>
                <a:lnTo>
                  <a:pt x="931" y="27219"/>
                </a:lnTo>
                <a:lnTo>
                  <a:pt x="1159" y="27390"/>
                </a:lnTo>
                <a:lnTo>
                  <a:pt x="1386" y="27542"/>
                </a:lnTo>
                <a:lnTo>
                  <a:pt x="1633" y="27694"/>
                </a:lnTo>
                <a:lnTo>
                  <a:pt x="1880" y="27827"/>
                </a:lnTo>
                <a:lnTo>
                  <a:pt x="2146" y="27960"/>
                </a:lnTo>
                <a:lnTo>
                  <a:pt x="2411" y="28073"/>
                </a:lnTo>
                <a:lnTo>
                  <a:pt x="2677" y="28187"/>
                </a:lnTo>
                <a:lnTo>
                  <a:pt x="2962" y="28282"/>
                </a:lnTo>
                <a:lnTo>
                  <a:pt x="3265" y="28358"/>
                </a:lnTo>
                <a:lnTo>
                  <a:pt x="3569" y="28415"/>
                </a:lnTo>
                <a:lnTo>
                  <a:pt x="3873" y="28472"/>
                </a:lnTo>
                <a:lnTo>
                  <a:pt x="4158" y="28510"/>
                </a:lnTo>
                <a:lnTo>
                  <a:pt x="4461" y="28529"/>
                </a:lnTo>
                <a:lnTo>
                  <a:pt x="4784" y="28548"/>
                </a:lnTo>
                <a:lnTo>
                  <a:pt x="5429" y="28548"/>
                </a:lnTo>
                <a:lnTo>
                  <a:pt x="5752" y="28529"/>
                </a:lnTo>
                <a:lnTo>
                  <a:pt x="6397" y="28453"/>
                </a:lnTo>
                <a:lnTo>
                  <a:pt x="7024" y="28339"/>
                </a:lnTo>
                <a:lnTo>
                  <a:pt x="7650" y="28187"/>
                </a:lnTo>
                <a:lnTo>
                  <a:pt x="8257" y="28036"/>
                </a:lnTo>
                <a:lnTo>
                  <a:pt x="8846" y="27865"/>
                </a:lnTo>
                <a:lnTo>
                  <a:pt x="9396" y="27675"/>
                </a:lnTo>
                <a:lnTo>
                  <a:pt x="9928" y="27504"/>
                </a:lnTo>
                <a:lnTo>
                  <a:pt x="10459" y="27295"/>
                </a:lnTo>
                <a:lnTo>
                  <a:pt x="10972" y="27086"/>
                </a:lnTo>
                <a:lnTo>
                  <a:pt x="11503" y="26859"/>
                </a:lnTo>
                <a:lnTo>
                  <a:pt x="11997" y="26593"/>
                </a:lnTo>
                <a:lnTo>
                  <a:pt x="12490" y="26308"/>
                </a:lnTo>
                <a:lnTo>
                  <a:pt x="12946" y="25986"/>
                </a:lnTo>
                <a:lnTo>
                  <a:pt x="13173" y="25815"/>
                </a:lnTo>
                <a:lnTo>
                  <a:pt x="13401" y="25625"/>
                </a:lnTo>
                <a:lnTo>
                  <a:pt x="13667" y="25359"/>
                </a:lnTo>
                <a:lnTo>
                  <a:pt x="13990" y="25359"/>
                </a:lnTo>
                <a:lnTo>
                  <a:pt x="14236" y="25340"/>
                </a:lnTo>
                <a:lnTo>
                  <a:pt x="14502" y="25302"/>
                </a:lnTo>
                <a:lnTo>
                  <a:pt x="14768" y="25264"/>
                </a:lnTo>
                <a:lnTo>
                  <a:pt x="15034" y="25207"/>
                </a:lnTo>
                <a:lnTo>
                  <a:pt x="15565" y="25074"/>
                </a:lnTo>
                <a:lnTo>
                  <a:pt x="16116" y="24885"/>
                </a:lnTo>
                <a:lnTo>
                  <a:pt x="16666" y="24638"/>
                </a:lnTo>
                <a:lnTo>
                  <a:pt x="17235" y="24353"/>
                </a:lnTo>
                <a:lnTo>
                  <a:pt x="17824" y="24012"/>
                </a:lnTo>
                <a:lnTo>
                  <a:pt x="18412" y="23613"/>
                </a:lnTo>
                <a:lnTo>
                  <a:pt x="19096" y="23119"/>
                </a:lnTo>
                <a:lnTo>
                  <a:pt x="19779" y="22588"/>
                </a:lnTo>
                <a:lnTo>
                  <a:pt x="20405" y="22019"/>
                </a:lnTo>
                <a:lnTo>
                  <a:pt x="21032" y="21411"/>
                </a:lnTo>
                <a:lnTo>
                  <a:pt x="21620" y="20785"/>
                </a:lnTo>
                <a:lnTo>
                  <a:pt x="22170" y="20139"/>
                </a:lnTo>
                <a:lnTo>
                  <a:pt x="22702" y="19456"/>
                </a:lnTo>
                <a:lnTo>
                  <a:pt x="23176" y="18754"/>
                </a:lnTo>
                <a:lnTo>
                  <a:pt x="23461" y="18336"/>
                </a:lnTo>
                <a:lnTo>
                  <a:pt x="23727" y="17843"/>
                </a:lnTo>
                <a:lnTo>
                  <a:pt x="23841" y="17596"/>
                </a:lnTo>
                <a:lnTo>
                  <a:pt x="23974" y="17330"/>
                </a:lnTo>
                <a:lnTo>
                  <a:pt x="24069" y="17046"/>
                </a:lnTo>
                <a:lnTo>
                  <a:pt x="24144" y="16761"/>
                </a:lnTo>
                <a:lnTo>
                  <a:pt x="24391" y="16647"/>
                </a:lnTo>
                <a:lnTo>
                  <a:pt x="24638" y="16495"/>
                </a:lnTo>
                <a:lnTo>
                  <a:pt x="24885" y="16343"/>
                </a:lnTo>
                <a:lnTo>
                  <a:pt x="25113" y="16153"/>
                </a:lnTo>
                <a:lnTo>
                  <a:pt x="25359" y="15964"/>
                </a:lnTo>
                <a:lnTo>
                  <a:pt x="25606" y="15736"/>
                </a:lnTo>
                <a:lnTo>
                  <a:pt x="25853" y="15489"/>
                </a:lnTo>
                <a:lnTo>
                  <a:pt x="26118" y="15223"/>
                </a:lnTo>
                <a:lnTo>
                  <a:pt x="26441" y="14844"/>
                </a:lnTo>
                <a:lnTo>
                  <a:pt x="26783" y="14464"/>
                </a:lnTo>
                <a:lnTo>
                  <a:pt x="27087" y="14066"/>
                </a:lnTo>
                <a:lnTo>
                  <a:pt x="27390" y="13667"/>
                </a:lnTo>
                <a:lnTo>
                  <a:pt x="27675" y="13249"/>
                </a:lnTo>
                <a:lnTo>
                  <a:pt x="27960" y="12813"/>
                </a:lnTo>
                <a:lnTo>
                  <a:pt x="28225" y="12395"/>
                </a:lnTo>
                <a:lnTo>
                  <a:pt x="28472" y="11940"/>
                </a:lnTo>
                <a:lnTo>
                  <a:pt x="28700" y="11503"/>
                </a:lnTo>
                <a:lnTo>
                  <a:pt x="28928" y="11048"/>
                </a:lnTo>
                <a:lnTo>
                  <a:pt x="29136" y="10592"/>
                </a:lnTo>
                <a:lnTo>
                  <a:pt x="29326" y="10117"/>
                </a:lnTo>
                <a:lnTo>
                  <a:pt x="29497" y="9643"/>
                </a:lnTo>
                <a:lnTo>
                  <a:pt x="29668" y="9168"/>
                </a:lnTo>
                <a:lnTo>
                  <a:pt x="29820" y="8694"/>
                </a:lnTo>
                <a:lnTo>
                  <a:pt x="29972" y="8200"/>
                </a:lnTo>
                <a:lnTo>
                  <a:pt x="30086" y="7707"/>
                </a:lnTo>
                <a:lnTo>
                  <a:pt x="30199" y="7213"/>
                </a:lnTo>
                <a:lnTo>
                  <a:pt x="30294" y="6720"/>
                </a:lnTo>
                <a:lnTo>
                  <a:pt x="30370" y="6226"/>
                </a:lnTo>
                <a:lnTo>
                  <a:pt x="30446" y="5733"/>
                </a:lnTo>
                <a:lnTo>
                  <a:pt x="30503" y="5220"/>
                </a:lnTo>
                <a:lnTo>
                  <a:pt x="30541" y="4727"/>
                </a:lnTo>
                <a:lnTo>
                  <a:pt x="30560" y="4214"/>
                </a:lnTo>
                <a:lnTo>
                  <a:pt x="30560" y="3721"/>
                </a:lnTo>
                <a:lnTo>
                  <a:pt x="30560" y="3208"/>
                </a:lnTo>
                <a:lnTo>
                  <a:pt x="30522" y="2696"/>
                </a:lnTo>
                <a:lnTo>
                  <a:pt x="30484" y="2202"/>
                </a:lnTo>
                <a:lnTo>
                  <a:pt x="30427" y="1690"/>
                </a:lnTo>
                <a:lnTo>
                  <a:pt x="30370" y="1196"/>
                </a:lnTo>
                <a:lnTo>
                  <a:pt x="30275" y="684"/>
                </a:lnTo>
                <a:lnTo>
                  <a:pt x="30180" y="190"/>
                </a:lnTo>
                <a:lnTo>
                  <a:pt x="30142" y="115"/>
                </a:lnTo>
                <a:lnTo>
                  <a:pt x="30067" y="39"/>
                </a:lnTo>
                <a:lnTo>
                  <a:pt x="2999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3" name="Google Shape;1033;p16"/>
          <p:cNvGrpSpPr/>
          <p:nvPr/>
        </p:nvGrpSpPr>
        <p:grpSpPr>
          <a:xfrm>
            <a:off x="8511855" y="2285376"/>
            <a:ext cx="344566" cy="318128"/>
            <a:chOff x="3811950" y="-673975"/>
            <a:chExt cx="464625" cy="428975"/>
          </a:xfrm>
        </p:grpSpPr>
        <p:sp>
          <p:nvSpPr>
            <p:cNvPr id="1034" name="Google Shape;1034;p16"/>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6"/>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6" name="Google Shape;1036;p16"/>
          <p:cNvSpPr/>
          <p:nvPr/>
        </p:nvSpPr>
        <p:spPr>
          <a:xfrm flipH="1">
            <a:off x="3534716" y="4599423"/>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6"/>
          <p:cNvSpPr/>
          <p:nvPr/>
        </p:nvSpPr>
        <p:spPr>
          <a:xfrm flipH="1">
            <a:off x="3784283" y="4848328"/>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8" name="Google Shape;1038;p16"/>
          <p:cNvGrpSpPr/>
          <p:nvPr/>
        </p:nvGrpSpPr>
        <p:grpSpPr>
          <a:xfrm rot="-5400000">
            <a:off x="7294535" y="3811636"/>
            <a:ext cx="591137" cy="1824476"/>
            <a:chOff x="10245610" y="1264961"/>
            <a:chExt cx="591137" cy="1824476"/>
          </a:xfrm>
        </p:grpSpPr>
        <p:sp>
          <p:nvSpPr>
            <p:cNvPr id="1039" name="Google Shape;1039;p16"/>
            <p:cNvSpPr/>
            <p:nvPr/>
          </p:nvSpPr>
          <p:spPr>
            <a:xfrm flipH="1">
              <a:off x="10607176" y="3028539"/>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6"/>
            <p:cNvSpPr/>
            <p:nvPr/>
          </p:nvSpPr>
          <p:spPr>
            <a:xfrm flipH="1">
              <a:off x="10609252" y="1531829"/>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6"/>
            <p:cNvSpPr/>
            <p:nvPr/>
          </p:nvSpPr>
          <p:spPr>
            <a:xfrm flipH="1">
              <a:off x="10245610" y="2510756"/>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6"/>
            <p:cNvSpPr/>
            <p:nvPr/>
          </p:nvSpPr>
          <p:spPr>
            <a:xfrm flipH="1">
              <a:off x="10813218" y="1772400"/>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6"/>
            <p:cNvSpPr/>
            <p:nvPr/>
          </p:nvSpPr>
          <p:spPr>
            <a:xfrm flipH="1">
              <a:off x="10599600" y="1264961"/>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6"/>
            <p:cNvSpPr/>
            <p:nvPr/>
          </p:nvSpPr>
          <p:spPr>
            <a:xfrm flipH="1">
              <a:off x="10723328" y="2219704"/>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5" name="Google Shape;1045;p16"/>
          <p:cNvGrpSpPr/>
          <p:nvPr/>
        </p:nvGrpSpPr>
        <p:grpSpPr>
          <a:xfrm flipH="1">
            <a:off x="70039" y="2155761"/>
            <a:ext cx="423849" cy="1824476"/>
            <a:chOff x="3456989" y="-1976039"/>
            <a:chExt cx="423849" cy="1824476"/>
          </a:xfrm>
        </p:grpSpPr>
        <p:sp>
          <p:nvSpPr>
            <p:cNvPr id="1046" name="Google Shape;1046;p16"/>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6"/>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6"/>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9" name="Google Shape;1049;p16"/>
          <p:cNvGrpSpPr/>
          <p:nvPr/>
        </p:nvGrpSpPr>
        <p:grpSpPr>
          <a:xfrm flipH="1">
            <a:off x="874878" y="4483066"/>
            <a:ext cx="2277317" cy="743201"/>
            <a:chOff x="4638381" y="111691"/>
            <a:chExt cx="2277317" cy="743201"/>
          </a:xfrm>
        </p:grpSpPr>
        <p:sp>
          <p:nvSpPr>
            <p:cNvPr id="1050" name="Google Shape;1050;p16"/>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6"/>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6"/>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6"/>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6"/>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6"/>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6"/>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7" name="Google Shape;1057;p16"/>
          <p:cNvGrpSpPr/>
          <p:nvPr/>
        </p:nvGrpSpPr>
        <p:grpSpPr>
          <a:xfrm flipH="1">
            <a:off x="-817038" y="-224392"/>
            <a:ext cx="2681793" cy="1489622"/>
            <a:chOff x="4450825" y="2678875"/>
            <a:chExt cx="2158385" cy="1198891"/>
          </a:xfrm>
        </p:grpSpPr>
        <p:sp>
          <p:nvSpPr>
            <p:cNvPr id="1058" name="Google Shape;1058;p16"/>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6"/>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6"/>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6"/>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2" name="Google Shape;1062;p16"/>
          <p:cNvSpPr/>
          <p:nvPr/>
        </p:nvSpPr>
        <p:spPr>
          <a:xfrm rot="10800000" flipH="1">
            <a:off x="8170038" y="-367675"/>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3" name="Google Shape;1063;p16"/>
          <p:cNvGrpSpPr/>
          <p:nvPr/>
        </p:nvGrpSpPr>
        <p:grpSpPr>
          <a:xfrm flipH="1">
            <a:off x="8502344" y="3682360"/>
            <a:ext cx="363588" cy="639278"/>
            <a:chOff x="5278756" y="-1796603"/>
            <a:chExt cx="363588" cy="639278"/>
          </a:xfrm>
        </p:grpSpPr>
        <p:sp>
          <p:nvSpPr>
            <p:cNvPr id="1064" name="Google Shape;1064;p16"/>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6"/>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6"/>
            <p:cNvSpPr/>
            <p:nvPr/>
          </p:nvSpPr>
          <p:spPr>
            <a:xfrm flipH="1">
              <a:off x="527875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7" name="Google Shape;1067;p16"/>
          <p:cNvSpPr/>
          <p:nvPr/>
        </p:nvSpPr>
        <p:spPr>
          <a:xfrm flipH="1">
            <a:off x="8718516" y="476848"/>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6"/>
          <p:cNvSpPr/>
          <p:nvPr/>
        </p:nvSpPr>
        <p:spPr>
          <a:xfrm>
            <a:off x="3784275" y="4599434"/>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9" name="Google Shape;1069;p16"/>
          <p:cNvGrpSpPr/>
          <p:nvPr/>
        </p:nvGrpSpPr>
        <p:grpSpPr>
          <a:xfrm flipH="1">
            <a:off x="331302" y="4554463"/>
            <a:ext cx="245567" cy="431769"/>
            <a:chOff x="5278756" y="-1796603"/>
            <a:chExt cx="363588" cy="639278"/>
          </a:xfrm>
        </p:grpSpPr>
        <p:sp>
          <p:nvSpPr>
            <p:cNvPr id="1070" name="Google Shape;1070;p16"/>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6"/>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6"/>
            <p:cNvSpPr/>
            <p:nvPr/>
          </p:nvSpPr>
          <p:spPr>
            <a:xfrm flipH="1">
              <a:off x="527875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3" name="Google Shape;1073;p16"/>
          <p:cNvGrpSpPr/>
          <p:nvPr/>
        </p:nvGrpSpPr>
        <p:grpSpPr>
          <a:xfrm>
            <a:off x="301400" y="4090499"/>
            <a:ext cx="302049" cy="308835"/>
            <a:chOff x="3455275" y="-2627725"/>
            <a:chExt cx="1172552" cy="1198892"/>
          </a:xfrm>
        </p:grpSpPr>
        <p:sp>
          <p:nvSpPr>
            <p:cNvPr id="1074" name="Google Shape;1074;p16"/>
            <p:cNvSpPr/>
            <p:nvPr/>
          </p:nvSpPr>
          <p:spPr>
            <a:xfrm>
              <a:off x="3455275" y="-2627725"/>
              <a:ext cx="1141821" cy="1121411"/>
            </a:xfrm>
            <a:custGeom>
              <a:avLst/>
              <a:gdLst/>
              <a:ahLst/>
              <a:cxnLst/>
              <a:rect l="l" t="t" r="r" b="b"/>
              <a:pathLst>
                <a:path w="14825" h="14560" extrusionOk="0">
                  <a:moveTo>
                    <a:pt x="10402" y="1"/>
                  </a:moveTo>
                  <a:lnTo>
                    <a:pt x="10193" y="39"/>
                  </a:lnTo>
                  <a:lnTo>
                    <a:pt x="10098" y="77"/>
                  </a:lnTo>
                  <a:lnTo>
                    <a:pt x="10003" y="134"/>
                  </a:lnTo>
                  <a:lnTo>
                    <a:pt x="9909" y="191"/>
                  </a:lnTo>
                  <a:lnTo>
                    <a:pt x="9852" y="267"/>
                  </a:lnTo>
                  <a:lnTo>
                    <a:pt x="9719" y="437"/>
                  </a:lnTo>
                  <a:lnTo>
                    <a:pt x="9624" y="627"/>
                  </a:lnTo>
                  <a:lnTo>
                    <a:pt x="9548" y="817"/>
                  </a:lnTo>
                  <a:lnTo>
                    <a:pt x="6739" y="7840"/>
                  </a:lnTo>
                  <a:lnTo>
                    <a:pt x="6530" y="7612"/>
                  </a:lnTo>
                  <a:lnTo>
                    <a:pt x="6302" y="7403"/>
                  </a:lnTo>
                  <a:lnTo>
                    <a:pt x="6055" y="7214"/>
                  </a:lnTo>
                  <a:lnTo>
                    <a:pt x="5790" y="7062"/>
                  </a:lnTo>
                  <a:lnTo>
                    <a:pt x="5524" y="6910"/>
                  </a:lnTo>
                  <a:lnTo>
                    <a:pt x="5239" y="6796"/>
                  </a:lnTo>
                  <a:lnTo>
                    <a:pt x="4936" y="6701"/>
                  </a:lnTo>
                  <a:lnTo>
                    <a:pt x="4632" y="6625"/>
                  </a:lnTo>
                  <a:lnTo>
                    <a:pt x="4328" y="6568"/>
                  </a:lnTo>
                  <a:lnTo>
                    <a:pt x="4024" y="6549"/>
                  </a:lnTo>
                  <a:lnTo>
                    <a:pt x="3721" y="6530"/>
                  </a:lnTo>
                  <a:lnTo>
                    <a:pt x="3398" y="6568"/>
                  </a:lnTo>
                  <a:lnTo>
                    <a:pt x="3094" y="6606"/>
                  </a:lnTo>
                  <a:lnTo>
                    <a:pt x="2791" y="6682"/>
                  </a:lnTo>
                  <a:lnTo>
                    <a:pt x="2506" y="6777"/>
                  </a:lnTo>
                  <a:lnTo>
                    <a:pt x="2221" y="6891"/>
                  </a:lnTo>
                  <a:lnTo>
                    <a:pt x="1956" y="7043"/>
                  </a:lnTo>
                  <a:lnTo>
                    <a:pt x="1690" y="7214"/>
                  </a:lnTo>
                  <a:lnTo>
                    <a:pt x="1443" y="7403"/>
                  </a:lnTo>
                  <a:lnTo>
                    <a:pt x="1215" y="7612"/>
                  </a:lnTo>
                  <a:lnTo>
                    <a:pt x="1007" y="7821"/>
                  </a:lnTo>
                  <a:lnTo>
                    <a:pt x="817" y="8068"/>
                  </a:lnTo>
                  <a:lnTo>
                    <a:pt x="646" y="8333"/>
                  </a:lnTo>
                  <a:lnTo>
                    <a:pt x="475" y="8599"/>
                  </a:lnTo>
                  <a:lnTo>
                    <a:pt x="342" y="8865"/>
                  </a:lnTo>
                  <a:lnTo>
                    <a:pt x="228" y="9169"/>
                  </a:lnTo>
                  <a:lnTo>
                    <a:pt x="133" y="9453"/>
                  </a:lnTo>
                  <a:lnTo>
                    <a:pt x="76" y="9757"/>
                  </a:lnTo>
                  <a:lnTo>
                    <a:pt x="20" y="10061"/>
                  </a:lnTo>
                  <a:lnTo>
                    <a:pt x="1" y="10364"/>
                  </a:lnTo>
                  <a:lnTo>
                    <a:pt x="1" y="10687"/>
                  </a:lnTo>
                  <a:lnTo>
                    <a:pt x="38" y="10991"/>
                  </a:lnTo>
                  <a:lnTo>
                    <a:pt x="76" y="11294"/>
                  </a:lnTo>
                  <a:lnTo>
                    <a:pt x="171" y="11598"/>
                  </a:lnTo>
                  <a:lnTo>
                    <a:pt x="266" y="11883"/>
                  </a:lnTo>
                  <a:lnTo>
                    <a:pt x="380" y="12168"/>
                  </a:lnTo>
                  <a:lnTo>
                    <a:pt x="532" y="12433"/>
                  </a:lnTo>
                  <a:lnTo>
                    <a:pt x="703" y="12699"/>
                  </a:lnTo>
                  <a:lnTo>
                    <a:pt x="874" y="12946"/>
                  </a:lnTo>
                  <a:lnTo>
                    <a:pt x="1082" y="13193"/>
                  </a:lnTo>
                  <a:lnTo>
                    <a:pt x="1291" y="13401"/>
                  </a:lnTo>
                  <a:lnTo>
                    <a:pt x="1538" y="13610"/>
                  </a:lnTo>
                  <a:lnTo>
                    <a:pt x="1785" y="13800"/>
                  </a:lnTo>
                  <a:lnTo>
                    <a:pt x="2031" y="13971"/>
                  </a:lnTo>
                  <a:lnTo>
                    <a:pt x="2297" y="14123"/>
                  </a:lnTo>
                  <a:lnTo>
                    <a:pt x="2582" y="14255"/>
                  </a:lnTo>
                  <a:lnTo>
                    <a:pt x="2867" y="14369"/>
                  </a:lnTo>
                  <a:lnTo>
                    <a:pt x="3170" y="14445"/>
                  </a:lnTo>
                  <a:lnTo>
                    <a:pt x="3531" y="14521"/>
                  </a:lnTo>
                  <a:lnTo>
                    <a:pt x="3892" y="14559"/>
                  </a:lnTo>
                  <a:lnTo>
                    <a:pt x="4252" y="14559"/>
                  </a:lnTo>
                  <a:lnTo>
                    <a:pt x="4613" y="14521"/>
                  </a:lnTo>
                  <a:lnTo>
                    <a:pt x="4974" y="14445"/>
                  </a:lnTo>
                  <a:lnTo>
                    <a:pt x="5315" y="14331"/>
                  </a:lnTo>
                  <a:lnTo>
                    <a:pt x="5638" y="14180"/>
                  </a:lnTo>
                  <a:lnTo>
                    <a:pt x="5790" y="14085"/>
                  </a:lnTo>
                  <a:lnTo>
                    <a:pt x="5942" y="13990"/>
                  </a:lnTo>
                  <a:lnTo>
                    <a:pt x="6188" y="13781"/>
                  </a:lnTo>
                  <a:lnTo>
                    <a:pt x="6416" y="13553"/>
                  </a:lnTo>
                  <a:lnTo>
                    <a:pt x="6625" y="13306"/>
                  </a:lnTo>
                  <a:lnTo>
                    <a:pt x="6815" y="13041"/>
                  </a:lnTo>
                  <a:lnTo>
                    <a:pt x="7005" y="12756"/>
                  </a:lnTo>
                  <a:lnTo>
                    <a:pt x="7156" y="12471"/>
                  </a:lnTo>
                  <a:lnTo>
                    <a:pt x="7460" y="11883"/>
                  </a:lnTo>
                  <a:lnTo>
                    <a:pt x="8010" y="10706"/>
                  </a:lnTo>
                  <a:lnTo>
                    <a:pt x="8542" y="9548"/>
                  </a:lnTo>
                  <a:lnTo>
                    <a:pt x="9054" y="8352"/>
                  </a:lnTo>
                  <a:lnTo>
                    <a:pt x="9548" y="7176"/>
                  </a:lnTo>
                  <a:lnTo>
                    <a:pt x="10003" y="5961"/>
                  </a:lnTo>
                  <a:lnTo>
                    <a:pt x="10459" y="4765"/>
                  </a:lnTo>
                  <a:lnTo>
                    <a:pt x="10896" y="3550"/>
                  </a:lnTo>
                  <a:lnTo>
                    <a:pt x="11294" y="2316"/>
                  </a:lnTo>
                  <a:lnTo>
                    <a:pt x="11731" y="2544"/>
                  </a:lnTo>
                  <a:lnTo>
                    <a:pt x="12167" y="2753"/>
                  </a:lnTo>
                  <a:lnTo>
                    <a:pt x="12395" y="2829"/>
                  </a:lnTo>
                  <a:lnTo>
                    <a:pt x="12623" y="2905"/>
                  </a:lnTo>
                  <a:lnTo>
                    <a:pt x="12851" y="2943"/>
                  </a:lnTo>
                  <a:lnTo>
                    <a:pt x="13097" y="2981"/>
                  </a:lnTo>
                  <a:lnTo>
                    <a:pt x="13344" y="2981"/>
                  </a:lnTo>
                  <a:lnTo>
                    <a:pt x="13572" y="2962"/>
                  </a:lnTo>
                  <a:lnTo>
                    <a:pt x="13819" y="2905"/>
                  </a:lnTo>
                  <a:lnTo>
                    <a:pt x="14046" y="2810"/>
                  </a:lnTo>
                  <a:lnTo>
                    <a:pt x="14255" y="2696"/>
                  </a:lnTo>
                  <a:lnTo>
                    <a:pt x="14445" y="2544"/>
                  </a:lnTo>
                  <a:lnTo>
                    <a:pt x="14597" y="2373"/>
                  </a:lnTo>
                  <a:lnTo>
                    <a:pt x="14654" y="2278"/>
                  </a:lnTo>
                  <a:lnTo>
                    <a:pt x="14711" y="2165"/>
                  </a:lnTo>
                  <a:lnTo>
                    <a:pt x="14768" y="2051"/>
                  </a:lnTo>
                  <a:lnTo>
                    <a:pt x="14806" y="1937"/>
                  </a:lnTo>
                  <a:lnTo>
                    <a:pt x="14825" y="1823"/>
                  </a:lnTo>
                  <a:lnTo>
                    <a:pt x="14825" y="1709"/>
                  </a:lnTo>
                  <a:lnTo>
                    <a:pt x="14806" y="1614"/>
                  </a:lnTo>
                  <a:lnTo>
                    <a:pt x="14787" y="1519"/>
                  </a:lnTo>
                  <a:lnTo>
                    <a:pt x="14768" y="1424"/>
                  </a:lnTo>
                  <a:lnTo>
                    <a:pt x="14711" y="1329"/>
                  </a:lnTo>
                  <a:lnTo>
                    <a:pt x="14597" y="1159"/>
                  </a:lnTo>
                  <a:lnTo>
                    <a:pt x="14445" y="1007"/>
                  </a:lnTo>
                  <a:lnTo>
                    <a:pt x="14236" y="874"/>
                  </a:lnTo>
                  <a:lnTo>
                    <a:pt x="14027" y="741"/>
                  </a:lnTo>
                  <a:lnTo>
                    <a:pt x="13838" y="646"/>
                  </a:lnTo>
                  <a:lnTo>
                    <a:pt x="13629" y="570"/>
                  </a:lnTo>
                  <a:lnTo>
                    <a:pt x="13192" y="418"/>
                  </a:lnTo>
                  <a:lnTo>
                    <a:pt x="12718" y="304"/>
                  </a:lnTo>
                  <a:lnTo>
                    <a:pt x="12262" y="210"/>
                  </a:lnTo>
                  <a:lnTo>
                    <a:pt x="11826" y="134"/>
                  </a:lnTo>
                  <a:lnTo>
                    <a:pt x="11427" y="77"/>
                  </a:lnTo>
                  <a:lnTo>
                    <a:pt x="10820" y="20"/>
                  </a:lnTo>
                  <a:lnTo>
                    <a:pt x="10611"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6"/>
            <p:cNvSpPr/>
            <p:nvPr/>
          </p:nvSpPr>
          <p:spPr>
            <a:xfrm>
              <a:off x="3486006" y="-2566341"/>
              <a:ext cx="1141821" cy="1137508"/>
            </a:xfrm>
            <a:custGeom>
              <a:avLst/>
              <a:gdLst/>
              <a:ahLst/>
              <a:cxnLst/>
              <a:rect l="l" t="t" r="r" b="b"/>
              <a:pathLst>
                <a:path w="14825" h="14769" extrusionOk="0">
                  <a:moveTo>
                    <a:pt x="12736" y="1"/>
                  </a:moveTo>
                  <a:lnTo>
                    <a:pt x="12262" y="58"/>
                  </a:lnTo>
                  <a:lnTo>
                    <a:pt x="11825" y="115"/>
                  </a:lnTo>
                  <a:lnTo>
                    <a:pt x="11427" y="172"/>
                  </a:lnTo>
                  <a:lnTo>
                    <a:pt x="11066" y="229"/>
                  </a:lnTo>
                  <a:lnTo>
                    <a:pt x="10800" y="229"/>
                  </a:lnTo>
                  <a:lnTo>
                    <a:pt x="10591" y="210"/>
                  </a:lnTo>
                  <a:lnTo>
                    <a:pt x="10383" y="210"/>
                  </a:lnTo>
                  <a:lnTo>
                    <a:pt x="10174" y="248"/>
                  </a:lnTo>
                  <a:lnTo>
                    <a:pt x="10079" y="286"/>
                  </a:lnTo>
                  <a:lnTo>
                    <a:pt x="9984" y="343"/>
                  </a:lnTo>
                  <a:lnTo>
                    <a:pt x="9908" y="400"/>
                  </a:lnTo>
                  <a:lnTo>
                    <a:pt x="9832" y="475"/>
                  </a:lnTo>
                  <a:lnTo>
                    <a:pt x="9718" y="646"/>
                  </a:lnTo>
                  <a:lnTo>
                    <a:pt x="9604" y="836"/>
                  </a:lnTo>
                  <a:lnTo>
                    <a:pt x="9529" y="1026"/>
                  </a:lnTo>
                  <a:lnTo>
                    <a:pt x="6719" y="8049"/>
                  </a:lnTo>
                  <a:lnTo>
                    <a:pt x="6511" y="7821"/>
                  </a:lnTo>
                  <a:lnTo>
                    <a:pt x="6283" y="7612"/>
                  </a:lnTo>
                  <a:lnTo>
                    <a:pt x="6036" y="7442"/>
                  </a:lnTo>
                  <a:lnTo>
                    <a:pt x="5770" y="7271"/>
                  </a:lnTo>
                  <a:lnTo>
                    <a:pt x="5505" y="7119"/>
                  </a:lnTo>
                  <a:lnTo>
                    <a:pt x="5220" y="7005"/>
                  </a:lnTo>
                  <a:lnTo>
                    <a:pt x="4935" y="6910"/>
                  </a:lnTo>
                  <a:lnTo>
                    <a:pt x="4631" y="6834"/>
                  </a:lnTo>
                  <a:lnTo>
                    <a:pt x="4328" y="6777"/>
                  </a:lnTo>
                  <a:lnTo>
                    <a:pt x="4005" y="6758"/>
                  </a:lnTo>
                  <a:lnTo>
                    <a:pt x="3701" y="6758"/>
                  </a:lnTo>
                  <a:lnTo>
                    <a:pt x="3398" y="6777"/>
                  </a:lnTo>
                  <a:lnTo>
                    <a:pt x="3094" y="6815"/>
                  </a:lnTo>
                  <a:lnTo>
                    <a:pt x="2790" y="6891"/>
                  </a:lnTo>
                  <a:lnTo>
                    <a:pt x="2487" y="6986"/>
                  </a:lnTo>
                  <a:lnTo>
                    <a:pt x="2202" y="7100"/>
                  </a:lnTo>
                  <a:lnTo>
                    <a:pt x="1936" y="7252"/>
                  </a:lnTo>
                  <a:lnTo>
                    <a:pt x="1670" y="7423"/>
                  </a:lnTo>
                  <a:lnTo>
                    <a:pt x="1443" y="7612"/>
                  </a:lnTo>
                  <a:lnTo>
                    <a:pt x="1215" y="7821"/>
                  </a:lnTo>
                  <a:lnTo>
                    <a:pt x="1006" y="8049"/>
                  </a:lnTo>
                  <a:lnTo>
                    <a:pt x="797" y="8277"/>
                  </a:lnTo>
                  <a:lnTo>
                    <a:pt x="627" y="8542"/>
                  </a:lnTo>
                  <a:lnTo>
                    <a:pt x="475" y="8808"/>
                  </a:lnTo>
                  <a:lnTo>
                    <a:pt x="342" y="9093"/>
                  </a:lnTo>
                  <a:lnTo>
                    <a:pt x="228" y="9378"/>
                  </a:lnTo>
                  <a:lnTo>
                    <a:pt x="133" y="9662"/>
                  </a:lnTo>
                  <a:lnTo>
                    <a:pt x="57" y="9966"/>
                  </a:lnTo>
                  <a:lnTo>
                    <a:pt x="19" y="10270"/>
                  </a:lnTo>
                  <a:lnTo>
                    <a:pt x="0" y="10592"/>
                  </a:lnTo>
                  <a:lnTo>
                    <a:pt x="0" y="10896"/>
                  </a:lnTo>
                  <a:lnTo>
                    <a:pt x="19" y="11200"/>
                  </a:lnTo>
                  <a:lnTo>
                    <a:pt x="76" y="11503"/>
                  </a:lnTo>
                  <a:lnTo>
                    <a:pt x="152" y="11807"/>
                  </a:lnTo>
                  <a:lnTo>
                    <a:pt x="247" y="12092"/>
                  </a:lnTo>
                  <a:lnTo>
                    <a:pt x="380" y="12377"/>
                  </a:lnTo>
                  <a:lnTo>
                    <a:pt x="532" y="12642"/>
                  </a:lnTo>
                  <a:lnTo>
                    <a:pt x="683" y="12908"/>
                  </a:lnTo>
                  <a:lnTo>
                    <a:pt x="873" y="13155"/>
                  </a:lnTo>
                  <a:lnTo>
                    <a:pt x="1063" y="13402"/>
                  </a:lnTo>
                  <a:lnTo>
                    <a:pt x="1291" y="13629"/>
                  </a:lnTo>
                  <a:lnTo>
                    <a:pt x="1519" y="13819"/>
                  </a:lnTo>
                  <a:lnTo>
                    <a:pt x="1765" y="14009"/>
                  </a:lnTo>
                  <a:lnTo>
                    <a:pt x="2031" y="14180"/>
                  </a:lnTo>
                  <a:lnTo>
                    <a:pt x="2297" y="14332"/>
                  </a:lnTo>
                  <a:lnTo>
                    <a:pt x="2582" y="14464"/>
                  </a:lnTo>
                  <a:lnTo>
                    <a:pt x="2866" y="14578"/>
                  </a:lnTo>
                  <a:lnTo>
                    <a:pt x="3170" y="14654"/>
                  </a:lnTo>
                  <a:lnTo>
                    <a:pt x="3512" y="14730"/>
                  </a:lnTo>
                  <a:lnTo>
                    <a:pt x="3872" y="14768"/>
                  </a:lnTo>
                  <a:lnTo>
                    <a:pt x="4252" y="14768"/>
                  </a:lnTo>
                  <a:lnTo>
                    <a:pt x="4613" y="14730"/>
                  </a:lnTo>
                  <a:lnTo>
                    <a:pt x="4954" y="14654"/>
                  </a:lnTo>
                  <a:lnTo>
                    <a:pt x="5296" y="14540"/>
                  </a:lnTo>
                  <a:lnTo>
                    <a:pt x="5637" y="14389"/>
                  </a:lnTo>
                  <a:lnTo>
                    <a:pt x="5789" y="14313"/>
                  </a:lnTo>
                  <a:lnTo>
                    <a:pt x="5941" y="14199"/>
                  </a:lnTo>
                  <a:lnTo>
                    <a:pt x="6188" y="13990"/>
                  </a:lnTo>
                  <a:lnTo>
                    <a:pt x="6416" y="13762"/>
                  </a:lnTo>
                  <a:lnTo>
                    <a:pt x="6624" y="13515"/>
                  </a:lnTo>
                  <a:lnTo>
                    <a:pt x="6814" y="13250"/>
                  </a:lnTo>
                  <a:lnTo>
                    <a:pt x="6985" y="12965"/>
                  </a:lnTo>
                  <a:lnTo>
                    <a:pt x="7156" y="12680"/>
                  </a:lnTo>
                  <a:lnTo>
                    <a:pt x="7441" y="12092"/>
                  </a:lnTo>
                  <a:lnTo>
                    <a:pt x="7991" y="10934"/>
                  </a:lnTo>
                  <a:lnTo>
                    <a:pt x="8523" y="9757"/>
                  </a:lnTo>
                  <a:lnTo>
                    <a:pt x="9035" y="8580"/>
                  </a:lnTo>
                  <a:lnTo>
                    <a:pt x="9529" y="7385"/>
                  </a:lnTo>
                  <a:lnTo>
                    <a:pt x="10003" y="6189"/>
                  </a:lnTo>
                  <a:lnTo>
                    <a:pt x="10459" y="4974"/>
                  </a:lnTo>
                  <a:lnTo>
                    <a:pt x="10876" y="3759"/>
                  </a:lnTo>
                  <a:lnTo>
                    <a:pt x="11294" y="2544"/>
                  </a:lnTo>
                  <a:lnTo>
                    <a:pt x="11711" y="2753"/>
                  </a:lnTo>
                  <a:lnTo>
                    <a:pt x="12167" y="2962"/>
                  </a:lnTo>
                  <a:lnTo>
                    <a:pt x="12376" y="3038"/>
                  </a:lnTo>
                  <a:lnTo>
                    <a:pt x="12622" y="3114"/>
                  </a:lnTo>
                  <a:lnTo>
                    <a:pt x="12850" y="3152"/>
                  </a:lnTo>
                  <a:lnTo>
                    <a:pt x="13078" y="3190"/>
                  </a:lnTo>
                  <a:lnTo>
                    <a:pt x="13325" y="3190"/>
                  </a:lnTo>
                  <a:lnTo>
                    <a:pt x="13572" y="3171"/>
                  </a:lnTo>
                  <a:lnTo>
                    <a:pt x="13799" y="3114"/>
                  </a:lnTo>
                  <a:lnTo>
                    <a:pt x="14027" y="3019"/>
                  </a:lnTo>
                  <a:lnTo>
                    <a:pt x="14236" y="2905"/>
                  </a:lnTo>
                  <a:lnTo>
                    <a:pt x="14426" y="2772"/>
                  </a:lnTo>
                  <a:lnTo>
                    <a:pt x="14577" y="2582"/>
                  </a:lnTo>
                  <a:lnTo>
                    <a:pt x="14653" y="2487"/>
                  </a:lnTo>
                  <a:lnTo>
                    <a:pt x="14710" y="2393"/>
                  </a:lnTo>
                  <a:lnTo>
                    <a:pt x="14748" y="2260"/>
                  </a:lnTo>
                  <a:lnTo>
                    <a:pt x="14786" y="2108"/>
                  </a:lnTo>
                  <a:lnTo>
                    <a:pt x="14805" y="1975"/>
                  </a:lnTo>
                  <a:lnTo>
                    <a:pt x="14824" y="1823"/>
                  </a:lnTo>
                  <a:lnTo>
                    <a:pt x="14805" y="1652"/>
                  </a:lnTo>
                  <a:lnTo>
                    <a:pt x="14786" y="1500"/>
                  </a:lnTo>
                  <a:lnTo>
                    <a:pt x="14767" y="1330"/>
                  </a:lnTo>
                  <a:lnTo>
                    <a:pt x="14710" y="1178"/>
                  </a:lnTo>
                  <a:lnTo>
                    <a:pt x="14672" y="1026"/>
                  </a:lnTo>
                  <a:lnTo>
                    <a:pt x="14596" y="874"/>
                  </a:lnTo>
                  <a:lnTo>
                    <a:pt x="14540" y="722"/>
                  </a:lnTo>
                  <a:lnTo>
                    <a:pt x="14445" y="589"/>
                  </a:lnTo>
                  <a:lnTo>
                    <a:pt x="14350" y="475"/>
                  </a:lnTo>
                  <a:lnTo>
                    <a:pt x="14255" y="362"/>
                  </a:lnTo>
                  <a:lnTo>
                    <a:pt x="14160" y="286"/>
                  </a:lnTo>
                  <a:lnTo>
                    <a:pt x="14046" y="210"/>
                  </a:lnTo>
                  <a:lnTo>
                    <a:pt x="13856" y="134"/>
                  </a:lnTo>
                  <a:lnTo>
                    <a:pt x="13647" y="77"/>
                  </a:lnTo>
                  <a:lnTo>
                    <a:pt x="13420" y="39"/>
                  </a:lnTo>
                  <a:lnTo>
                    <a:pt x="13192"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6"/>
            <p:cNvSpPr/>
            <p:nvPr/>
          </p:nvSpPr>
          <p:spPr>
            <a:xfrm>
              <a:off x="3486006" y="-2566341"/>
              <a:ext cx="1141821" cy="1137508"/>
            </a:xfrm>
            <a:custGeom>
              <a:avLst/>
              <a:gdLst/>
              <a:ahLst/>
              <a:cxnLst/>
              <a:rect l="l" t="t" r="r" b="b"/>
              <a:pathLst>
                <a:path w="14825" h="14769" extrusionOk="0">
                  <a:moveTo>
                    <a:pt x="12736" y="1"/>
                  </a:moveTo>
                  <a:lnTo>
                    <a:pt x="12262" y="58"/>
                  </a:lnTo>
                  <a:lnTo>
                    <a:pt x="11825" y="115"/>
                  </a:lnTo>
                  <a:lnTo>
                    <a:pt x="11427" y="172"/>
                  </a:lnTo>
                  <a:lnTo>
                    <a:pt x="11066" y="229"/>
                  </a:lnTo>
                  <a:lnTo>
                    <a:pt x="10800" y="229"/>
                  </a:lnTo>
                  <a:lnTo>
                    <a:pt x="10591" y="210"/>
                  </a:lnTo>
                  <a:lnTo>
                    <a:pt x="10383" y="210"/>
                  </a:lnTo>
                  <a:lnTo>
                    <a:pt x="10174" y="248"/>
                  </a:lnTo>
                  <a:lnTo>
                    <a:pt x="10079" y="286"/>
                  </a:lnTo>
                  <a:lnTo>
                    <a:pt x="9984" y="343"/>
                  </a:lnTo>
                  <a:lnTo>
                    <a:pt x="9908" y="400"/>
                  </a:lnTo>
                  <a:lnTo>
                    <a:pt x="9832" y="475"/>
                  </a:lnTo>
                  <a:lnTo>
                    <a:pt x="9718" y="646"/>
                  </a:lnTo>
                  <a:lnTo>
                    <a:pt x="9604" y="836"/>
                  </a:lnTo>
                  <a:lnTo>
                    <a:pt x="9529" y="1026"/>
                  </a:lnTo>
                  <a:lnTo>
                    <a:pt x="6719" y="8049"/>
                  </a:lnTo>
                  <a:lnTo>
                    <a:pt x="6511" y="7821"/>
                  </a:lnTo>
                  <a:lnTo>
                    <a:pt x="6283" y="7612"/>
                  </a:lnTo>
                  <a:lnTo>
                    <a:pt x="6036" y="7442"/>
                  </a:lnTo>
                  <a:lnTo>
                    <a:pt x="5770" y="7271"/>
                  </a:lnTo>
                  <a:lnTo>
                    <a:pt x="5505" y="7119"/>
                  </a:lnTo>
                  <a:lnTo>
                    <a:pt x="5220" y="7005"/>
                  </a:lnTo>
                  <a:lnTo>
                    <a:pt x="4935" y="6910"/>
                  </a:lnTo>
                  <a:lnTo>
                    <a:pt x="4631" y="6834"/>
                  </a:lnTo>
                  <a:lnTo>
                    <a:pt x="4328" y="6777"/>
                  </a:lnTo>
                  <a:lnTo>
                    <a:pt x="4005" y="6758"/>
                  </a:lnTo>
                  <a:lnTo>
                    <a:pt x="3701" y="6758"/>
                  </a:lnTo>
                  <a:lnTo>
                    <a:pt x="3398" y="6777"/>
                  </a:lnTo>
                  <a:lnTo>
                    <a:pt x="3094" y="6815"/>
                  </a:lnTo>
                  <a:lnTo>
                    <a:pt x="2790" y="6891"/>
                  </a:lnTo>
                  <a:lnTo>
                    <a:pt x="2487" y="6986"/>
                  </a:lnTo>
                  <a:lnTo>
                    <a:pt x="2202" y="7100"/>
                  </a:lnTo>
                  <a:lnTo>
                    <a:pt x="1936" y="7252"/>
                  </a:lnTo>
                  <a:lnTo>
                    <a:pt x="1670" y="7423"/>
                  </a:lnTo>
                  <a:lnTo>
                    <a:pt x="1443" y="7612"/>
                  </a:lnTo>
                  <a:lnTo>
                    <a:pt x="1215" y="7821"/>
                  </a:lnTo>
                  <a:lnTo>
                    <a:pt x="1006" y="8049"/>
                  </a:lnTo>
                  <a:lnTo>
                    <a:pt x="797" y="8277"/>
                  </a:lnTo>
                  <a:lnTo>
                    <a:pt x="627" y="8542"/>
                  </a:lnTo>
                  <a:lnTo>
                    <a:pt x="475" y="8808"/>
                  </a:lnTo>
                  <a:lnTo>
                    <a:pt x="342" y="9093"/>
                  </a:lnTo>
                  <a:lnTo>
                    <a:pt x="228" y="9378"/>
                  </a:lnTo>
                  <a:lnTo>
                    <a:pt x="133" y="9662"/>
                  </a:lnTo>
                  <a:lnTo>
                    <a:pt x="57" y="9966"/>
                  </a:lnTo>
                  <a:lnTo>
                    <a:pt x="19" y="10270"/>
                  </a:lnTo>
                  <a:lnTo>
                    <a:pt x="0" y="10592"/>
                  </a:lnTo>
                  <a:lnTo>
                    <a:pt x="0" y="10896"/>
                  </a:lnTo>
                  <a:lnTo>
                    <a:pt x="19" y="11200"/>
                  </a:lnTo>
                  <a:lnTo>
                    <a:pt x="76" y="11503"/>
                  </a:lnTo>
                  <a:lnTo>
                    <a:pt x="152" y="11807"/>
                  </a:lnTo>
                  <a:lnTo>
                    <a:pt x="247" y="12092"/>
                  </a:lnTo>
                  <a:lnTo>
                    <a:pt x="380" y="12377"/>
                  </a:lnTo>
                  <a:lnTo>
                    <a:pt x="532" y="12642"/>
                  </a:lnTo>
                  <a:lnTo>
                    <a:pt x="683" y="12908"/>
                  </a:lnTo>
                  <a:lnTo>
                    <a:pt x="873" y="13155"/>
                  </a:lnTo>
                  <a:lnTo>
                    <a:pt x="1063" y="13402"/>
                  </a:lnTo>
                  <a:lnTo>
                    <a:pt x="1291" y="13629"/>
                  </a:lnTo>
                  <a:lnTo>
                    <a:pt x="1519" y="13819"/>
                  </a:lnTo>
                  <a:lnTo>
                    <a:pt x="1765" y="14009"/>
                  </a:lnTo>
                  <a:lnTo>
                    <a:pt x="2031" y="14180"/>
                  </a:lnTo>
                  <a:lnTo>
                    <a:pt x="2297" y="14332"/>
                  </a:lnTo>
                  <a:lnTo>
                    <a:pt x="2582" y="14464"/>
                  </a:lnTo>
                  <a:lnTo>
                    <a:pt x="2866" y="14578"/>
                  </a:lnTo>
                  <a:lnTo>
                    <a:pt x="3170" y="14654"/>
                  </a:lnTo>
                  <a:lnTo>
                    <a:pt x="3512" y="14730"/>
                  </a:lnTo>
                  <a:lnTo>
                    <a:pt x="3872" y="14768"/>
                  </a:lnTo>
                  <a:lnTo>
                    <a:pt x="4252" y="14768"/>
                  </a:lnTo>
                  <a:lnTo>
                    <a:pt x="4613" y="14730"/>
                  </a:lnTo>
                  <a:lnTo>
                    <a:pt x="4954" y="14654"/>
                  </a:lnTo>
                  <a:lnTo>
                    <a:pt x="5296" y="14540"/>
                  </a:lnTo>
                  <a:lnTo>
                    <a:pt x="5637" y="14389"/>
                  </a:lnTo>
                  <a:lnTo>
                    <a:pt x="5789" y="14313"/>
                  </a:lnTo>
                  <a:lnTo>
                    <a:pt x="5941" y="14199"/>
                  </a:lnTo>
                  <a:lnTo>
                    <a:pt x="6188" y="13990"/>
                  </a:lnTo>
                  <a:lnTo>
                    <a:pt x="6416" y="13762"/>
                  </a:lnTo>
                  <a:lnTo>
                    <a:pt x="6624" y="13515"/>
                  </a:lnTo>
                  <a:lnTo>
                    <a:pt x="6814" y="13250"/>
                  </a:lnTo>
                  <a:lnTo>
                    <a:pt x="6985" y="12965"/>
                  </a:lnTo>
                  <a:lnTo>
                    <a:pt x="7156" y="12680"/>
                  </a:lnTo>
                  <a:lnTo>
                    <a:pt x="7441" y="12092"/>
                  </a:lnTo>
                  <a:lnTo>
                    <a:pt x="7991" y="10934"/>
                  </a:lnTo>
                  <a:lnTo>
                    <a:pt x="8523" y="9757"/>
                  </a:lnTo>
                  <a:lnTo>
                    <a:pt x="9035" y="8580"/>
                  </a:lnTo>
                  <a:lnTo>
                    <a:pt x="9529" y="7385"/>
                  </a:lnTo>
                  <a:lnTo>
                    <a:pt x="10003" y="6189"/>
                  </a:lnTo>
                  <a:lnTo>
                    <a:pt x="10459" y="4974"/>
                  </a:lnTo>
                  <a:lnTo>
                    <a:pt x="10876" y="3759"/>
                  </a:lnTo>
                  <a:lnTo>
                    <a:pt x="11294" y="2544"/>
                  </a:lnTo>
                  <a:lnTo>
                    <a:pt x="11711" y="2753"/>
                  </a:lnTo>
                  <a:lnTo>
                    <a:pt x="12167" y="2962"/>
                  </a:lnTo>
                  <a:lnTo>
                    <a:pt x="12376" y="3038"/>
                  </a:lnTo>
                  <a:lnTo>
                    <a:pt x="12622" y="3114"/>
                  </a:lnTo>
                  <a:lnTo>
                    <a:pt x="12850" y="3152"/>
                  </a:lnTo>
                  <a:lnTo>
                    <a:pt x="13078" y="3190"/>
                  </a:lnTo>
                  <a:lnTo>
                    <a:pt x="13325" y="3190"/>
                  </a:lnTo>
                  <a:lnTo>
                    <a:pt x="13572" y="3171"/>
                  </a:lnTo>
                  <a:lnTo>
                    <a:pt x="13799" y="3114"/>
                  </a:lnTo>
                  <a:lnTo>
                    <a:pt x="14027" y="3019"/>
                  </a:lnTo>
                  <a:lnTo>
                    <a:pt x="14236" y="2905"/>
                  </a:lnTo>
                  <a:lnTo>
                    <a:pt x="14426" y="2772"/>
                  </a:lnTo>
                  <a:lnTo>
                    <a:pt x="14577" y="2582"/>
                  </a:lnTo>
                  <a:lnTo>
                    <a:pt x="14653" y="2487"/>
                  </a:lnTo>
                  <a:lnTo>
                    <a:pt x="14710" y="2393"/>
                  </a:lnTo>
                  <a:lnTo>
                    <a:pt x="14748" y="2260"/>
                  </a:lnTo>
                  <a:lnTo>
                    <a:pt x="14786" y="2108"/>
                  </a:lnTo>
                  <a:lnTo>
                    <a:pt x="14805" y="1975"/>
                  </a:lnTo>
                  <a:lnTo>
                    <a:pt x="14824" y="1823"/>
                  </a:lnTo>
                  <a:lnTo>
                    <a:pt x="14805" y="1652"/>
                  </a:lnTo>
                  <a:lnTo>
                    <a:pt x="14786" y="1500"/>
                  </a:lnTo>
                  <a:lnTo>
                    <a:pt x="14767" y="1330"/>
                  </a:lnTo>
                  <a:lnTo>
                    <a:pt x="14710" y="1178"/>
                  </a:lnTo>
                  <a:lnTo>
                    <a:pt x="14672" y="1026"/>
                  </a:lnTo>
                  <a:lnTo>
                    <a:pt x="14596" y="874"/>
                  </a:lnTo>
                  <a:lnTo>
                    <a:pt x="14540" y="722"/>
                  </a:lnTo>
                  <a:lnTo>
                    <a:pt x="14445" y="589"/>
                  </a:lnTo>
                  <a:lnTo>
                    <a:pt x="14350" y="475"/>
                  </a:lnTo>
                  <a:lnTo>
                    <a:pt x="14255" y="362"/>
                  </a:lnTo>
                  <a:lnTo>
                    <a:pt x="14160" y="286"/>
                  </a:lnTo>
                  <a:lnTo>
                    <a:pt x="14046" y="210"/>
                  </a:lnTo>
                  <a:lnTo>
                    <a:pt x="13856" y="134"/>
                  </a:lnTo>
                  <a:lnTo>
                    <a:pt x="13647" y="77"/>
                  </a:lnTo>
                  <a:lnTo>
                    <a:pt x="13420" y="39"/>
                  </a:lnTo>
                  <a:lnTo>
                    <a:pt x="131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6"/>
            <p:cNvSpPr/>
            <p:nvPr/>
          </p:nvSpPr>
          <p:spPr>
            <a:xfrm>
              <a:off x="3455275" y="-2627725"/>
              <a:ext cx="1141821" cy="1121411"/>
            </a:xfrm>
            <a:custGeom>
              <a:avLst/>
              <a:gdLst/>
              <a:ahLst/>
              <a:cxnLst/>
              <a:rect l="l" t="t" r="r" b="b"/>
              <a:pathLst>
                <a:path w="14825" h="14560" extrusionOk="0">
                  <a:moveTo>
                    <a:pt x="10402" y="1"/>
                  </a:moveTo>
                  <a:lnTo>
                    <a:pt x="10193" y="39"/>
                  </a:lnTo>
                  <a:lnTo>
                    <a:pt x="10098" y="77"/>
                  </a:lnTo>
                  <a:lnTo>
                    <a:pt x="10003" y="134"/>
                  </a:lnTo>
                  <a:lnTo>
                    <a:pt x="9909" y="191"/>
                  </a:lnTo>
                  <a:lnTo>
                    <a:pt x="9852" y="267"/>
                  </a:lnTo>
                  <a:lnTo>
                    <a:pt x="9719" y="437"/>
                  </a:lnTo>
                  <a:lnTo>
                    <a:pt x="9624" y="627"/>
                  </a:lnTo>
                  <a:lnTo>
                    <a:pt x="9548" y="817"/>
                  </a:lnTo>
                  <a:lnTo>
                    <a:pt x="6739" y="7840"/>
                  </a:lnTo>
                  <a:lnTo>
                    <a:pt x="6530" y="7612"/>
                  </a:lnTo>
                  <a:lnTo>
                    <a:pt x="6302" y="7403"/>
                  </a:lnTo>
                  <a:lnTo>
                    <a:pt x="6055" y="7214"/>
                  </a:lnTo>
                  <a:lnTo>
                    <a:pt x="5790" y="7062"/>
                  </a:lnTo>
                  <a:lnTo>
                    <a:pt x="5524" y="6910"/>
                  </a:lnTo>
                  <a:lnTo>
                    <a:pt x="5239" y="6796"/>
                  </a:lnTo>
                  <a:lnTo>
                    <a:pt x="4936" y="6701"/>
                  </a:lnTo>
                  <a:lnTo>
                    <a:pt x="4632" y="6625"/>
                  </a:lnTo>
                  <a:lnTo>
                    <a:pt x="4328" y="6568"/>
                  </a:lnTo>
                  <a:lnTo>
                    <a:pt x="4024" y="6549"/>
                  </a:lnTo>
                  <a:lnTo>
                    <a:pt x="3721" y="6530"/>
                  </a:lnTo>
                  <a:lnTo>
                    <a:pt x="3398" y="6568"/>
                  </a:lnTo>
                  <a:lnTo>
                    <a:pt x="3094" y="6606"/>
                  </a:lnTo>
                  <a:lnTo>
                    <a:pt x="2791" y="6682"/>
                  </a:lnTo>
                  <a:lnTo>
                    <a:pt x="2506" y="6777"/>
                  </a:lnTo>
                  <a:lnTo>
                    <a:pt x="2221" y="6891"/>
                  </a:lnTo>
                  <a:lnTo>
                    <a:pt x="1956" y="7043"/>
                  </a:lnTo>
                  <a:lnTo>
                    <a:pt x="1690" y="7214"/>
                  </a:lnTo>
                  <a:lnTo>
                    <a:pt x="1443" y="7403"/>
                  </a:lnTo>
                  <a:lnTo>
                    <a:pt x="1215" y="7612"/>
                  </a:lnTo>
                  <a:lnTo>
                    <a:pt x="1007" y="7821"/>
                  </a:lnTo>
                  <a:lnTo>
                    <a:pt x="817" y="8068"/>
                  </a:lnTo>
                  <a:lnTo>
                    <a:pt x="646" y="8333"/>
                  </a:lnTo>
                  <a:lnTo>
                    <a:pt x="475" y="8599"/>
                  </a:lnTo>
                  <a:lnTo>
                    <a:pt x="342" y="8865"/>
                  </a:lnTo>
                  <a:lnTo>
                    <a:pt x="228" y="9169"/>
                  </a:lnTo>
                  <a:lnTo>
                    <a:pt x="133" y="9453"/>
                  </a:lnTo>
                  <a:lnTo>
                    <a:pt x="76" y="9757"/>
                  </a:lnTo>
                  <a:lnTo>
                    <a:pt x="20" y="10061"/>
                  </a:lnTo>
                  <a:lnTo>
                    <a:pt x="1" y="10364"/>
                  </a:lnTo>
                  <a:lnTo>
                    <a:pt x="1" y="10687"/>
                  </a:lnTo>
                  <a:lnTo>
                    <a:pt x="38" y="10991"/>
                  </a:lnTo>
                  <a:lnTo>
                    <a:pt x="76" y="11294"/>
                  </a:lnTo>
                  <a:lnTo>
                    <a:pt x="171" y="11598"/>
                  </a:lnTo>
                  <a:lnTo>
                    <a:pt x="266" y="11883"/>
                  </a:lnTo>
                  <a:lnTo>
                    <a:pt x="380" y="12168"/>
                  </a:lnTo>
                  <a:lnTo>
                    <a:pt x="532" y="12433"/>
                  </a:lnTo>
                  <a:lnTo>
                    <a:pt x="703" y="12699"/>
                  </a:lnTo>
                  <a:lnTo>
                    <a:pt x="874" y="12946"/>
                  </a:lnTo>
                  <a:lnTo>
                    <a:pt x="1082" y="13193"/>
                  </a:lnTo>
                  <a:lnTo>
                    <a:pt x="1291" y="13401"/>
                  </a:lnTo>
                  <a:lnTo>
                    <a:pt x="1538" y="13610"/>
                  </a:lnTo>
                  <a:lnTo>
                    <a:pt x="1785" y="13800"/>
                  </a:lnTo>
                  <a:lnTo>
                    <a:pt x="2031" y="13971"/>
                  </a:lnTo>
                  <a:lnTo>
                    <a:pt x="2297" y="14123"/>
                  </a:lnTo>
                  <a:lnTo>
                    <a:pt x="2582" y="14255"/>
                  </a:lnTo>
                  <a:lnTo>
                    <a:pt x="2867" y="14369"/>
                  </a:lnTo>
                  <a:lnTo>
                    <a:pt x="3170" y="14445"/>
                  </a:lnTo>
                  <a:lnTo>
                    <a:pt x="3531" y="14521"/>
                  </a:lnTo>
                  <a:lnTo>
                    <a:pt x="3892" y="14559"/>
                  </a:lnTo>
                  <a:lnTo>
                    <a:pt x="4252" y="14559"/>
                  </a:lnTo>
                  <a:lnTo>
                    <a:pt x="4613" y="14521"/>
                  </a:lnTo>
                  <a:lnTo>
                    <a:pt x="4974" y="14445"/>
                  </a:lnTo>
                  <a:lnTo>
                    <a:pt x="5315" y="14331"/>
                  </a:lnTo>
                  <a:lnTo>
                    <a:pt x="5638" y="14180"/>
                  </a:lnTo>
                  <a:lnTo>
                    <a:pt x="5790" y="14085"/>
                  </a:lnTo>
                  <a:lnTo>
                    <a:pt x="5942" y="13990"/>
                  </a:lnTo>
                  <a:lnTo>
                    <a:pt x="6188" y="13781"/>
                  </a:lnTo>
                  <a:lnTo>
                    <a:pt x="6416" y="13553"/>
                  </a:lnTo>
                  <a:lnTo>
                    <a:pt x="6625" y="13306"/>
                  </a:lnTo>
                  <a:lnTo>
                    <a:pt x="6815" y="13041"/>
                  </a:lnTo>
                  <a:lnTo>
                    <a:pt x="7005" y="12756"/>
                  </a:lnTo>
                  <a:lnTo>
                    <a:pt x="7156" y="12471"/>
                  </a:lnTo>
                  <a:lnTo>
                    <a:pt x="7460" y="11883"/>
                  </a:lnTo>
                  <a:lnTo>
                    <a:pt x="8010" y="10706"/>
                  </a:lnTo>
                  <a:lnTo>
                    <a:pt x="8542" y="9548"/>
                  </a:lnTo>
                  <a:lnTo>
                    <a:pt x="9054" y="8352"/>
                  </a:lnTo>
                  <a:lnTo>
                    <a:pt x="9548" y="7176"/>
                  </a:lnTo>
                  <a:lnTo>
                    <a:pt x="10003" y="5961"/>
                  </a:lnTo>
                  <a:lnTo>
                    <a:pt x="10459" y="4765"/>
                  </a:lnTo>
                  <a:lnTo>
                    <a:pt x="10896" y="3550"/>
                  </a:lnTo>
                  <a:lnTo>
                    <a:pt x="11294" y="2316"/>
                  </a:lnTo>
                  <a:lnTo>
                    <a:pt x="11731" y="2544"/>
                  </a:lnTo>
                  <a:lnTo>
                    <a:pt x="12167" y="2753"/>
                  </a:lnTo>
                  <a:lnTo>
                    <a:pt x="12395" y="2829"/>
                  </a:lnTo>
                  <a:lnTo>
                    <a:pt x="12623" y="2905"/>
                  </a:lnTo>
                  <a:lnTo>
                    <a:pt x="12851" y="2943"/>
                  </a:lnTo>
                  <a:lnTo>
                    <a:pt x="13097" y="2981"/>
                  </a:lnTo>
                  <a:lnTo>
                    <a:pt x="13344" y="2981"/>
                  </a:lnTo>
                  <a:lnTo>
                    <a:pt x="13572" y="2962"/>
                  </a:lnTo>
                  <a:lnTo>
                    <a:pt x="13819" y="2905"/>
                  </a:lnTo>
                  <a:lnTo>
                    <a:pt x="14046" y="2810"/>
                  </a:lnTo>
                  <a:lnTo>
                    <a:pt x="14255" y="2696"/>
                  </a:lnTo>
                  <a:lnTo>
                    <a:pt x="14445" y="2544"/>
                  </a:lnTo>
                  <a:lnTo>
                    <a:pt x="14597" y="2373"/>
                  </a:lnTo>
                  <a:lnTo>
                    <a:pt x="14654" y="2278"/>
                  </a:lnTo>
                  <a:lnTo>
                    <a:pt x="14711" y="2165"/>
                  </a:lnTo>
                  <a:lnTo>
                    <a:pt x="14768" y="2051"/>
                  </a:lnTo>
                  <a:lnTo>
                    <a:pt x="14806" y="1937"/>
                  </a:lnTo>
                  <a:lnTo>
                    <a:pt x="14825" y="1823"/>
                  </a:lnTo>
                  <a:lnTo>
                    <a:pt x="14825" y="1709"/>
                  </a:lnTo>
                  <a:lnTo>
                    <a:pt x="14806" y="1614"/>
                  </a:lnTo>
                  <a:lnTo>
                    <a:pt x="14787" y="1519"/>
                  </a:lnTo>
                  <a:lnTo>
                    <a:pt x="14768" y="1424"/>
                  </a:lnTo>
                  <a:lnTo>
                    <a:pt x="14711" y="1329"/>
                  </a:lnTo>
                  <a:lnTo>
                    <a:pt x="14597" y="1159"/>
                  </a:lnTo>
                  <a:lnTo>
                    <a:pt x="14445" y="1007"/>
                  </a:lnTo>
                  <a:lnTo>
                    <a:pt x="14236" y="874"/>
                  </a:lnTo>
                  <a:lnTo>
                    <a:pt x="14027" y="741"/>
                  </a:lnTo>
                  <a:lnTo>
                    <a:pt x="13838" y="646"/>
                  </a:lnTo>
                  <a:lnTo>
                    <a:pt x="13629" y="570"/>
                  </a:lnTo>
                  <a:lnTo>
                    <a:pt x="13192" y="418"/>
                  </a:lnTo>
                  <a:lnTo>
                    <a:pt x="12718" y="304"/>
                  </a:lnTo>
                  <a:lnTo>
                    <a:pt x="12262" y="210"/>
                  </a:lnTo>
                  <a:lnTo>
                    <a:pt x="11826" y="134"/>
                  </a:lnTo>
                  <a:lnTo>
                    <a:pt x="11427" y="77"/>
                  </a:lnTo>
                  <a:lnTo>
                    <a:pt x="10820" y="20"/>
                  </a:lnTo>
                  <a:lnTo>
                    <a:pt x="106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8" name="Google Shape;1078;p16"/>
          <p:cNvGrpSpPr/>
          <p:nvPr/>
        </p:nvGrpSpPr>
        <p:grpSpPr>
          <a:xfrm>
            <a:off x="170852" y="103942"/>
            <a:ext cx="423812" cy="487343"/>
            <a:chOff x="3717820" y="-1824378"/>
            <a:chExt cx="1092299" cy="1256038"/>
          </a:xfrm>
        </p:grpSpPr>
        <p:sp>
          <p:nvSpPr>
            <p:cNvPr id="1079" name="Google Shape;1079;p16"/>
            <p:cNvSpPr/>
            <p:nvPr/>
          </p:nvSpPr>
          <p:spPr>
            <a:xfrm>
              <a:off x="3730975" y="-1824378"/>
              <a:ext cx="1079144" cy="125603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6"/>
            <p:cNvSpPr/>
            <p:nvPr/>
          </p:nvSpPr>
          <p:spPr>
            <a:xfrm>
              <a:off x="3784495" y="-174475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6"/>
            <p:cNvSpPr/>
            <p:nvPr/>
          </p:nvSpPr>
          <p:spPr>
            <a:xfrm>
              <a:off x="3717820" y="-176380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6"/>
            <p:cNvSpPr/>
            <p:nvPr/>
          </p:nvSpPr>
          <p:spPr>
            <a:xfrm>
              <a:off x="4064493" y="-1566259"/>
              <a:ext cx="284610" cy="528218"/>
            </a:xfrm>
            <a:custGeom>
              <a:avLst/>
              <a:gdLst/>
              <a:ahLst/>
              <a:cxnLst/>
              <a:rect l="l" t="t" r="r" b="b"/>
              <a:pathLst>
                <a:path w="4357" h="8086" extrusionOk="0">
                  <a:moveTo>
                    <a:pt x="4357" y="3234"/>
                  </a:moveTo>
                  <a:lnTo>
                    <a:pt x="4357" y="3234"/>
                  </a:lnTo>
                  <a:lnTo>
                    <a:pt x="4357" y="3234"/>
                  </a:lnTo>
                  <a:close/>
                  <a:moveTo>
                    <a:pt x="1446" y="1"/>
                  </a:moveTo>
                  <a:lnTo>
                    <a:pt x="2017" y="2474"/>
                  </a:lnTo>
                  <a:lnTo>
                    <a:pt x="2607" y="4946"/>
                  </a:lnTo>
                  <a:lnTo>
                    <a:pt x="2264" y="4832"/>
                  </a:lnTo>
                  <a:lnTo>
                    <a:pt x="1884" y="4775"/>
                  </a:lnTo>
                  <a:lnTo>
                    <a:pt x="1713" y="4756"/>
                  </a:lnTo>
                  <a:lnTo>
                    <a:pt x="1351" y="4756"/>
                  </a:lnTo>
                  <a:lnTo>
                    <a:pt x="1161" y="4775"/>
                  </a:lnTo>
                  <a:lnTo>
                    <a:pt x="1009" y="4813"/>
                  </a:lnTo>
                  <a:lnTo>
                    <a:pt x="838" y="4870"/>
                  </a:lnTo>
                  <a:lnTo>
                    <a:pt x="686" y="4946"/>
                  </a:lnTo>
                  <a:lnTo>
                    <a:pt x="533" y="5042"/>
                  </a:lnTo>
                  <a:lnTo>
                    <a:pt x="400" y="5137"/>
                  </a:lnTo>
                  <a:lnTo>
                    <a:pt x="267" y="5270"/>
                  </a:lnTo>
                  <a:lnTo>
                    <a:pt x="172" y="5403"/>
                  </a:lnTo>
                  <a:lnTo>
                    <a:pt x="96" y="5555"/>
                  </a:lnTo>
                  <a:lnTo>
                    <a:pt x="58" y="5688"/>
                  </a:lnTo>
                  <a:lnTo>
                    <a:pt x="20" y="5821"/>
                  </a:lnTo>
                  <a:lnTo>
                    <a:pt x="1" y="5974"/>
                  </a:lnTo>
                  <a:lnTo>
                    <a:pt x="1" y="6107"/>
                  </a:lnTo>
                  <a:lnTo>
                    <a:pt x="20" y="6259"/>
                  </a:lnTo>
                  <a:lnTo>
                    <a:pt x="39" y="6392"/>
                  </a:lnTo>
                  <a:lnTo>
                    <a:pt x="115" y="6677"/>
                  </a:lnTo>
                  <a:lnTo>
                    <a:pt x="191" y="6868"/>
                  </a:lnTo>
                  <a:lnTo>
                    <a:pt x="286" y="7058"/>
                  </a:lnTo>
                  <a:lnTo>
                    <a:pt x="400" y="7248"/>
                  </a:lnTo>
                  <a:lnTo>
                    <a:pt x="514" y="7419"/>
                  </a:lnTo>
                  <a:lnTo>
                    <a:pt x="667" y="7571"/>
                  </a:lnTo>
                  <a:lnTo>
                    <a:pt x="819" y="7705"/>
                  </a:lnTo>
                  <a:lnTo>
                    <a:pt x="971" y="7819"/>
                  </a:lnTo>
                  <a:lnTo>
                    <a:pt x="1161" y="7933"/>
                  </a:lnTo>
                  <a:lnTo>
                    <a:pt x="1351" y="8009"/>
                  </a:lnTo>
                  <a:lnTo>
                    <a:pt x="1561" y="8066"/>
                  </a:lnTo>
                  <a:lnTo>
                    <a:pt x="1751" y="8085"/>
                  </a:lnTo>
                  <a:lnTo>
                    <a:pt x="1960" y="8085"/>
                  </a:lnTo>
                  <a:lnTo>
                    <a:pt x="2169" y="8066"/>
                  </a:lnTo>
                  <a:lnTo>
                    <a:pt x="2379" y="8009"/>
                  </a:lnTo>
                  <a:lnTo>
                    <a:pt x="2550" y="7914"/>
                  </a:lnTo>
                  <a:lnTo>
                    <a:pt x="2721" y="7800"/>
                  </a:lnTo>
                  <a:lnTo>
                    <a:pt x="2854" y="7686"/>
                  </a:lnTo>
                  <a:lnTo>
                    <a:pt x="2968" y="7552"/>
                  </a:lnTo>
                  <a:lnTo>
                    <a:pt x="3044" y="7419"/>
                  </a:lnTo>
                  <a:lnTo>
                    <a:pt x="3120" y="7267"/>
                  </a:lnTo>
                  <a:lnTo>
                    <a:pt x="3196" y="7096"/>
                  </a:lnTo>
                  <a:lnTo>
                    <a:pt x="3235" y="6944"/>
                  </a:lnTo>
                  <a:lnTo>
                    <a:pt x="3273" y="6773"/>
                  </a:lnTo>
                  <a:lnTo>
                    <a:pt x="3273" y="6601"/>
                  </a:lnTo>
                  <a:lnTo>
                    <a:pt x="3273" y="6259"/>
                  </a:lnTo>
                  <a:lnTo>
                    <a:pt x="3254" y="5898"/>
                  </a:lnTo>
                  <a:lnTo>
                    <a:pt x="3196" y="5555"/>
                  </a:lnTo>
                  <a:lnTo>
                    <a:pt x="3120" y="5213"/>
                  </a:lnTo>
                  <a:lnTo>
                    <a:pt x="2512" y="2264"/>
                  </a:lnTo>
                  <a:lnTo>
                    <a:pt x="2968" y="2512"/>
                  </a:lnTo>
                  <a:lnTo>
                    <a:pt x="3425" y="2759"/>
                  </a:lnTo>
                  <a:lnTo>
                    <a:pt x="3900" y="3006"/>
                  </a:lnTo>
                  <a:lnTo>
                    <a:pt x="4357" y="3234"/>
                  </a:lnTo>
                  <a:lnTo>
                    <a:pt x="4243" y="2226"/>
                  </a:lnTo>
                  <a:lnTo>
                    <a:pt x="4072" y="1237"/>
                  </a:lnTo>
                  <a:lnTo>
                    <a:pt x="3482" y="933"/>
                  </a:lnTo>
                  <a:lnTo>
                    <a:pt x="2778" y="590"/>
                  </a:lnTo>
                  <a:lnTo>
                    <a:pt x="2036" y="248"/>
                  </a:lnTo>
                  <a:lnTo>
                    <a:pt x="14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3" name="Google Shape;1083;p16"/>
          <p:cNvGrpSpPr/>
          <p:nvPr/>
        </p:nvGrpSpPr>
        <p:grpSpPr>
          <a:xfrm>
            <a:off x="8511851" y="982876"/>
            <a:ext cx="492287" cy="2178430"/>
            <a:chOff x="12435076" y="476851"/>
            <a:chExt cx="492287" cy="2178430"/>
          </a:xfrm>
        </p:grpSpPr>
        <p:sp>
          <p:nvSpPr>
            <p:cNvPr id="1084" name="Google Shape;1084;p16"/>
            <p:cNvSpPr/>
            <p:nvPr/>
          </p:nvSpPr>
          <p:spPr>
            <a:xfrm flipH="1">
              <a:off x="12873384" y="1142582"/>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6"/>
            <p:cNvSpPr/>
            <p:nvPr/>
          </p:nvSpPr>
          <p:spPr>
            <a:xfrm flipH="1">
              <a:off x="12435076" y="2196175"/>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6"/>
            <p:cNvSpPr/>
            <p:nvPr/>
          </p:nvSpPr>
          <p:spPr>
            <a:xfrm flipH="1">
              <a:off x="12575412" y="1793816"/>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6"/>
            <p:cNvSpPr/>
            <p:nvPr/>
          </p:nvSpPr>
          <p:spPr>
            <a:xfrm flipH="1">
              <a:off x="12853352" y="1683893"/>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6"/>
            <p:cNvSpPr/>
            <p:nvPr/>
          </p:nvSpPr>
          <p:spPr>
            <a:xfrm flipH="1">
              <a:off x="12695715" y="476851"/>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6"/>
            <p:cNvSpPr/>
            <p:nvPr/>
          </p:nvSpPr>
          <p:spPr>
            <a:xfrm flipH="1">
              <a:off x="12436460" y="2622064"/>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6"/>
            <p:cNvSpPr/>
            <p:nvPr/>
          </p:nvSpPr>
          <p:spPr>
            <a:xfrm flipH="1">
              <a:off x="12653538" y="2015738"/>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6"/>
            <p:cNvSpPr/>
            <p:nvPr/>
          </p:nvSpPr>
          <p:spPr>
            <a:xfrm flipH="1">
              <a:off x="12869924" y="543905"/>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CUSTOM_22_1">
    <p:spTree>
      <p:nvGrpSpPr>
        <p:cNvPr id="1" name="Shape 1092"/>
        <p:cNvGrpSpPr/>
        <p:nvPr/>
      </p:nvGrpSpPr>
      <p:grpSpPr>
        <a:xfrm>
          <a:off x="0" y="0"/>
          <a:ext cx="0" cy="0"/>
          <a:chOff x="0" y="0"/>
          <a:chExt cx="0" cy="0"/>
        </a:xfrm>
      </p:grpSpPr>
      <p:sp>
        <p:nvSpPr>
          <p:cNvPr id="1093" name="Google Shape;1093;p17"/>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500"/>
              <a:buNone/>
              <a:defRPr/>
            </a:lvl9pPr>
          </a:lstStyle>
          <a:p>
            <a:endParaRPr/>
          </a:p>
        </p:txBody>
      </p:sp>
      <p:grpSp>
        <p:nvGrpSpPr>
          <p:cNvPr id="1094" name="Google Shape;1094;p17"/>
          <p:cNvGrpSpPr/>
          <p:nvPr/>
        </p:nvGrpSpPr>
        <p:grpSpPr>
          <a:xfrm>
            <a:off x="43723" y="1520004"/>
            <a:ext cx="591137" cy="1824476"/>
            <a:chOff x="10677210" y="-4500384"/>
            <a:chExt cx="591137" cy="1824476"/>
          </a:xfrm>
        </p:grpSpPr>
        <p:sp>
          <p:nvSpPr>
            <p:cNvPr id="1095" name="Google Shape;1095;p17"/>
            <p:cNvSpPr/>
            <p:nvPr/>
          </p:nvSpPr>
          <p:spPr>
            <a:xfrm rot="10800000">
              <a:off x="11038776" y="-4500384"/>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7"/>
            <p:cNvSpPr/>
            <p:nvPr/>
          </p:nvSpPr>
          <p:spPr>
            <a:xfrm rot="10800000">
              <a:off x="11040852" y="-2995333"/>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7"/>
            <p:cNvSpPr/>
            <p:nvPr/>
          </p:nvSpPr>
          <p:spPr>
            <a:xfrm rot="10800000">
              <a:off x="10677210" y="-3954920"/>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7"/>
            <p:cNvSpPr/>
            <p:nvPr/>
          </p:nvSpPr>
          <p:spPr>
            <a:xfrm rot="10800000">
              <a:off x="11244818" y="-3208259"/>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7"/>
            <p:cNvSpPr/>
            <p:nvPr/>
          </p:nvSpPr>
          <p:spPr>
            <a:xfrm rot="10800000">
              <a:off x="11031200" y="-2745766"/>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7"/>
            <p:cNvSpPr/>
            <p:nvPr/>
          </p:nvSpPr>
          <p:spPr>
            <a:xfrm rot="10800000">
              <a:off x="11154928" y="-3685976"/>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1" name="Google Shape;1101;p17"/>
          <p:cNvGrpSpPr/>
          <p:nvPr/>
        </p:nvGrpSpPr>
        <p:grpSpPr>
          <a:xfrm rot="10800000">
            <a:off x="1392228" y="4680799"/>
            <a:ext cx="2277317" cy="743201"/>
            <a:chOff x="4638381" y="111691"/>
            <a:chExt cx="2277317" cy="743201"/>
          </a:xfrm>
        </p:grpSpPr>
        <p:sp>
          <p:nvSpPr>
            <p:cNvPr id="1102" name="Google Shape;1102;p17"/>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7"/>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7"/>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7"/>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7"/>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7"/>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7"/>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9" name="Google Shape;1109;p17"/>
          <p:cNvGrpSpPr/>
          <p:nvPr/>
        </p:nvGrpSpPr>
        <p:grpSpPr>
          <a:xfrm flipH="1">
            <a:off x="7147487" y="4012520"/>
            <a:ext cx="2681793" cy="1489622"/>
            <a:chOff x="4450825" y="2678875"/>
            <a:chExt cx="2158385" cy="1198891"/>
          </a:xfrm>
        </p:grpSpPr>
        <p:sp>
          <p:nvSpPr>
            <p:cNvPr id="1110" name="Google Shape;1110;p17"/>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7"/>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7"/>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7"/>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4" name="Google Shape;1114;p17"/>
          <p:cNvSpPr/>
          <p:nvPr/>
        </p:nvSpPr>
        <p:spPr>
          <a:xfrm rot="10800000" flipH="1">
            <a:off x="8344313" y="-76200"/>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7"/>
          <p:cNvSpPr/>
          <p:nvPr/>
        </p:nvSpPr>
        <p:spPr>
          <a:xfrm flipH="1">
            <a:off x="8744591" y="706523"/>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6" name="Google Shape;1116;p17"/>
          <p:cNvGrpSpPr/>
          <p:nvPr/>
        </p:nvGrpSpPr>
        <p:grpSpPr>
          <a:xfrm>
            <a:off x="8483100" y="4032305"/>
            <a:ext cx="597276" cy="925940"/>
            <a:chOff x="4374588" y="-2137613"/>
            <a:chExt cx="1778137" cy="2756593"/>
          </a:xfrm>
        </p:grpSpPr>
        <p:sp>
          <p:nvSpPr>
            <p:cNvPr id="1117" name="Google Shape;1117;p17"/>
            <p:cNvSpPr/>
            <p:nvPr/>
          </p:nvSpPr>
          <p:spPr>
            <a:xfrm rot="1048818">
              <a:off x="4734074" y="-2037562"/>
              <a:ext cx="1059166" cy="2556491"/>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7"/>
            <p:cNvSpPr/>
            <p:nvPr/>
          </p:nvSpPr>
          <p:spPr>
            <a:xfrm rot="1048843">
              <a:off x="4756635" y="-1988662"/>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7"/>
            <p:cNvSpPr/>
            <p:nvPr/>
          </p:nvSpPr>
          <p:spPr>
            <a:xfrm rot="1048843">
              <a:off x="4728060" y="-2012475"/>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0" name="Google Shape;1120;p17"/>
          <p:cNvSpPr/>
          <p:nvPr/>
        </p:nvSpPr>
        <p:spPr>
          <a:xfrm>
            <a:off x="5589825" y="-465450"/>
            <a:ext cx="764025" cy="713700"/>
          </a:xfrm>
          <a:custGeom>
            <a:avLst/>
            <a:gdLst/>
            <a:ahLst/>
            <a:cxnLst/>
            <a:rect l="l" t="t" r="r" b="b"/>
            <a:pathLst>
              <a:path w="30561" h="28548" extrusionOk="0">
                <a:moveTo>
                  <a:pt x="22000" y="13895"/>
                </a:moveTo>
                <a:lnTo>
                  <a:pt x="22227" y="13914"/>
                </a:lnTo>
                <a:lnTo>
                  <a:pt x="22379" y="13933"/>
                </a:lnTo>
                <a:lnTo>
                  <a:pt x="22607" y="14009"/>
                </a:lnTo>
                <a:lnTo>
                  <a:pt x="22835" y="14122"/>
                </a:lnTo>
                <a:lnTo>
                  <a:pt x="23044" y="14255"/>
                </a:lnTo>
                <a:lnTo>
                  <a:pt x="23233" y="14407"/>
                </a:lnTo>
                <a:lnTo>
                  <a:pt x="23385" y="14578"/>
                </a:lnTo>
                <a:lnTo>
                  <a:pt x="23518" y="14768"/>
                </a:lnTo>
                <a:lnTo>
                  <a:pt x="23632" y="14977"/>
                </a:lnTo>
                <a:lnTo>
                  <a:pt x="23708" y="15185"/>
                </a:lnTo>
                <a:lnTo>
                  <a:pt x="23765" y="15489"/>
                </a:lnTo>
                <a:lnTo>
                  <a:pt x="23803" y="15793"/>
                </a:lnTo>
                <a:lnTo>
                  <a:pt x="23784" y="16096"/>
                </a:lnTo>
                <a:lnTo>
                  <a:pt x="23727" y="16419"/>
                </a:lnTo>
                <a:lnTo>
                  <a:pt x="23442" y="16514"/>
                </a:lnTo>
                <a:lnTo>
                  <a:pt x="23157" y="16571"/>
                </a:lnTo>
                <a:lnTo>
                  <a:pt x="22854" y="16609"/>
                </a:lnTo>
                <a:lnTo>
                  <a:pt x="22569" y="16590"/>
                </a:lnTo>
                <a:lnTo>
                  <a:pt x="22341" y="16552"/>
                </a:lnTo>
                <a:lnTo>
                  <a:pt x="22114" y="16476"/>
                </a:lnTo>
                <a:lnTo>
                  <a:pt x="21905" y="16362"/>
                </a:lnTo>
                <a:lnTo>
                  <a:pt x="21696" y="16210"/>
                </a:lnTo>
                <a:lnTo>
                  <a:pt x="21506" y="16040"/>
                </a:lnTo>
                <a:lnTo>
                  <a:pt x="21335" y="15850"/>
                </a:lnTo>
                <a:lnTo>
                  <a:pt x="21183" y="15622"/>
                </a:lnTo>
                <a:lnTo>
                  <a:pt x="21089" y="15394"/>
                </a:lnTo>
                <a:lnTo>
                  <a:pt x="21051" y="15280"/>
                </a:lnTo>
                <a:lnTo>
                  <a:pt x="21013" y="15147"/>
                </a:lnTo>
                <a:lnTo>
                  <a:pt x="20994" y="14996"/>
                </a:lnTo>
                <a:lnTo>
                  <a:pt x="20975" y="14844"/>
                </a:lnTo>
                <a:lnTo>
                  <a:pt x="20994" y="14692"/>
                </a:lnTo>
                <a:lnTo>
                  <a:pt x="21051" y="14521"/>
                </a:lnTo>
                <a:lnTo>
                  <a:pt x="21127" y="14369"/>
                </a:lnTo>
                <a:lnTo>
                  <a:pt x="21259" y="14198"/>
                </a:lnTo>
                <a:lnTo>
                  <a:pt x="21373" y="14103"/>
                </a:lnTo>
                <a:lnTo>
                  <a:pt x="21487" y="14009"/>
                </a:lnTo>
                <a:lnTo>
                  <a:pt x="21620" y="13952"/>
                </a:lnTo>
                <a:lnTo>
                  <a:pt x="21753" y="13914"/>
                </a:lnTo>
                <a:lnTo>
                  <a:pt x="21886" y="13895"/>
                </a:lnTo>
                <a:close/>
                <a:moveTo>
                  <a:pt x="12224" y="19399"/>
                </a:moveTo>
                <a:lnTo>
                  <a:pt x="12414" y="19418"/>
                </a:lnTo>
                <a:lnTo>
                  <a:pt x="12642" y="19475"/>
                </a:lnTo>
                <a:lnTo>
                  <a:pt x="12870" y="19551"/>
                </a:lnTo>
                <a:lnTo>
                  <a:pt x="13098" y="19646"/>
                </a:lnTo>
                <a:lnTo>
                  <a:pt x="13306" y="19779"/>
                </a:lnTo>
                <a:lnTo>
                  <a:pt x="13553" y="19931"/>
                </a:lnTo>
                <a:lnTo>
                  <a:pt x="13762" y="20120"/>
                </a:lnTo>
                <a:lnTo>
                  <a:pt x="13952" y="20329"/>
                </a:lnTo>
                <a:lnTo>
                  <a:pt x="14123" y="20557"/>
                </a:lnTo>
                <a:lnTo>
                  <a:pt x="14274" y="20785"/>
                </a:lnTo>
                <a:lnTo>
                  <a:pt x="14388" y="21032"/>
                </a:lnTo>
                <a:lnTo>
                  <a:pt x="14483" y="21297"/>
                </a:lnTo>
                <a:lnTo>
                  <a:pt x="14559" y="21563"/>
                </a:lnTo>
                <a:lnTo>
                  <a:pt x="14597" y="21791"/>
                </a:lnTo>
                <a:lnTo>
                  <a:pt x="14616" y="22019"/>
                </a:lnTo>
                <a:lnTo>
                  <a:pt x="14616" y="22265"/>
                </a:lnTo>
                <a:lnTo>
                  <a:pt x="14597" y="22493"/>
                </a:lnTo>
                <a:lnTo>
                  <a:pt x="14559" y="22721"/>
                </a:lnTo>
                <a:lnTo>
                  <a:pt x="14502" y="22949"/>
                </a:lnTo>
                <a:lnTo>
                  <a:pt x="14445" y="23157"/>
                </a:lnTo>
                <a:lnTo>
                  <a:pt x="14369" y="23366"/>
                </a:lnTo>
                <a:lnTo>
                  <a:pt x="14293" y="23575"/>
                </a:lnTo>
                <a:lnTo>
                  <a:pt x="14198" y="23784"/>
                </a:lnTo>
                <a:lnTo>
                  <a:pt x="13990" y="24163"/>
                </a:lnTo>
                <a:lnTo>
                  <a:pt x="13743" y="24524"/>
                </a:lnTo>
                <a:lnTo>
                  <a:pt x="13458" y="24866"/>
                </a:lnTo>
                <a:lnTo>
                  <a:pt x="13230" y="24828"/>
                </a:lnTo>
                <a:lnTo>
                  <a:pt x="13003" y="24809"/>
                </a:lnTo>
                <a:lnTo>
                  <a:pt x="12775" y="24752"/>
                </a:lnTo>
                <a:lnTo>
                  <a:pt x="12528" y="24695"/>
                </a:lnTo>
                <a:lnTo>
                  <a:pt x="12300" y="24619"/>
                </a:lnTo>
                <a:lnTo>
                  <a:pt x="12073" y="24543"/>
                </a:lnTo>
                <a:lnTo>
                  <a:pt x="11864" y="24448"/>
                </a:lnTo>
                <a:lnTo>
                  <a:pt x="11636" y="24334"/>
                </a:lnTo>
                <a:lnTo>
                  <a:pt x="11427" y="24201"/>
                </a:lnTo>
                <a:lnTo>
                  <a:pt x="11237" y="24068"/>
                </a:lnTo>
                <a:lnTo>
                  <a:pt x="11048" y="23917"/>
                </a:lnTo>
                <a:lnTo>
                  <a:pt x="10858" y="23746"/>
                </a:lnTo>
                <a:lnTo>
                  <a:pt x="10687" y="23556"/>
                </a:lnTo>
                <a:lnTo>
                  <a:pt x="10535" y="23366"/>
                </a:lnTo>
                <a:lnTo>
                  <a:pt x="10402" y="23157"/>
                </a:lnTo>
                <a:lnTo>
                  <a:pt x="10288" y="22930"/>
                </a:lnTo>
                <a:lnTo>
                  <a:pt x="10175" y="22664"/>
                </a:lnTo>
                <a:lnTo>
                  <a:pt x="10099" y="22398"/>
                </a:lnTo>
                <a:lnTo>
                  <a:pt x="10061" y="22113"/>
                </a:lnTo>
                <a:lnTo>
                  <a:pt x="10042" y="21810"/>
                </a:lnTo>
                <a:lnTo>
                  <a:pt x="10061" y="21525"/>
                </a:lnTo>
                <a:lnTo>
                  <a:pt x="10118" y="21221"/>
                </a:lnTo>
                <a:lnTo>
                  <a:pt x="10193" y="20937"/>
                </a:lnTo>
                <a:lnTo>
                  <a:pt x="10307" y="20652"/>
                </a:lnTo>
                <a:lnTo>
                  <a:pt x="10421" y="20443"/>
                </a:lnTo>
                <a:lnTo>
                  <a:pt x="10554" y="20234"/>
                </a:lnTo>
                <a:lnTo>
                  <a:pt x="10706" y="20045"/>
                </a:lnTo>
                <a:lnTo>
                  <a:pt x="10858" y="19893"/>
                </a:lnTo>
                <a:lnTo>
                  <a:pt x="11048" y="19741"/>
                </a:lnTo>
                <a:lnTo>
                  <a:pt x="11237" y="19627"/>
                </a:lnTo>
                <a:lnTo>
                  <a:pt x="11427" y="19532"/>
                </a:lnTo>
                <a:lnTo>
                  <a:pt x="11636" y="19456"/>
                </a:lnTo>
                <a:lnTo>
                  <a:pt x="11826" y="19418"/>
                </a:lnTo>
                <a:lnTo>
                  <a:pt x="12035" y="19399"/>
                </a:lnTo>
                <a:close/>
                <a:moveTo>
                  <a:pt x="29877" y="1"/>
                </a:moveTo>
                <a:lnTo>
                  <a:pt x="29801" y="58"/>
                </a:lnTo>
                <a:lnTo>
                  <a:pt x="29725" y="115"/>
                </a:lnTo>
                <a:lnTo>
                  <a:pt x="29706" y="209"/>
                </a:lnTo>
                <a:lnTo>
                  <a:pt x="29706" y="304"/>
                </a:lnTo>
                <a:lnTo>
                  <a:pt x="29801" y="779"/>
                </a:lnTo>
                <a:lnTo>
                  <a:pt x="29877" y="1272"/>
                </a:lnTo>
                <a:lnTo>
                  <a:pt x="29953" y="1747"/>
                </a:lnTo>
                <a:lnTo>
                  <a:pt x="30010" y="2240"/>
                </a:lnTo>
                <a:lnTo>
                  <a:pt x="30048" y="2734"/>
                </a:lnTo>
                <a:lnTo>
                  <a:pt x="30067" y="3227"/>
                </a:lnTo>
                <a:lnTo>
                  <a:pt x="30067" y="3721"/>
                </a:lnTo>
                <a:lnTo>
                  <a:pt x="30067" y="4214"/>
                </a:lnTo>
                <a:lnTo>
                  <a:pt x="30048" y="4689"/>
                </a:lnTo>
                <a:lnTo>
                  <a:pt x="30010" y="5182"/>
                </a:lnTo>
                <a:lnTo>
                  <a:pt x="29953" y="5676"/>
                </a:lnTo>
                <a:lnTo>
                  <a:pt x="29896" y="6150"/>
                </a:lnTo>
                <a:lnTo>
                  <a:pt x="29820" y="6644"/>
                </a:lnTo>
                <a:lnTo>
                  <a:pt x="29725" y="7118"/>
                </a:lnTo>
                <a:lnTo>
                  <a:pt x="29611" y="7612"/>
                </a:lnTo>
                <a:lnTo>
                  <a:pt x="29497" y="8087"/>
                </a:lnTo>
                <a:lnTo>
                  <a:pt x="29364" y="8542"/>
                </a:lnTo>
                <a:lnTo>
                  <a:pt x="29212" y="9017"/>
                </a:lnTo>
                <a:lnTo>
                  <a:pt x="29042" y="9472"/>
                </a:lnTo>
                <a:lnTo>
                  <a:pt x="28871" y="9928"/>
                </a:lnTo>
                <a:lnTo>
                  <a:pt x="28681" y="10383"/>
                </a:lnTo>
                <a:lnTo>
                  <a:pt x="28491" y="10839"/>
                </a:lnTo>
                <a:lnTo>
                  <a:pt x="28263" y="11275"/>
                </a:lnTo>
                <a:lnTo>
                  <a:pt x="28036" y="11712"/>
                </a:lnTo>
                <a:lnTo>
                  <a:pt x="27789" y="12129"/>
                </a:lnTo>
                <a:lnTo>
                  <a:pt x="27542" y="12566"/>
                </a:lnTo>
                <a:lnTo>
                  <a:pt x="27276" y="12965"/>
                </a:lnTo>
                <a:lnTo>
                  <a:pt x="26992" y="13382"/>
                </a:lnTo>
                <a:lnTo>
                  <a:pt x="26707" y="13762"/>
                </a:lnTo>
                <a:lnTo>
                  <a:pt x="26403" y="14160"/>
                </a:lnTo>
                <a:lnTo>
                  <a:pt x="26081" y="14540"/>
                </a:lnTo>
                <a:lnTo>
                  <a:pt x="25758" y="14901"/>
                </a:lnTo>
                <a:lnTo>
                  <a:pt x="25378" y="15280"/>
                </a:lnTo>
                <a:lnTo>
                  <a:pt x="24999" y="15622"/>
                </a:lnTo>
                <a:lnTo>
                  <a:pt x="24619" y="15926"/>
                </a:lnTo>
                <a:lnTo>
                  <a:pt x="24258" y="16153"/>
                </a:lnTo>
                <a:lnTo>
                  <a:pt x="24277" y="15888"/>
                </a:lnTo>
                <a:lnTo>
                  <a:pt x="24277" y="15622"/>
                </a:lnTo>
                <a:lnTo>
                  <a:pt x="24239" y="15337"/>
                </a:lnTo>
                <a:lnTo>
                  <a:pt x="24182" y="15072"/>
                </a:lnTo>
                <a:lnTo>
                  <a:pt x="24088" y="14787"/>
                </a:lnTo>
                <a:lnTo>
                  <a:pt x="23955" y="14521"/>
                </a:lnTo>
                <a:lnTo>
                  <a:pt x="23784" y="14293"/>
                </a:lnTo>
                <a:lnTo>
                  <a:pt x="23575" y="14066"/>
                </a:lnTo>
                <a:lnTo>
                  <a:pt x="23328" y="13857"/>
                </a:lnTo>
                <a:lnTo>
                  <a:pt x="23082" y="13705"/>
                </a:lnTo>
                <a:lnTo>
                  <a:pt x="22797" y="13553"/>
                </a:lnTo>
                <a:lnTo>
                  <a:pt x="22493" y="13458"/>
                </a:lnTo>
                <a:lnTo>
                  <a:pt x="22265" y="13420"/>
                </a:lnTo>
                <a:lnTo>
                  <a:pt x="22038" y="13401"/>
                </a:lnTo>
                <a:lnTo>
                  <a:pt x="21829" y="13420"/>
                </a:lnTo>
                <a:lnTo>
                  <a:pt x="21620" y="13458"/>
                </a:lnTo>
                <a:lnTo>
                  <a:pt x="21411" y="13515"/>
                </a:lnTo>
                <a:lnTo>
                  <a:pt x="21221" y="13610"/>
                </a:lnTo>
                <a:lnTo>
                  <a:pt x="21051" y="13724"/>
                </a:lnTo>
                <a:lnTo>
                  <a:pt x="20899" y="13876"/>
                </a:lnTo>
                <a:lnTo>
                  <a:pt x="20766" y="14047"/>
                </a:lnTo>
                <a:lnTo>
                  <a:pt x="20652" y="14236"/>
                </a:lnTo>
                <a:lnTo>
                  <a:pt x="20557" y="14426"/>
                </a:lnTo>
                <a:lnTo>
                  <a:pt x="20519" y="14635"/>
                </a:lnTo>
                <a:lnTo>
                  <a:pt x="20500" y="14863"/>
                </a:lnTo>
                <a:lnTo>
                  <a:pt x="20500" y="15090"/>
                </a:lnTo>
                <a:lnTo>
                  <a:pt x="20557" y="15318"/>
                </a:lnTo>
                <a:lnTo>
                  <a:pt x="20633" y="15565"/>
                </a:lnTo>
                <a:lnTo>
                  <a:pt x="20690" y="15717"/>
                </a:lnTo>
                <a:lnTo>
                  <a:pt x="20766" y="15869"/>
                </a:lnTo>
                <a:lnTo>
                  <a:pt x="20937" y="16134"/>
                </a:lnTo>
                <a:lnTo>
                  <a:pt x="21145" y="16381"/>
                </a:lnTo>
                <a:lnTo>
                  <a:pt x="21392" y="16609"/>
                </a:lnTo>
                <a:lnTo>
                  <a:pt x="21658" y="16780"/>
                </a:lnTo>
                <a:lnTo>
                  <a:pt x="21943" y="16932"/>
                </a:lnTo>
                <a:lnTo>
                  <a:pt x="22095" y="16989"/>
                </a:lnTo>
                <a:lnTo>
                  <a:pt x="22227" y="17027"/>
                </a:lnTo>
                <a:lnTo>
                  <a:pt x="22379" y="17065"/>
                </a:lnTo>
                <a:lnTo>
                  <a:pt x="22531" y="17083"/>
                </a:lnTo>
                <a:lnTo>
                  <a:pt x="23063" y="17083"/>
                </a:lnTo>
                <a:lnTo>
                  <a:pt x="23309" y="17046"/>
                </a:lnTo>
                <a:lnTo>
                  <a:pt x="23575" y="16989"/>
                </a:lnTo>
                <a:lnTo>
                  <a:pt x="23575" y="16989"/>
                </a:lnTo>
                <a:lnTo>
                  <a:pt x="23423" y="17330"/>
                </a:lnTo>
                <a:lnTo>
                  <a:pt x="23252" y="17710"/>
                </a:lnTo>
                <a:lnTo>
                  <a:pt x="23025" y="18089"/>
                </a:lnTo>
                <a:lnTo>
                  <a:pt x="22778" y="18488"/>
                </a:lnTo>
                <a:lnTo>
                  <a:pt x="22303" y="19171"/>
                </a:lnTo>
                <a:lnTo>
                  <a:pt x="21791" y="19836"/>
                </a:lnTo>
                <a:lnTo>
                  <a:pt x="21240" y="20462"/>
                </a:lnTo>
                <a:lnTo>
                  <a:pt x="20671" y="21070"/>
                </a:lnTo>
                <a:lnTo>
                  <a:pt x="20083" y="21658"/>
                </a:lnTo>
                <a:lnTo>
                  <a:pt x="19456" y="22208"/>
                </a:lnTo>
                <a:lnTo>
                  <a:pt x="18811" y="22721"/>
                </a:lnTo>
                <a:lnTo>
                  <a:pt x="18147" y="23214"/>
                </a:lnTo>
                <a:lnTo>
                  <a:pt x="17596" y="23575"/>
                </a:lnTo>
                <a:lnTo>
                  <a:pt x="17065" y="23898"/>
                </a:lnTo>
                <a:lnTo>
                  <a:pt x="16552" y="24163"/>
                </a:lnTo>
                <a:lnTo>
                  <a:pt x="16040" y="24391"/>
                </a:lnTo>
                <a:lnTo>
                  <a:pt x="15546" y="24562"/>
                </a:lnTo>
                <a:lnTo>
                  <a:pt x="15053" y="24714"/>
                </a:lnTo>
                <a:lnTo>
                  <a:pt x="14578" y="24809"/>
                </a:lnTo>
                <a:lnTo>
                  <a:pt x="14104" y="24866"/>
                </a:lnTo>
                <a:lnTo>
                  <a:pt x="14104" y="24866"/>
                </a:lnTo>
                <a:lnTo>
                  <a:pt x="14369" y="24467"/>
                </a:lnTo>
                <a:lnTo>
                  <a:pt x="14616" y="24050"/>
                </a:lnTo>
                <a:lnTo>
                  <a:pt x="14806" y="23632"/>
                </a:lnTo>
                <a:lnTo>
                  <a:pt x="14882" y="23404"/>
                </a:lnTo>
                <a:lnTo>
                  <a:pt x="14939" y="23195"/>
                </a:lnTo>
                <a:lnTo>
                  <a:pt x="14996" y="22987"/>
                </a:lnTo>
                <a:lnTo>
                  <a:pt x="15034" y="22759"/>
                </a:lnTo>
                <a:lnTo>
                  <a:pt x="15072" y="22550"/>
                </a:lnTo>
                <a:lnTo>
                  <a:pt x="15091" y="22322"/>
                </a:lnTo>
                <a:lnTo>
                  <a:pt x="15091" y="22113"/>
                </a:lnTo>
                <a:lnTo>
                  <a:pt x="15091" y="21886"/>
                </a:lnTo>
                <a:lnTo>
                  <a:pt x="15072" y="21677"/>
                </a:lnTo>
                <a:lnTo>
                  <a:pt x="15034" y="21468"/>
                </a:lnTo>
                <a:lnTo>
                  <a:pt x="14958" y="21145"/>
                </a:lnTo>
                <a:lnTo>
                  <a:pt x="14844" y="20842"/>
                </a:lnTo>
                <a:lnTo>
                  <a:pt x="14711" y="20557"/>
                </a:lnTo>
                <a:lnTo>
                  <a:pt x="14521" y="20272"/>
                </a:lnTo>
                <a:lnTo>
                  <a:pt x="14331" y="20007"/>
                </a:lnTo>
                <a:lnTo>
                  <a:pt x="14104" y="19779"/>
                </a:lnTo>
                <a:lnTo>
                  <a:pt x="13857" y="19551"/>
                </a:lnTo>
                <a:lnTo>
                  <a:pt x="13572" y="19361"/>
                </a:lnTo>
                <a:lnTo>
                  <a:pt x="13325" y="19209"/>
                </a:lnTo>
                <a:lnTo>
                  <a:pt x="13079" y="19095"/>
                </a:lnTo>
                <a:lnTo>
                  <a:pt x="12813" y="19020"/>
                </a:lnTo>
                <a:lnTo>
                  <a:pt x="12547" y="18944"/>
                </a:lnTo>
                <a:lnTo>
                  <a:pt x="12300" y="18925"/>
                </a:lnTo>
                <a:lnTo>
                  <a:pt x="12035" y="18906"/>
                </a:lnTo>
                <a:lnTo>
                  <a:pt x="11769" y="18944"/>
                </a:lnTo>
                <a:lnTo>
                  <a:pt x="11522" y="18982"/>
                </a:lnTo>
                <a:lnTo>
                  <a:pt x="11256" y="19076"/>
                </a:lnTo>
                <a:lnTo>
                  <a:pt x="11010" y="19190"/>
                </a:lnTo>
                <a:lnTo>
                  <a:pt x="10763" y="19342"/>
                </a:lnTo>
                <a:lnTo>
                  <a:pt x="10554" y="19513"/>
                </a:lnTo>
                <a:lnTo>
                  <a:pt x="10345" y="19703"/>
                </a:lnTo>
                <a:lnTo>
                  <a:pt x="10175" y="19931"/>
                </a:lnTo>
                <a:lnTo>
                  <a:pt x="10004" y="20177"/>
                </a:lnTo>
                <a:lnTo>
                  <a:pt x="9852" y="20462"/>
                </a:lnTo>
                <a:lnTo>
                  <a:pt x="9738" y="20785"/>
                </a:lnTo>
                <a:lnTo>
                  <a:pt x="9643" y="21126"/>
                </a:lnTo>
                <a:lnTo>
                  <a:pt x="9586" y="21468"/>
                </a:lnTo>
                <a:lnTo>
                  <a:pt x="9567" y="21829"/>
                </a:lnTo>
                <a:lnTo>
                  <a:pt x="9567" y="22170"/>
                </a:lnTo>
                <a:lnTo>
                  <a:pt x="9624" y="22512"/>
                </a:lnTo>
                <a:lnTo>
                  <a:pt x="9719" y="22835"/>
                </a:lnTo>
                <a:lnTo>
                  <a:pt x="9852" y="23138"/>
                </a:lnTo>
                <a:lnTo>
                  <a:pt x="9947" y="23347"/>
                </a:lnTo>
                <a:lnTo>
                  <a:pt x="10080" y="23556"/>
                </a:lnTo>
                <a:lnTo>
                  <a:pt x="10212" y="23746"/>
                </a:lnTo>
                <a:lnTo>
                  <a:pt x="10383" y="23936"/>
                </a:lnTo>
                <a:lnTo>
                  <a:pt x="10535" y="24106"/>
                </a:lnTo>
                <a:lnTo>
                  <a:pt x="10725" y="24277"/>
                </a:lnTo>
                <a:lnTo>
                  <a:pt x="10915" y="24429"/>
                </a:lnTo>
                <a:lnTo>
                  <a:pt x="11105" y="24562"/>
                </a:lnTo>
                <a:lnTo>
                  <a:pt x="11313" y="24695"/>
                </a:lnTo>
                <a:lnTo>
                  <a:pt x="11541" y="24828"/>
                </a:lnTo>
                <a:lnTo>
                  <a:pt x="11769" y="24942"/>
                </a:lnTo>
                <a:lnTo>
                  <a:pt x="11997" y="25037"/>
                </a:lnTo>
                <a:lnTo>
                  <a:pt x="12243" y="25112"/>
                </a:lnTo>
                <a:lnTo>
                  <a:pt x="12490" y="25188"/>
                </a:lnTo>
                <a:lnTo>
                  <a:pt x="12756" y="25245"/>
                </a:lnTo>
                <a:lnTo>
                  <a:pt x="13022" y="25302"/>
                </a:lnTo>
                <a:lnTo>
                  <a:pt x="12604" y="25625"/>
                </a:lnTo>
                <a:lnTo>
                  <a:pt x="12168" y="25929"/>
                </a:lnTo>
                <a:lnTo>
                  <a:pt x="11712" y="26194"/>
                </a:lnTo>
                <a:lnTo>
                  <a:pt x="11237" y="26441"/>
                </a:lnTo>
                <a:lnTo>
                  <a:pt x="10744" y="26669"/>
                </a:lnTo>
                <a:lnTo>
                  <a:pt x="10250" y="26859"/>
                </a:lnTo>
                <a:lnTo>
                  <a:pt x="9757" y="27049"/>
                </a:lnTo>
                <a:lnTo>
                  <a:pt x="9244" y="27219"/>
                </a:lnTo>
                <a:lnTo>
                  <a:pt x="8675" y="27390"/>
                </a:lnTo>
                <a:lnTo>
                  <a:pt x="8106" y="27580"/>
                </a:lnTo>
                <a:lnTo>
                  <a:pt x="7517" y="27732"/>
                </a:lnTo>
                <a:lnTo>
                  <a:pt x="6929" y="27865"/>
                </a:lnTo>
                <a:lnTo>
                  <a:pt x="6321" y="27960"/>
                </a:lnTo>
                <a:lnTo>
                  <a:pt x="5714" y="28036"/>
                </a:lnTo>
                <a:lnTo>
                  <a:pt x="5107" y="28073"/>
                </a:lnTo>
                <a:lnTo>
                  <a:pt x="4803" y="28073"/>
                </a:lnTo>
                <a:lnTo>
                  <a:pt x="4499" y="28055"/>
                </a:lnTo>
                <a:lnTo>
                  <a:pt x="4158" y="28017"/>
                </a:lnTo>
                <a:lnTo>
                  <a:pt x="3854" y="27979"/>
                </a:lnTo>
                <a:lnTo>
                  <a:pt x="3531" y="27922"/>
                </a:lnTo>
                <a:lnTo>
                  <a:pt x="3227" y="27846"/>
                </a:lnTo>
                <a:lnTo>
                  <a:pt x="2943" y="27751"/>
                </a:lnTo>
                <a:lnTo>
                  <a:pt x="2658" y="27656"/>
                </a:lnTo>
                <a:lnTo>
                  <a:pt x="2373" y="27542"/>
                </a:lnTo>
                <a:lnTo>
                  <a:pt x="2108" y="27409"/>
                </a:lnTo>
                <a:lnTo>
                  <a:pt x="1861" y="27257"/>
                </a:lnTo>
                <a:lnTo>
                  <a:pt x="1614" y="27105"/>
                </a:lnTo>
                <a:lnTo>
                  <a:pt x="1386" y="26935"/>
                </a:lnTo>
                <a:lnTo>
                  <a:pt x="1159" y="26764"/>
                </a:lnTo>
                <a:lnTo>
                  <a:pt x="969" y="26574"/>
                </a:lnTo>
                <a:lnTo>
                  <a:pt x="779" y="26384"/>
                </a:lnTo>
                <a:lnTo>
                  <a:pt x="608" y="26156"/>
                </a:lnTo>
                <a:lnTo>
                  <a:pt x="437" y="25948"/>
                </a:lnTo>
                <a:lnTo>
                  <a:pt x="380" y="25872"/>
                </a:lnTo>
                <a:lnTo>
                  <a:pt x="285" y="25834"/>
                </a:lnTo>
                <a:lnTo>
                  <a:pt x="191" y="25834"/>
                </a:lnTo>
                <a:lnTo>
                  <a:pt x="115" y="25872"/>
                </a:lnTo>
                <a:lnTo>
                  <a:pt x="39" y="25948"/>
                </a:lnTo>
                <a:lnTo>
                  <a:pt x="1" y="26024"/>
                </a:lnTo>
                <a:lnTo>
                  <a:pt x="1" y="26118"/>
                </a:lnTo>
                <a:lnTo>
                  <a:pt x="39" y="26213"/>
                </a:lnTo>
                <a:lnTo>
                  <a:pt x="191" y="26422"/>
                </a:lnTo>
                <a:lnTo>
                  <a:pt x="361" y="26631"/>
                </a:lnTo>
                <a:lnTo>
                  <a:pt x="532" y="26840"/>
                </a:lnTo>
                <a:lnTo>
                  <a:pt x="741" y="27030"/>
                </a:lnTo>
                <a:lnTo>
                  <a:pt x="931" y="27219"/>
                </a:lnTo>
                <a:lnTo>
                  <a:pt x="1159" y="27390"/>
                </a:lnTo>
                <a:lnTo>
                  <a:pt x="1386" y="27542"/>
                </a:lnTo>
                <a:lnTo>
                  <a:pt x="1633" y="27694"/>
                </a:lnTo>
                <a:lnTo>
                  <a:pt x="1880" y="27827"/>
                </a:lnTo>
                <a:lnTo>
                  <a:pt x="2146" y="27960"/>
                </a:lnTo>
                <a:lnTo>
                  <a:pt x="2411" y="28073"/>
                </a:lnTo>
                <a:lnTo>
                  <a:pt x="2677" y="28187"/>
                </a:lnTo>
                <a:lnTo>
                  <a:pt x="2962" y="28282"/>
                </a:lnTo>
                <a:lnTo>
                  <a:pt x="3265" y="28358"/>
                </a:lnTo>
                <a:lnTo>
                  <a:pt x="3569" y="28415"/>
                </a:lnTo>
                <a:lnTo>
                  <a:pt x="3873" y="28472"/>
                </a:lnTo>
                <a:lnTo>
                  <a:pt x="4158" y="28510"/>
                </a:lnTo>
                <a:lnTo>
                  <a:pt x="4461" y="28529"/>
                </a:lnTo>
                <a:lnTo>
                  <a:pt x="4784" y="28548"/>
                </a:lnTo>
                <a:lnTo>
                  <a:pt x="5429" y="28548"/>
                </a:lnTo>
                <a:lnTo>
                  <a:pt x="5752" y="28529"/>
                </a:lnTo>
                <a:lnTo>
                  <a:pt x="6397" y="28453"/>
                </a:lnTo>
                <a:lnTo>
                  <a:pt x="7024" y="28339"/>
                </a:lnTo>
                <a:lnTo>
                  <a:pt x="7650" y="28187"/>
                </a:lnTo>
                <a:lnTo>
                  <a:pt x="8257" y="28036"/>
                </a:lnTo>
                <a:lnTo>
                  <a:pt x="8846" y="27865"/>
                </a:lnTo>
                <a:lnTo>
                  <a:pt x="9396" y="27675"/>
                </a:lnTo>
                <a:lnTo>
                  <a:pt x="9928" y="27504"/>
                </a:lnTo>
                <a:lnTo>
                  <a:pt x="10459" y="27295"/>
                </a:lnTo>
                <a:lnTo>
                  <a:pt x="10972" y="27086"/>
                </a:lnTo>
                <a:lnTo>
                  <a:pt x="11503" y="26859"/>
                </a:lnTo>
                <a:lnTo>
                  <a:pt x="11997" y="26593"/>
                </a:lnTo>
                <a:lnTo>
                  <a:pt x="12490" y="26308"/>
                </a:lnTo>
                <a:lnTo>
                  <a:pt x="12946" y="25986"/>
                </a:lnTo>
                <a:lnTo>
                  <a:pt x="13173" y="25815"/>
                </a:lnTo>
                <a:lnTo>
                  <a:pt x="13401" y="25625"/>
                </a:lnTo>
                <a:lnTo>
                  <a:pt x="13667" y="25359"/>
                </a:lnTo>
                <a:lnTo>
                  <a:pt x="13990" y="25359"/>
                </a:lnTo>
                <a:lnTo>
                  <a:pt x="14236" y="25340"/>
                </a:lnTo>
                <a:lnTo>
                  <a:pt x="14502" y="25302"/>
                </a:lnTo>
                <a:lnTo>
                  <a:pt x="14768" y="25264"/>
                </a:lnTo>
                <a:lnTo>
                  <a:pt x="15034" y="25207"/>
                </a:lnTo>
                <a:lnTo>
                  <a:pt x="15565" y="25074"/>
                </a:lnTo>
                <a:lnTo>
                  <a:pt x="16116" y="24885"/>
                </a:lnTo>
                <a:lnTo>
                  <a:pt x="16666" y="24638"/>
                </a:lnTo>
                <a:lnTo>
                  <a:pt x="17235" y="24353"/>
                </a:lnTo>
                <a:lnTo>
                  <a:pt x="17824" y="24012"/>
                </a:lnTo>
                <a:lnTo>
                  <a:pt x="18412" y="23613"/>
                </a:lnTo>
                <a:lnTo>
                  <a:pt x="19096" y="23119"/>
                </a:lnTo>
                <a:lnTo>
                  <a:pt x="19779" y="22588"/>
                </a:lnTo>
                <a:lnTo>
                  <a:pt x="20405" y="22019"/>
                </a:lnTo>
                <a:lnTo>
                  <a:pt x="21032" y="21411"/>
                </a:lnTo>
                <a:lnTo>
                  <a:pt x="21620" y="20785"/>
                </a:lnTo>
                <a:lnTo>
                  <a:pt x="22170" y="20139"/>
                </a:lnTo>
                <a:lnTo>
                  <a:pt x="22702" y="19456"/>
                </a:lnTo>
                <a:lnTo>
                  <a:pt x="23176" y="18754"/>
                </a:lnTo>
                <a:lnTo>
                  <a:pt x="23461" y="18336"/>
                </a:lnTo>
                <a:lnTo>
                  <a:pt x="23727" y="17843"/>
                </a:lnTo>
                <a:lnTo>
                  <a:pt x="23841" y="17596"/>
                </a:lnTo>
                <a:lnTo>
                  <a:pt x="23974" y="17330"/>
                </a:lnTo>
                <a:lnTo>
                  <a:pt x="24069" y="17046"/>
                </a:lnTo>
                <a:lnTo>
                  <a:pt x="24144" y="16761"/>
                </a:lnTo>
                <a:lnTo>
                  <a:pt x="24391" y="16647"/>
                </a:lnTo>
                <a:lnTo>
                  <a:pt x="24638" y="16495"/>
                </a:lnTo>
                <a:lnTo>
                  <a:pt x="24885" y="16343"/>
                </a:lnTo>
                <a:lnTo>
                  <a:pt x="25113" y="16153"/>
                </a:lnTo>
                <a:lnTo>
                  <a:pt x="25359" y="15964"/>
                </a:lnTo>
                <a:lnTo>
                  <a:pt x="25606" y="15736"/>
                </a:lnTo>
                <a:lnTo>
                  <a:pt x="25853" y="15489"/>
                </a:lnTo>
                <a:lnTo>
                  <a:pt x="26118" y="15223"/>
                </a:lnTo>
                <a:lnTo>
                  <a:pt x="26441" y="14844"/>
                </a:lnTo>
                <a:lnTo>
                  <a:pt x="26783" y="14464"/>
                </a:lnTo>
                <a:lnTo>
                  <a:pt x="27087" y="14066"/>
                </a:lnTo>
                <a:lnTo>
                  <a:pt x="27390" y="13667"/>
                </a:lnTo>
                <a:lnTo>
                  <a:pt x="27675" y="13249"/>
                </a:lnTo>
                <a:lnTo>
                  <a:pt x="27960" y="12813"/>
                </a:lnTo>
                <a:lnTo>
                  <a:pt x="28225" y="12395"/>
                </a:lnTo>
                <a:lnTo>
                  <a:pt x="28472" y="11940"/>
                </a:lnTo>
                <a:lnTo>
                  <a:pt x="28700" y="11503"/>
                </a:lnTo>
                <a:lnTo>
                  <a:pt x="28928" y="11048"/>
                </a:lnTo>
                <a:lnTo>
                  <a:pt x="29136" y="10592"/>
                </a:lnTo>
                <a:lnTo>
                  <a:pt x="29326" y="10117"/>
                </a:lnTo>
                <a:lnTo>
                  <a:pt x="29497" y="9643"/>
                </a:lnTo>
                <a:lnTo>
                  <a:pt x="29668" y="9168"/>
                </a:lnTo>
                <a:lnTo>
                  <a:pt x="29820" y="8694"/>
                </a:lnTo>
                <a:lnTo>
                  <a:pt x="29972" y="8200"/>
                </a:lnTo>
                <a:lnTo>
                  <a:pt x="30086" y="7707"/>
                </a:lnTo>
                <a:lnTo>
                  <a:pt x="30199" y="7213"/>
                </a:lnTo>
                <a:lnTo>
                  <a:pt x="30294" y="6720"/>
                </a:lnTo>
                <a:lnTo>
                  <a:pt x="30370" y="6226"/>
                </a:lnTo>
                <a:lnTo>
                  <a:pt x="30446" y="5733"/>
                </a:lnTo>
                <a:lnTo>
                  <a:pt x="30503" y="5220"/>
                </a:lnTo>
                <a:lnTo>
                  <a:pt x="30541" y="4727"/>
                </a:lnTo>
                <a:lnTo>
                  <a:pt x="30560" y="4214"/>
                </a:lnTo>
                <a:lnTo>
                  <a:pt x="30560" y="3721"/>
                </a:lnTo>
                <a:lnTo>
                  <a:pt x="30560" y="3208"/>
                </a:lnTo>
                <a:lnTo>
                  <a:pt x="30522" y="2696"/>
                </a:lnTo>
                <a:lnTo>
                  <a:pt x="30484" y="2202"/>
                </a:lnTo>
                <a:lnTo>
                  <a:pt x="30427" y="1690"/>
                </a:lnTo>
                <a:lnTo>
                  <a:pt x="30370" y="1196"/>
                </a:lnTo>
                <a:lnTo>
                  <a:pt x="30275" y="684"/>
                </a:lnTo>
                <a:lnTo>
                  <a:pt x="30180" y="190"/>
                </a:lnTo>
                <a:lnTo>
                  <a:pt x="30142" y="115"/>
                </a:lnTo>
                <a:lnTo>
                  <a:pt x="30067" y="39"/>
                </a:lnTo>
                <a:lnTo>
                  <a:pt x="2999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7"/>
          <p:cNvSpPr/>
          <p:nvPr/>
        </p:nvSpPr>
        <p:spPr>
          <a:xfrm>
            <a:off x="-1358500" y="-2958066"/>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7"/>
          <p:cNvSpPr/>
          <p:nvPr/>
        </p:nvSpPr>
        <p:spPr>
          <a:xfrm flipH="1">
            <a:off x="-228612" y="3329150"/>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3" name="Google Shape;1123;p17"/>
          <p:cNvGrpSpPr/>
          <p:nvPr/>
        </p:nvGrpSpPr>
        <p:grpSpPr>
          <a:xfrm>
            <a:off x="123655" y="3548776"/>
            <a:ext cx="344566" cy="318128"/>
            <a:chOff x="3811950" y="-673975"/>
            <a:chExt cx="464625" cy="428975"/>
          </a:xfrm>
        </p:grpSpPr>
        <p:sp>
          <p:nvSpPr>
            <p:cNvPr id="1124" name="Google Shape;1124;p17"/>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7"/>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6" name="Google Shape;1126;p17"/>
          <p:cNvGrpSpPr/>
          <p:nvPr/>
        </p:nvGrpSpPr>
        <p:grpSpPr>
          <a:xfrm rot="1298609">
            <a:off x="78825" y="489392"/>
            <a:ext cx="520927" cy="756955"/>
            <a:chOff x="3703388" y="-1565437"/>
            <a:chExt cx="978775" cy="1422250"/>
          </a:xfrm>
        </p:grpSpPr>
        <p:sp>
          <p:nvSpPr>
            <p:cNvPr id="1127" name="Google Shape;1127;p17"/>
            <p:cNvSpPr/>
            <p:nvPr/>
          </p:nvSpPr>
          <p:spPr>
            <a:xfrm>
              <a:off x="3703388" y="-1565437"/>
              <a:ext cx="978775" cy="1422250"/>
            </a:xfrm>
            <a:custGeom>
              <a:avLst/>
              <a:gdLst/>
              <a:ahLst/>
              <a:cxnLst/>
              <a:rect l="l" t="t" r="r" b="b"/>
              <a:pathLst>
                <a:path w="39151" h="56890" extrusionOk="0">
                  <a:moveTo>
                    <a:pt x="25161" y="14560"/>
                  </a:moveTo>
                  <a:lnTo>
                    <a:pt x="26418" y="16483"/>
                  </a:lnTo>
                  <a:lnTo>
                    <a:pt x="25599" y="17016"/>
                  </a:lnTo>
                  <a:lnTo>
                    <a:pt x="24343" y="15093"/>
                  </a:lnTo>
                  <a:lnTo>
                    <a:pt x="25161" y="14560"/>
                  </a:lnTo>
                  <a:close/>
                  <a:moveTo>
                    <a:pt x="26969" y="17320"/>
                  </a:moveTo>
                  <a:lnTo>
                    <a:pt x="28111" y="19052"/>
                  </a:lnTo>
                  <a:lnTo>
                    <a:pt x="27274" y="19604"/>
                  </a:lnTo>
                  <a:lnTo>
                    <a:pt x="26151" y="17853"/>
                  </a:lnTo>
                  <a:lnTo>
                    <a:pt x="26969" y="17320"/>
                  </a:lnTo>
                  <a:close/>
                  <a:moveTo>
                    <a:pt x="31042" y="23791"/>
                  </a:moveTo>
                  <a:lnTo>
                    <a:pt x="31975" y="25885"/>
                  </a:lnTo>
                  <a:lnTo>
                    <a:pt x="31176" y="26246"/>
                  </a:lnTo>
                  <a:lnTo>
                    <a:pt x="30624" y="25238"/>
                  </a:lnTo>
                  <a:lnTo>
                    <a:pt x="30072" y="24229"/>
                  </a:lnTo>
                  <a:lnTo>
                    <a:pt x="31042" y="23791"/>
                  </a:lnTo>
                  <a:close/>
                  <a:moveTo>
                    <a:pt x="32375" y="26798"/>
                  </a:moveTo>
                  <a:lnTo>
                    <a:pt x="33231" y="28702"/>
                  </a:lnTo>
                  <a:lnTo>
                    <a:pt x="32584" y="28987"/>
                  </a:lnTo>
                  <a:lnTo>
                    <a:pt x="32127" y="28055"/>
                  </a:lnTo>
                  <a:lnTo>
                    <a:pt x="31652" y="27122"/>
                  </a:lnTo>
                  <a:lnTo>
                    <a:pt x="32375" y="26798"/>
                  </a:lnTo>
                  <a:close/>
                  <a:moveTo>
                    <a:pt x="35534" y="33574"/>
                  </a:moveTo>
                  <a:lnTo>
                    <a:pt x="36238" y="35763"/>
                  </a:lnTo>
                  <a:lnTo>
                    <a:pt x="35401" y="36029"/>
                  </a:lnTo>
                  <a:lnTo>
                    <a:pt x="35039" y="34944"/>
                  </a:lnTo>
                  <a:lnTo>
                    <a:pt x="34659" y="33860"/>
                  </a:lnTo>
                  <a:lnTo>
                    <a:pt x="35534" y="33574"/>
                  </a:lnTo>
                  <a:close/>
                  <a:moveTo>
                    <a:pt x="36543" y="36714"/>
                  </a:moveTo>
                  <a:lnTo>
                    <a:pt x="37171" y="38694"/>
                  </a:lnTo>
                  <a:lnTo>
                    <a:pt x="36219" y="38998"/>
                  </a:lnTo>
                  <a:lnTo>
                    <a:pt x="35972" y="37990"/>
                  </a:lnTo>
                  <a:lnTo>
                    <a:pt x="35686" y="37000"/>
                  </a:lnTo>
                  <a:lnTo>
                    <a:pt x="36543" y="36714"/>
                  </a:lnTo>
                  <a:close/>
                  <a:moveTo>
                    <a:pt x="25942" y="0"/>
                  </a:moveTo>
                  <a:lnTo>
                    <a:pt x="25751" y="38"/>
                  </a:lnTo>
                  <a:lnTo>
                    <a:pt x="25561" y="95"/>
                  </a:lnTo>
                  <a:lnTo>
                    <a:pt x="25371" y="191"/>
                  </a:lnTo>
                  <a:lnTo>
                    <a:pt x="25161" y="305"/>
                  </a:lnTo>
                  <a:lnTo>
                    <a:pt x="24971" y="438"/>
                  </a:lnTo>
                  <a:lnTo>
                    <a:pt x="24800" y="590"/>
                  </a:lnTo>
                  <a:lnTo>
                    <a:pt x="24628" y="762"/>
                  </a:lnTo>
                  <a:lnTo>
                    <a:pt x="24476" y="952"/>
                  </a:lnTo>
                  <a:lnTo>
                    <a:pt x="24000" y="933"/>
                  </a:lnTo>
                  <a:lnTo>
                    <a:pt x="23544" y="952"/>
                  </a:lnTo>
                  <a:lnTo>
                    <a:pt x="23087" y="990"/>
                  </a:lnTo>
                  <a:lnTo>
                    <a:pt x="22630" y="1047"/>
                  </a:lnTo>
                  <a:lnTo>
                    <a:pt x="22173" y="1142"/>
                  </a:lnTo>
                  <a:lnTo>
                    <a:pt x="21716" y="1237"/>
                  </a:lnTo>
                  <a:lnTo>
                    <a:pt x="21279" y="1371"/>
                  </a:lnTo>
                  <a:lnTo>
                    <a:pt x="20841" y="1542"/>
                  </a:lnTo>
                  <a:lnTo>
                    <a:pt x="20536" y="1656"/>
                  </a:lnTo>
                  <a:lnTo>
                    <a:pt x="20251" y="1808"/>
                  </a:lnTo>
                  <a:lnTo>
                    <a:pt x="19965" y="1961"/>
                  </a:lnTo>
                  <a:lnTo>
                    <a:pt x="19680" y="2113"/>
                  </a:lnTo>
                  <a:lnTo>
                    <a:pt x="19547" y="2132"/>
                  </a:lnTo>
                  <a:lnTo>
                    <a:pt x="19414" y="2151"/>
                  </a:lnTo>
                  <a:lnTo>
                    <a:pt x="19280" y="2189"/>
                  </a:lnTo>
                  <a:lnTo>
                    <a:pt x="19128" y="2246"/>
                  </a:lnTo>
                  <a:lnTo>
                    <a:pt x="19014" y="2322"/>
                  </a:lnTo>
                  <a:lnTo>
                    <a:pt x="18881" y="2398"/>
                  </a:lnTo>
                  <a:lnTo>
                    <a:pt x="18747" y="2494"/>
                  </a:lnTo>
                  <a:lnTo>
                    <a:pt x="18633" y="2608"/>
                  </a:lnTo>
                  <a:lnTo>
                    <a:pt x="18405" y="2855"/>
                  </a:lnTo>
                  <a:lnTo>
                    <a:pt x="18176" y="3160"/>
                  </a:lnTo>
                  <a:lnTo>
                    <a:pt x="17986" y="3502"/>
                  </a:lnTo>
                  <a:lnTo>
                    <a:pt x="17815" y="3883"/>
                  </a:lnTo>
                  <a:lnTo>
                    <a:pt x="17739" y="3997"/>
                  </a:lnTo>
                  <a:lnTo>
                    <a:pt x="17567" y="3578"/>
                  </a:lnTo>
                  <a:lnTo>
                    <a:pt x="17396" y="3198"/>
                  </a:lnTo>
                  <a:lnTo>
                    <a:pt x="17187" y="2855"/>
                  </a:lnTo>
                  <a:lnTo>
                    <a:pt x="17073" y="2722"/>
                  </a:lnTo>
                  <a:lnTo>
                    <a:pt x="16939" y="2589"/>
                  </a:lnTo>
                  <a:lnTo>
                    <a:pt x="16825" y="2456"/>
                  </a:lnTo>
                  <a:lnTo>
                    <a:pt x="16692" y="2341"/>
                  </a:lnTo>
                  <a:lnTo>
                    <a:pt x="16578" y="2265"/>
                  </a:lnTo>
                  <a:lnTo>
                    <a:pt x="16425" y="2170"/>
                  </a:lnTo>
                  <a:lnTo>
                    <a:pt x="16292" y="2113"/>
                  </a:lnTo>
                  <a:lnTo>
                    <a:pt x="16159" y="2075"/>
                  </a:lnTo>
                  <a:lnTo>
                    <a:pt x="16007" y="2037"/>
                  </a:lnTo>
                  <a:lnTo>
                    <a:pt x="15626" y="2037"/>
                  </a:lnTo>
                  <a:lnTo>
                    <a:pt x="15398" y="2113"/>
                  </a:lnTo>
                  <a:lnTo>
                    <a:pt x="15169" y="2208"/>
                  </a:lnTo>
                  <a:lnTo>
                    <a:pt x="14941" y="2360"/>
                  </a:lnTo>
                  <a:lnTo>
                    <a:pt x="14732" y="2532"/>
                  </a:lnTo>
                  <a:lnTo>
                    <a:pt x="14541" y="2760"/>
                  </a:lnTo>
                  <a:lnTo>
                    <a:pt x="14351" y="3008"/>
                  </a:lnTo>
                  <a:lnTo>
                    <a:pt x="14180" y="3293"/>
                  </a:lnTo>
                  <a:lnTo>
                    <a:pt x="14027" y="3598"/>
                  </a:lnTo>
                  <a:lnTo>
                    <a:pt x="13894" y="3940"/>
                  </a:lnTo>
                  <a:lnTo>
                    <a:pt x="13761" y="4302"/>
                  </a:lnTo>
                  <a:lnTo>
                    <a:pt x="13666" y="4682"/>
                  </a:lnTo>
                  <a:lnTo>
                    <a:pt x="13571" y="5082"/>
                  </a:lnTo>
                  <a:lnTo>
                    <a:pt x="13494" y="5501"/>
                  </a:lnTo>
                  <a:lnTo>
                    <a:pt x="13456" y="5939"/>
                  </a:lnTo>
                  <a:lnTo>
                    <a:pt x="13437" y="6395"/>
                  </a:lnTo>
                  <a:lnTo>
                    <a:pt x="13437" y="6852"/>
                  </a:lnTo>
                  <a:lnTo>
                    <a:pt x="13456" y="7290"/>
                  </a:lnTo>
                  <a:lnTo>
                    <a:pt x="13513" y="7709"/>
                  </a:lnTo>
                  <a:lnTo>
                    <a:pt x="13571" y="8108"/>
                  </a:lnTo>
                  <a:lnTo>
                    <a:pt x="13666" y="8508"/>
                  </a:lnTo>
                  <a:lnTo>
                    <a:pt x="13780" y="8870"/>
                  </a:lnTo>
                  <a:lnTo>
                    <a:pt x="13894" y="9212"/>
                  </a:lnTo>
                  <a:lnTo>
                    <a:pt x="14046" y="9536"/>
                  </a:lnTo>
                  <a:lnTo>
                    <a:pt x="14199" y="9821"/>
                  </a:lnTo>
                  <a:lnTo>
                    <a:pt x="14370" y="10088"/>
                  </a:lnTo>
                  <a:lnTo>
                    <a:pt x="14560" y="10316"/>
                  </a:lnTo>
                  <a:lnTo>
                    <a:pt x="14751" y="10506"/>
                  </a:lnTo>
                  <a:lnTo>
                    <a:pt x="14960" y="10659"/>
                  </a:lnTo>
                  <a:lnTo>
                    <a:pt x="15188" y="10773"/>
                  </a:lnTo>
                  <a:lnTo>
                    <a:pt x="15417" y="10830"/>
                  </a:lnTo>
                  <a:lnTo>
                    <a:pt x="15531" y="10849"/>
                  </a:lnTo>
                  <a:lnTo>
                    <a:pt x="15645" y="10868"/>
                  </a:lnTo>
                  <a:lnTo>
                    <a:pt x="15854" y="10849"/>
                  </a:lnTo>
                  <a:lnTo>
                    <a:pt x="16045" y="10811"/>
                  </a:lnTo>
                  <a:lnTo>
                    <a:pt x="16216" y="10754"/>
                  </a:lnTo>
                  <a:lnTo>
                    <a:pt x="16406" y="10659"/>
                  </a:lnTo>
                  <a:lnTo>
                    <a:pt x="16578" y="10525"/>
                  </a:lnTo>
                  <a:lnTo>
                    <a:pt x="16749" y="10392"/>
                  </a:lnTo>
                  <a:lnTo>
                    <a:pt x="16901" y="10221"/>
                  </a:lnTo>
                  <a:lnTo>
                    <a:pt x="17053" y="10031"/>
                  </a:lnTo>
                  <a:lnTo>
                    <a:pt x="17168" y="10525"/>
                  </a:lnTo>
                  <a:lnTo>
                    <a:pt x="17453" y="11629"/>
                  </a:lnTo>
                  <a:lnTo>
                    <a:pt x="17758" y="12714"/>
                  </a:lnTo>
                  <a:lnTo>
                    <a:pt x="18100" y="13780"/>
                  </a:lnTo>
                  <a:lnTo>
                    <a:pt x="18481" y="14846"/>
                  </a:lnTo>
                  <a:lnTo>
                    <a:pt x="17948" y="15074"/>
                  </a:lnTo>
                  <a:lnTo>
                    <a:pt x="17872" y="15112"/>
                  </a:lnTo>
                  <a:lnTo>
                    <a:pt x="17834" y="15150"/>
                  </a:lnTo>
                  <a:lnTo>
                    <a:pt x="17777" y="15207"/>
                  </a:lnTo>
                  <a:lnTo>
                    <a:pt x="17739" y="15265"/>
                  </a:lnTo>
                  <a:lnTo>
                    <a:pt x="17663" y="15436"/>
                  </a:lnTo>
                  <a:lnTo>
                    <a:pt x="17644" y="15626"/>
                  </a:lnTo>
                  <a:lnTo>
                    <a:pt x="17644" y="15836"/>
                  </a:lnTo>
                  <a:lnTo>
                    <a:pt x="17663" y="16083"/>
                  </a:lnTo>
                  <a:lnTo>
                    <a:pt x="17720" y="16330"/>
                  </a:lnTo>
                  <a:lnTo>
                    <a:pt x="17815" y="16597"/>
                  </a:lnTo>
                  <a:lnTo>
                    <a:pt x="17929" y="16844"/>
                  </a:lnTo>
                  <a:lnTo>
                    <a:pt x="18062" y="17073"/>
                  </a:lnTo>
                  <a:lnTo>
                    <a:pt x="18214" y="17263"/>
                  </a:lnTo>
                  <a:lnTo>
                    <a:pt x="18367" y="17415"/>
                  </a:lnTo>
                  <a:lnTo>
                    <a:pt x="18519" y="17529"/>
                  </a:lnTo>
                  <a:lnTo>
                    <a:pt x="18671" y="17606"/>
                  </a:lnTo>
                  <a:lnTo>
                    <a:pt x="18747" y="17625"/>
                  </a:lnTo>
                  <a:lnTo>
                    <a:pt x="18900" y="17625"/>
                  </a:lnTo>
                  <a:lnTo>
                    <a:pt x="18976" y="17606"/>
                  </a:lnTo>
                  <a:lnTo>
                    <a:pt x="19509" y="17396"/>
                  </a:lnTo>
                  <a:lnTo>
                    <a:pt x="19946" y="18424"/>
                  </a:lnTo>
                  <a:lnTo>
                    <a:pt x="19452" y="18633"/>
                  </a:lnTo>
                  <a:lnTo>
                    <a:pt x="19395" y="18671"/>
                  </a:lnTo>
                  <a:lnTo>
                    <a:pt x="19337" y="18709"/>
                  </a:lnTo>
                  <a:lnTo>
                    <a:pt x="19280" y="18767"/>
                  </a:lnTo>
                  <a:lnTo>
                    <a:pt x="19242" y="18843"/>
                  </a:lnTo>
                  <a:lnTo>
                    <a:pt x="19185" y="18995"/>
                  </a:lnTo>
                  <a:lnTo>
                    <a:pt x="19147" y="19185"/>
                  </a:lnTo>
                  <a:lnTo>
                    <a:pt x="19147" y="19414"/>
                  </a:lnTo>
                  <a:lnTo>
                    <a:pt x="19166" y="19642"/>
                  </a:lnTo>
                  <a:lnTo>
                    <a:pt x="19223" y="19909"/>
                  </a:lnTo>
                  <a:lnTo>
                    <a:pt x="19318" y="20156"/>
                  </a:lnTo>
                  <a:lnTo>
                    <a:pt x="19433" y="20403"/>
                  </a:lnTo>
                  <a:lnTo>
                    <a:pt x="19566" y="20632"/>
                  </a:lnTo>
                  <a:lnTo>
                    <a:pt x="19718" y="20822"/>
                  </a:lnTo>
                  <a:lnTo>
                    <a:pt x="19870" y="20974"/>
                  </a:lnTo>
                  <a:lnTo>
                    <a:pt x="20023" y="21108"/>
                  </a:lnTo>
                  <a:lnTo>
                    <a:pt x="20175" y="21165"/>
                  </a:lnTo>
                  <a:lnTo>
                    <a:pt x="20251" y="21184"/>
                  </a:lnTo>
                  <a:lnTo>
                    <a:pt x="20327" y="21203"/>
                  </a:lnTo>
                  <a:lnTo>
                    <a:pt x="20403" y="21184"/>
                  </a:lnTo>
                  <a:lnTo>
                    <a:pt x="20479" y="21165"/>
                  </a:lnTo>
                  <a:lnTo>
                    <a:pt x="21088" y="20917"/>
                  </a:lnTo>
                  <a:lnTo>
                    <a:pt x="21564" y="21964"/>
                  </a:lnTo>
                  <a:lnTo>
                    <a:pt x="20955" y="22192"/>
                  </a:lnTo>
                  <a:lnTo>
                    <a:pt x="20898" y="22231"/>
                  </a:lnTo>
                  <a:lnTo>
                    <a:pt x="20841" y="22269"/>
                  </a:lnTo>
                  <a:lnTo>
                    <a:pt x="20784" y="22326"/>
                  </a:lnTo>
                  <a:lnTo>
                    <a:pt x="20746" y="22402"/>
                  </a:lnTo>
                  <a:lnTo>
                    <a:pt x="20689" y="22554"/>
                  </a:lnTo>
                  <a:lnTo>
                    <a:pt x="20651" y="22744"/>
                  </a:lnTo>
                  <a:lnTo>
                    <a:pt x="20651" y="22973"/>
                  </a:lnTo>
                  <a:lnTo>
                    <a:pt x="20670" y="23201"/>
                  </a:lnTo>
                  <a:lnTo>
                    <a:pt x="20727" y="23468"/>
                  </a:lnTo>
                  <a:lnTo>
                    <a:pt x="20822" y="23715"/>
                  </a:lnTo>
                  <a:lnTo>
                    <a:pt x="20936" y="23982"/>
                  </a:lnTo>
                  <a:lnTo>
                    <a:pt x="21069" y="24191"/>
                  </a:lnTo>
                  <a:lnTo>
                    <a:pt x="21222" y="24381"/>
                  </a:lnTo>
                  <a:lnTo>
                    <a:pt x="21374" y="24553"/>
                  </a:lnTo>
                  <a:lnTo>
                    <a:pt x="21526" y="24667"/>
                  </a:lnTo>
                  <a:lnTo>
                    <a:pt x="21697" y="24743"/>
                  </a:lnTo>
                  <a:lnTo>
                    <a:pt x="21774" y="24762"/>
                  </a:lnTo>
                  <a:lnTo>
                    <a:pt x="21907" y="24762"/>
                  </a:lnTo>
                  <a:lnTo>
                    <a:pt x="21983" y="24724"/>
                  </a:lnTo>
                  <a:lnTo>
                    <a:pt x="22687" y="24457"/>
                  </a:lnTo>
                  <a:lnTo>
                    <a:pt x="23125" y="25485"/>
                  </a:lnTo>
                  <a:lnTo>
                    <a:pt x="22459" y="25752"/>
                  </a:lnTo>
                  <a:lnTo>
                    <a:pt x="22402" y="25790"/>
                  </a:lnTo>
                  <a:lnTo>
                    <a:pt x="22345" y="25828"/>
                  </a:lnTo>
                  <a:lnTo>
                    <a:pt x="22287" y="25885"/>
                  </a:lnTo>
                  <a:lnTo>
                    <a:pt x="22249" y="25961"/>
                  </a:lnTo>
                  <a:lnTo>
                    <a:pt x="22192" y="26113"/>
                  </a:lnTo>
                  <a:lnTo>
                    <a:pt x="22154" y="26323"/>
                  </a:lnTo>
                  <a:lnTo>
                    <a:pt x="22154" y="26532"/>
                  </a:lnTo>
                  <a:lnTo>
                    <a:pt x="22192" y="26779"/>
                  </a:lnTo>
                  <a:lnTo>
                    <a:pt x="22249" y="27027"/>
                  </a:lnTo>
                  <a:lnTo>
                    <a:pt x="22326" y="27293"/>
                  </a:lnTo>
                  <a:lnTo>
                    <a:pt x="22440" y="27541"/>
                  </a:lnTo>
                  <a:lnTo>
                    <a:pt x="22573" y="27769"/>
                  </a:lnTo>
                  <a:lnTo>
                    <a:pt x="22725" y="27959"/>
                  </a:lnTo>
                  <a:lnTo>
                    <a:pt x="22877" y="28112"/>
                  </a:lnTo>
                  <a:lnTo>
                    <a:pt x="23049" y="28226"/>
                  </a:lnTo>
                  <a:lnTo>
                    <a:pt x="23201" y="28302"/>
                  </a:lnTo>
                  <a:lnTo>
                    <a:pt x="23277" y="28321"/>
                  </a:lnTo>
                  <a:lnTo>
                    <a:pt x="23410" y="28321"/>
                  </a:lnTo>
                  <a:lnTo>
                    <a:pt x="23487" y="28302"/>
                  </a:lnTo>
                  <a:lnTo>
                    <a:pt x="24134" y="28036"/>
                  </a:lnTo>
                  <a:lnTo>
                    <a:pt x="24514" y="29101"/>
                  </a:lnTo>
                  <a:lnTo>
                    <a:pt x="23962" y="29330"/>
                  </a:lnTo>
                  <a:lnTo>
                    <a:pt x="23905" y="29349"/>
                  </a:lnTo>
                  <a:lnTo>
                    <a:pt x="23848" y="29406"/>
                  </a:lnTo>
                  <a:lnTo>
                    <a:pt x="23810" y="29463"/>
                  </a:lnTo>
                  <a:lnTo>
                    <a:pt x="23753" y="29520"/>
                  </a:lnTo>
                  <a:lnTo>
                    <a:pt x="23696" y="29691"/>
                  </a:lnTo>
                  <a:lnTo>
                    <a:pt x="23658" y="29882"/>
                  </a:lnTo>
                  <a:lnTo>
                    <a:pt x="23658" y="30091"/>
                  </a:lnTo>
                  <a:lnTo>
                    <a:pt x="23696" y="30338"/>
                  </a:lnTo>
                  <a:lnTo>
                    <a:pt x="23753" y="30586"/>
                  </a:lnTo>
                  <a:lnTo>
                    <a:pt x="23829" y="30852"/>
                  </a:lnTo>
                  <a:lnTo>
                    <a:pt x="23962" y="31100"/>
                  </a:lnTo>
                  <a:lnTo>
                    <a:pt x="24096" y="31328"/>
                  </a:lnTo>
                  <a:lnTo>
                    <a:pt x="24229" y="31518"/>
                  </a:lnTo>
                  <a:lnTo>
                    <a:pt x="24381" y="31671"/>
                  </a:lnTo>
                  <a:lnTo>
                    <a:pt x="24552" y="31785"/>
                  </a:lnTo>
                  <a:lnTo>
                    <a:pt x="24705" y="31861"/>
                  </a:lnTo>
                  <a:lnTo>
                    <a:pt x="24781" y="31880"/>
                  </a:lnTo>
                  <a:lnTo>
                    <a:pt x="24933" y="31880"/>
                  </a:lnTo>
                  <a:lnTo>
                    <a:pt x="24990" y="31861"/>
                  </a:lnTo>
                  <a:lnTo>
                    <a:pt x="25276" y="31747"/>
                  </a:lnTo>
                  <a:lnTo>
                    <a:pt x="25447" y="32470"/>
                  </a:lnTo>
                  <a:lnTo>
                    <a:pt x="25599" y="33193"/>
                  </a:lnTo>
                  <a:lnTo>
                    <a:pt x="25713" y="33917"/>
                  </a:lnTo>
                  <a:lnTo>
                    <a:pt x="25828" y="34659"/>
                  </a:lnTo>
                  <a:lnTo>
                    <a:pt x="25866" y="35021"/>
                  </a:lnTo>
                  <a:lnTo>
                    <a:pt x="25866" y="35401"/>
                  </a:lnTo>
                  <a:lnTo>
                    <a:pt x="25847" y="35782"/>
                  </a:lnTo>
                  <a:lnTo>
                    <a:pt x="25828" y="35972"/>
                  </a:lnTo>
                  <a:lnTo>
                    <a:pt x="25789" y="36143"/>
                  </a:lnTo>
                  <a:lnTo>
                    <a:pt x="25732" y="36334"/>
                  </a:lnTo>
                  <a:lnTo>
                    <a:pt x="25675" y="36486"/>
                  </a:lnTo>
                  <a:lnTo>
                    <a:pt x="25599" y="36657"/>
                  </a:lnTo>
                  <a:lnTo>
                    <a:pt x="25504" y="36791"/>
                  </a:lnTo>
                  <a:lnTo>
                    <a:pt x="25390" y="36924"/>
                  </a:lnTo>
                  <a:lnTo>
                    <a:pt x="25257" y="37038"/>
                  </a:lnTo>
                  <a:lnTo>
                    <a:pt x="25104" y="37152"/>
                  </a:lnTo>
                  <a:lnTo>
                    <a:pt x="24933" y="37247"/>
                  </a:lnTo>
                  <a:lnTo>
                    <a:pt x="24762" y="37304"/>
                  </a:lnTo>
                  <a:lnTo>
                    <a:pt x="24590" y="37342"/>
                  </a:lnTo>
                  <a:lnTo>
                    <a:pt x="24400" y="37362"/>
                  </a:lnTo>
                  <a:lnTo>
                    <a:pt x="24229" y="37342"/>
                  </a:lnTo>
                  <a:lnTo>
                    <a:pt x="24058" y="37323"/>
                  </a:lnTo>
                  <a:lnTo>
                    <a:pt x="23867" y="37285"/>
                  </a:lnTo>
                  <a:lnTo>
                    <a:pt x="23696" y="37209"/>
                  </a:lnTo>
                  <a:lnTo>
                    <a:pt x="23544" y="37133"/>
                  </a:lnTo>
                  <a:lnTo>
                    <a:pt x="23372" y="37038"/>
                  </a:lnTo>
                  <a:lnTo>
                    <a:pt x="23220" y="36943"/>
                  </a:lnTo>
                  <a:lnTo>
                    <a:pt x="23087" y="36829"/>
                  </a:lnTo>
                  <a:lnTo>
                    <a:pt x="22954" y="36714"/>
                  </a:lnTo>
                  <a:lnTo>
                    <a:pt x="22706" y="36448"/>
                  </a:lnTo>
                  <a:lnTo>
                    <a:pt x="22497" y="36181"/>
                  </a:lnTo>
                  <a:lnTo>
                    <a:pt x="22287" y="35877"/>
                  </a:lnTo>
                  <a:lnTo>
                    <a:pt x="22116" y="35572"/>
                  </a:lnTo>
                  <a:lnTo>
                    <a:pt x="21774" y="34944"/>
                  </a:lnTo>
                  <a:lnTo>
                    <a:pt x="21488" y="34450"/>
                  </a:lnTo>
                  <a:lnTo>
                    <a:pt x="21222" y="33974"/>
                  </a:lnTo>
                  <a:lnTo>
                    <a:pt x="20917" y="33517"/>
                  </a:lnTo>
                  <a:lnTo>
                    <a:pt x="20632" y="33060"/>
                  </a:lnTo>
                  <a:lnTo>
                    <a:pt x="20327" y="32622"/>
                  </a:lnTo>
                  <a:lnTo>
                    <a:pt x="20004" y="32185"/>
                  </a:lnTo>
                  <a:lnTo>
                    <a:pt x="19680" y="31747"/>
                  </a:lnTo>
                  <a:lnTo>
                    <a:pt x="19337" y="31328"/>
                  </a:lnTo>
                  <a:lnTo>
                    <a:pt x="18995" y="30928"/>
                  </a:lnTo>
                  <a:lnTo>
                    <a:pt x="18633" y="30529"/>
                  </a:lnTo>
                  <a:lnTo>
                    <a:pt x="18272" y="30148"/>
                  </a:lnTo>
                  <a:lnTo>
                    <a:pt x="17910" y="29767"/>
                  </a:lnTo>
                  <a:lnTo>
                    <a:pt x="17529" y="29406"/>
                  </a:lnTo>
                  <a:lnTo>
                    <a:pt x="17130" y="29044"/>
                  </a:lnTo>
                  <a:lnTo>
                    <a:pt x="16749" y="28702"/>
                  </a:lnTo>
                  <a:lnTo>
                    <a:pt x="16330" y="28378"/>
                  </a:lnTo>
                  <a:lnTo>
                    <a:pt x="15912" y="28055"/>
                  </a:lnTo>
                  <a:lnTo>
                    <a:pt x="15493" y="27750"/>
                  </a:lnTo>
                  <a:lnTo>
                    <a:pt x="15055" y="27445"/>
                  </a:lnTo>
                  <a:lnTo>
                    <a:pt x="14617" y="27179"/>
                  </a:lnTo>
                  <a:lnTo>
                    <a:pt x="14180" y="26913"/>
                  </a:lnTo>
                  <a:lnTo>
                    <a:pt x="13723" y="26646"/>
                  </a:lnTo>
                  <a:lnTo>
                    <a:pt x="13247" y="26399"/>
                  </a:lnTo>
                  <a:lnTo>
                    <a:pt x="12771" y="26170"/>
                  </a:lnTo>
                  <a:lnTo>
                    <a:pt x="12295" y="25961"/>
                  </a:lnTo>
                  <a:lnTo>
                    <a:pt x="11800" y="25752"/>
                  </a:lnTo>
                  <a:lnTo>
                    <a:pt x="11306" y="25561"/>
                  </a:lnTo>
                  <a:lnTo>
                    <a:pt x="10792" y="25390"/>
                  </a:lnTo>
                  <a:lnTo>
                    <a:pt x="10278" y="25219"/>
                  </a:lnTo>
                  <a:lnTo>
                    <a:pt x="9764" y="25085"/>
                  </a:lnTo>
                  <a:lnTo>
                    <a:pt x="9231" y="24952"/>
                  </a:lnTo>
                  <a:lnTo>
                    <a:pt x="8698" y="24819"/>
                  </a:lnTo>
                  <a:lnTo>
                    <a:pt x="8451" y="24781"/>
                  </a:lnTo>
                  <a:lnTo>
                    <a:pt x="8222" y="24743"/>
                  </a:lnTo>
                  <a:lnTo>
                    <a:pt x="7975" y="24724"/>
                  </a:lnTo>
                  <a:lnTo>
                    <a:pt x="7727" y="24705"/>
                  </a:lnTo>
                  <a:lnTo>
                    <a:pt x="7347" y="24705"/>
                  </a:lnTo>
                  <a:lnTo>
                    <a:pt x="6966" y="24743"/>
                  </a:lnTo>
                  <a:lnTo>
                    <a:pt x="6586" y="24819"/>
                  </a:lnTo>
                  <a:lnTo>
                    <a:pt x="6224" y="24914"/>
                  </a:lnTo>
                  <a:lnTo>
                    <a:pt x="5862" y="25028"/>
                  </a:lnTo>
                  <a:lnTo>
                    <a:pt x="5501" y="25181"/>
                  </a:lnTo>
                  <a:lnTo>
                    <a:pt x="5139" y="25352"/>
                  </a:lnTo>
                  <a:lnTo>
                    <a:pt x="4796" y="25561"/>
                  </a:lnTo>
                  <a:lnTo>
                    <a:pt x="4473" y="25790"/>
                  </a:lnTo>
                  <a:lnTo>
                    <a:pt x="4130" y="26037"/>
                  </a:lnTo>
                  <a:lnTo>
                    <a:pt x="3826" y="26304"/>
                  </a:lnTo>
                  <a:lnTo>
                    <a:pt x="3502" y="26608"/>
                  </a:lnTo>
                  <a:lnTo>
                    <a:pt x="3217" y="26932"/>
                  </a:lnTo>
                  <a:lnTo>
                    <a:pt x="2912" y="27274"/>
                  </a:lnTo>
                  <a:lnTo>
                    <a:pt x="2646" y="27636"/>
                  </a:lnTo>
                  <a:lnTo>
                    <a:pt x="2379" y="28016"/>
                  </a:lnTo>
                  <a:lnTo>
                    <a:pt x="2113" y="28416"/>
                  </a:lnTo>
                  <a:lnTo>
                    <a:pt x="1865" y="28835"/>
                  </a:lnTo>
                  <a:lnTo>
                    <a:pt x="1637" y="29273"/>
                  </a:lnTo>
                  <a:lnTo>
                    <a:pt x="1428" y="29729"/>
                  </a:lnTo>
                  <a:lnTo>
                    <a:pt x="1218" y="30186"/>
                  </a:lnTo>
                  <a:lnTo>
                    <a:pt x="1028" y="30681"/>
                  </a:lnTo>
                  <a:lnTo>
                    <a:pt x="857" y="31176"/>
                  </a:lnTo>
                  <a:lnTo>
                    <a:pt x="685" y="31690"/>
                  </a:lnTo>
                  <a:lnTo>
                    <a:pt x="552" y="32223"/>
                  </a:lnTo>
                  <a:lnTo>
                    <a:pt x="419" y="32775"/>
                  </a:lnTo>
                  <a:lnTo>
                    <a:pt x="305" y="33327"/>
                  </a:lnTo>
                  <a:lnTo>
                    <a:pt x="210" y="33879"/>
                  </a:lnTo>
                  <a:lnTo>
                    <a:pt x="114" y="34469"/>
                  </a:lnTo>
                  <a:lnTo>
                    <a:pt x="57" y="35040"/>
                  </a:lnTo>
                  <a:lnTo>
                    <a:pt x="19" y="35649"/>
                  </a:lnTo>
                  <a:lnTo>
                    <a:pt x="0" y="36239"/>
                  </a:lnTo>
                  <a:lnTo>
                    <a:pt x="0" y="36848"/>
                  </a:lnTo>
                  <a:lnTo>
                    <a:pt x="0" y="37438"/>
                  </a:lnTo>
                  <a:lnTo>
                    <a:pt x="38" y="38028"/>
                  </a:lnTo>
                  <a:lnTo>
                    <a:pt x="95" y="38599"/>
                  </a:lnTo>
                  <a:lnTo>
                    <a:pt x="172" y="39170"/>
                  </a:lnTo>
                  <a:lnTo>
                    <a:pt x="248" y="39741"/>
                  </a:lnTo>
                  <a:lnTo>
                    <a:pt x="362" y="40274"/>
                  </a:lnTo>
                  <a:lnTo>
                    <a:pt x="476" y="40806"/>
                  </a:lnTo>
                  <a:lnTo>
                    <a:pt x="609" y="41339"/>
                  </a:lnTo>
                  <a:lnTo>
                    <a:pt x="762" y="41853"/>
                  </a:lnTo>
                  <a:lnTo>
                    <a:pt x="933" y="42348"/>
                  </a:lnTo>
                  <a:lnTo>
                    <a:pt x="1123" y="42824"/>
                  </a:lnTo>
                  <a:lnTo>
                    <a:pt x="1313" y="43281"/>
                  </a:lnTo>
                  <a:lnTo>
                    <a:pt x="1523" y="43737"/>
                  </a:lnTo>
                  <a:lnTo>
                    <a:pt x="1751" y="44156"/>
                  </a:lnTo>
                  <a:lnTo>
                    <a:pt x="1980" y="44575"/>
                  </a:lnTo>
                  <a:lnTo>
                    <a:pt x="2246" y="44975"/>
                  </a:lnTo>
                  <a:lnTo>
                    <a:pt x="2494" y="45336"/>
                  </a:lnTo>
                  <a:lnTo>
                    <a:pt x="2779" y="45698"/>
                  </a:lnTo>
                  <a:lnTo>
                    <a:pt x="3064" y="46021"/>
                  </a:lnTo>
                  <a:lnTo>
                    <a:pt x="3350" y="46345"/>
                  </a:lnTo>
                  <a:lnTo>
                    <a:pt x="3654" y="46630"/>
                  </a:lnTo>
                  <a:lnTo>
                    <a:pt x="3978" y="46897"/>
                  </a:lnTo>
                  <a:lnTo>
                    <a:pt x="4302" y="47144"/>
                  </a:lnTo>
                  <a:lnTo>
                    <a:pt x="4625" y="47354"/>
                  </a:lnTo>
                  <a:lnTo>
                    <a:pt x="4968" y="47544"/>
                  </a:lnTo>
                  <a:lnTo>
                    <a:pt x="5329" y="47715"/>
                  </a:lnTo>
                  <a:lnTo>
                    <a:pt x="5691" y="47849"/>
                  </a:lnTo>
                  <a:lnTo>
                    <a:pt x="6053" y="47963"/>
                  </a:lnTo>
                  <a:lnTo>
                    <a:pt x="6414" y="48039"/>
                  </a:lnTo>
                  <a:lnTo>
                    <a:pt x="6795" y="48096"/>
                  </a:lnTo>
                  <a:lnTo>
                    <a:pt x="7176" y="48134"/>
                  </a:lnTo>
                  <a:lnTo>
                    <a:pt x="7556" y="48115"/>
                  </a:lnTo>
                  <a:lnTo>
                    <a:pt x="7918" y="48096"/>
                  </a:lnTo>
                  <a:lnTo>
                    <a:pt x="8279" y="48020"/>
                  </a:lnTo>
                  <a:lnTo>
                    <a:pt x="8641" y="47944"/>
                  </a:lnTo>
                  <a:lnTo>
                    <a:pt x="9022" y="47925"/>
                  </a:lnTo>
                  <a:lnTo>
                    <a:pt x="9383" y="47925"/>
                  </a:lnTo>
                  <a:lnTo>
                    <a:pt x="9745" y="47944"/>
                  </a:lnTo>
                  <a:lnTo>
                    <a:pt x="10107" y="47982"/>
                  </a:lnTo>
                  <a:lnTo>
                    <a:pt x="10449" y="48020"/>
                  </a:lnTo>
                  <a:lnTo>
                    <a:pt x="10792" y="48077"/>
                  </a:lnTo>
                  <a:lnTo>
                    <a:pt x="11115" y="48153"/>
                  </a:lnTo>
                  <a:lnTo>
                    <a:pt x="11439" y="48229"/>
                  </a:lnTo>
                  <a:lnTo>
                    <a:pt x="11762" y="48343"/>
                  </a:lnTo>
                  <a:lnTo>
                    <a:pt x="12086" y="48439"/>
                  </a:lnTo>
                  <a:lnTo>
                    <a:pt x="12390" y="48572"/>
                  </a:lnTo>
                  <a:lnTo>
                    <a:pt x="12676" y="48686"/>
                  </a:lnTo>
                  <a:lnTo>
                    <a:pt x="13266" y="48991"/>
                  </a:lnTo>
                  <a:lnTo>
                    <a:pt x="13837" y="49314"/>
                  </a:lnTo>
                  <a:lnTo>
                    <a:pt x="14370" y="49676"/>
                  </a:lnTo>
                  <a:lnTo>
                    <a:pt x="14903" y="50056"/>
                  </a:lnTo>
                  <a:lnTo>
                    <a:pt x="15436" y="50456"/>
                  </a:lnTo>
                  <a:lnTo>
                    <a:pt x="15950" y="50875"/>
                  </a:lnTo>
                  <a:lnTo>
                    <a:pt x="16977" y="51769"/>
                  </a:lnTo>
                  <a:lnTo>
                    <a:pt x="17986" y="52683"/>
                  </a:lnTo>
                  <a:lnTo>
                    <a:pt x="18500" y="53140"/>
                  </a:lnTo>
                  <a:lnTo>
                    <a:pt x="19033" y="53596"/>
                  </a:lnTo>
                  <a:lnTo>
                    <a:pt x="19566" y="54015"/>
                  </a:lnTo>
                  <a:lnTo>
                    <a:pt x="20118" y="54453"/>
                  </a:lnTo>
                  <a:lnTo>
                    <a:pt x="20689" y="54853"/>
                  </a:lnTo>
                  <a:lnTo>
                    <a:pt x="21279" y="55233"/>
                  </a:lnTo>
                  <a:lnTo>
                    <a:pt x="21888" y="55576"/>
                  </a:lnTo>
                  <a:lnTo>
                    <a:pt x="22535" y="55899"/>
                  </a:lnTo>
                  <a:lnTo>
                    <a:pt x="22858" y="56052"/>
                  </a:lnTo>
                  <a:lnTo>
                    <a:pt x="23201" y="56185"/>
                  </a:lnTo>
                  <a:lnTo>
                    <a:pt x="23544" y="56299"/>
                  </a:lnTo>
                  <a:lnTo>
                    <a:pt x="23886" y="56413"/>
                  </a:lnTo>
                  <a:lnTo>
                    <a:pt x="24248" y="56527"/>
                  </a:lnTo>
                  <a:lnTo>
                    <a:pt x="24609" y="56623"/>
                  </a:lnTo>
                  <a:lnTo>
                    <a:pt x="24990" y="56699"/>
                  </a:lnTo>
                  <a:lnTo>
                    <a:pt x="25371" y="56756"/>
                  </a:lnTo>
                  <a:lnTo>
                    <a:pt x="25770" y="56813"/>
                  </a:lnTo>
                  <a:lnTo>
                    <a:pt x="26189" y="56851"/>
                  </a:lnTo>
                  <a:lnTo>
                    <a:pt x="26608" y="56889"/>
                  </a:lnTo>
                  <a:lnTo>
                    <a:pt x="27464" y="56889"/>
                  </a:lnTo>
                  <a:lnTo>
                    <a:pt x="27921" y="56870"/>
                  </a:lnTo>
                  <a:lnTo>
                    <a:pt x="28378" y="56832"/>
                  </a:lnTo>
                  <a:lnTo>
                    <a:pt x="28854" y="56775"/>
                  </a:lnTo>
                  <a:lnTo>
                    <a:pt x="29368" y="56699"/>
                  </a:lnTo>
                  <a:lnTo>
                    <a:pt x="29881" y="56566"/>
                  </a:lnTo>
                  <a:lnTo>
                    <a:pt x="30395" y="56394"/>
                  </a:lnTo>
                  <a:lnTo>
                    <a:pt x="30871" y="56204"/>
                  </a:lnTo>
                  <a:lnTo>
                    <a:pt x="31347" y="55956"/>
                  </a:lnTo>
                  <a:lnTo>
                    <a:pt x="31804" y="55709"/>
                  </a:lnTo>
                  <a:lnTo>
                    <a:pt x="32261" y="55405"/>
                  </a:lnTo>
                  <a:lnTo>
                    <a:pt x="32679" y="55100"/>
                  </a:lnTo>
                  <a:lnTo>
                    <a:pt x="33098" y="54738"/>
                  </a:lnTo>
                  <a:lnTo>
                    <a:pt x="33498" y="54377"/>
                  </a:lnTo>
                  <a:lnTo>
                    <a:pt x="33878" y="53996"/>
                  </a:lnTo>
                  <a:lnTo>
                    <a:pt x="34240" y="53596"/>
                  </a:lnTo>
                  <a:lnTo>
                    <a:pt x="34583" y="53178"/>
                  </a:lnTo>
                  <a:lnTo>
                    <a:pt x="34906" y="52740"/>
                  </a:lnTo>
                  <a:lnTo>
                    <a:pt x="35192" y="52302"/>
                  </a:lnTo>
                  <a:lnTo>
                    <a:pt x="35477" y="51845"/>
                  </a:lnTo>
                  <a:lnTo>
                    <a:pt x="35648" y="51541"/>
                  </a:lnTo>
                  <a:lnTo>
                    <a:pt x="35801" y="51217"/>
                  </a:lnTo>
                  <a:lnTo>
                    <a:pt x="36086" y="50589"/>
                  </a:lnTo>
                  <a:lnTo>
                    <a:pt x="36334" y="49942"/>
                  </a:lnTo>
                  <a:lnTo>
                    <a:pt x="36543" y="49295"/>
                  </a:lnTo>
                  <a:lnTo>
                    <a:pt x="36695" y="48629"/>
                  </a:lnTo>
                  <a:lnTo>
                    <a:pt x="36828" y="47944"/>
                  </a:lnTo>
                  <a:lnTo>
                    <a:pt x="36924" y="47259"/>
                  </a:lnTo>
                  <a:lnTo>
                    <a:pt x="37000" y="46554"/>
                  </a:lnTo>
                  <a:lnTo>
                    <a:pt x="37038" y="45850"/>
                  </a:lnTo>
                  <a:lnTo>
                    <a:pt x="37038" y="45165"/>
                  </a:lnTo>
                  <a:lnTo>
                    <a:pt x="37019" y="44442"/>
                  </a:lnTo>
                  <a:lnTo>
                    <a:pt x="36981" y="43737"/>
                  </a:lnTo>
                  <a:lnTo>
                    <a:pt x="36924" y="43033"/>
                  </a:lnTo>
                  <a:lnTo>
                    <a:pt x="36847" y="42329"/>
                  </a:lnTo>
                  <a:lnTo>
                    <a:pt x="36733" y="41644"/>
                  </a:lnTo>
                  <a:lnTo>
                    <a:pt x="36619" y="40959"/>
                  </a:lnTo>
                  <a:lnTo>
                    <a:pt x="36429" y="39988"/>
                  </a:lnTo>
                  <a:lnTo>
                    <a:pt x="37476" y="39645"/>
                  </a:lnTo>
                  <a:lnTo>
                    <a:pt x="38180" y="41853"/>
                  </a:lnTo>
                  <a:lnTo>
                    <a:pt x="38218" y="41929"/>
                  </a:lnTo>
                  <a:lnTo>
                    <a:pt x="38275" y="42025"/>
                  </a:lnTo>
                  <a:lnTo>
                    <a:pt x="38351" y="42082"/>
                  </a:lnTo>
                  <a:lnTo>
                    <a:pt x="38427" y="42139"/>
                  </a:lnTo>
                  <a:lnTo>
                    <a:pt x="38522" y="42177"/>
                  </a:lnTo>
                  <a:lnTo>
                    <a:pt x="38617" y="42196"/>
                  </a:lnTo>
                  <a:lnTo>
                    <a:pt x="38713" y="42196"/>
                  </a:lnTo>
                  <a:lnTo>
                    <a:pt x="38808" y="42177"/>
                  </a:lnTo>
                  <a:lnTo>
                    <a:pt x="38903" y="42120"/>
                  </a:lnTo>
                  <a:lnTo>
                    <a:pt x="38979" y="42063"/>
                  </a:lnTo>
                  <a:lnTo>
                    <a:pt x="39055" y="42006"/>
                  </a:lnTo>
                  <a:lnTo>
                    <a:pt x="39093" y="41929"/>
                  </a:lnTo>
                  <a:lnTo>
                    <a:pt x="39131" y="41834"/>
                  </a:lnTo>
                  <a:lnTo>
                    <a:pt x="39150" y="41739"/>
                  </a:lnTo>
                  <a:lnTo>
                    <a:pt x="39150" y="41644"/>
                  </a:lnTo>
                  <a:lnTo>
                    <a:pt x="39131" y="41549"/>
                  </a:lnTo>
                  <a:lnTo>
                    <a:pt x="36334" y="32794"/>
                  </a:lnTo>
                  <a:lnTo>
                    <a:pt x="36295" y="32718"/>
                  </a:lnTo>
                  <a:lnTo>
                    <a:pt x="36238" y="32622"/>
                  </a:lnTo>
                  <a:lnTo>
                    <a:pt x="36162" y="32565"/>
                  </a:lnTo>
                  <a:lnTo>
                    <a:pt x="36086" y="32508"/>
                  </a:lnTo>
                  <a:lnTo>
                    <a:pt x="35991" y="32470"/>
                  </a:lnTo>
                  <a:lnTo>
                    <a:pt x="35896" y="32451"/>
                  </a:lnTo>
                  <a:lnTo>
                    <a:pt x="35801" y="32451"/>
                  </a:lnTo>
                  <a:lnTo>
                    <a:pt x="35705" y="32470"/>
                  </a:lnTo>
                  <a:lnTo>
                    <a:pt x="34297" y="32927"/>
                  </a:lnTo>
                  <a:lnTo>
                    <a:pt x="33993" y="32166"/>
                  </a:lnTo>
                  <a:lnTo>
                    <a:pt x="33688" y="31404"/>
                  </a:lnTo>
                  <a:lnTo>
                    <a:pt x="33345" y="30643"/>
                  </a:lnTo>
                  <a:lnTo>
                    <a:pt x="33003" y="29882"/>
                  </a:lnTo>
                  <a:lnTo>
                    <a:pt x="33631" y="29615"/>
                  </a:lnTo>
                  <a:lnTo>
                    <a:pt x="34564" y="31728"/>
                  </a:lnTo>
                  <a:lnTo>
                    <a:pt x="34621" y="31804"/>
                  </a:lnTo>
                  <a:lnTo>
                    <a:pt x="34678" y="31880"/>
                  </a:lnTo>
                  <a:lnTo>
                    <a:pt x="34754" y="31937"/>
                  </a:lnTo>
                  <a:lnTo>
                    <a:pt x="34849" y="31975"/>
                  </a:lnTo>
                  <a:lnTo>
                    <a:pt x="34944" y="32013"/>
                  </a:lnTo>
                  <a:lnTo>
                    <a:pt x="35135" y="32013"/>
                  </a:lnTo>
                  <a:lnTo>
                    <a:pt x="35230" y="31975"/>
                  </a:lnTo>
                  <a:lnTo>
                    <a:pt x="35306" y="31918"/>
                  </a:lnTo>
                  <a:lnTo>
                    <a:pt x="35382" y="31861"/>
                  </a:lnTo>
                  <a:lnTo>
                    <a:pt x="35439" y="31785"/>
                  </a:lnTo>
                  <a:lnTo>
                    <a:pt x="35496" y="31690"/>
                  </a:lnTo>
                  <a:lnTo>
                    <a:pt x="35515" y="31595"/>
                  </a:lnTo>
                  <a:lnTo>
                    <a:pt x="35515" y="31499"/>
                  </a:lnTo>
                  <a:lnTo>
                    <a:pt x="35515" y="31404"/>
                  </a:lnTo>
                  <a:lnTo>
                    <a:pt x="35477" y="31309"/>
                  </a:lnTo>
                  <a:lnTo>
                    <a:pt x="31747" y="22935"/>
                  </a:lnTo>
                  <a:lnTo>
                    <a:pt x="31709" y="22840"/>
                  </a:lnTo>
                  <a:lnTo>
                    <a:pt x="31632" y="22763"/>
                  </a:lnTo>
                  <a:lnTo>
                    <a:pt x="31556" y="22706"/>
                  </a:lnTo>
                  <a:lnTo>
                    <a:pt x="31480" y="22668"/>
                  </a:lnTo>
                  <a:lnTo>
                    <a:pt x="31385" y="22649"/>
                  </a:lnTo>
                  <a:lnTo>
                    <a:pt x="31290" y="22630"/>
                  </a:lnTo>
                  <a:lnTo>
                    <a:pt x="31195" y="22649"/>
                  </a:lnTo>
                  <a:lnTo>
                    <a:pt x="31100" y="22687"/>
                  </a:lnTo>
                  <a:lnTo>
                    <a:pt x="29558" y="23353"/>
                  </a:lnTo>
                  <a:lnTo>
                    <a:pt x="28701" y="21888"/>
                  </a:lnTo>
                  <a:lnTo>
                    <a:pt x="27807" y="20441"/>
                  </a:lnTo>
                  <a:lnTo>
                    <a:pt x="28644" y="19890"/>
                  </a:lnTo>
                  <a:lnTo>
                    <a:pt x="29920" y="21812"/>
                  </a:lnTo>
                  <a:lnTo>
                    <a:pt x="29977" y="21888"/>
                  </a:lnTo>
                  <a:lnTo>
                    <a:pt x="30053" y="21964"/>
                  </a:lnTo>
                  <a:lnTo>
                    <a:pt x="30148" y="22002"/>
                  </a:lnTo>
                  <a:lnTo>
                    <a:pt x="30224" y="22040"/>
                  </a:lnTo>
                  <a:lnTo>
                    <a:pt x="30414" y="22040"/>
                  </a:lnTo>
                  <a:lnTo>
                    <a:pt x="30510" y="22002"/>
                  </a:lnTo>
                  <a:lnTo>
                    <a:pt x="30605" y="21964"/>
                  </a:lnTo>
                  <a:lnTo>
                    <a:pt x="30681" y="21888"/>
                  </a:lnTo>
                  <a:lnTo>
                    <a:pt x="30757" y="21812"/>
                  </a:lnTo>
                  <a:lnTo>
                    <a:pt x="30795" y="21736"/>
                  </a:lnTo>
                  <a:lnTo>
                    <a:pt x="30814" y="21641"/>
                  </a:lnTo>
                  <a:lnTo>
                    <a:pt x="30833" y="21545"/>
                  </a:lnTo>
                  <a:lnTo>
                    <a:pt x="30833" y="21450"/>
                  </a:lnTo>
                  <a:lnTo>
                    <a:pt x="30795" y="21355"/>
                  </a:lnTo>
                  <a:lnTo>
                    <a:pt x="30757" y="21260"/>
                  </a:lnTo>
                  <a:lnTo>
                    <a:pt x="25713" y="13590"/>
                  </a:lnTo>
                  <a:lnTo>
                    <a:pt x="25656" y="13514"/>
                  </a:lnTo>
                  <a:lnTo>
                    <a:pt x="25580" y="13456"/>
                  </a:lnTo>
                  <a:lnTo>
                    <a:pt x="25504" y="13399"/>
                  </a:lnTo>
                  <a:lnTo>
                    <a:pt x="25409" y="13380"/>
                  </a:lnTo>
                  <a:lnTo>
                    <a:pt x="25314" y="13361"/>
                  </a:lnTo>
                  <a:lnTo>
                    <a:pt x="25218" y="13380"/>
                  </a:lnTo>
                  <a:lnTo>
                    <a:pt x="25123" y="13399"/>
                  </a:lnTo>
                  <a:lnTo>
                    <a:pt x="25028" y="13456"/>
                  </a:lnTo>
                  <a:lnTo>
                    <a:pt x="23791" y="14256"/>
                  </a:lnTo>
                  <a:lnTo>
                    <a:pt x="23506" y="13837"/>
                  </a:lnTo>
                  <a:lnTo>
                    <a:pt x="22858" y="12828"/>
                  </a:lnTo>
                  <a:lnTo>
                    <a:pt x="22535" y="12314"/>
                  </a:lnTo>
                  <a:lnTo>
                    <a:pt x="22230" y="11801"/>
                  </a:lnTo>
                  <a:lnTo>
                    <a:pt x="21945" y="11268"/>
                  </a:lnTo>
                  <a:lnTo>
                    <a:pt x="21678" y="10735"/>
                  </a:lnTo>
                  <a:lnTo>
                    <a:pt x="21450" y="10183"/>
                  </a:lnTo>
                  <a:lnTo>
                    <a:pt x="21241" y="9612"/>
                  </a:lnTo>
                  <a:lnTo>
                    <a:pt x="21393" y="9307"/>
                  </a:lnTo>
                  <a:lnTo>
                    <a:pt x="21526" y="8965"/>
                  </a:lnTo>
                  <a:lnTo>
                    <a:pt x="21640" y="8622"/>
                  </a:lnTo>
                  <a:lnTo>
                    <a:pt x="21736" y="8241"/>
                  </a:lnTo>
                  <a:lnTo>
                    <a:pt x="21831" y="7861"/>
                  </a:lnTo>
                  <a:lnTo>
                    <a:pt x="21888" y="7442"/>
                  </a:lnTo>
                  <a:lnTo>
                    <a:pt x="21926" y="7023"/>
                  </a:lnTo>
                  <a:lnTo>
                    <a:pt x="21945" y="6586"/>
                  </a:lnTo>
                  <a:lnTo>
                    <a:pt x="21945" y="6072"/>
                  </a:lnTo>
                  <a:lnTo>
                    <a:pt x="21907" y="5577"/>
                  </a:lnTo>
                  <a:lnTo>
                    <a:pt x="21850" y="5101"/>
                  </a:lnTo>
                  <a:lnTo>
                    <a:pt x="21755" y="4663"/>
                  </a:lnTo>
                  <a:lnTo>
                    <a:pt x="22002" y="4359"/>
                  </a:lnTo>
                  <a:lnTo>
                    <a:pt x="22306" y="4073"/>
                  </a:lnTo>
                  <a:lnTo>
                    <a:pt x="22611" y="3807"/>
                  </a:lnTo>
                  <a:lnTo>
                    <a:pt x="22973" y="3559"/>
                  </a:lnTo>
                  <a:lnTo>
                    <a:pt x="23334" y="3331"/>
                  </a:lnTo>
                  <a:lnTo>
                    <a:pt x="23734" y="3160"/>
                  </a:lnTo>
                  <a:lnTo>
                    <a:pt x="24115" y="3008"/>
                  </a:lnTo>
                  <a:lnTo>
                    <a:pt x="24514" y="2893"/>
                  </a:lnTo>
                  <a:lnTo>
                    <a:pt x="24705" y="3103"/>
                  </a:lnTo>
                  <a:lnTo>
                    <a:pt x="24914" y="3255"/>
                  </a:lnTo>
                  <a:lnTo>
                    <a:pt x="25142" y="3407"/>
                  </a:lnTo>
                  <a:lnTo>
                    <a:pt x="25390" y="3521"/>
                  </a:lnTo>
                  <a:lnTo>
                    <a:pt x="25618" y="3617"/>
                  </a:lnTo>
                  <a:lnTo>
                    <a:pt x="25866" y="3674"/>
                  </a:lnTo>
                  <a:lnTo>
                    <a:pt x="26094" y="3712"/>
                  </a:lnTo>
                  <a:lnTo>
                    <a:pt x="26322" y="3712"/>
                  </a:lnTo>
                  <a:lnTo>
                    <a:pt x="26456" y="3674"/>
                  </a:lnTo>
                  <a:lnTo>
                    <a:pt x="26570" y="3636"/>
                  </a:lnTo>
                  <a:lnTo>
                    <a:pt x="26646" y="3578"/>
                  </a:lnTo>
                  <a:lnTo>
                    <a:pt x="26722" y="3502"/>
                  </a:lnTo>
                  <a:lnTo>
                    <a:pt x="26779" y="3426"/>
                  </a:lnTo>
                  <a:lnTo>
                    <a:pt x="26798" y="3312"/>
                  </a:lnTo>
                  <a:lnTo>
                    <a:pt x="26817" y="3198"/>
                  </a:lnTo>
                  <a:lnTo>
                    <a:pt x="26817" y="3084"/>
                  </a:lnTo>
                  <a:lnTo>
                    <a:pt x="26798" y="2798"/>
                  </a:lnTo>
                  <a:lnTo>
                    <a:pt x="26760" y="2475"/>
                  </a:lnTo>
                  <a:lnTo>
                    <a:pt x="26703" y="2113"/>
                  </a:lnTo>
                  <a:lnTo>
                    <a:pt x="26646" y="1732"/>
                  </a:lnTo>
                  <a:lnTo>
                    <a:pt x="26627" y="1371"/>
                  </a:lnTo>
                  <a:lnTo>
                    <a:pt x="26608" y="1028"/>
                  </a:lnTo>
                  <a:lnTo>
                    <a:pt x="26608" y="724"/>
                  </a:lnTo>
                  <a:lnTo>
                    <a:pt x="26570" y="457"/>
                  </a:lnTo>
                  <a:lnTo>
                    <a:pt x="26532" y="343"/>
                  </a:lnTo>
                  <a:lnTo>
                    <a:pt x="26494" y="248"/>
                  </a:lnTo>
                  <a:lnTo>
                    <a:pt x="26456" y="172"/>
                  </a:lnTo>
                  <a:lnTo>
                    <a:pt x="26379" y="95"/>
                  </a:lnTo>
                  <a:lnTo>
                    <a:pt x="26303" y="57"/>
                  </a:lnTo>
                  <a:lnTo>
                    <a:pt x="26208" y="19"/>
                  </a:lnTo>
                  <a:lnTo>
                    <a:pt x="26094" y="0"/>
                  </a:lnTo>
                  <a:close/>
                </a:path>
              </a:pathLst>
            </a:custGeom>
            <a:solidFill>
              <a:schemeClr val="lt1"/>
            </a:solidFill>
            <a:ln w="381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8" name="Google Shape;1128;p17"/>
            <p:cNvGrpSpPr/>
            <p:nvPr/>
          </p:nvGrpSpPr>
          <p:grpSpPr>
            <a:xfrm>
              <a:off x="3703650" y="-1565050"/>
              <a:ext cx="978250" cy="1421475"/>
              <a:chOff x="4008450" y="-1565050"/>
              <a:chExt cx="978250" cy="1421475"/>
            </a:xfrm>
          </p:grpSpPr>
          <p:sp>
            <p:nvSpPr>
              <p:cNvPr id="1129" name="Google Shape;1129;p17"/>
              <p:cNvSpPr/>
              <p:nvPr/>
            </p:nvSpPr>
            <p:spPr>
              <a:xfrm>
                <a:off x="4611450" y="-1565050"/>
                <a:ext cx="67075" cy="92750"/>
              </a:xfrm>
              <a:custGeom>
                <a:avLst/>
                <a:gdLst/>
                <a:ahLst/>
                <a:cxnLst/>
                <a:rect l="l" t="t" r="r" b="b"/>
                <a:pathLst>
                  <a:path w="2683" h="3710" extrusionOk="0">
                    <a:moveTo>
                      <a:pt x="1808" y="0"/>
                    </a:moveTo>
                    <a:lnTo>
                      <a:pt x="1655" y="38"/>
                    </a:lnTo>
                    <a:lnTo>
                      <a:pt x="1503" y="76"/>
                    </a:lnTo>
                    <a:lnTo>
                      <a:pt x="1332" y="134"/>
                    </a:lnTo>
                    <a:lnTo>
                      <a:pt x="1180" y="210"/>
                    </a:lnTo>
                    <a:lnTo>
                      <a:pt x="1009" y="305"/>
                    </a:lnTo>
                    <a:lnTo>
                      <a:pt x="856" y="419"/>
                    </a:lnTo>
                    <a:lnTo>
                      <a:pt x="704" y="533"/>
                    </a:lnTo>
                    <a:lnTo>
                      <a:pt x="571" y="666"/>
                    </a:lnTo>
                    <a:lnTo>
                      <a:pt x="438" y="818"/>
                    </a:lnTo>
                    <a:lnTo>
                      <a:pt x="324" y="970"/>
                    </a:lnTo>
                    <a:lnTo>
                      <a:pt x="210" y="1142"/>
                    </a:lnTo>
                    <a:lnTo>
                      <a:pt x="134" y="1313"/>
                    </a:lnTo>
                    <a:lnTo>
                      <a:pt x="58" y="1484"/>
                    </a:lnTo>
                    <a:lnTo>
                      <a:pt x="19" y="1674"/>
                    </a:lnTo>
                    <a:lnTo>
                      <a:pt x="0" y="1865"/>
                    </a:lnTo>
                    <a:lnTo>
                      <a:pt x="0" y="2055"/>
                    </a:lnTo>
                    <a:lnTo>
                      <a:pt x="39" y="2245"/>
                    </a:lnTo>
                    <a:lnTo>
                      <a:pt x="96" y="2416"/>
                    </a:lnTo>
                    <a:lnTo>
                      <a:pt x="172" y="2587"/>
                    </a:lnTo>
                    <a:lnTo>
                      <a:pt x="267" y="2759"/>
                    </a:lnTo>
                    <a:lnTo>
                      <a:pt x="381" y="2911"/>
                    </a:lnTo>
                    <a:lnTo>
                      <a:pt x="514" y="3044"/>
                    </a:lnTo>
                    <a:lnTo>
                      <a:pt x="666" y="3177"/>
                    </a:lnTo>
                    <a:lnTo>
                      <a:pt x="818" y="3291"/>
                    </a:lnTo>
                    <a:lnTo>
                      <a:pt x="990" y="3386"/>
                    </a:lnTo>
                    <a:lnTo>
                      <a:pt x="1161" y="3481"/>
                    </a:lnTo>
                    <a:lnTo>
                      <a:pt x="1332" y="3558"/>
                    </a:lnTo>
                    <a:lnTo>
                      <a:pt x="1522" y="3615"/>
                    </a:lnTo>
                    <a:lnTo>
                      <a:pt x="1693" y="3672"/>
                    </a:lnTo>
                    <a:lnTo>
                      <a:pt x="1865" y="3691"/>
                    </a:lnTo>
                    <a:lnTo>
                      <a:pt x="2017" y="3710"/>
                    </a:lnTo>
                    <a:lnTo>
                      <a:pt x="2188" y="3710"/>
                    </a:lnTo>
                    <a:lnTo>
                      <a:pt x="2321" y="3672"/>
                    </a:lnTo>
                    <a:lnTo>
                      <a:pt x="2435" y="3634"/>
                    </a:lnTo>
                    <a:lnTo>
                      <a:pt x="2511" y="3577"/>
                    </a:lnTo>
                    <a:lnTo>
                      <a:pt x="2587" y="3500"/>
                    </a:lnTo>
                    <a:lnTo>
                      <a:pt x="2645" y="3424"/>
                    </a:lnTo>
                    <a:lnTo>
                      <a:pt x="2664" y="3310"/>
                    </a:lnTo>
                    <a:lnTo>
                      <a:pt x="2683" y="3196"/>
                    </a:lnTo>
                    <a:lnTo>
                      <a:pt x="2683" y="3082"/>
                    </a:lnTo>
                    <a:lnTo>
                      <a:pt x="2664" y="2797"/>
                    </a:lnTo>
                    <a:lnTo>
                      <a:pt x="2626" y="2473"/>
                    </a:lnTo>
                    <a:lnTo>
                      <a:pt x="2568" y="2112"/>
                    </a:lnTo>
                    <a:lnTo>
                      <a:pt x="2511" y="1731"/>
                    </a:lnTo>
                    <a:lnTo>
                      <a:pt x="2492" y="1370"/>
                    </a:lnTo>
                    <a:lnTo>
                      <a:pt x="2473" y="1028"/>
                    </a:lnTo>
                    <a:lnTo>
                      <a:pt x="2473" y="723"/>
                    </a:lnTo>
                    <a:lnTo>
                      <a:pt x="2435" y="457"/>
                    </a:lnTo>
                    <a:lnTo>
                      <a:pt x="2397" y="343"/>
                    </a:lnTo>
                    <a:lnTo>
                      <a:pt x="2359" y="248"/>
                    </a:lnTo>
                    <a:lnTo>
                      <a:pt x="2321" y="172"/>
                    </a:lnTo>
                    <a:lnTo>
                      <a:pt x="2245" y="95"/>
                    </a:lnTo>
                    <a:lnTo>
                      <a:pt x="2169" y="57"/>
                    </a:lnTo>
                    <a:lnTo>
                      <a:pt x="2074" y="19"/>
                    </a:lnTo>
                    <a:lnTo>
                      <a:pt x="1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7"/>
              <p:cNvSpPr/>
              <p:nvPr/>
            </p:nvSpPr>
            <p:spPr>
              <a:xfrm>
                <a:off x="4166800" y="-1541275"/>
                <a:ext cx="767100" cy="1397700"/>
              </a:xfrm>
              <a:custGeom>
                <a:avLst/>
                <a:gdLst/>
                <a:ahLst/>
                <a:cxnLst/>
                <a:rect l="l" t="t" r="r" b="b"/>
                <a:pathLst>
                  <a:path w="30684" h="55908" extrusionOk="0">
                    <a:moveTo>
                      <a:pt x="17634" y="0"/>
                    </a:moveTo>
                    <a:lnTo>
                      <a:pt x="17083" y="19"/>
                    </a:lnTo>
                    <a:lnTo>
                      <a:pt x="16550" y="58"/>
                    </a:lnTo>
                    <a:lnTo>
                      <a:pt x="16036" y="153"/>
                    </a:lnTo>
                    <a:lnTo>
                      <a:pt x="15504" y="267"/>
                    </a:lnTo>
                    <a:lnTo>
                      <a:pt x="14990" y="40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6493" y="11870"/>
                    </a:lnTo>
                    <a:lnTo>
                      <a:pt x="16170" y="11338"/>
                    </a:lnTo>
                    <a:lnTo>
                      <a:pt x="15865" y="10805"/>
                    </a:lnTo>
                    <a:lnTo>
                      <a:pt x="15580" y="10273"/>
                    </a:lnTo>
                    <a:lnTo>
                      <a:pt x="15314" y="9721"/>
                    </a:lnTo>
                    <a:lnTo>
                      <a:pt x="15066" y="916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04"/>
                    </a:lnTo>
                    <a:lnTo>
                      <a:pt x="19460" y="571"/>
                    </a:lnTo>
                    <a:lnTo>
                      <a:pt x="19403" y="457"/>
                    </a:lnTo>
                    <a:lnTo>
                      <a:pt x="19308" y="343"/>
                    </a:lnTo>
                    <a:lnTo>
                      <a:pt x="19213" y="248"/>
                    </a:lnTo>
                    <a:lnTo>
                      <a:pt x="19099" y="153"/>
                    </a:lnTo>
                    <a:lnTo>
                      <a:pt x="18985" y="96"/>
                    </a:lnTo>
                    <a:lnTo>
                      <a:pt x="18852" y="58"/>
                    </a:lnTo>
                    <a:lnTo>
                      <a:pt x="18700" y="19"/>
                    </a:lnTo>
                    <a:lnTo>
                      <a:pt x="181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7"/>
              <p:cNvSpPr/>
              <p:nvPr/>
            </p:nvSpPr>
            <p:spPr>
              <a:xfrm>
                <a:off x="4166800" y="-1541275"/>
                <a:ext cx="767100" cy="1397700"/>
              </a:xfrm>
              <a:custGeom>
                <a:avLst/>
                <a:gdLst/>
                <a:ahLst/>
                <a:cxnLst/>
                <a:rect l="l" t="t" r="r" b="b"/>
                <a:pathLst>
                  <a:path w="30684" h="55908" fill="none" extrusionOk="0">
                    <a:moveTo>
                      <a:pt x="19517" y="742"/>
                    </a:moveTo>
                    <a:lnTo>
                      <a:pt x="19517" y="742"/>
                    </a:lnTo>
                    <a:lnTo>
                      <a:pt x="19517" y="704"/>
                    </a:lnTo>
                    <a:lnTo>
                      <a:pt x="19517" y="704"/>
                    </a:lnTo>
                    <a:lnTo>
                      <a:pt x="19460" y="571"/>
                    </a:lnTo>
                    <a:lnTo>
                      <a:pt x="19403" y="457"/>
                    </a:lnTo>
                    <a:lnTo>
                      <a:pt x="19308" y="343"/>
                    </a:lnTo>
                    <a:lnTo>
                      <a:pt x="19213" y="248"/>
                    </a:lnTo>
                    <a:lnTo>
                      <a:pt x="19099" y="153"/>
                    </a:lnTo>
                    <a:lnTo>
                      <a:pt x="18985" y="96"/>
                    </a:lnTo>
                    <a:lnTo>
                      <a:pt x="18852" y="58"/>
                    </a:lnTo>
                    <a:lnTo>
                      <a:pt x="18700" y="19"/>
                    </a:lnTo>
                    <a:lnTo>
                      <a:pt x="18700" y="19"/>
                    </a:lnTo>
                    <a:lnTo>
                      <a:pt x="18167" y="0"/>
                    </a:lnTo>
                    <a:lnTo>
                      <a:pt x="17634" y="0"/>
                    </a:lnTo>
                    <a:lnTo>
                      <a:pt x="17083" y="19"/>
                    </a:lnTo>
                    <a:lnTo>
                      <a:pt x="16550" y="58"/>
                    </a:lnTo>
                    <a:lnTo>
                      <a:pt x="16036" y="153"/>
                    </a:lnTo>
                    <a:lnTo>
                      <a:pt x="15504" y="267"/>
                    </a:lnTo>
                    <a:lnTo>
                      <a:pt x="14990" y="400"/>
                    </a:lnTo>
                    <a:lnTo>
                      <a:pt x="14496" y="59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7159" y="12879"/>
                    </a:lnTo>
                    <a:lnTo>
                      <a:pt x="16493" y="11870"/>
                    </a:lnTo>
                    <a:lnTo>
                      <a:pt x="16170" y="11338"/>
                    </a:lnTo>
                    <a:lnTo>
                      <a:pt x="15865" y="10805"/>
                    </a:lnTo>
                    <a:lnTo>
                      <a:pt x="15580" y="10273"/>
                    </a:lnTo>
                    <a:lnTo>
                      <a:pt x="15314" y="9721"/>
                    </a:lnTo>
                    <a:lnTo>
                      <a:pt x="15066" y="9169"/>
                    </a:lnTo>
                    <a:lnTo>
                      <a:pt x="14876" y="859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42"/>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7"/>
              <p:cNvSpPr/>
              <p:nvPr/>
            </p:nvSpPr>
            <p:spPr>
              <a:xfrm>
                <a:off x="4008450" y="-947775"/>
                <a:ext cx="372375" cy="585425"/>
              </a:xfrm>
              <a:custGeom>
                <a:avLst/>
                <a:gdLst/>
                <a:ahLst/>
                <a:cxnLst/>
                <a:rect l="l" t="t" r="r" b="b"/>
                <a:pathLst>
                  <a:path w="14895" h="23417" extrusionOk="0">
                    <a:moveTo>
                      <a:pt x="7343" y="0"/>
                    </a:moveTo>
                    <a:lnTo>
                      <a:pt x="6962" y="38"/>
                    </a:lnTo>
                    <a:lnTo>
                      <a:pt x="6582" y="114"/>
                    </a:lnTo>
                    <a:lnTo>
                      <a:pt x="6221" y="210"/>
                    </a:lnTo>
                    <a:lnTo>
                      <a:pt x="5859" y="324"/>
                    </a:lnTo>
                    <a:lnTo>
                      <a:pt x="5498" y="476"/>
                    </a:lnTo>
                    <a:lnTo>
                      <a:pt x="5136" y="647"/>
                    </a:lnTo>
                    <a:lnTo>
                      <a:pt x="4794" y="856"/>
                    </a:lnTo>
                    <a:lnTo>
                      <a:pt x="4470" y="1085"/>
                    </a:lnTo>
                    <a:lnTo>
                      <a:pt x="4128" y="1332"/>
                    </a:lnTo>
                    <a:lnTo>
                      <a:pt x="3824" y="1598"/>
                    </a:lnTo>
                    <a:lnTo>
                      <a:pt x="3500" y="1903"/>
                    </a:lnTo>
                    <a:lnTo>
                      <a:pt x="3215" y="2226"/>
                    </a:lnTo>
                    <a:lnTo>
                      <a:pt x="2911" y="2568"/>
                    </a:lnTo>
                    <a:lnTo>
                      <a:pt x="2644" y="2930"/>
                    </a:lnTo>
                    <a:lnTo>
                      <a:pt x="2378" y="3310"/>
                    </a:lnTo>
                    <a:lnTo>
                      <a:pt x="2112" y="3710"/>
                    </a:lnTo>
                    <a:lnTo>
                      <a:pt x="1864" y="4128"/>
                    </a:lnTo>
                    <a:lnTo>
                      <a:pt x="1636" y="4566"/>
                    </a:lnTo>
                    <a:lnTo>
                      <a:pt x="1427" y="5022"/>
                    </a:lnTo>
                    <a:lnTo>
                      <a:pt x="1218" y="5479"/>
                    </a:lnTo>
                    <a:lnTo>
                      <a:pt x="1027" y="5973"/>
                    </a:lnTo>
                    <a:lnTo>
                      <a:pt x="856" y="6468"/>
                    </a:lnTo>
                    <a:lnTo>
                      <a:pt x="685" y="6982"/>
                    </a:lnTo>
                    <a:lnTo>
                      <a:pt x="552" y="7514"/>
                    </a:lnTo>
                    <a:lnTo>
                      <a:pt x="419" y="8066"/>
                    </a:lnTo>
                    <a:lnTo>
                      <a:pt x="305" y="8617"/>
                    </a:lnTo>
                    <a:lnTo>
                      <a:pt x="209" y="9169"/>
                    </a:lnTo>
                    <a:lnTo>
                      <a:pt x="114" y="9759"/>
                    </a:lnTo>
                    <a:lnTo>
                      <a:pt x="57" y="10329"/>
                    </a:lnTo>
                    <a:lnTo>
                      <a:pt x="19" y="10938"/>
                    </a:lnTo>
                    <a:lnTo>
                      <a:pt x="0" y="11528"/>
                    </a:lnTo>
                    <a:lnTo>
                      <a:pt x="0" y="12137"/>
                    </a:lnTo>
                    <a:lnTo>
                      <a:pt x="0" y="12726"/>
                    </a:lnTo>
                    <a:lnTo>
                      <a:pt x="38" y="13316"/>
                    </a:lnTo>
                    <a:lnTo>
                      <a:pt x="95" y="13887"/>
                    </a:lnTo>
                    <a:lnTo>
                      <a:pt x="171" y="14457"/>
                    </a:lnTo>
                    <a:lnTo>
                      <a:pt x="248" y="15028"/>
                    </a:lnTo>
                    <a:lnTo>
                      <a:pt x="362" y="15561"/>
                    </a:lnTo>
                    <a:lnTo>
                      <a:pt x="476" y="16093"/>
                    </a:lnTo>
                    <a:lnTo>
                      <a:pt x="609" y="16626"/>
                    </a:lnTo>
                    <a:lnTo>
                      <a:pt x="761" y="17139"/>
                    </a:lnTo>
                    <a:lnTo>
                      <a:pt x="932" y="17634"/>
                    </a:lnTo>
                    <a:lnTo>
                      <a:pt x="1123" y="18110"/>
                    </a:lnTo>
                    <a:lnTo>
                      <a:pt x="1313" y="18566"/>
                    </a:lnTo>
                    <a:lnTo>
                      <a:pt x="1522" y="19023"/>
                    </a:lnTo>
                    <a:lnTo>
                      <a:pt x="1750" y="19441"/>
                    </a:lnTo>
                    <a:lnTo>
                      <a:pt x="1979" y="19860"/>
                    </a:lnTo>
                    <a:lnTo>
                      <a:pt x="2245" y="20259"/>
                    </a:lnTo>
                    <a:lnTo>
                      <a:pt x="2492" y="20621"/>
                    </a:lnTo>
                    <a:lnTo>
                      <a:pt x="2777" y="20982"/>
                    </a:lnTo>
                    <a:lnTo>
                      <a:pt x="3063" y="21305"/>
                    </a:lnTo>
                    <a:lnTo>
                      <a:pt x="3348" y="21629"/>
                    </a:lnTo>
                    <a:lnTo>
                      <a:pt x="3653" y="21914"/>
                    </a:lnTo>
                    <a:lnTo>
                      <a:pt x="3976" y="22180"/>
                    </a:lnTo>
                    <a:lnTo>
                      <a:pt x="4299" y="22428"/>
                    </a:lnTo>
                    <a:lnTo>
                      <a:pt x="4623" y="22637"/>
                    </a:lnTo>
                    <a:lnTo>
                      <a:pt x="4965" y="22827"/>
                    </a:lnTo>
                    <a:lnTo>
                      <a:pt x="5326" y="22998"/>
                    </a:lnTo>
                    <a:lnTo>
                      <a:pt x="5688" y="23131"/>
                    </a:lnTo>
                    <a:lnTo>
                      <a:pt x="6049" y="23246"/>
                    </a:lnTo>
                    <a:lnTo>
                      <a:pt x="6411" y="23322"/>
                    </a:lnTo>
                    <a:lnTo>
                      <a:pt x="6791" y="23379"/>
                    </a:lnTo>
                    <a:lnTo>
                      <a:pt x="7172" y="23417"/>
                    </a:lnTo>
                    <a:lnTo>
                      <a:pt x="7552" y="23398"/>
                    </a:lnTo>
                    <a:lnTo>
                      <a:pt x="7933" y="23360"/>
                    </a:lnTo>
                    <a:lnTo>
                      <a:pt x="8313" y="23303"/>
                    </a:lnTo>
                    <a:lnTo>
                      <a:pt x="8674" y="23208"/>
                    </a:lnTo>
                    <a:lnTo>
                      <a:pt x="9055" y="23074"/>
                    </a:lnTo>
                    <a:lnTo>
                      <a:pt x="9397" y="22941"/>
                    </a:lnTo>
                    <a:lnTo>
                      <a:pt x="9759" y="22751"/>
                    </a:lnTo>
                    <a:lnTo>
                      <a:pt x="10101" y="22561"/>
                    </a:lnTo>
                    <a:lnTo>
                      <a:pt x="10424" y="22333"/>
                    </a:lnTo>
                    <a:lnTo>
                      <a:pt x="10767" y="22085"/>
                    </a:lnTo>
                    <a:lnTo>
                      <a:pt x="11071" y="21800"/>
                    </a:lnTo>
                    <a:lnTo>
                      <a:pt x="11395" y="21515"/>
                    </a:lnTo>
                    <a:lnTo>
                      <a:pt x="11680" y="21191"/>
                    </a:lnTo>
                    <a:lnTo>
                      <a:pt x="11984" y="20849"/>
                    </a:lnTo>
                    <a:lnTo>
                      <a:pt x="12251" y="20487"/>
                    </a:lnTo>
                    <a:lnTo>
                      <a:pt x="12517" y="20107"/>
                    </a:lnTo>
                    <a:lnTo>
                      <a:pt x="12783" y="19707"/>
                    </a:lnTo>
                    <a:lnTo>
                      <a:pt x="13030" y="19289"/>
                    </a:lnTo>
                    <a:lnTo>
                      <a:pt x="13259" y="18851"/>
                    </a:lnTo>
                    <a:lnTo>
                      <a:pt x="13468" y="18395"/>
                    </a:lnTo>
                    <a:lnTo>
                      <a:pt x="13677" y="17919"/>
                    </a:lnTo>
                    <a:lnTo>
                      <a:pt x="13867" y="17444"/>
                    </a:lnTo>
                    <a:lnTo>
                      <a:pt x="14039" y="16930"/>
                    </a:lnTo>
                    <a:lnTo>
                      <a:pt x="14210" y="16417"/>
                    </a:lnTo>
                    <a:lnTo>
                      <a:pt x="14362" y="15884"/>
                    </a:lnTo>
                    <a:lnTo>
                      <a:pt x="14476" y="15351"/>
                    </a:lnTo>
                    <a:lnTo>
                      <a:pt x="14590" y="14800"/>
                    </a:lnTo>
                    <a:lnTo>
                      <a:pt x="14685" y="14229"/>
                    </a:lnTo>
                    <a:lnTo>
                      <a:pt x="14781" y="13658"/>
                    </a:lnTo>
                    <a:lnTo>
                      <a:pt x="14838" y="13069"/>
                    </a:lnTo>
                    <a:lnTo>
                      <a:pt x="14876" y="12479"/>
                    </a:lnTo>
                    <a:lnTo>
                      <a:pt x="14895" y="11870"/>
                    </a:lnTo>
                    <a:lnTo>
                      <a:pt x="14895" y="11281"/>
                    </a:lnTo>
                    <a:lnTo>
                      <a:pt x="14895" y="10672"/>
                    </a:lnTo>
                    <a:lnTo>
                      <a:pt x="14857" y="10101"/>
                    </a:lnTo>
                    <a:lnTo>
                      <a:pt x="14800" y="9511"/>
                    </a:lnTo>
                    <a:lnTo>
                      <a:pt x="14723" y="8941"/>
                    </a:lnTo>
                    <a:lnTo>
                      <a:pt x="14647" y="8389"/>
                    </a:lnTo>
                    <a:lnTo>
                      <a:pt x="14533" y="7838"/>
                    </a:lnTo>
                    <a:lnTo>
                      <a:pt x="14419" y="7305"/>
                    </a:lnTo>
                    <a:lnTo>
                      <a:pt x="14286" y="6791"/>
                    </a:lnTo>
                    <a:lnTo>
                      <a:pt x="14134" y="6278"/>
                    </a:lnTo>
                    <a:lnTo>
                      <a:pt x="13963" y="5783"/>
                    </a:lnTo>
                    <a:lnTo>
                      <a:pt x="13772" y="5308"/>
                    </a:lnTo>
                    <a:lnTo>
                      <a:pt x="13582" y="4832"/>
                    </a:lnTo>
                    <a:lnTo>
                      <a:pt x="13373" y="4394"/>
                    </a:lnTo>
                    <a:lnTo>
                      <a:pt x="13145" y="3957"/>
                    </a:lnTo>
                    <a:lnTo>
                      <a:pt x="12916" y="3558"/>
                    </a:lnTo>
                    <a:lnTo>
                      <a:pt x="12650" y="3158"/>
                    </a:lnTo>
                    <a:lnTo>
                      <a:pt x="12403" y="2778"/>
                    </a:lnTo>
                    <a:lnTo>
                      <a:pt x="12117" y="2435"/>
                    </a:lnTo>
                    <a:lnTo>
                      <a:pt x="11832" y="2093"/>
                    </a:lnTo>
                    <a:lnTo>
                      <a:pt x="11547" y="1788"/>
                    </a:lnTo>
                    <a:lnTo>
                      <a:pt x="11242" y="1503"/>
                    </a:lnTo>
                    <a:lnTo>
                      <a:pt x="10919" y="1237"/>
                    </a:lnTo>
                    <a:lnTo>
                      <a:pt x="10596" y="989"/>
                    </a:lnTo>
                    <a:lnTo>
                      <a:pt x="10272" y="780"/>
                    </a:lnTo>
                    <a:lnTo>
                      <a:pt x="9930" y="571"/>
                    </a:lnTo>
                    <a:lnTo>
                      <a:pt x="9568" y="419"/>
                    </a:lnTo>
                    <a:lnTo>
                      <a:pt x="9207" y="267"/>
                    </a:lnTo>
                    <a:lnTo>
                      <a:pt x="8846" y="172"/>
                    </a:lnTo>
                    <a:lnTo>
                      <a:pt x="8484" y="76"/>
                    </a:lnTo>
                    <a:lnTo>
                      <a:pt x="8104" y="19"/>
                    </a:lnTo>
                    <a:lnTo>
                      <a:pt x="77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7"/>
              <p:cNvSpPr/>
              <p:nvPr/>
            </p:nvSpPr>
            <p:spPr>
              <a:xfrm>
                <a:off x="4008450" y="-947775"/>
                <a:ext cx="372375" cy="585425"/>
              </a:xfrm>
              <a:custGeom>
                <a:avLst/>
                <a:gdLst/>
                <a:ahLst/>
                <a:cxnLst/>
                <a:rect l="l" t="t" r="r" b="b"/>
                <a:pathLst>
                  <a:path w="14895" h="23417" fill="none" extrusionOk="0">
                    <a:moveTo>
                      <a:pt x="14895" y="11870"/>
                    </a:moveTo>
                    <a:lnTo>
                      <a:pt x="14895" y="11870"/>
                    </a:lnTo>
                    <a:lnTo>
                      <a:pt x="14876" y="12479"/>
                    </a:lnTo>
                    <a:lnTo>
                      <a:pt x="14838" y="13069"/>
                    </a:lnTo>
                    <a:lnTo>
                      <a:pt x="14781" y="13658"/>
                    </a:lnTo>
                    <a:lnTo>
                      <a:pt x="14685" y="14229"/>
                    </a:lnTo>
                    <a:lnTo>
                      <a:pt x="14590" y="14800"/>
                    </a:lnTo>
                    <a:lnTo>
                      <a:pt x="14476" y="15351"/>
                    </a:lnTo>
                    <a:lnTo>
                      <a:pt x="14362" y="15884"/>
                    </a:lnTo>
                    <a:lnTo>
                      <a:pt x="14210" y="16417"/>
                    </a:lnTo>
                    <a:lnTo>
                      <a:pt x="14039" y="16930"/>
                    </a:lnTo>
                    <a:lnTo>
                      <a:pt x="13867" y="17444"/>
                    </a:lnTo>
                    <a:lnTo>
                      <a:pt x="13677" y="17919"/>
                    </a:lnTo>
                    <a:lnTo>
                      <a:pt x="13468" y="18395"/>
                    </a:lnTo>
                    <a:lnTo>
                      <a:pt x="13259" y="18851"/>
                    </a:lnTo>
                    <a:lnTo>
                      <a:pt x="13030" y="19289"/>
                    </a:lnTo>
                    <a:lnTo>
                      <a:pt x="12783" y="19707"/>
                    </a:lnTo>
                    <a:lnTo>
                      <a:pt x="12517" y="20107"/>
                    </a:lnTo>
                    <a:lnTo>
                      <a:pt x="12251" y="20487"/>
                    </a:lnTo>
                    <a:lnTo>
                      <a:pt x="11984" y="20849"/>
                    </a:lnTo>
                    <a:lnTo>
                      <a:pt x="11680" y="21191"/>
                    </a:lnTo>
                    <a:lnTo>
                      <a:pt x="11395" y="21515"/>
                    </a:lnTo>
                    <a:lnTo>
                      <a:pt x="11071" y="21800"/>
                    </a:lnTo>
                    <a:lnTo>
                      <a:pt x="10767" y="22085"/>
                    </a:lnTo>
                    <a:lnTo>
                      <a:pt x="10424" y="22333"/>
                    </a:lnTo>
                    <a:lnTo>
                      <a:pt x="10101" y="22561"/>
                    </a:lnTo>
                    <a:lnTo>
                      <a:pt x="9759" y="22751"/>
                    </a:lnTo>
                    <a:lnTo>
                      <a:pt x="9397" y="22941"/>
                    </a:lnTo>
                    <a:lnTo>
                      <a:pt x="9055" y="23074"/>
                    </a:lnTo>
                    <a:lnTo>
                      <a:pt x="8674" y="23208"/>
                    </a:lnTo>
                    <a:lnTo>
                      <a:pt x="8313" y="23303"/>
                    </a:lnTo>
                    <a:lnTo>
                      <a:pt x="7933" y="23360"/>
                    </a:lnTo>
                    <a:lnTo>
                      <a:pt x="7552" y="23398"/>
                    </a:lnTo>
                    <a:lnTo>
                      <a:pt x="7172" y="23417"/>
                    </a:lnTo>
                    <a:lnTo>
                      <a:pt x="7172" y="23417"/>
                    </a:lnTo>
                    <a:lnTo>
                      <a:pt x="6791" y="23379"/>
                    </a:lnTo>
                    <a:lnTo>
                      <a:pt x="6411" y="23322"/>
                    </a:lnTo>
                    <a:lnTo>
                      <a:pt x="6049" y="23246"/>
                    </a:lnTo>
                    <a:lnTo>
                      <a:pt x="5688" y="23131"/>
                    </a:lnTo>
                    <a:lnTo>
                      <a:pt x="5326" y="22998"/>
                    </a:lnTo>
                    <a:lnTo>
                      <a:pt x="4965" y="22827"/>
                    </a:lnTo>
                    <a:lnTo>
                      <a:pt x="4623" y="22637"/>
                    </a:lnTo>
                    <a:lnTo>
                      <a:pt x="4299" y="22428"/>
                    </a:lnTo>
                    <a:lnTo>
                      <a:pt x="3976" y="22180"/>
                    </a:lnTo>
                    <a:lnTo>
                      <a:pt x="3653" y="21914"/>
                    </a:lnTo>
                    <a:lnTo>
                      <a:pt x="3348" y="21629"/>
                    </a:lnTo>
                    <a:lnTo>
                      <a:pt x="3063" y="21305"/>
                    </a:lnTo>
                    <a:lnTo>
                      <a:pt x="2777" y="20982"/>
                    </a:lnTo>
                    <a:lnTo>
                      <a:pt x="2492" y="20621"/>
                    </a:lnTo>
                    <a:lnTo>
                      <a:pt x="2245" y="20259"/>
                    </a:lnTo>
                    <a:lnTo>
                      <a:pt x="1979" y="19860"/>
                    </a:lnTo>
                    <a:lnTo>
                      <a:pt x="1750" y="19441"/>
                    </a:lnTo>
                    <a:lnTo>
                      <a:pt x="1522" y="19023"/>
                    </a:lnTo>
                    <a:lnTo>
                      <a:pt x="1313" y="18566"/>
                    </a:lnTo>
                    <a:lnTo>
                      <a:pt x="1123" y="18110"/>
                    </a:lnTo>
                    <a:lnTo>
                      <a:pt x="932" y="17634"/>
                    </a:lnTo>
                    <a:lnTo>
                      <a:pt x="761" y="17139"/>
                    </a:lnTo>
                    <a:lnTo>
                      <a:pt x="609" y="16626"/>
                    </a:lnTo>
                    <a:lnTo>
                      <a:pt x="476" y="16093"/>
                    </a:lnTo>
                    <a:lnTo>
                      <a:pt x="362" y="15561"/>
                    </a:lnTo>
                    <a:lnTo>
                      <a:pt x="248" y="15028"/>
                    </a:lnTo>
                    <a:lnTo>
                      <a:pt x="171" y="14457"/>
                    </a:lnTo>
                    <a:lnTo>
                      <a:pt x="95" y="13887"/>
                    </a:lnTo>
                    <a:lnTo>
                      <a:pt x="38" y="13316"/>
                    </a:lnTo>
                    <a:lnTo>
                      <a:pt x="0" y="12726"/>
                    </a:lnTo>
                    <a:lnTo>
                      <a:pt x="0" y="12137"/>
                    </a:lnTo>
                    <a:lnTo>
                      <a:pt x="0" y="11528"/>
                    </a:lnTo>
                    <a:lnTo>
                      <a:pt x="0" y="11528"/>
                    </a:lnTo>
                    <a:lnTo>
                      <a:pt x="19" y="10938"/>
                    </a:lnTo>
                    <a:lnTo>
                      <a:pt x="57" y="10329"/>
                    </a:lnTo>
                    <a:lnTo>
                      <a:pt x="114" y="9759"/>
                    </a:lnTo>
                    <a:lnTo>
                      <a:pt x="209" y="9169"/>
                    </a:lnTo>
                    <a:lnTo>
                      <a:pt x="305" y="8617"/>
                    </a:lnTo>
                    <a:lnTo>
                      <a:pt x="419" y="8066"/>
                    </a:lnTo>
                    <a:lnTo>
                      <a:pt x="552" y="7514"/>
                    </a:lnTo>
                    <a:lnTo>
                      <a:pt x="685" y="6982"/>
                    </a:lnTo>
                    <a:lnTo>
                      <a:pt x="856" y="6468"/>
                    </a:lnTo>
                    <a:lnTo>
                      <a:pt x="1027" y="5973"/>
                    </a:lnTo>
                    <a:lnTo>
                      <a:pt x="1218" y="5479"/>
                    </a:lnTo>
                    <a:lnTo>
                      <a:pt x="1427" y="5022"/>
                    </a:lnTo>
                    <a:lnTo>
                      <a:pt x="1636" y="4566"/>
                    </a:lnTo>
                    <a:lnTo>
                      <a:pt x="1864" y="4128"/>
                    </a:lnTo>
                    <a:lnTo>
                      <a:pt x="2112" y="3710"/>
                    </a:lnTo>
                    <a:lnTo>
                      <a:pt x="2378" y="3310"/>
                    </a:lnTo>
                    <a:lnTo>
                      <a:pt x="2644" y="2930"/>
                    </a:lnTo>
                    <a:lnTo>
                      <a:pt x="2911" y="2568"/>
                    </a:lnTo>
                    <a:lnTo>
                      <a:pt x="3215" y="2226"/>
                    </a:lnTo>
                    <a:lnTo>
                      <a:pt x="3500" y="1903"/>
                    </a:lnTo>
                    <a:lnTo>
                      <a:pt x="3824" y="1598"/>
                    </a:lnTo>
                    <a:lnTo>
                      <a:pt x="4128" y="1332"/>
                    </a:lnTo>
                    <a:lnTo>
                      <a:pt x="4470" y="1085"/>
                    </a:lnTo>
                    <a:lnTo>
                      <a:pt x="4794" y="856"/>
                    </a:lnTo>
                    <a:lnTo>
                      <a:pt x="5136" y="647"/>
                    </a:lnTo>
                    <a:lnTo>
                      <a:pt x="5498" y="476"/>
                    </a:lnTo>
                    <a:lnTo>
                      <a:pt x="5859" y="324"/>
                    </a:lnTo>
                    <a:lnTo>
                      <a:pt x="6221" y="210"/>
                    </a:lnTo>
                    <a:lnTo>
                      <a:pt x="6582" y="114"/>
                    </a:lnTo>
                    <a:lnTo>
                      <a:pt x="6962" y="38"/>
                    </a:lnTo>
                    <a:lnTo>
                      <a:pt x="7343" y="0"/>
                    </a:lnTo>
                    <a:lnTo>
                      <a:pt x="7723" y="0"/>
                    </a:lnTo>
                    <a:lnTo>
                      <a:pt x="7723" y="0"/>
                    </a:lnTo>
                    <a:lnTo>
                      <a:pt x="8104" y="19"/>
                    </a:lnTo>
                    <a:lnTo>
                      <a:pt x="8484" y="76"/>
                    </a:lnTo>
                    <a:lnTo>
                      <a:pt x="8846" y="172"/>
                    </a:lnTo>
                    <a:lnTo>
                      <a:pt x="9207" y="267"/>
                    </a:lnTo>
                    <a:lnTo>
                      <a:pt x="9568" y="419"/>
                    </a:lnTo>
                    <a:lnTo>
                      <a:pt x="9930" y="571"/>
                    </a:lnTo>
                    <a:lnTo>
                      <a:pt x="10272" y="780"/>
                    </a:lnTo>
                    <a:lnTo>
                      <a:pt x="10596" y="989"/>
                    </a:lnTo>
                    <a:lnTo>
                      <a:pt x="10919" y="1237"/>
                    </a:lnTo>
                    <a:lnTo>
                      <a:pt x="11242" y="1503"/>
                    </a:lnTo>
                    <a:lnTo>
                      <a:pt x="11547" y="1788"/>
                    </a:lnTo>
                    <a:lnTo>
                      <a:pt x="11832" y="2093"/>
                    </a:lnTo>
                    <a:lnTo>
                      <a:pt x="12117" y="2435"/>
                    </a:lnTo>
                    <a:lnTo>
                      <a:pt x="12403" y="2778"/>
                    </a:lnTo>
                    <a:lnTo>
                      <a:pt x="12650" y="3158"/>
                    </a:lnTo>
                    <a:lnTo>
                      <a:pt x="12916" y="3558"/>
                    </a:lnTo>
                    <a:lnTo>
                      <a:pt x="13145" y="3957"/>
                    </a:lnTo>
                    <a:lnTo>
                      <a:pt x="13373" y="4394"/>
                    </a:lnTo>
                    <a:lnTo>
                      <a:pt x="13582" y="4832"/>
                    </a:lnTo>
                    <a:lnTo>
                      <a:pt x="13772" y="5308"/>
                    </a:lnTo>
                    <a:lnTo>
                      <a:pt x="13963" y="5783"/>
                    </a:lnTo>
                    <a:lnTo>
                      <a:pt x="14134" y="6278"/>
                    </a:lnTo>
                    <a:lnTo>
                      <a:pt x="14286" y="6791"/>
                    </a:lnTo>
                    <a:lnTo>
                      <a:pt x="14419" y="7305"/>
                    </a:lnTo>
                    <a:lnTo>
                      <a:pt x="14533" y="7838"/>
                    </a:lnTo>
                    <a:lnTo>
                      <a:pt x="14647" y="8389"/>
                    </a:lnTo>
                    <a:lnTo>
                      <a:pt x="14723" y="8941"/>
                    </a:lnTo>
                    <a:lnTo>
                      <a:pt x="14800" y="9511"/>
                    </a:lnTo>
                    <a:lnTo>
                      <a:pt x="14857" y="10101"/>
                    </a:lnTo>
                    <a:lnTo>
                      <a:pt x="14895" y="10672"/>
                    </a:lnTo>
                    <a:lnTo>
                      <a:pt x="14895" y="11281"/>
                    </a:lnTo>
                    <a:lnTo>
                      <a:pt x="14895" y="11870"/>
                    </a:lnTo>
                    <a:lnTo>
                      <a:pt x="14895" y="1187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7"/>
              <p:cNvSpPr/>
              <p:nvPr/>
            </p:nvSpPr>
            <p:spPr>
              <a:xfrm>
                <a:off x="4098800" y="-832225"/>
                <a:ext cx="191675" cy="353850"/>
              </a:xfrm>
              <a:custGeom>
                <a:avLst/>
                <a:gdLst/>
                <a:ahLst/>
                <a:cxnLst/>
                <a:rect l="l" t="t" r="r" b="b"/>
                <a:pathLst>
                  <a:path w="7667" h="14154" extrusionOk="0">
                    <a:moveTo>
                      <a:pt x="3805" y="1"/>
                    </a:moveTo>
                    <a:lnTo>
                      <a:pt x="3615" y="39"/>
                    </a:lnTo>
                    <a:lnTo>
                      <a:pt x="3405" y="77"/>
                    </a:lnTo>
                    <a:lnTo>
                      <a:pt x="3215" y="134"/>
                    </a:lnTo>
                    <a:lnTo>
                      <a:pt x="3044" y="210"/>
                    </a:lnTo>
                    <a:lnTo>
                      <a:pt x="2854" y="305"/>
                    </a:lnTo>
                    <a:lnTo>
                      <a:pt x="2664" y="400"/>
                    </a:lnTo>
                    <a:lnTo>
                      <a:pt x="2492" y="533"/>
                    </a:lnTo>
                    <a:lnTo>
                      <a:pt x="2321" y="667"/>
                    </a:lnTo>
                    <a:lnTo>
                      <a:pt x="2150" y="819"/>
                    </a:lnTo>
                    <a:lnTo>
                      <a:pt x="1979" y="990"/>
                    </a:lnTo>
                    <a:lnTo>
                      <a:pt x="1827" y="1161"/>
                    </a:lnTo>
                    <a:lnTo>
                      <a:pt x="1674" y="1351"/>
                    </a:lnTo>
                    <a:lnTo>
                      <a:pt x="1522" y="1561"/>
                    </a:lnTo>
                    <a:lnTo>
                      <a:pt x="1237" y="2017"/>
                    </a:lnTo>
                    <a:lnTo>
                      <a:pt x="990" y="2512"/>
                    </a:lnTo>
                    <a:lnTo>
                      <a:pt x="742" y="3044"/>
                    </a:lnTo>
                    <a:lnTo>
                      <a:pt x="552" y="3634"/>
                    </a:lnTo>
                    <a:lnTo>
                      <a:pt x="362" y="4243"/>
                    </a:lnTo>
                    <a:lnTo>
                      <a:pt x="229" y="4889"/>
                    </a:lnTo>
                    <a:lnTo>
                      <a:pt x="115" y="5574"/>
                    </a:lnTo>
                    <a:lnTo>
                      <a:pt x="39" y="6278"/>
                    </a:lnTo>
                    <a:lnTo>
                      <a:pt x="0" y="7001"/>
                    </a:lnTo>
                    <a:lnTo>
                      <a:pt x="0" y="7724"/>
                    </a:lnTo>
                    <a:lnTo>
                      <a:pt x="39" y="8428"/>
                    </a:lnTo>
                    <a:lnTo>
                      <a:pt x="134" y="9093"/>
                    </a:lnTo>
                    <a:lnTo>
                      <a:pt x="248" y="9759"/>
                    </a:lnTo>
                    <a:lnTo>
                      <a:pt x="381" y="10387"/>
                    </a:lnTo>
                    <a:lnTo>
                      <a:pt x="571" y="10958"/>
                    </a:lnTo>
                    <a:lnTo>
                      <a:pt x="780" y="11509"/>
                    </a:lnTo>
                    <a:lnTo>
                      <a:pt x="1009" y="12023"/>
                    </a:lnTo>
                    <a:lnTo>
                      <a:pt x="1275" y="12479"/>
                    </a:lnTo>
                    <a:lnTo>
                      <a:pt x="1408" y="12708"/>
                    </a:lnTo>
                    <a:lnTo>
                      <a:pt x="1560" y="12898"/>
                    </a:lnTo>
                    <a:lnTo>
                      <a:pt x="1712" y="13088"/>
                    </a:lnTo>
                    <a:lnTo>
                      <a:pt x="1865" y="13259"/>
                    </a:lnTo>
                    <a:lnTo>
                      <a:pt x="2017" y="13431"/>
                    </a:lnTo>
                    <a:lnTo>
                      <a:pt x="2188" y="13564"/>
                    </a:lnTo>
                    <a:lnTo>
                      <a:pt x="2359" y="13697"/>
                    </a:lnTo>
                    <a:lnTo>
                      <a:pt x="2530" y="13811"/>
                    </a:lnTo>
                    <a:lnTo>
                      <a:pt x="2721" y="13925"/>
                    </a:lnTo>
                    <a:lnTo>
                      <a:pt x="2892" y="14001"/>
                    </a:lnTo>
                    <a:lnTo>
                      <a:pt x="3082" y="14058"/>
                    </a:lnTo>
                    <a:lnTo>
                      <a:pt x="3272" y="14115"/>
                    </a:lnTo>
                    <a:lnTo>
                      <a:pt x="3463" y="14153"/>
                    </a:lnTo>
                    <a:lnTo>
                      <a:pt x="3862" y="14153"/>
                    </a:lnTo>
                    <a:lnTo>
                      <a:pt x="4052" y="14134"/>
                    </a:lnTo>
                    <a:lnTo>
                      <a:pt x="4261" y="14096"/>
                    </a:lnTo>
                    <a:lnTo>
                      <a:pt x="4452" y="14039"/>
                    </a:lnTo>
                    <a:lnTo>
                      <a:pt x="4623" y="13963"/>
                    </a:lnTo>
                    <a:lnTo>
                      <a:pt x="4813" y="13868"/>
                    </a:lnTo>
                    <a:lnTo>
                      <a:pt x="5003" y="13754"/>
                    </a:lnTo>
                    <a:lnTo>
                      <a:pt x="5175" y="13640"/>
                    </a:lnTo>
                    <a:lnTo>
                      <a:pt x="5346" y="13507"/>
                    </a:lnTo>
                    <a:lnTo>
                      <a:pt x="5517" y="13354"/>
                    </a:lnTo>
                    <a:lnTo>
                      <a:pt x="5688" y="13183"/>
                    </a:lnTo>
                    <a:lnTo>
                      <a:pt x="5840" y="12993"/>
                    </a:lnTo>
                    <a:lnTo>
                      <a:pt x="5992" y="12803"/>
                    </a:lnTo>
                    <a:lnTo>
                      <a:pt x="6145" y="12594"/>
                    </a:lnTo>
                    <a:lnTo>
                      <a:pt x="6430" y="12156"/>
                    </a:lnTo>
                    <a:lnTo>
                      <a:pt x="6677" y="11661"/>
                    </a:lnTo>
                    <a:lnTo>
                      <a:pt x="6925" y="11110"/>
                    </a:lnTo>
                    <a:lnTo>
                      <a:pt x="7115" y="10539"/>
                    </a:lnTo>
                    <a:lnTo>
                      <a:pt x="7305" y="9911"/>
                    </a:lnTo>
                    <a:lnTo>
                      <a:pt x="7438" y="9265"/>
                    </a:lnTo>
                    <a:lnTo>
                      <a:pt x="7552" y="8599"/>
                    </a:lnTo>
                    <a:lnTo>
                      <a:pt x="7628" y="7895"/>
                    </a:lnTo>
                    <a:lnTo>
                      <a:pt x="7666" y="7172"/>
                    </a:lnTo>
                    <a:lnTo>
                      <a:pt x="7666" y="6449"/>
                    </a:lnTo>
                    <a:lnTo>
                      <a:pt x="7628" y="5746"/>
                    </a:lnTo>
                    <a:lnTo>
                      <a:pt x="7533" y="5061"/>
                    </a:lnTo>
                    <a:lnTo>
                      <a:pt x="7419" y="4414"/>
                    </a:lnTo>
                    <a:lnTo>
                      <a:pt x="7286" y="3786"/>
                    </a:lnTo>
                    <a:lnTo>
                      <a:pt x="7096" y="3197"/>
                    </a:lnTo>
                    <a:lnTo>
                      <a:pt x="6887" y="2645"/>
                    </a:lnTo>
                    <a:lnTo>
                      <a:pt x="6658" y="2150"/>
                    </a:lnTo>
                    <a:lnTo>
                      <a:pt x="6392" y="1675"/>
                    </a:lnTo>
                    <a:lnTo>
                      <a:pt x="6259" y="1465"/>
                    </a:lnTo>
                    <a:lnTo>
                      <a:pt x="6107" y="1256"/>
                    </a:lnTo>
                    <a:lnTo>
                      <a:pt x="5954" y="1085"/>
                    </a:lnTo>
                    <a:lnTo>
                      <a:pt x="5802" y="895"/>
                    </a:lnTo>
                    <a:lnTo>
                      <a:pt x="5650" y="743"/>
                    </a:lnTo>
                    <a:lnTo>
                      <a:pt x="5479" y="590"/>
                    </a:lnTo>
                    <a:lnTo>
                      <a:pt x="5308" y="457"/>
                    </a:lnTo>
                    <a:lnTo>
                      <a:pt x="5136" y="343"/>
                    </a:lnTo>
                    <a:lnTo>
                      <a:pt x="4946" y="248"/>
                    </a:lnTo>
                    <a:lnTo>
                      <a:pt x="4775" y="172"/>
                    </a:lnTo>
                    <a:lnTo>
                      <a:pt x="4585" y="96"/>
                    </a:lnTo>
                    <a:lnTo>
                      <a:pt x="4395" y="58"/>
                    </a:lnTo>
                    <a:lnTo>
                      <a:pt x="4204" y="20"/>
                    </a:lnTo>
                    <a:lnTo>
                      <a:pt x="39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7"/>
              <p:cNvSpPr/>
              <p:nvPr/>
            </p:nvSpPr>
            <p:spPr>
              <a:xfrm>
                <a:off x="4456425" y="-1286850"/>
                <a:ext cx="32350" cy="39025"/>
              </a:xfrm>
              <a:custGeom>
                <a:avLst/>
                <a:gdLst/>
                <a:ahLst/>
                <a:cxnLst/>
                <a:rect l="l" t="t" r="r" b="b"/>
                <a:pathLst>
                  <a:path w="1294" h="1561" fill="none" extrusionOk="0">
                    <a:moveTo>
                      <a:pt x="989" y="1560"/>
                    </a:moveTo>
                    <a:lnTo>
                      <a:pt x="989" y="1560"/>
                    </a:lnTo>
                    <a:lnTo>
                      <a:pt x="742" y="1408"/>
                    </a:lnTo>
                    <a:lnTo>
                      <a:pt x="514" y="1237"/>
                    </a:lnTo>
                    <a:lnTo>
                      <a:pt x="305" y="1028"/>
                    </a:lnTo>
                    <a:lnTo>
                      <a:pt x="133" y="799"/>
                    </a:lnTo>
                    <a:lnTo>
                      <a:pt x="133" y="799"/>
                    </a:lnTo>
                    <a:lnTo>
                      <a:pt x="57" y="609"/>
                    </a:lnTo>
                    <a:lnTo>
                      <a:pt x="19" y="514"/>
                    </a:lnTo>
                    <a:lnTo>
                      <a:pt x="0" y="419"/>
                    </a:lnTo>
                    <a:lnTo>
                      <a:pt x="0" y="419"/>
                    </a:lnTo>
                    <a:lnTo>
                      <a:pt x="0" y="324"/>
                    </a:lnTo>
                    <a:lnTo>
                      <a:pt x="19" y="229"/>
                    </a:lnTo>
                    <a:lnTo>
                      <a:pt x="57" y="134"/>
                    </a:lnTo>
                    <a:lnTo>
                      <a:pt x="133" y="76"/>
                    </a:lnTo>
                    <a:lnTo>
                      <a:pt x="133" y="76"/>
                    </a:lnTo>
                    <a:lnTo>
                      <a:pt x="209" y="38"/>
                    </a:lnTo>
                    <a:lnTo>
                      <a:pt x="286" y="0"/>
                    </a:lnTo>
                    <a:lnTo>
                      <a:pt x="362" y="0"/>
                    </a:lnTo>
                    <a:lnTo>
                      <a:pt x="438" y="19"/>
                    </a:lnTo>
                    <a:lnTo>
                      <a:pt x="533" y="38"/>
                    </a:lnTo>
                    <a:lnTo>
                      <a:pt x="609" y="76"/>
                    </a:lnTo>
                    <a:lnTo>
                      <a:pt x="761" y="172"/>
                    </a:lnTo>
                    <a:lnTo>
                      <a:pt x="761" y="172"/>
                    </a:lnTo>
                    <a:lnTo>
                      <a:pt x="1008" y="400"/>
                    </a:lnTo>
                    <a:lnTo>
                      <a:pt x="1142" y="514"/>
                    </a:lnTo>
                    <a:lnTo>
                      <a:pt x="1218" y="552"/>
                    </a:lnTo>
                    <a:lnTo>
                      <a:pt x="1294" y="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7"/>
              <p:cNvSpPr/>
              <p:nvPr/>
            </p:nvSpPr>
            <p:spPr>
              <a:xfrm>
                <a:off x="4456900" y="-1196500"/>
                <a:ext cx="50900" cy="71375"/>
              </a:xfrm>
              <a:custGeom>
                <a:avLst/>
                <a:gdLst/>
                <a:ahLst/>
                <a:cxnLst/>
                <a:rect l="l" t="t" r="r" b="b"/>
                <a:pathLst>
                  <a:path w="2036" h="2855" extrusionOk="0">
                    <a:moveTo>
                      <a:pt x="856" y="1"/>
                    </a:moveTo>
                    <a:lnTo>
                      <a:pt x="780" y="20"/>
                    </a:lnTo>
                    <a:lnTo>
                      <a:pt x="704" y="39"/>
                    </a:lnTo>
                    <a:lnTo>
                      <a:pt x="0" y="324"/>
                    </a:lnTo>
                    <a:lnTo>
                      <a:pt x="1027" y="2854"/>
                    </a:lnTo>
                    <a:lnTo>
                      <a:pt x="1731" y="2569"/>
                    </a:lnTo>
                    <a:lnTo>
                      <a:pt x="1788" y="2531"/>
                    </a:lnTo>
                    <a:lnTo>
                      <a:pt x="1845" y="2493"/>
                    </a:lnTo>
                    <a:lnTo>
                      <a:pt x="1902" y="2436"/>
                    </a:lnTo>
                    <a:lnTo>
                      <a:pt x="1940" y="2359"/>
                    </a:lnTo>
                    <a:lnTo>
                      <a:pt x="1998" y="2207"/>
                    </a:lnTo>
                    <a:lnTo>
                      <a:pt x="2036" y="2017"/>
                    </a:lnTo>
                    <a:lnTo>
                      <a:pt x="2036" y="1789"/>
                    </a:lnTo>
                    <a:lnTo>
                      <a:pt x="2017" y="1560"/>
                    </a:lnTo>
                    <a:lnTo>
                      <a:pt x="1960" y="1294"/>
                    </a:lnTo>
                    <a:lnTo>
                      <a:pt x="1864" y="1047"/>
                    </a:lnTo>
                    <a:lnTo>
                      <a:pt x="1750" y="800"/>
                    </a:lnTo>
                    <a:lnTo>
                      <a:pt x="1617" y="571"/>
                    </a:lnTo>
                    <a:lnTo>
                      <a:pt x="1465" y="381"/>
                    </a:lnTo>
                    <a:lnTo>
                      <a:pt x="1313" y="229"/>
                    </a:lnTo>
                    <a:lnTo>
                      <a:pt x="1161" y="96"/>
                    </a:lnTo>
                    <a:lnTo>
                      <a:pt x="989" y="39"/>
                    </a:lnTo>
                    <a:lnTo>
                      <a:pt x="913" y="20"/>
                    </a:lnTo>
                    <a:lnTo>
                      <a:pt x="8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7"/>
              <p:cNvSpPr/>
              <p:nvPr/>
            </p:nvSpPr>
            <p:spPr>
              <a:xfrm>
                <a:off x="4449275" y="-1189375"/>
                <a:ext cx="40925" cy="64725"/>
              </a:xfrm>
              <a:custGeom>
                <a:avLst/>
                <a:gdLst/>
                <a:ahLst/>
                <a:cxnLst/>
                <a:rect l="l" t="t" r="r" b="b"/>
                <a:pathLst>
                  <a:path w="1637" h="2589" extrusionOk="0">
                    <a:moveTo>
                      <a:pt x="438" y="1"/>
                    </a:moveTo>
                    <a:lnTo>
                      <a:pt x="362" y="20"/>
                    </a:lnTo>
                    <a:lnTo>
                      <a:pt x="305" y="39"/>
                    </a:lnTo>
                    <a:lnTo>
                      <a:pt x="229" y="77"/>
                    </a:lnTo>
                    <a:lnTo>
                      <a:pt x="191" y="115"/>
                    </a:lnTo>
                    <a:lnTo>
                      <a:pt x="134" y="172"/>
                    </a:lnTo>
                    <a:lnTo>
                      <a:pt x="96" y="229"/>
                    </a:lnTo>
                    <a:lnTo>
                      <a:pt x="20" y="400"/>
                    </a:lnTo>
                    <a:lnTo>
                      <a:pt x="1" y="591"/>
                    </a:lnTo>
                    <a:lnTo>
                      <a:pt x="1" y="800"/>
                    </a:lnTo>
                    <a:lnTo>
                      <a:pt x="20" y="1047"/>
                    </a:lnTo>
                    <a:lnTo>
                      <a:pt x="77" y="1295"/>
                    </a:lnTo>
                    <a:lnTo>
                      <a:pt x="172" y="1561"/>
                    </a:lnTo>
                    <a:lnTo>
                      <a:pt x="286" y="1808"/>
                    </a:lnTo>
                    <a:lnTo>
                      <a:pt x="419" y="2036"/>
                    </a:lnTo>
                    <a:lnTo>
                      <a:pt x="572" y="2227"/>
                    </a:lnTo>
                    <a:lnTo>
                      <a:pt x="724" y="2379"/>
                    </a:lnTo>
                    <a:lnTo>
                      <a:pt x="876" y="2493"/>
                    </a:lnTo>
                    <a:lnTo>
                      <a:pt x="1028" y="2569"/>
                    </a:lnTo>
                    <a:lnTo>
                      <a:pt x="1104" y="2588"/>
                    </a:lnTo>
                    <a:lnTo>
                      <a:pt x="1256" y="2588"/>
                    </a:lnTo>
                    <a:lnTo>
                      <a:pt x="1332" y="2569"/>
                    </a:lnTo>
                    <a:lnTo>
                      <a:pt x="1389" y="2531"/>
                    </a:lnTo>
                    <a:lnTo>
                      <a:pt x="1447" y="2493"/>
                    </a:lnTo>
                    <a:lnTo>
                      <a:pt x="1485" y="2436"/>
                    </a:lnTo>
                    <a:lnTo>
                      <a:pt x="1542" y="2379"/>
                    </a:lnTo>
                    <a:lnTo>
                      <a:pt x="1599" y="2208"/>
                    </a:lnTo>
                    <a:lnTo>
                      <a:pt x="1637" y="2017"/>
                    </a:lnTo>
                    <a:lnTo>
                      <a:pt x="1637" y="1789"/>
                    </a:lnTo>
                    <a:lnTo>
                      <a:pt x="1599" y="1561"/>
                    </a:lnTo>
                    <a:lnTo>
                      <a:pt x="1542" y="1295"/>
                    </a:lnTo>
                    <a:lnTo>
                      <a:pt x="1466" y="1047"/>
                    </a:lnTo>
                    <a:lnTo>
                      <a:pt x="1332" y="800"/>
                    </a:lnTo>
                    <a:lnTo>
                      <a:pt x="1199" y="572"/>
                    </a:lnTo>
                    <a:lnTo>
                      <a:pt x="1066" y="381"/>
                    </a:lnTo>
                    <a:lnTo>
                      <a:pt x="914" y="229"/>
                    </a:lnTo>
                    <a:lnTo>
                      <a:pt x="743" y="115"/>
                    </a:lnTo>
                    <a:lnTo>
                      <a:pt x="591" y="39"/>
                    </a:lnTo>
                    <a:lnTo>
                      <a:pt x="514" y="20"/>
                    </a:lnTo>
                    <a:lnTo>
                      <a:pt x="4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7"/>
              <p:cNvSpPr/>
              <p:nvPr/>
            </p:nvSpPr>
            <p:spPr>
              <a:xfrm>
                <a:off x="4494450" y="-1107100"/>
                <a:ext cx="50925" cy="70900"/>
              </a:xfrm>
              <a:custGeom>
                <a:avLst/>
                <a:gdLst/>
                <a:ahLst/>
                <a:cxnLst/>
                <a:rect l="l" t="t" r="r" b="b"/>
                <a:pathLst>
                  <a:path w="2037" h="2836" extrusionOk="0">
                    <a:moveTo>
                      <a:pt x="781" y="1"/>
                    </a:moveTo>
                    <a:lnTo>
                      <a:pt x="705" y="20"/>
                    </a:lnTo>
                    <a:lnTo>
                      <a:pt x="1" y="305"/>
                    </a:lnTo>
                    <a:lnTo>
                      <a:pt x="1028" y="2835"/>
                    </a:lnTo>
                    <a:lnTo>
                      <a:pt x="1732" y="2550"/>
                    </a:lnTo>
                    <a:lnTo>
                      <a:pt x="1789" y="2512"/>
                    </a:lnTo>
                    <a:lnTo>
                      <a:pt x="1846" y="2474"/>
                    </a:lnTo>
                    <a:lnTo>
                      <a:pt x="1903" y="2417"/>
                    </a:lnTo>
                    <a:lnTo>
                      <a:pt x="1941" y="2360"/>
                    </a:lnTo>
                    <a:lnTo>
                      <a:pt x="1998" y="2188"/>
                    </a:lnTo>
                    <a:lnTo>
                      <a:pt x="2036" y="1998"/>
                    </a:lnTo>
                    <a:lnTo>
                      <a:pt x="2036" y="1789"/>
                    </a:lnTo>
                    <a:lnTo>
                      <a:pt x="2017" y="1542"/>
                    </a:lnTo>
                    <a:lnTo>
                      <a:pt x="1960" y="1294"/>
                    </a:lnTo>
                    <a:lnTo>
                      <a:pt x="1865" y="1028"/>
                    </a:lnTo>
                    <a:lnTo>
                      <a:pt x="1751" y="781"/>
                    </a:lnTo>
                    <a:lnTo>
                      <a:pt x="1618" y="552"/>
                    </a:lnTo>
                    <a:lnTo>
                      <a:pt x="1466" y="362"/>
                    </a:lnTo>
                    <a:lnTo>
                      <a:pt x="1314" y="210"/>
                    </a:lnTo>
                    <a:lnTo>
                      <a:pt x="1161" y="96"/>
                    </a:lnTo>
                    <a:lnTo>
                      <a:pt x="1009" y="20"/>
                    </a:lnTo>
                    <a:lnTo>
                      <a:pt x="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7"/>
              <p:cNvSpPr/>
              <p:nvPr/>
            </p:nvSpPr>
            <p:spPr>
              <a:xfrm>
                <a:off x="4486850" y="-1099950"/>
                <a:ext cx="40925" cy="64700"/>
              </a:xfrm>
              <a:custGeom>
                <a:avLst/>
                <a:gdLst/>
                <a:ahLst/>
                <a:cxnLst/>
                <a:rect l="l" t="t" r="r" b="b"/>
                <a:pathLst>
                  <a:path w="1637" h="2588" extrusionOk="0">
                    <a:moveTo>
                      <a:pt x="381" y="0"/>
                    </a:moveTo>
                    <a:lnTo>
                      <a:pt x="305" y="19"/>
                    </a:lnTo>
                    <a:lnTo>
                      <a:pt x="248" y="57"/>
                    </a:lnTo>
                    <a:lnTo>
                      <a:pt x="191" y="95"/>
                    </a:lnTo>
                    <a:lnTo>
                      <a:pt x="134" y="152"/>
                    </a:lnTo>
                    <a:lnTo>
                      <a:pt x="96" y="228"/>
                    </a:lnTo>
                    <a:lnTo>
                      <a:pt x="39" y="381"/>
                    </a:lnTo>
                    <a:lnTo>
                      <a:pt x="1" y="571"/>
                    </a:lnTo>
                    <a:lnTo>
                      <a:pt x="1" y="799"/>
                    </a:lnTo>
                    <a:lnTo>
                      <a:pt x="20" y="1027"/>
                    </a:lnTo>
                    <a:lnTo>
                      <a:pt x="77" y="1294"/>
                    </a:lnTo>
                    <a:lnTo>
                      <a:pt x="172" y="1541"/>
                    </a:lnTo>
                    <a:lnTo>
                      <a:pt x="286" y="1788"/>
                    </a:lnTo>
                    <a:lnTo>
                      <a:pt x="419" y="2017"/>
                    </a:lnTo>
                    <a:lnTo>
                      <a:pt x="571" y="2207"/>
                    </a:lnTo>
                    <a:lnTo>
                      <a:pt x="723" y="2359"/>
                    </a:lnTo>
                    <a:lnTo>
                      <a:pt x="876" y="2492"/>
                    </a:lnTo>
                    <a:lnTo>
                      <a:pt x="1028" y="2549"/>
                    </a:lnTo>
                    <a:lnTo>
                      <a:pt x="1104" y="2568"/>
                    </a:lnTo>
                    <a:lnTo>
                      <a:pt x="1180" y="2587"/>
                    </a:lnTo>
                    <a:lnTo>
                      <a:pt x="1256" y="2568"/>
                    </a:lnTo>
                    <a:lnTo>
                      <a:pt x="1332" y="2549"/>
                    </a:lnTo>
                    <a:lnTo>
                      <a:pt x="1389" y="2530"/>
                    </a:lnTo>
                    <a:lnTo>
                      <a:pt x="1446" y="2473"/>
                    </a:lnTo>
                    <a:lnTo>
                      <a:pt x="1503" y="2416"/>
                    </a:lnTo>
                    <a:lnTo>
                      <a:pt x="1541" y="2359"/>
                    </a:lnTo>
                    <a:lnTo>
                      <a:pt x="1599" y="2188"/>
                    </a:lnTo>
                    <a:lnTo>
                      <a:pt x="1637" y="1998"/>
                    </a:lnTo>
                    <a:lnTo>
                      <a:pt x="1637" y="1788"/>
                    </a:lnTo>
                    <a:lnTo>
                      <a:pt x="1618" y="1541"/>
                    </a:lnTo>
                    <a:lnTo>
                      <a:pt x="1541" y="1294"/>
                    </a:lnTo>
                    <a:lnTo>
                      <a:pt x="1465" y="1027"/>
                    </a:lnTo>
                    <a:lnTo>
                      <a:pt x="1351" y="780"/>
                    </a:lnTo>
                    <a:lnTo>
                      <a:pt x="1218" y="552"/>
                    </a:lnTo>
                    <a:lnTo>
                      <a:pt x="1066" y="362"/>
                    </a:lnTo>
                    <a:lnTo>
                      <a:pt x="914" y="209"/>
                    </a:lnTo>
                    <a:lnTo>
                      <a:pt x="762"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7"/>
              <p:cNvSpPr/>
              <p:nvPr/>
            </p:nvSpPr>
            <p:spPr>
              <a:xfrm>
                <a:off x="4532025" y="-1018150"/>
                <a:ext cx="50925" cy="70875"/>
              </a:xfrm>
              <a:custGeom>
                <a:avLst/>
                <a:gdLst/>
                <a:ahLst/>
                <a:cxnLst/>
                <a:rect l="l" t="t" r="r" b="b"/>
                <a:pathLst>
                  <a:path w="2037" h="2835" extrusionOk="0">
                    <a:moveTo>
                      <a:pt x="781" y="0"/>
                    </a:moveTo>
                    <a:lnTo>
                      <a:pt x="705" y="19"/>
                    </a:lnTo>
                    <a:lnTo>
                      <a:pt x="1" y="304"/>
                    </a:lnTo>
                    <a:lnTo>
                      <a:pt x="1028" y="2834"/>
                    </a:lnTo>
                    <a:lnTo>
                      <a:pt x="1732" y="2549"/>
                    </a:lnTo>
                    <a:lnTo>
                      <a:pt x="1808" y="2530"/>
                    </a:lnTo>
                    <a:lnTo>
                      <a:pt x="1846" y="2473"/>
                    </a:lnTo>
                    <a:lnTo>
                      <a:pt x="1903" y="2416"/>
                    </a:lnTo>
                    <a:lnTo>
                      <a:pt x="1941" y="2359"/>
                    </a:lnTo>
                    <a:lnTo>
                      <a:pt x="2017" y="2188"/>
                    </a:lnTo>
                    <a:lnTo>
                      <a:pt x="2036" y="1997"/>
                    </a:lnTo>
                    <a:lnTo>
                      <a:pt x="2036" y="1788"/>
                    </a:lnTo>
                    <a:lnTo>
                      <a:pt x="2017" y="1541"/>
                    </a:lnTo>
                    <a:lnTo>
                      <a:pt x="1960" y="1294"/>
                    </a:lnTo>
                    <a:lnTo>
                      <a:pt x="1865" y="1027"/>
                    </a:lnTo>
                    <a:lnTo>
                      <a:pt x="1751" y="780"/>
                    </a:lnTo>
                    <a:lnTo>
                      <a:pt x="1618" y="552"/>
                    </a:lnTo>
                    <a:lnTo>
                      <a:pt x="1465" y="361"/>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7"/>
              <p:cNvSpPr/>
              <p:nvPr/>
            </p:nvSpPr>
            <p:spPr>
              <a:xfrm>
                <a:off x="4524425" y="-1011025"/>
                <a:ext cx="40925" cy="64700"/>
              </a:xfrm>
              <a:custGeom>
                <a:avLst/>
                <a:gdLst/>
                <a:ahLst/>
                <a:cxnLst/>
                <a:rect l="l" t="t" r="r" b="b"/>
                <a:pathLst>
                  <a:path w="1637" h="2588" extrusionOk="0">
                    <a:moveTo>
                      <a:pt x="381" y="0"/>
                    </a:moveTo>
                    <a:lnTo>
                      <a:pt x="305" y="19"/>
                    </a:lnTo>
                    <a:lnTo>
                      <a:pt x="248" y="57"/>
                    </a:lnTo>
                    <a:lnTo>
                      <a:pt x="191" y="95"/>
                    </a:lnTo>
                    <a:lnTo>
                      <a:pt x="134" y="153"/>
                    </a:lnTo>
                    <a:lnTo>
                      <a:pt x="96" y="229"/>
                    </a:lnTo>
                    <a:lnTo>
                      <a:pt x="38" y="381"/>
                    </a:lnTo>
                    <a:lnTo>
                      <a:pt x="0" y="571"/>
                    </a:lnTo>
                    <a:lnTo>
                      <a:pt x="0" y="799"/>
                    </a:lnTo>
                    <a:lnTo>
                      <a:pt x="19" y="1028"/>
                    </a:lnTo>
                    <a:lnTo>
                      <a:pt x="76" y="1294"/>
                    </a:lnTo>
                    <a:lnTo>
                      <a:pt x="172" y="1541"/>
                    </a:lnTo>
                    <a:lnTo>
                      <a:pt x="286" y="1807"/>
                    </a:lnTo>
                    <a:lnTo>
                      <a:pt x="419" y="2017"/>
                    </a:lnTo>
                    <a:lnTo>
                      <a:pt x="571" y="2207"/>
                    </a:lnTo>
                    <a:lnTo>
                      <a:pt x="723" y="2378"/>
                    </a:lnTo>
                    <a:lnTo>
                      <a:pt x="875" y="2492"/>
                    </a:lnTo>
                    <a:lnTo>
                      <a:pt x="1047" y="2568"/>
                    </a:lnTo>
                    <a:lnTo>
                      <a:pt x="1123" y="2587"/>
                    </a:lnTo>
                    <a:lnTo>
                      <a:pt x="1256" y="2587"/>
                    </a:lnTo>
                    <a:lnTo>
                      <a:pt x="1332" y="2549"/>
                    </a:lnTo>
                    <a:lnTo>
                      <a:pt x="1389" y="2530"/>
                    </a:lnTo>
                    <a:lnTo>
                      <a:pt x="1446" y="2473"/>
                    </a:lnTo>
                    <a:lnTo>
                      <a:pt x="1503" y="2416"/>
                    </a:lnTo>
                    <a:lnTo>
                      <a:pt x="1541" y="2359"/>
                    </a:lnTo>
                    <a:lnTo>
                      <a:pt x="1598" y="2188"/>
                    </a:lnTo>
                    <a:lnTo>
                      <a:pt x="1636" y="1998"/>
                    </a:lnTo>
                    <a:lnTo>
                      <a:pt x="1636" y="1788"/>
                    </a:lnTo>
                    <a:lnTo>
                      <a:pt x="1617" y="1541"/>
                    </a:lnTo>
                    <a:lnTo>
                      <a:pt x="1560" y="1294"/>
                    </a:lnTo>
                    <a:lnTo>
                      <a:pt x="1465" y="1028"/>
                    </a:lnTo>
                    <a:lnTo>
                      <a:pt x="1351" y="780"/>
                    </a:lnTo>
                    <a:lnTo>
                      <a:pt x="1218" y="552"/>
                    </a:lnTo>
                    <a:lnTo>
                      <a:pt x="1066" y="362"/>
                    </a:lnTo>
                    <a:lnTo>
                      <a:pt x="913" y="210"/>
                    </a:lnTo>
                    <a:lnTo>
                      <a:pt x="761"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7"/>
              <p:cNvSpPr/>
              <p:nvPr/>
            </p:nvSpPr>
            <p:spPr>
              <a:xfrm>
                <a:off x="4569600" y="-929225"/>
                <a:ext cx="51375" cy="71350"/>
              </a:xfrm>
              <a:custGeom>
                <a:avLst/>
                <a:gdLst/>
                <a:ahLst/>
                <a:cxnLst/>
                <a:rect l="l" t="t" r="r" b="b"/>
                <a:pathLst>
                  <a:path w="2055" h="2854" extrusionOk="0">
                    <a:moveTo>
                      <a:pt x="780" y="0"/>
                    </a:moveTo>
                    <a:lnTo>
                      <a:pt x="723" y="19"/>
                    </a:lnTo>
                    <a:lnTo>
                      <a:pt x="1" y="305"/>
                    </a:lnTo>
                    <a:lnTo>
                      <a:pt x="1028" y="2854"/>
                    </a:lnTo>
                    <a:lnTo>
                      <a:pt x="1732" y="2568"/>
                    </a:lnTo>
                    <a:lnTo>
                      <a:pt x="1808" y="2530"/>
                    </a:lnTo>
                    <a:lnTo>
                      <a:pt x="1865" y="2492"/>
                    </a:lnTo>
                    <a:lnTo>
                      <a:pt x="1903" y="2435"/>
                    </a:lnTo>
                    <a:lnTo>
                      <a:pt x="1941" y="2359"/>
                    </a:lnTo>
                    <a:lnTo>
                      <a:pt x="2017" y="2207"/>
                    </a:lnTo>
                    <a:lnTo>
                      <a:pt x="2036" y="1998"/>
                    </a:lnTo>
                    <a:lnTo>
                      <a:pt x="2055" y="1788"/>
                    </a:lnTo>
                    <a:lnTo>
                      <a:pt x="2017" y="1541"/>
                    </a:lnTo>
                    <a:lnTo>
                      <a:pt x="1960" y="1294"/>
                    </a:lnTo>
                    <a:lnTo>
                      <a:pt x="1865" y="1027"/>
                    </a:lnTo>
                    <a:lnTo>
                      <a:pt x="1751" y="780"/>
                    </a:lnTo>
                    <a:lnTo>
                      <a:pt x="1617" y="552"/>
                    </a:lnTo>
                    <a:lnTo>
                      <a:pt x="1484" y="362"/>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7"/>
              <p:cNvSpPr/>
              <p:nvPr/>
            </p:nvSpPr>
            <p:spPr>
              <a:xfrm>
                <a:off x="4562000" y="-922100"/>
                <a:ext cx="40925" cy="64700"/>
              </a:xfrm>
              <a:custGeom>
                <a:avLst/>
                <a:gdLst/>
                <a:ahLst/>
                <a:cxnLst/>
                <a:rect l="l" t="t" r="r" b="b"/>
                <a:pathLst>
                  <a:path w="1637" h="2588" extrusionOk="0">
                    <a:moveTo>
                      <a:pt x="381" y="1"/>
                    </a:moveTo>
                    <a:lnTo>
                      <a:pt x="305" y="20"/>
                    </a:lnTo>
                    <a:lnTo>
                      <a:pt x="247" y="58"/>
                    </a:lnTo>
                    <a:lnTo>
                      <a:pt x="190" y="96"/>
                    </a:lnTo>
                    <a:lnTo>
                      <a:pt x="133" y="153"/>
                    </a:lnTo>
                    <a:lnTo>
                      <a:pt x="95" y="229"/>
                    </a:lnTo>
                    <a:lnTo>
                      <a:pt x="38" y="381"/>
                    </a:lnTo>
                    <a:lnTo>
                      <a:pt x="0" y="590"/>
                    </a:lnTo>
                    <a:lnTo>
                      <a:pt x="0" y="799"/>
                    </a:lnTo>
                    <a:lnTo>
                      <a:pt x="38" y="1047"/>
                    </a:lnTo>
                    <a:lnTo>
                      <a:pt x="95" y="1294"/>
                    </a:lnTo>
                    <a:lnTo>
                      <a:pt x="171" y="1560"/>
                    </a:lnTo>
                    <a:lnTo>
                      <a:pt x="285" y="1808"/>
                    </a:lnTo>
                    <a:lnTo>
                      <a:pt x="419" y="2036"/>
                    </a:lnTo>
                    <a:lnTo>
                      <a:pt x="571" y="2226"/>
                    </a:lnTo>
                    <a:lnTo>
                      <a:pt x="723" y="2378"/>
                    </a:lnTo>
                    <a:lnTo>
                      <a:pt x="894" y="2492"/>
                    </a:lnTo>
                    <a:lnTo>
                      <a:pt x="1046" y="2569"/>
                    </a:lnTo>
                    <a:lnTo>
                      <a:pt x="1122" y="2588"/>
                    </a:lnTo>
                    <a:lnTo>
                      <a:pt x="1256" y="2588"/>
                    </a:lnTo>
                    <a:lnTo>
                      <a:pt x="1332" y="2569"/>
                    </a:lnTo>
                    <a:lnTo>
                      <a:pt x="1389" y="2531"/>
                    </a:lnTo>
                    <a:lnTo>
                      <a:pt x="1446" y="2492"/>
                    </a:lnTo>
                    <a:lnTo>
                      <a:pt x="1503" y="2435"/>
                    </a:lnTo>
                    <a:lnTo>
                      <a:pt x="1541" y="2359"/>
                    </a:lnTo>
                    <a:lnTo>
                      <a:pt x="1598" y="2207"/>
                    </a:lnTo>
                    <a:lnTo>
                      <a:pt x="1636" y="1998"/>
                    </a:lnTo>
                    <a:lnTo>
                      <a:pt x="1636" y="1789"/>
                    </a:lnTo>
                    <a:lnTo>
                      <a:pt x="1617" y="1541"/>
                    </a:lnTo>
                    <a:lnTo>
                      <a:pt x="1560" y="1294"/>
                    </a:lnTo>
                    <a:lnTo>
                      <a:pt x="1465" y="1028"/>
                    </a:lnTo>
                    <a:lnTo>
                      <a:pt x="1351" y="780"/>
                    </a:lnTo>
                    <a:lnTo>
                      <a:pt x="1218" y="552"/>
                    </a:lnTo>
                    <a:lnTo>
                      <a:pt x="1065" y="362"/>
                    </a:lnTo>
                    <a:lnTo>
                      <a:pt x="913" y="210"/>
                    </a:lnTo>
                    <a:lnTo>
                      <a:pt x="761" y="96"/>
                    </a:lnTo>
                    <a:lnTo>
                      <a:pt x="609" y="20"/>
                    </a:lnTo>
                    <a:lnTo>
                      <a:pt x="5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7"/>
              <p:cNvSpPr/>
              <p:nvPr/>
            </p:nvSpPr>
            <p:spPr>
              <a:xfrm>
                <a:off x="4607175" y="-840300"/>
                <a:ext cx="51375" cy="71350"/>
              </a:xfrm>
              <a:custGeom>
                <a:avLst/>
                <a:gdLst/>
                <a:ahLst/>
                <a:cxnLst/>
                <a:rect l="l" t="t" r="r" b="b"/>
                <a:pathLst>
                  <a:path w="2055" h="2854" extrusionOk="0">
                    <a:moveTo>
                      <a:pt x="780" y="0"/>
                    </a:moveTo>
                    <a:lnTo>
                      <a:pt x="723" y="38"/>
                    </a:lnTo>
                    <a:lnTo>
                      <a:pt x="0" y="324"/>
                    </a:lnTo>
                    <a:lnTo>
                      <a:pt x="1027" y="2854"/>
                    </a:lnTo>
                    <a:lnTo>
                      <a:pt x="1750" y="2568"/>
                    </a:lnTo>
                    <a:lnTo>
                      <a:pt x="1807" y="2530"/>
                    </a:lnTo>
                    <a:lnTo>
                      <a:pt x="1864" y="2492"/>
                    </a:lnTo>
                    <a:lnTo>
                      <a:pt x="1902" y="2435"/>
                    </a:lnTo>
                    <a:lnTo>
                      <a:pt x="1960" y="2359"/>
                    </a:lnTo>
                    <a:lnTo>
                      <a:pt x="2017" y="2207"/>
                    </a:lnTo>
                    <a:lnTo>
                      <a:pt x="2055" y="2017"/>
                    </a:lnTo>
                    <a:lnTo>
                      <a:pt x="2055" y="1788"/>
                    </a:lnTo>
                    <a:lnTo>
                      <a:pt x="2017" y="1560"/>
                    </a:lnTo>
                    <a:lnTo>
                      <a:pt x="1960" y="1294"/>
                    </a:lnTo>
                    <a:lnTo>
                      <a:pt x="1883" y="1047"/>
                    </a:lnTo>
                    <a:lnTo>
                      <a:pt x="1750" y="780"/>
                    </a:lnTo>
                    <a:lnTo>
                      <a:pt x="1617" y="571"/>
                    </a:lnTo>
                    <a:lnTo>
                      <a:pt x="1484" y="381"/>
                    </a:lnTo>
                    <a:lnTo>
                      <a:pt x="1332" y="210"/>
                    </a:lnTo>
                    <a:lnTo>
                      <a:pt x="1161" y="95"/>
                    </a:lnTo>
                    <a:lnTo>
                      <a:pt x="1008" y="19"/>
                    </a:lnTo>
                    <a:lnTo>
                      <a:pt x="9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7"/>
              <p:cNvSpPr/>
              <p:nvPr/>
            </p:nvSpPr>
            <p:spPr>
              <a:xfrm>
                <a:off x="4599550" y="-833175"/>
                <a:ext cx="40925" cy="64700"/>
              </a:xfrm>
              <a:custGeom>
                <a:avLst/>
                <a:gdLst/>
                <a:ahLst/>
                <a:cxnLst/>
                <a:rect l="l" t="t" r="r" b="b"/>
                <a:pathLst>
                  <a:path w="1637" h="2588" extrusionOk="0">
                    <a:moveTo>
                      <a:pt x="457" y="1"/>
                    </a:moveTo>
                    <a:lnTo>
                      <a:pt x="381" y="20"/>
                    </a:lnTo>
                    <a:lnTo>
                      <a:pt x="305" y="39"/>
                    </a:lnTo>
                    <a:lnTo>
                      <a:pt x="248" y="58"/>
                    </a:lnTo>
                    <a:lnTo>
                      <a:pt x="191" y="115"/>
                    </a:lnTo>
                    <a:lnTo>
                      <a:pt x="153" y="172"/>
                    </a:lnTo>
                    <a:lnTo>
                      <a:pt x="96" y="229"/>
                    </a:lnTo>
                    <a:lnTo>
                      <a:pt x="39" y="400"/>
                    </a:lnTo>
                    <a:lnTo>
                      <a:pt x="1" y="590"/>
                    </a:lnTo>
                    <a:lnTo>
                      <a:pt x="1" y="800"/>
                    </a:lnTo>
                    <a:lnTo>
                      <a:pt x="39" y="1047"/>
                    </a:lnTo>
                    <a:lnTo>
                      <a:pt x="96" y="1294"/>
                    </a:lnTo>
                    <a:lnTo>
                      <a:pt x="172" y="1561"/>
                    </a:lnTo>
                    <a:lnTo>
                      <a:pt x="305" y="1808"/>
                    </a:lnTo>
                    <a:lnTo>
                      <a:pt x="438" y="2036"/>
                    </a:lnTo>
                    <a:lnTo>
                      <a:pt x="572" y="2226"/>
                    </a:lnTo>
                    <a:lnTo>
                      <a:pt x="724" y="2379"/>
                    </a:lnTo>
                    <a:lnTo>
                      <a:pt x="895" y="2493"/>
                    </a:lnTo>
                    <a:lnTo>
                      <a:pt x="1047" y="2569"/>
                    </a:lnTo>
                    <a:lnTo>
                      <a:pt x="1123" y="2588"/>
                    </a:lnTo>
                    <a:lnTo>
                      <a:pt x="1275" y="2588"/>
                    </a:lnTo>
                    <a:lnTo>
                      <a:pt x="1332" y="2569"/>
                    </a:lnTo>
                    <a:lnTo>
                      <a:pt x="1409" y="2531"/>
                    </a:lnTo>
                    <a:lnTo>
                      <a:pt x="1466" y="2493"/>
                    </a:lnTo>
                    <a:lnTo>
                      <a:pt x="1504" y="2436"/>
                    </a:lnTo>
                    <a:lnTo>
                      <a:pt x="1542" y="2359"/>
                    </a:lnTo>
                    <a:lnTo>
                      <a:pt x="1618" y="2207"/>
                    </a:lnTo>
                    <a:lnTo>
                      <a:pt x="1637" y="2017"/>
                    </a:lnTo>
                    <a:lnTo>
                      <a:pt x="1637" y="1789"/>
                    </a:lnTo>
                    <a:lnTo>
                      <a:pt x="1618" y="1561"/>
                    </a:lnTo>
                    <a:lnTo>
                      <a:pt x="1561" y="1294"/>
                    </a:lnTo>
                    <a:lnTo>
                      <a:pt x="1466" y="1047"/>
                    </a:lnTo>
                    <a:lnTo>
                      <a:pt x="1351" y="781"/>
                    </a:lnTo>
                    <a:lnTo>
                      <a:pt x="1218" y="571"/>
                    </a:lnTo>
                    <a:lnTo>
                      <a:pt x="1066" y="381"/>
                    </a:lnTo>
                    <a:lnTo>
                      <a:pt x="914" y="210"/>
                    </a:lnTo>
                    <a:lnTo>
                      <a:pt x="762" y="96"/>
                    </a:lnTo>
                    <a:lnTo>
                      <a:pt x="610" y="20"/>
                    </a:lnTo>
                    <a:lnTo>
                      <a:pt x="5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7"/>
              <p:cNvSpPr/>
              <p:nvPr/>
            </p:nvSpPr>
            <p:spPr>
              <a:xfrm>
                <a:off x="4344175" y="-1514175"/>
                <a:ext cx="116075" cy="220700"/>
              </a:xfrm>
              <a:custGeom>
                <a:avLst/>
                <a:gdLst/>
                <a:ahLst/>
                <a:cxnLst/>
                <a:rect l="l" t="t" r="r" b="b"/>
                <a:pathLst>
                  <a:path w="4643" h="8828" extrusionOk="0">
                    <a:moveTo>
                      <a:pt x="2189" y="1"/>
                    </a:moveTo>
                    <a:lnTo>
                      <a:pt x="1960" y="77"/>
                    </a:lnTo>
                    <a:lnTo>
                      <a:pt x="1732" y="172"/>
                    </a:lnTo>
                    <a:lnTo>
                      <a:pt x="1504" y="324"/>
                    </a:lnTo>
                    <a:lnTo>
                      <a:pt x="1294" y="495"/>
                    </a:lnTo>
                    <a:lnTo>
                      <a:pt x="1104" y="724"/>
                    </a:lnTo>
                    <a:lnTo>
                      <a:pt x="914" y="971"/>
                    </a:lnTo>
                    <a:lnTo>
                      <a:pt x="743" y="1256"/>
                    </a:lnTo>
                    <a:lnTo>
                      <a:pt x="591" y="1561"/>
                    </a:lnTo>
                    <a:lnTo>
                      <a:pt x="457" y="1903"/>
                    </a:lnTo>
                    <a:lnTo>
                      <a:pt x="324" y="2264"/>
                    </a:lnTo>
                    <a:lnTo>
                      <a:pt x="229" y="2645"/>
                    </a:lnTo>
                    <a:lnTo>
                      <a:pt x="134" y="3044"/>
                    </a:lnTo>
                    <a:lnTo>
                      <a:pt x="58" y="3463"/>
                    </a:lnTo>
                    <a:lnTo>
                      <a:pt x="20" y="3900"/>
                    </a:lnTo>
                    <a:lnTo>
                      <a:pt x="1" y="4357"/>
                    </a:lnTo>
                    <a:lnTo>
                      <a:pt x="1" y="4813"/>
                    </a:lnTo>
                    <a:lnTo>
                      <a:pt x="20" y="5251"/>
                    </a:lnTo>
                    <a:lnTo>
                      <a:pt x="77" y="5669"/>
                    </a:lnTo>
                    <a:lnTo>
                      <a:pt x="134" y="6069"/>
                    </a:lnTo>
                    <a:lnTo>
                      <a:pt x="229" y="6468"/>
                    </a:lnTo>
                    <a:lnTo>
                      <a:pt x="343" y="6830"/>
                    </a:lnTo>
                    <a:lnTo>
                      <a:pt x="457" y="7172"/>
                    </a:lnTo>
                    <a:lnTo>
                      <a:pt x="610" y="7496"/>
                    </a:lnTo>
                    <a:lnTo>
                      <a:pt x="762" y="7781"/>
                    </a:lnTo>
                    <a:lnTo>
                      <a:pt x="933" y="8047"/>
                    </a:lnTo>
                    <a:lnTo>
                      <a:pt x="1123" y="8275"/>
                    </a:lnTo>
                    <a:lnTo>
                      <a:pt x="1313" y="8466"/>
                    </a:lnTo>
                    <a:lnTo>
                      <a:pt x="1523" y="8618"/>
                    </a:lnTo>
                    <a:lnTo>
                      <a:pt x="1751" y="8732"/>
                    </a:lnTo>
                    <a:lnTo>
                      <a:pt x="1979" y="8789"/>
                    </a:lnTo>
                    <a:lnTo>
                      <a:pt x="2093" y="8808"/>
                    </a:lnTo>
                    <a:lnTo>
                      <a:pt x="2208" y="8827"/>
                    </a:lnTo>
                    <a:lnTo>
                      <a:pt x="2341" y="8827"/>
                    </a:lnTo>
                    <a:lnTo>
                      <a:pt x="2455" y="8808"/>
                    </a:lnTo>
                    <a:lnTo>
                      <a:pt x="2683" y="8751"/>
                    </a:lnTo>
                    <a:lnTo>
                      <a:pt x="2911" y="8637"/>
                    </a:lnTo>
                    <a:lnTo>
                      <a:pt x="3121" y="8504"/>
                    </a:lnTo>
                    <a:lnTo>
                      <a:pt x="3330" y="8313"/>
                    </a:lnTo>
                    <a:lnTo>
                      <a:pt x="3539" y="8104"/>
                    </a:lnTo>
                    <a:lnTo>
                      <a:pt x="3710" y="7857"/>
                    </a:lnTo>
                    <a:lnTo>
                      <a:pt x="3881" y="7572"/>
                    </a:lnTo>
                    <a:lnTo>
                      <a:pt x="4053" y="7267"/>
                    </a:lnTo>
                    <a:lnTo>
                      <a:pt x="4186" y="6925"/>
                    </a:lnTo>
                    <a:lnTo>
                      <a:pt x="4319" y="6563"/>
                    </a:lnTo>
                    <a:lnTo>
                      <a:pt x="4414" y="6183"/>
                    </a:lnTo>
                    <a:lnTo>
                      <a:pt x="4509" y="5765"/>
                    </a:lnTo>
                    <a:lnTo>
                      <a:pt x="4566" y="5346"/>
                    </a:lnTo>
                    <a:lnTo>
                      <a:pt x="4623" y="4908"/>
                    </a:lnTo>
                    <a:lnTo>
                      <a:pt x="4642" y="4471"/>
                    </a:lnTo>
                    <a:lnTo>
                      <a:pt x="4642" y="4014"/>
                    </a:lnTo>
                    <a:lnTo>
                      <a:pt x="4623" y="3577"/>
                    </a:lnTo>
                    <a:lnTo>
                      <a:pt x="4566" y="3139"/>
                    </a:lnTo>
                    <a:lnTo>
                      <a:pt x="4490" y="2740"/>
                    </a:lnTo>
                    <a:lnTo>
                      <a:pt x="4414" y="2360"/>
                    </a:lnTo>
                    <a:lnTo>
                      <a:pt x="4300" y="1979"/>
                    </a:lnTo>
                    <a:lnTo>
                      <a:pt x="4186" y="1637"/>
                    </a:lnTo>
                    <a:lnTo>
                      <a:pt x="4034" y="1332"/>
                    </a:lnTo>
                    <a:lnTo>
                      <a:pt x="3881" y="1028"/>
                    </a:lnTo>
                    <a:lnTo>
                      <a:pt x="3710" y="781"/>
                    </a:lnTo>
                    <a:lnTo>
                      <a:pt x="3520" y="552"/>
                    </a:lnTo>
                    <a:lnTo>
                      <a:pt x="3311" y="362"/>
                    </a:lnTo>
                    <a:lnTo>
                      <a:pt x="3102" y="210"/>
                    </a:lnTo>
                    <a:lnTo>
                      <a:pt x="2892" y="96"/>
                    </a:lnTo>
                    <a:lnTo>
                      <a:pt x="2664" y="20"/>
                    </a:lnTo>
                    <a:lnTo>
                      <a:pt x="25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7"/>
              <p:cNvSpPr/>
              <p:nvPr/>
            </p:nvSpPr>
            <p:spPr>
              <a:xfrm>
                <a:off x="4372725" y="-1459950"/>
                <a:ext cx="57075" cy="112250"/>
              </a:xfrm>
              <a:custGeom>
                <a:avLst/>
                <a:gdLst/>
                <a:ahLst/>
                <a:cxnLst/>
                <a:rect l="l" t="t" r="r" b="b"/>
                <a:pathLst>
                  <a:path w="2283" h="4490" extrusionOk="0">
                    <a:moveTo>
                      <a:pt x="1104" y="0"/>
                    </a:moveTo>
                    <a:lnTo>
                      <a:pt x="989" y="38"/>
                    </a:lnTo>
                    <a:lnTo>
                      <a:pt x="875" y="95"/>
                    </a:lnTo>
                    <a:lnTo>
                      <a:pt x="761" y="171"/>
                    </a:lnTo>
                    <a:lnTo>
                      <a:pt x="666" y="248"/>
                    </a:lnTo>
                    <a:lnTo>
                      <a:pt x="571" y="362"/>
                    </a:lnTo>
                    <a:lnTo>
                      <a:pt x="476" y="495"/>
                    </a:lnTo>
                    <a:lnTo>
                      <a:pt x="381" y="628"/>
                    </a:lnTo>
                    <a:lnTo>
                      <a:pt x="305" y="799"/>
                    </a:lnTo>
                    <a:lnTo>
                      <a:pt x="229" y="970"/>
                    </a:lnTo>
                    <a:lnTo>
                      <a:pt x="171" y="1142"/>
                    </a:lnTo>
                    <a:lnTo>
                      <a:pt x="114" y="1332"/>
                    </a:lnTo>
                    <a:lnTo>
                      <a:pt x="76" y="1541"/>
                    </a:lnTo>
                    <a:lnTo>
                      <a:pt x="38" y="1769"/>
                    </a:lnTo>
                    <a:lnTo>
                      <a:pt x="19" y="1979"/>
                    </a:lnTo>
                    <a:lnTo>
                      <a:pt x="0" y="2207"/>
                    </a:lnTo>
                    <a:lnTo>
                      <a:pt x="0" y="2435"/>
                    </a:lnTo>
                    <a:lnTo>
                      <a:pt x="19" y="2663"/>
                    </a:lnTo>
                    <a:lnTo>
                      <a:pt x="38" y="2873"/>
                    </a:lnTo>
                    <a:lnTo>
                      <a:pt x="76" y="3082"/>
                    </a:lnTo>
                    <a:lnTo>
                      <a:pt x="114" y="3291"/>
                    </a:lnTo>
                    <a:lnTo>
                      <a:pt x="171" y="3462"/>
                    </a:lnTo>
                    <a:lnTo>
                      <a:pt x="229" y="3653"/>
                    </a:lnTo>
                    <a:lnTo>
                      <a:pt x="305" y="3805"/>
                    </a:lnTo>
                    <a:lnTo>
                      <a:pt x="381" y="3957"/>
                    </a:lnTo>
                    <a:lnTo>
                      <a:pt x="476" y="4090"/>
                    </a:lnTo>
                    <a:lnTo>
                      <a:pt x="571" y="4204"/>
                    </a:lnTo>
                    <a:lnTo>
                      <a:pt x="666" y="4299"/>
                    </a:lnTo>
                    <a:lnTo>
                      <a:pt x="780" y="4375"/>
                    </a:lnTo>
                    <a:lnTo>
                      <a:pt x="894" y="4432"/>
                    </a:lnTo>
                    <a:lnTo>
                      <a:pt x="1008" y="4471"/>
                    </a:lnTo>
                    <a:lnTo>
                      <a:pt x="1123" y="4490"/>
                    </a:lnTo>
                    <a:lnTo>
                      <a:pt x="1218" y="4471"/>
                    </a:lnTo>
                    <a:lnTo>
                      <a:pt x="1313" y="4471"/>
                    </a:lnTo>
                    <a:lnTo>
                      <a:pt x="1389" y="4432"/>
                    </a:lnTo>
                    <a:lnTo>
                      <a:pt x="1484" y="4394"/>
                    </a:lnTo>
                    <a:lnTo>
                      <a:pt x="1636" y="4280"/>
                    </a:lnTo>
                    <a:lnTo>
                      <a:pt x="1788" y="4109"/>
                    </a:lnTo>
                    <a:lnTo>
                      <a:pt x="1941" y="3919"/>
                    </a:lnTo>
                    <a:lnTo>
                      <a:pt x="2055" y="3691"/>
                    </a:lnTo>
                    <a:lnTo>
                      <a:pt x="2150" y="3424"/>
                    </a:lnTo>
                    <a:lnTo>
                      <a:pt x="2245" y="3139"/>
                    </a:lnTo>
                    <a:lnTo>
                      <a:pt x="1180" y="2245"/>
                    </a:lnTo>
                    <a:lnTo>
                      <a:pt x="2283" y="1389"/>
                    </a:lnTo>
                    <a:lnTo>
                      <a:pt x="2207" y="1104"/>
                    </a:lnTo>
                    <a:lnTo>
                      <a:pt x="2131" y="837"/>
                    </a:lnTo>
                    <a:lnTo>
                      <a:pt x="2017" y="590"/>
                    </a:lnTo>
                    <a:lnTo>
                      <a:pt x="1883" y="400"/>
                    </a:lnTo>
                    <a:lnTo>
                      <a:pt x="1731" y="229"/>
                    </a:lnTo>
                    <a:lnTo>
                      <a:pt x="1579" y="114"/>
                    </a:lnTo>
                    <a:lnTo>
                      <a:pt x="1503" y="57"/>
                    </a:lnTo>
                    <a:lnTo>
                      <a:pt x="1408" y="19"/>
                    </a:lnTo>
                    <a:lnTo>
                      <a:pt x="13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7"/>
              <p:cNvSpPr/>
              <p:nvPr/>
            </p:nvSpPr>
            <p:spPr>
              <a:xfrm>
                <a:off x="4440725" y="-1512275"/>
                <a:ext cx="116050" cy="221175"/>
              </a:xfrm>
              <a:custGeom>
                <a:avLst/>
                <a:gdLst/>
                <a:ahLst/>
                <a:cxnLst/>
                <a:rect l="l" t="t" r="r" b="b"/>
                <a:pathLst>
                  <a:path w="4642" h="8847" extrusionOk="0">
                    <a:moveTo>
                      <a:pt x="2302" y="1"/>
                    </a:moveTo>
                    <a:lnTo>
                      <a:pt x="2188" y="20"/>
                    </a:lnTo>
                    <a:lnTo>
                      <a:pt x="1960" y="77"/>
                    </a:lnTo>
                    <a:lnTo>
                      <a:pt x="1731" y="191"/>
                    </a:lnTo>
                    <a:lnTo>
                      <a:pt x="1522" y="324"/>
                    </a:lnTo>
                    <a:lnTo>
                      <a:pt x="1313" y="514"/>
                    </a:lnTo>
                    <a:lnTo>
                      <a:pt x="1104" y="724"/>
                    </a:lnTo>
                    <a:lnTo>
                      <a:pt x="933" y="971"/>
                    </a:lnTo>
                    <a:lnTo>
                      <a:pt x="761" y="1256"/>
                    </a:lnTo>
                    <a:lnTo>
                      <a:pt x="590" y="1580"/>
                    </a:lnTo>
                    <a:lnTo>
                      <a:pt x="457" y="1903"/>
                    </a:lnTo>
                    <a:lnTo>
                      <a:pt x="324" y="2264"/>
                    </a:lnTo>
                    <a:lnTo>
                      <a:pt x="229" y="2645"/>
                    </a:lnTo>
                    <a:lnTo>
                      <a:pt x="134" y="3063"/>
                    </a:lnTo>
                    <a:lnTo>
                      <a:pt x="77" y="3482"/>
                    </a:lnTo>
                    <a:lnTo>
                      <a:pt x="19" y="3919"/>
                    </a:lnTo>
                    <a:lnTo>
                      <a:pt x="0" y="4376"/>
                    </a:lnTo>
                    <a:lnTo>
                      <a:pt x="0" y="4813"/>
                    </a:lnTo>
                    <a:lnTo>
                      <a:pt x="19" y="5251"/>
                    </a:lnTo>
                    <a:lnTo>
                      <a:pt x="77" y="5689"/>
                    </a:lnTo>
                    <a:lnTo>
                      <a:pt x="153" y="6088"/>
                    </a:lnTo>
                    <a:lnTo>
                      <a:pt x="229" y="6487"/>
                    </a:lnTo>
                    <a:lnTo>
                      <a:pt x="343" y="6849"/>
                    </a:lnTo>
                    <a:lnTo>
                      <a:pt x="457" y="7191"/>
                    </a:lnTo>
                    <a:lnTo>
                      <a:pt x="609" y="7515"/>
                    </a:lnTo>
                    <a:lnTo>
                      <a:pt x="761" y="7800"/>
                    </a:lnTo>
                    <a:lnTo>
                      <a:pt x="933" y="8047"/>
                    </a:lnTo>
                    <a:lnTo>
                      <a:pt x="1123" y="8276"/>
                    </a:lnTo>
                    <a:lnTo>
                      <a:pt x="1332" y="8466"/>
                    </a:lnTo>
                    <a:lnTo>
                      <a:pt x="1541" y="8618"/>
                    </a:lnTo>
                    <a:lnTo>
                      <a:pt x="1751" y="8732"/>
                    </a:lnTo>
                    <a:lnTo>
                      <a:pt x="1979" y="8808"/>
                    </a:lnTo>
                    <a:lnTo>
                      <a:pt x="2093" y="8827"/>
                    </a:lnTo>
                    <a:lnTo>
                      <a:pt x="2226" y="8846"/>
                    </a:lnTo>
                    <a:lnTo>
                      <a:pt x="2340" y="8827"/>
                    </a:lnTo>
                    <a:lnTo>
                      <a:pt x="2454" y="8827"/>
                    </a:lnTo>
                    <a:lnTo>
                      <a:pt x="2683" y="8751"/>
                    </a:lnTo>
                    <a:lnTo>
                      <a:pt x="2911" y="8656"/>
                    </a:lnTo>
                    <a:lnTo>
                      <a:pt x="3139" y="8504"/>
                    </a:lnTo>
                    <a:lnTo>
                      <a:pt x="3348" y="8333"/>
                    </a:lnTo>
                    <a:lnTo>
                      <a:pt x="3539" y="8123"/>
                    </a:lnTo>
                    <a:lnTo>
                      <a:pt x="3729" y="7857"/>
                    </a:lnTo>
                    <a:lnTo>
                      <a:pt x="3900" y="7591"/>
                    </a:lnTo>
                    <a:lnTo>
                      <a:pt x="4052" y="7267"/>
                    </a:lnTo>
                    <a:lnTo>
                      <a:pt x="4185" y="6944"/>
                    </a:lnTo>
                    <a:lnTo>
                      <a:pt x="4319" y="6583"/>
                    </a:lnTo>
                    <a:lnTo>
                      <a:pt x="4414" y="6183"/>
                    </a:lnTo>
                    <a:lnTo>
                      <a:pt x="4509" y="5784"/>
                    </a:lnTo>
                    <a:lnTo>
                      <a:pt x="4585" y="5365"/>
                    </a:lnTo>
                    <a:lnTo>
                      <a:pt x="4623" y="4928"/>
                    </a:lnTo>
                    <a:lnTo>
                      <a:pt x="4642" y="4471"/>
                    </a:lnTo>
                    <a:lnTo>
                      <a:pt x="4642" y="4034"/>
                    </a:lnTo>
                    <a:lnTo>
                      <a:pt x="4623" y="3577"/>
                    </a:lnTo>
                    <a:lnTo>
                      <a:pt x="4566" y="3159"/>
                    </a:lnTo>
                    <a:lnTo>
                      <a:pt x="4509" y="2759"/>
                    </a:lnTo>
                    <a:lnTo>
                      <a:pt x="4414" y="2360"/>
                    </a:lnTo>
                    <a:lnTo>
                      <a:pt x="4300" y="1998"/>
                    </a:lnTo>
                    <a:lnTo>
                      <a:pt x="4185" y="1656"/>
                    </a:lnTo>
                    <a:lnTo>
                      <a:pt x="4033" y="1332"/>
                    </a:lnTo>
                    <a:lnTo>
                      <a:pt x="3881" y="1047"/>
                    </a:lnTo>
                    <a:lnTo>
                      <a:pt x="3710" y="781"/>
                    </a:lnTo>
                    <a:lnTo>
                      <a:pt x="3520" y="571"/>
                    </a:lnTo>
                    <a:lnTo>
                      <a:pt x="3329" y="381"/>
                    </a:lnTo>
                    <a:lnTo>
                      <a:pt x="3120" y="229"/>
                    </a:lnTo>
                    <a:lnTo>
                      <a:pt x="2892" y="115"/>
                    </a:lnTo>
                    <a:lnTo>
                      <a:pt x="2664" y="39"/>
                    </a:lnTo>
                    <a:lnTo>
                      <a:pt x="2549" y="20"/>
                    </a:lnTo>
                    <a:lnTo>
                      <a:pt x="24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7"/>
              <p:cNvSpPr/>
              <p:nvPr/>
            </p:nvSpPr>
            <p:spPr>
              <a:xfrm>
                <a:off x="4469250" y="-1457575"/>
                <a:ext cx="57100" cy="111775"/>
              </a:xfrm>
              <a:custGeom>
                <a:avLst/>
                <a:gdLst/>
                <a:ahLst/>
                <a:cxnLst/>
                <a:rect l="l" t="t" r="r" b="b"/>
                <a:pathLst>
                  <a:path w="2284" h="4471" extrusionOk="0">
                    <a:moveTo>
                      <a:pt x="1123" y="0"/>
                    </a:moveTo>
                    <a:lnTo>
                      <a:pt x="990" y="38"/>
                    </a:lnTo>
                    <a:lnTo>
                      <a:pt x="876" y="76"/>
                    </a:lnTo>
                    <a:lnTo>
                      <a:pt x="781" y="153"/>
                    </a:lnTo>
                    <a:lnTo>
                      <a:pt x="667" y="248"/>
                    </a:lnTo>
                    <a:lnTo>
                      <a:pt x="571" y="362"/>
                    </a:lnTo>
                    <a:lnTo>
                      <a:pt x="476" y="495"/>
                    </a:lnTo>
                    <a:lnTo>
                      <a:pt x="381" y="628"/>
                    </a:lnTo>
                    <a:lnTo>
                      <a:pt x="305" y="780"/>
                    </a:lnTo>
                    <a:lnTo>
                      <a:pt x="229" y="952"/>
                    </a:lnTo>
                    <a:lnTo>
                      <a:pt x="172" y="1142"/>
                    </a:lnTo>
                    <a:lnTo>
                      <a:pt x="115" y="1332"/>
                    </a:lnTo>
                    <a:lnTo>
                      <a:pt x="77" y="1541"/>
                    </a:lnTo>
                    <a:lnTo>
                      <a:pt x="39" y="1750"/>
                    </a:lnTo>
                    <a:lnTo>
                      <a:pt x="20" y="1979"/>
                    </a:lnTo>
                    <a:lnTo>
                      <a:pt x="1" y="2207"/>
                    </a:lnTo>
                    <a:lnTo>
                      <a:pt x="1" y="2435"/>
                    </a:lnTo>
                    <a:lnTo>
                      <a:pt x="20" y="2664"/>
                    </a:lnTo>
                    <a:lnTo>
                      <a:pt x="39" y="2873"/>
                    </a:lnTo>
                    <a:lnTo>
                      <a:pt x="77" y="3082"/>
                    </a:lnTo>
                    <a:lnTo>
                      <a:pt x="115" y="3272"/>
                    </a:lnTo>
                    <a:lnTo>
                      <a:pt x="172" y="3462"/>
                    </a:lnTo>
                    <a:lnTo>
                      <a:pt x="248" y="3634"/>
                    </a:lnTo>
                    <a:lnTo>
                      <a:pt x="305" y="3805"/>
                    </a:lnTo>
                    <a:lnTo>
                      <a:pt x="400" y="3957"/>
                    </a:lnTo>
                    <a:lnTo>
                      <a:pt x="476" y="4071"/>
                    </a:lnTo>
                    <a:lnTo>
                      <a:pt x="571" y="4204"/>
                    </a:lnTo>
                    <a:lnTo>
                      <a:pt x="667" y="4299"/>
                    </a:lnTo>
                    <a:lnTo>
                      <a:pt x="781" y="4376"/>
                    </a:lnTo>
                    <a:lnTo>
                      <a:pt x="895" y="4433"/>
                    </a:lnTo>
                    <a:lnTo>
                      <a:pt x="1009" y="4471"/>
                    </a:lnTo>
                    <a:lnTo>
                      <a:pt x="1218" y="4471"/>
                    </a:lnTo>
                    <a:lnTo>
                      <a:pt x="1313" y="4452"/>
                    </a:lnTo>
                    <a:lnTo>
                      <a:pt x="1389" y="4433"/>
                    </a:lnTo>
                    <a:lnTo>
                      <a:pt x="1485" y="4395"/>
                    </a:lnTo>
                    <a:lnTo>
                      <a:pt x="1637" y="4261"/>
                    </a:lnTo>
                    <a:lnTo>
                      <a:pt x="1789" y="4109"/>
                    </a:lnTo>
                    <a:lnTo>
                      <a:pt x="1941" y="3919"/>
                    </a:lnTo>
                    <a:lnTo>
                      <a:pt x="2055" y="3691"/>
                    </a:lnTo>
                    <a:lnTo>
                      <a:pt x="2169" y="3424"/>
                    </a:lnTo>
                    <a:lnTo>
                      <a:pt x="2245" y="3139"/>
                    </a:lnTo>
                    <a:lnTo>
                      <a:pt x="1180" y="2226"/>
                    </a:lnTo>
                    <a:lnTo>
                      <a:pt x="2283" y="1389"/>
                    </a:lnTo>
                    <a:lnTo>
                      <a:pt x="2226" y="1085"/>
                    </a:lnTo>
                    <a:lnTo>
                      <a:pt x="2131" y="837"/>
                    </a:lnTo>
                    <a:lnTo>
                      <a:pt x="2017" y="590"/>
                    </a:lnTo>
                    <a:lnTo>
                      <a:pt x="1884" y="381"/>
                    </a:lnTo>
                    <a:lnTo>
                      <a:pt x="1751" y="229"/>
                    </a:lnTo>
                    <a:lnTo>
                      <a:pt x="1580" y="96"/>
                    </a:lnTo>
                    <a:lnTo>
                      <a:pt x="1504" y="57"/>
                    </a:lnTo>
                    <a:lnTo>
                      <a:pt x="1408" y="19"/>
                    </a:lnTo>
                    <a:lnTo>
                      <a:pt x="13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7"/>
              <p:cNvSpPr/>
              <p:nvPr/>
            </p:nvSpPr>
            <p:spPr>
              <a:xfrm>
                <a:off x="4547725" y="-1231200"/>
                <a:ext cx="231150" cy="216875"/>
              </a:xfrm>
              <a:custGeom>
                <a:avLst/>
                <a:gdLst/>
                <a:ahLst/>
                <a:cxnLst/>
                <a:rect l="l" t="t" r="r" b="b"/>
                <a:pathLst>
                  <a:path w="9246" h="8675" extrusionOk="0">
                    <a:moveTo>
                      <a:pt x="3729" y="0"/>
                    </a:moveTo>
                    <a:lnTo>
                      <a:pt x="3634" y="19"/>
                    </a:lnTo>
                    <a:lnTo>
                      <a:pt x="3539" y="38"/>
                    </a:lnTo>
                    <a:lnTo>
                      <a:pt x="3444" y="95"/>
                    </a:lnTo>
                    <a:lnTo>
                      <a:pt x="229" y="2207"/>
                    </a:lnTo>
                    <a:lnTo>
                      <a:pt x="153" y="2264"/>
                    </a:lnTo>
                    <a:lnTo>
                      <a:pt x="77" y="2340"/>
                    </a:lnTo>
                    <a:lnTo>
                      <a:pt x="39" y="2435"/>
                    </a:lnTo>
                    <a:lnTo>
                      <a:pt x="0" y="2511"/>
                    </a:lnTo>
                    <a:lnTo>
                      <a:pt x="0" y="2606"/>
                    </a:lnTo>
                    <a:lnTo>
                      <a:pt x="0" y="2701"/>
                    </a:lnTo>
                    <a:lnTo>
                      <a:pt x="39" y="2796"/>
                    </a:lnTo>
                    <a:lnTo>
                      <a:pt x="77" y="2891"/>
                    </a:lnTo>
                    <a:lnTo>
                      <a:pt x="153" y="2968"/>
                    </a:lnTo>
                    <a:lnTo>
                      <a:pt x="210" y="3025"/>
                    </a:lnTo>
                    <a:lnTo>
                      <a:pt x="305" y="3082"/>
                    </a:lnTo>
                    <a:lnTo>
                      <a:pt x="400" y="3101"/>
                    </a:lnTo>
                    <a:lnTo>
                      <a:pt x="495" y="3120"/>
                    </a:lnTo>
                    <a:lnTo>
                      <a:pt x="590" y="3101"/>
                    </a:lnTo>
                    <a:lnTo>
                      <a:pt x="685" y="3082"/>
                    </a:lnTo>
                    <a:lnTo>
                      <a:pt x="761" y="3044"/>
                    </a:lnTo>
                    <a:lnTo>
                      <a:pt x="3577" y="1198"/>
                    </a:lnTo>
                    <a:lnTo>
                      <a:pt x="4832" y="3120"/>
                    </a:lnTo>
                    <a:lnTo>
                      <a:pt x="2036" y="4965"/>
                    </a:lnTo>
                    <a:lnTo>
                      <a:pt x="1960" y="5022"/>
                    </a:lnTo>
                    <a:lnTo>
                      <a:pt x="1884" y="5098"/>
                    </a:lnTo>
                    <a:lnTo>
                      <a:pt x="1846" y="5174"/>
                    </a:lnTo>
                    <a:lnTo>
                      <a:pt x="1808" y="5269"/>
                    </a:lnTo>
                    <a:lnTo>
                      <a:pt x="1808" y="5364"/>
                    </a:lnTo>
                    <a:lnTo>
                      <a:pt x="1808" y="5459"/>
                    </a:lnTo>
                    <a:lnTo>
                      <a:pt x="1846" y="5555"/>
                    </a:lnTo>
                    <a:lnTo>
                      <a:pt x="1884" y="5650"/>
                    </a:lnTo>
                    <a:lnTo>
                      <a:pt x="1941" y="5726"/>
                    </a:lnTo>
                    <a:lnTo>
                      <a:pt x="2017" y="5783"/>
                    </a:lnTo>
                    <a:lnTo>
                      <a:pt x="2112" y="5840"/>
                    </a:lnTo>
                    <a:lnTo>
                      <a:pt x="2207" y="5859"/>
                    </a:lnTo>
                    <a:lnTo>
                      <a:pt x="2302" y="5878"/>
                    </a:lnTo>
                    <a:lnTo>
                      <a:pt x="2397" y="5859"/>
                    </a:lnTo>
                    <a:lnTo>
                      <a:pt x="2492" y="5840"/>
                    </a:lnTo>
                    <a:lnTo>
                      <a:pt x="2568" y="5783"/>
                    </a:lnTo>
                    <a:lnTo>
                      <a:pt x="5384" y="3957"/>
                    </a:lnTo>
                    <a:lnTo>
                      <a:pt x="6525" y="5688"/>
                    </a:lnTo>
                    <a:lnTo>
                      <a:pt x="3710" y="7514"/>
                    </a:lnTo>
                    <a:lnTo>
                      <a:pt x="3634" y="7590"/>
                    </a:lnTo>
                    <a:lnTo>
                      <a:pt x="3577" y="7666"/>
                    </a:lnTo>
                    <a:lnTo>
                      <a:pt x="3520" y="7742"/>
                    </a:lnTo>
                    <a:lnTo>
                      <a:pt x="3501" y="7837"/>
                    </a:lnTo>
                    <a:lnTo>
                      <a:pt x="3482" y="7932"/>
                    </a:lnTo>
                    <a:lnTo>
                      <a:pt x="3501" y="8027"/>
                    </a:lnTo>
                    <a:lnTo>
                      <a:pt x="3520" y="8123"/>
                    </a:lnTo>
                    <a:lnTo>
                      <a:pt x="3577" y="8218"/>
                    </a:lnTo>
                    <a:lnTo>
                      <a:pt x="3634" y="8294"/>
                    </a:lnTo>
                    <a:lnTo>
                      <a:pt x="3710" y="8351"/>
                    </a:lnTo>
                    <a:lnTo>
                      <a:pt x="3786" y="8408"/>
                    </a:lnTo>
                    <a:lnTo>
                      <a:pt x="3881" y="8427"/>
                    </a:lnTo>
                    <a:lnTo>
                      <a:pt x="3976" y="8446"/>
                    </a:lnTo>
                    <a:lnTo>
                      <a:pt x="4071" y="8427"/>
                    </a:lnTo>
                    <a:lnTo>
                      <a:pt x="4166" y="8408"/>
                    </a:lnTo>
                    <a:lnTo>
                      <a:pt x="4261" y="8351"/>
                    </a:lnTo>
                    <a:lnTo>
                      <a:pt x="7058" y="6525"/>
                    </a:lnTo>
                    <a:lnTo>
                      <a:pt x="8332" y="8446"/>
                    </a:lnTo>
                    <a:lnTo>
                      <a:pt x="8389" y="8522"/>
                    </a:lnTo>
                    <a:lnTo>
                      <a:pt x="8465" y="8598"/>
                    </a:lnTo>
                    <a:lnTo>
                      <a:pt x="8561" y="8636"/>
                    </a:lnTo>
                    <a:lnTo>
                      <a:pt x="8637" y="8674"/>
                    </a:lnTo>
                    <a:lnTo>
                      <a:pt x="8827" y="8674"/>
                    </a:lnTo>
                    <a:lnTo>
                      <a:pt x="8922" y="8636"/>
                    </a:lnTo>
                    <a:lnTo>
                      <a:pt x="9017" y="8598"/>
                    </a:lnTo>
                    <a:lnTo>
                      <a:pt x="9093" y="8522"/>
                    </a:lnTo>
                    <a:lnTo>
                      <a:pt x="9169" y="8446"/>
                    </a:lnTo>
                    <a:lnTo>
                      <a:pt x="9207" y="8370"/>
                    </a:lnTo>
                    <a:lnTo>
                      <a:pt x="9226" y="8275"/>
                    </a:lnTo>
                    <a:lnTo>
                      <a:pt x="9245" y="8180"/>
                    </a:lnTo>
                    <a:lnTo>
                      <a:pt x="9245" y="8085"/>
                    </a:lnTo>
                    <a:lnTo>
                      <a:pt x="9207" y="7989"/>
                    </a:lnTo>
                    <a:lnTo>
                      <a:pt x="9169" y="7894"/>
                    </a:lnTo>
                    <a:lnTo>
                      <a:pt x="4128" y="228"/>
                    </a:lnTo>
                    <a:lnTo>
                      <a:pt x="4071" y="152"/>
                    </a:lnTo>
                    <a:lnTo>
                      <a:pt x="3995" y="95"/>
                    </a:lnTo>
                    <a:lnTo>
                      <a:pt x="3919" y="38"/>
                    </a:lnTo>
                    <a:lnTo>
                      <a:pt x="3824" y="19"/>
                    </a:lnTo>
                    <a:lnTo>
                      <a:pt x="37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7"/>
              <p:cNvSpPr/>
              <p:nvPr/>
            </p:nvSpPr>
            <p:spPr>
              <a:xfrm>
                <a:off x="4689925" y="-999625"/>
                <a:ext cx="205925" cy="234475"/>
              </a:xfrm>
              <a:custGeom>
                <a:avLst/>
                <a:gdLst/>
                <a:ahLst/>
                <a:cxnLst/>
                <a:rect l="l" t="t" r="r" b="b"/>
                <a:pathLst>
                  <a:path w="8237" h="9379" extrusionOk="0">
                    <a:moveTo>
                      <a:pt x="4014" y="1"/>
                    </a:moveTo>
                    <a:lnTo>
                      <a:pt x="3919" y="20"/>
                    </a:lnTo>
                    <a:lnTo>
                      <a:pt x="3824" y="58"/>
                    </a:lnTo>
                    <a:lnTo>
                      <a:pt x="285" y="1618"/>
                    </a:lnTo>
                    <a:lnTo>
                      <a:pt x="209" y="1656"/>
                    </a:lnTo>
                    <a:lnTo>
                      <a:pt x="133" y="1732"/>
                    </a:lnTo>
                    <a:lnTo>
                      <a:pt x="76" y="1808"/>
                    </a:lnTo>
                    <a:lnTo>
                      <a:pt x="38" y="1884"/>
                    </a:lnTo>
                    <a:lnTo>
                      <a:pt x="0" y="1979"/>
                    </a:lnTo>
                    <a:lnTo>
                      <a:pt x="0" y="2074"/>
                    </a:lnTo>
                    <a:lnTo>
                      <a:pt x="19" y="2169"/>
                    </a:lnTo>
                    <a:lnTo>
                      <a:pt x="38" y="2265"/>
                    </a:lnTo>
                    <a:lnTo>
                      <a:pt x="95" y="2360"/>
                    </a:lnTo>
                    <a:lnTo>
                      <a:pt x="152" y="2436"/>
                    </a:lnTo>
                    <a:lnTo>
                      <a:pt x="228" y="2493"/>
                    </a:lnTo>
                    <a:lnTo>
                      <a:pt x="324" y="2531"/>
                    </a:lnTo>
                    <a:lnTo>
                      <a:pt x="419" y="2569"/>
                    </a:lnTo>
                    <a:lnTo>
                      <a:pt x="514" y="2569"/>
                    </a:lnTo>
                    <a:lnTo>
                      <a:pt x="609" y="2550"/>
                    </a:lnTo>
                    <a:lnTo>
                      <a:pt x="704" y="2531"/>
                    </a:lnTo>
                    <a:lnTo>
                      <a:pt x="3767" y="1161"/>
                    </a:lnTo>
                    <a:lnTo>
                      <a:pt x="4699" y="3254"/>
                    </a:lnTo>
                    <a:lnTo>
                      <a:pt x="1636" y="4623"/>
                    </a:lnTo>
                    <a:lnTo>
                      <a:pt x="1541" y="4680"/>
                    </a:lnTo>
                    <a:lnTo>
                      <a:pt x="1465" y="4737"/>
                    </a:lnTo>
                    <a:lnTo>
                      <a:pt x="1408" y="4814"/>
                    </a:lnTo>
                    <a:lnTo>
                      <a:pt x="1370" y="4909"/>
                    </a:lnTo>
                    <a:lnTo>
                      <a:pt x="1351" y="4985"/>
                    </a:lnTo>
                    <a:lnTo>
                      <a:pt x="1332" y="5099"/>
                    </a:lnTo>
                    <a:lnTo>
                      <a:pt x="1351" y="5194"/>
                    </a:lnTo>
                    <a:lnTo>
                      <a:pt x="1389" y="5289"/>
                    </a:lnTo>
                    <a:lnTo>
                      <a:pt x="1427" y="5365"/>
                    </a:lnTo>
                    <a:lnTo>
                      <a:pt x="1503" y="5441"/>
                    </a:lnTo>
                    <a:lnTo>
                      <a:pt x="1579" y="5498"/>
                    </a:lnTo>
                    <a:lnTo>
                      <a:pt x="1655" y="5555"/>
                    </a:lnTo>
                    <a:lnTo>
                      <a:pt x="1750" y="5574"/>
                    </a:lnTo>
                    <a:lnTo>
                      <a:pt x="1940" y="5574"/>
                    </a:lnTo>
                    <a:lnTo>
                      <a:pt x="2036" y="5536"/>
                    </a:lnTo>
                    <a:lnTo>
                      <a:pt x="5098" y="4167"/>
                    </a:lnTo>
                    <a:lnTo>
                      <a:pt x="5954" y="6069"/>
                    </a:lnTo>
                    <a:lnTo>
                      <a:pt x="2873" y="7420"/>
                    </a:lnTo>
                    <a:lnTo>
                      <a:pt x="2796" y="7477"/>
                    </a:lnTo>
                    <a:lnTo>
                      <a:pt x="2720" y="7534"/>
                    </a:lnTo>
                    <a:lnTo>
                      <a:pt x="2663" y="7629"/>
                    </a:lnTo>
                    <a:lnTo>
                      <a:pt x="2625" y="7705"/>
                    </a:lnTo>
                    <a:lnTo>
                      <a:pt x="2587" y="7800"/>
                    </a:lnTo>
                    <a:lnTo>
                      <a:pt x="2587" y="7895"/>
                    </a:lnTo>
                    <a:lnTo>
                      <a:pt x="2587" y="7990"/>
                    </a:lnTo>
                    <a:lnTo>
                      <a:pt x="2625" y="8085"/>
                    </a:lnTo>
                    <a:lnTo>
                      <a:pt x="2682" y="8181"/>
                    </a:lnTo>
                    <a:lnTo>
                      <a:pt x="2739" y="8257"/>
                    </a:lnTo>
                    <a:lnTo>
                      <a:pt x="2815" y="8314"/>
                    </a:lnTo>
                    <a:lnTo>
                      <a:pt x="2911" y="8352"/>
                    </a:lnTo>
                    <a:lnTo>
                      <a:pt x="3006" y="8371"/>
                    </a:lnTo>
                    <a:lnTo>
                      <a:pt x="3101" y="8390"/>
                    </a:lnTo>
                    <a:lnTo>
                      <a:pt x="3196" y="8371"/>
                    </a:lnTo>
                    <a:lnTo>
                      <a:pt x="3291" y="8333"/>
                    </a:lnTo>
                    <a:lnTo>
                      <a:pt x="6354" y="6982"/>
                    </a:lnTo>
                    <a:lnTo>
                      <a:pt x="7286" y="9094"/>
                    </a:lnTo>
                    <a:lnTo>
                      <a:pt x="7343" y="9170"/>
                    </a:lnTo>
                    <a:lnTo>
                      <a:pt x="7400" y="9246"/>
                    </a:lnTo>
                    <a:lnTo>
                      <a:pt x="7476" y="9303"/>
                    </a:lnTo>
                    <a:lnTo>
                      <a:pt x="7571" y="9341"/>
                    </a:lnTo>
                    <a:lnTo>
                      <a:pt x="7666" y="9379"/>
                    </a:lnTo>
                    <a:lnTo>
                      <a:pt x="7856" y="9379"/>
                    </a:lnTo>
                    <a:lnTo>
                      <a:pt x="7951" y="9341"/>
                    </a:lnTo>
                    <a:lnTo>
                      <a:pt x="8028" y="9284"/>
                    </a:lnTo>
                    <a:lnTo>
                      <a:pt x="8104" y="9227"/>
                    </a:lnTo>
                    <a:lnTo>
                      <a:pt x="8161" y="9151"/>
                    </a:lnTo>
                    <a:lnTo>
                      <a:pt x="8218" y="9056"/>
                    </a:lnTo>
                    <a:lnTo>
                      <a:pt x="8237" y="8960"/>
                    </a:lnTo>
                    <a:lnTo>
                      <a:pt x="8237" y="8865"/>
                    </a:lnTo>
                    <a:lnTo>
                      <a:pt x="8237" y="8770"/>
                    </a:lnTo>
                    <a:lnTo>
                      <a:pt x="8199" y="8675"/>
                    </a:lnTo>
                    <a:lnTo>
                      <a:pt x="4470" y="305"/>
                    </a:lnTo>
                    <a:lnTo>
                      <a:pt x="4432" y="210"/>
                    </a:lnTo>
                    <a:lnTo>
                      <a:pt x="4356" y="134"/>
                    </a:lnTo>
                    <a:lnTo>
                      <a:pt x="4280" y="77"/>
                    </a:lnTo>
                    <a:lnTo>
                      <a:pt x="4204" y="39"/>
                    </a:lnTo>
                    <a:lnTo>
                      <a:pt x="4109" y="20"/>
                    </a:lnTo>
                    <a:lnTo>
                      <a:pt x="40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7"/>
              <p:cNvSpPr/>
              <p:nvPr/>
            </p:nvSpPr>
            <p:spPr>
              <a:xfrm>
                <a:off x="4800250" y="-754225"/>
                <a:ext cx="186450" cy="243500"/>
              </a:xfrm>
              <a:custGeom>
                <a:avLst/>
                <a:gdLst/>
                <a:ahLst/>
                <a:cxnLst/>
                <a:rect l="l" t="t" r="r" b="b"/>
                <a:pathLst>
                  <a:path w="7458" h="9740" extrusionOk="0">
                    <a:moveTo>
                      <a:pt x="4109" y="0"/>
                    </a:moveTo>
                    <a:lnTo>
                      <a:pt x="4014" y="19"/>
                    </a:lnTo>
                    <a:lnTo>
                      <a:pt x="343" y="1199"/>
                    </a:lnTo>
                    <a:lnTo>
                      <a:pt x="248" y="1237"/>
                    </a:lnTo>
                    <a:lnTo>
                      <a:pt x="172" y="1294"/>
                    </a:lnTo>
                    <a:lnTo>
                      <a:pt x="95" y="1370"/>
                    </a:lnTo>
                    <a:lnTo>
                      <a:pt x="57" y="1446"/>
                    </a:lnTo>
                    <a:lnTo>
                      <a:pt x="19" y="1541"/>
                    </a:lnTo>
                    <a:lnTo>
                      <a:pt x="0" y="1636"/>
                    </a:lnTo>
                    <a:lnTo>
                      <a:pt x="0" y="1731"/>
                    </a:lnTo>
                    <a:lnTo>
                      <a:pt x="19" y="1827"/>
                    </a:lnTo>
                    <a:lnTo>
                      <a:pt x="57" y="1922"/>
                    </a:lnTo>
                    <a:lnTo>
                      <a:pt x="114" y="1998"/>
                    </a:lnTo>
                    <a:lnTo>
                      <a:pt x="191" y="2074"/>
                    </a:lnTo>
                    <a:lnTo>
                      <a:pt x="267" y="2131"/>
                    </a:lnTo>
                    <a:lnTo>
                      <a:pt x="362" y="2169"/>
                    </a:lnTo>
                    <a:lnTo>
                      <a:pt x="552" y="2169"/>
                    </a:lnTo>
                    <a:lnTo>
                      <a:pt x="647" y="2150"/>
                    </a:lnTo>
                    <a:lnTo>
                      <a:pt x="3843" y="1123"/>
                    </a:lnTo>
                    <a:lnTo>
                      <a:pt x="4547" y="3310"/>
                    </a:lnTo>
                    <a:lnTo>
                      <a:pt x="1351" y="4338"/>
                    </a:lnTo>
                    <a:lnTo>
                      <a:pt x="1256" y="4376"/>
                    </a:lnTo>
                    <a:lnTo>
                      <a:pt x="1180" y="4433"/>
                    </a:lnTo>
                    <a:lnTo>
                      <a:pt x="1104" y="4509"/>
                    </a:lnTo>
                    <a:lnTo>
                      <a:pt x="1066" y="4585"/>
                    </a:lnTo>
                    <a:lnTo>
                      <a:pt x="1028" y="4680"/>
                    </a:lnTo>
                    <a:lnTo>
                      <a:pt x="1008" y="4775"/>
                    </a:lnTo>
                    <a:lnTo>
                      <a:pt x="1008" y="4870"/>
                    </a:lnTo>
                    <a:lnTo>
                      <a:pt x="1028" y="4965"/>
                    </a:lnTo>
                    <a:lnTo>
                      <a:pt x="1066" y="5060"/>
                    </a:lnTo>
                    <a:lnTo>
                      <a:pt x="1123" y="5136"/>
                    </a:lnTo>
                    <a:lnTo>
                      <a:pt x="1199" y="5213"/>
                    </a:lnTo>
                    <a:lnTo>
                      <a:pt x="1275" y="5270"/>
                    </a:lnTo>
                    <a:lnTo>
                      <a:pt x="1370" y="5289"/>
                    </a:lnTo>
                    <a:lnTo>
                      <a:pt x="1465" y="5308"/>
                    </a:lnTo>
                    <a:lnTo>
                      <a:pt x="1560" y="5308"/>
                    </a:lnTo>
                    <a:lnTo>
                      <a:pt x="1655" y="5289"/>
                    </a:lnTo>
                    <a:lnTo>
                      <a:pt x="4851" y="4261"/>
                    </a:lnTo>
                    <a:lnTo>
                      <a:pt x="5479" y="6240"/>
                    </a:lnTo>
                    <a:lnTo>
                      <a:pt x="2283" y="7267"/>
                    </a:lnTo>
                    <a:lnTo>
                      <a:pt x="2188" y="7305"/>
                    </a:lnTo>
                    <a:lnTo>
                      <a:pt x="2112" y="7362"/>
                    </a:lnTo>
                    <a:lnTo>
                      <a:pt x="2055" y="7438"/>
                    </a:lnTo>
                    <a:lnTo>
                      <a:pt x="1998" y="7514"/>
                    </a:lnTo>
                    <a:lnTo>
                      <a:pt x="1960" y="7609"/>
                    </a:lnTo>
                    <a:lnTo>
                      <a:pt x="1941" y="7704"/>
                    </a:lnTo>
                    <a:lnTo>
                      <a:pt x="1941" y="7800"/>
                    </a:lnTo>
                    <a:lnTo>
                      <a:pt x="1960" y="7895"/>
                    </a:lnTo>
                    <a:lnTo>
                      <a:pt x="1998" y="7990"/>
                    </a:lnTo>
                    <a:lnTo>
                      <a:pt x="2055" y="8066"/>
                    </a:lnTo>
                    <a:lnTo>
                      <a:pt x="2131" y="8123"/>
                    </a:lnTo>
                    <a:lnTo>
                      <a:pt x="2207" y="8180"/>
                    </a:lnTo>
                    <a:lnTo>
                      <a:pt x="2302" y="8218"/>
                    </a:lnTo>
                    <a:lnTo>
                      <a:pt x="2397" y="8237"/>
                    </a:lnTo>
                    <a:lnTo>
                      <a:pt x="2492" y="8237"/>
                    </a:lnTo>
                    <a:lnTo>
                      <a:pt x="2587" y="8218"/>
                    </a:lnTo>
                    <a:lnTo>
                      <a:pt x="5783" y="7191"/>
                    </a:lnTo>
                    <a:lnTo>
                      <a:pt x="6487" y="9397"/>
                    </a:lnTo>
                    <a:lnTo>
                      <a:pt x="6525" y="9474"/>
                    </a:lnTo>
                    <a:lnTo>
                      <a:pt x="6582" y="9569"/>
                    </a:lnTo>
                    <a:lnTo>
                      <a:pt x="6658" y="9626"/>
                    </a:lnTo>
                    <a:lnTo>
                      <a:pt x="6734" y="9683"/>
                    </a:lnTo>
                    <a:lnTo>
                      <a:pt x="6829" y="9721"/>
                    </a:lnTo>
                    <a:lnTo>
                      <a:pt x="6924" y="9740"/>
                    </a:lnTo>
                    <a:lnTo>
                      <a:pt x="7020" y="9740"/>
                    </a:lnTo>
                    <a:lnTo>
                      <a:pt x="7115" y="9721"/>
                    </a:lnTo>
                    <a:lnTo>
                      <a:pt x="7210" y="9664"/>
                    </a:lnTo>
                    <a:lnTo>
                      <a:pt x="7286" y="9607"/>
                    </a:lnTo>
                    <a:lnTo>
                      <a:pt x="7362" y="9550"/>
                    </a:lnTo>
                    <a:lnTo>
                      <a:pt x="7400" y="9474"/>
                    </a:lnTo>
                    <a:lnTo>
                      <a:pt x="7438" y="9378"/>
                    </a:lnTo>
                    <a:lnTo>
                      <a:pt x="7457" y="9283"/>
                    </a:lnTo>
                    <a:lnTo>
                      <a:pt x="7457" y="9188"/>
                    </a:lnTo>
                    <a:lnTo>
                      <a:pt x="7438" y="9093"/>
                    </a:lnTo>
                    <a:lnTo>
                      <a:pt x="4642" y="343"/>
                    </a:lnTo>
                    <a:lnTo>
                      <a:pt x="4604" y="267"/>
                    </a:lnTo>
                    <a:lnTo>
                      <a:pt x="4547" y="172"/>
                    </a:lnTo>
                    <a:lnTo>
                      <a:pt x="4471" y="115"/>
                    </a:lnTo>
                    <a:lnTo>
                      <a:pt x="4394" y="57"/>
                    </a:lnTo>
                    <a:lnTo>
                      <a:pt x="4299" y="19"/>
                    </a:lnTo>
                    <a:lnTo>
                      <a:pt x="42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53" name="Google Shape;1153;p17"/>
          <p:cNvGrpSpPr/>
          <p:nvPr/>
        </p:nvGrpSpPr>
        <p:grpSpPr>
          <a:xfrm>
            <a:off x="797430" y="4664726"/>
            <a:ext cx="344566" cy="318128"/>
            <a:chOff x="3811950" y="-673975"/>
            <a:chExt cx="464625" cy="428975"/>
          </a:xfrm>
        </p:grpSpPr>
        <p:sp>
          <p:nvSpPr>
            <p:cNvPr id="1154" name="Google Shape;1154;p17"/>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7"/>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6" name="Google Shape;1156;p17"/>
          <p:cNvSpPr/>
          <p:nvPr/>
        </p:nvSpPr>
        <p:spPr>
          <a:xfrm flipH="1">
            <a:off x="6086141" y="4608773"/>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7"/>
          <p:cNvSpPr/>
          <p:nvPr/>
        </p:nvSpPr>
        <p:spPr>
          <a:xfrm flipH="1">
            <a:off x="6335708" y="4857678"/>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8" name="Google Shape;1158;p17"/>
          <p:cNvGrpSpPr/>
          <p:nvPr/>
        </p:nvGrpSpPr>
        <p:grpSpPr>
          <a:xfrm>
            <a:off x="8536076" y="1280460"/>
            <a:ext cx="492287" cy="2178430"/>
            <a:chOff x="12866676" y="-4066227"/>
            <a:chExt cx="492287" cy="2178430"/>
          </a:xfrm>
        </p:grpSpPr>
        <p:sp>
          <p:nvSpPr>
            <p:cNvPr id="1159" name="Google Shape;1159;p17"/>
            <p:cNvSpPr/>
            <p:nvPr/>
          </p:nvSpPr>
          <p:spPr>
            <a:xfrm rot="10800000">
              <a:off x="13304984" y="-2606122"/>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7"/>
            <p:cNvSpPr/>
            <p:nvPr/>
          </p:nvSpPr>
          <p:spPr>
            <a:xfrm rot="10800000">
              <a:off x="12866676" y="-3659716"/>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7"/>
            <p:cNvSpPr/>
            <p:nvPr/>
          </p:nvSpPr>
          <p:spPr>
            <a:xfrm rot="10800000">
              <a:off x="13007012" y="-3250436"/>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7"/>
            <p:cNvSpPr/>
            <p:nvPr/>
          </p:nvSpPr>
          <p:spPr>
            <a:xfrm rot="10800000">
              <a:off x="13284952" y="-3128093"/>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7"/>
            <p:cNvSpPr/>
            <p:nvPr/>
          </p:nvSpPr>
          <p:spPr>
            <a:xfrm rot="10800000">
              <a:off x="13127315" y="-1921015"/>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7"/>
            <p:cNvSpPr/>
            <p:nvPr/>
          </p:nvSpPr>
          <p:spPr>
            <a:xfrm rot="10800000">
              <a:off x="12868060" y="-4066227"/>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7"/>
            <p:cNvSpPr/>
            <p:nvPr/>
          </p:nvSpPr>
          <p:spPr>
            <a:xfrm rot="10800000">
              <a:off x="13085138" y="-3496543"/>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7"/>
            <p:cNvSpPr/>
            <p:nvPr/>
          </p:nvSpPr>
          <p:spPr>
            <a:xfrm rot="10800000">
              <a:off x="13301524" y="-2010177"/>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7" name="Google Shape;1167;p17"/>
          <p:cNvGrpSpPr/>
          <p:nvPr/>
        </p:nvGrpSpPr>
        <p:grpSpPr>
          <a:xfrm rot="10800000">
            <a:off x="4897428" y="4756999"/>
            <a:ext cx="2277317" cy="743201"/>
            <a:chOff x="4638381" y="111691"/>
            <a:chExt cx="2277317" cy="743201"/>
          </a:xfrm>
        </p:grpSpPr>
        <p:sp>
          <p:nvSpPr>
            <p:cNvPr id="1168" name="Google Shape;1168;p17"/>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7"/>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7"/>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7"/>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7"/>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7"/>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7"/>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CUSTOM_22_1_1">
    <p:spTree>
      <p:nvGrpSpPr>
        <p:cNvPr id="1" name="Shape 1175"/>
        <p:cNvGrpSpPr/>
        <p:nvPr/>
      </p:nvGrpSpPr>
      <p:grpSpPr>
        <a:xfrm>
          <a:off x="0" y="0"/>
          <a:ext cx="0" cy="0"/>
          <a:chOff x="0" y="0"/>
          <a:chExt cx="0" cy="0"/>
        </a:xfrm>
      </p:grpSpPr>
      <p:sp>
        <p:nvSpPr>
          <p:cNvPr id="1176" name="Google Shape;1176;p18"/>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500"/>
              <a:buNone/>
              <a:defRPr/>
            </a:lvl9pPr>
          </a:lstStyle>
          <a:p>
            <a:endParaRPr/>
          </a:p>
        </p:txBody>
      </p:sp>
      <p:grpSp>
        <p:nvGrpSpPr>
          <p:cNvPr id="1177" name="Google Shape;1177;p18"/>
          <p:cNvGrpSpPr/>
          <p:nvPr/>
        </p:nvGrpSpPr>
        <p:grpSpPr>
          <a:xfrm>
            <a:off x="10" y="1659524"/>
            <a:ext cx="591137" cy="1824476"/>
            <a:chOff x="6787835" y="-2249714"/>
            <a:chExt cx="591137" cy="1824476"/>
          </a:xfrm>
        </p:grpSpPr>
        <p:sp>
          <p:nvSpPr>
            <p:cNvPr id="1178" name="Google Shape;1178;p18"/>
            <p:cNvSpPr/>
            <p:nvPr/>
          </p:nvSpPr>
          <p:spPr>
            <a:xfrm flipH="1">
              <a:off x="7149401" y="-486136"/>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8"/>
            <p:cNvSpPr/>
            <p:nvPr/>
          </p:nvSpPr>
          <p:spPr>
            <a:xfrm flipH="1">
              <a:off x="7151477" y="-1982846"/>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8"/>
            <p:cNvSpPr/>
            <p:nvPr/>
          </p:nvSpPr>
          <p:spPr>
            <a:xfrm flipH="1">
              <a:off x="6787835" y="-1003919"/>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8"/>
            <p:cNvSpPr/>
            <p:nvPr/>
          </p:nvSpPr>
          <p:spPr>
            <a:xfrm flipH="1">
              <a:off x="7355443" y="-1742275"/>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8"/>
            <p:cNvSpPr/>
            <p:nvPr/>
          </p:nvSpPr>
          <p:spPr>
            <a:xfrm flipH="1">
              <a:off x="7141825" y="-2249714"/>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8"/>
            <p:cNvSpPr/>
            <p:nvPr/>
          </p:nvSpPr>
          <p:spPr>
            <a:xfrm flipH="1">
              <a:off x="7265553" y="-1294971"/>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4" name="Google Shape;1184;p18"/>
          <p:cNvGrpSpPr/>
          <p:nvPr/>
        </p:nvGrpSpPr>
        <p:grpSpPr>
          <a:xfrm rot="5400000" flipH="1">
            <a:off x="5831926" y="3859661"/>
            <a:ext cx="423849" cy="1824476"/>
            <a:chOff x="3456989" y="-1976039"/>
            <a:chExt cx="423849" cy="1824476"/>
          </a:xfrm>
        </p:grpSpPr>
        <p:sp>
          <p:nvSpPr>
            <p:cNvPr id="1185" name="Google Shape;1185;p18"/>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8"/>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8"/>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8" name="Google Shape;1188;p18"/>
          <p:cNvGrpSpPr/>
          <p:nvPr/>
        </p:nvGrpSpPr>
        <p:grpSpPr>
          <a:xfrm flipH="1">
            <a:off x="1210428" y="4400291"/>
            <a:ext cx="2277317" cy="743201"/>
            <a:chOff x="4638381" y="111691"/>
            <a:chExt cx="2277317" cy="743201"/>
          </a:xfrm>
        </p:grpSpPr>
        <p:sp>
          <p:nvSpPr>
            <p:cNvPr id="1189" name="Google Shape;1189;p18"/>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8"/>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8"/>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8"/>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8"/>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8"/>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8"/>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6" name="Google Shape;1196;p18"/>
          <p:cNvGrpSpPr/>
          <p:nvPr/>
        </p:nvGrpSpPr>
        <p:grpSpPr>
          <a:xfrm>
            <a:off x="8483100" y="1046630"/>
            <a:ext cx="597276" cy="925940"/>
            <a:chOff x="4374588" y="-2137613"/>
            <a:chExt cx="1778137" cy="2756593"/>
          </a:xfrm>
        </p:grpSpPr>
        <p:sp>
          <p:nvSpPr>
            <p:cNvPr id="1197" name="Google Shape;1197;p18"/>
            <p:cNvSpPr/>
            <p:nvPr/>
          </p:nvSpPr>
          <p:spPr>
            <a:xfrm rot="1048818">
              <a:off x="4734074" y="-2037562"/>
              <a:ext cx="1059166" cy="2556491"/>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8"/>
            <p:cNvSpPr/>
            <p:nvPr/>
          </p:nvSpPr>
          <p:spPr>
            <a:xfrm rot="1048843">
              <a:off x="4756635" y="-1988662"/>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8"/>
            <p:cNvSpPr/>
            <p:nvPr/>
          </p:nvSpPr>
          <p:spPr>
            <a:xfrm rot="1048843">
              <a:off x="4728060" y="-2012475"/>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0" name="Google Shape;1200;p18"/>
          <p:cNvSpPr/>
          <p:nvPr/>
        </p:nvSpPr>
        <p:spPr>
          <a:xfrm rot="-5400000" flipH="1">
            <a:off x="7722738" y="3731175"/>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1" name="Google Shape;1201;p18"/>
          <p:cNvGrpSpPr/>
          <p:nvPr/>
        </p:nvGrpSpPr>
        <p:grpSpPr>
          <a:xfrm flipH="1">
            <a:off x="8599956" y="4279785"/>
            <a:ext cx="363588" cy="639278"/>
            <a:chOff x="5278756" y="-1796603"/>
            <a:chExt cx="363588" cy="639278"/>
          </a:xfrm>
        </p:grpSpPr>
        <p:sp>
          <p:nvSpPr>
            <p:cNvPr id="1202" name="Google Shape;1202;p18"/>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8"/>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8"/>
            <p:cNvSpPr/>
            <p:nvPr/>
          </p:nvSpPr>
          <p:spPr>
            <a:xfrm flipH="1">
              <a:off x="527875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5" name="Google Shape;1205;p18"/>
          <p:cNvSpPr/>
          <p:nvPr/>
        </p:nvSpPr>
        <p:spPr>
          <a:xfrm flipH="1">
            <a:off x="8566116" y="324448"/>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8"/>
          <p:cNvSpPr/>
          <p:nvPr/>
        </p:nvSpPr>
        <p:spPr>
          <a:xfrm flipH="1">
            <a:off x="8815683" y="573353"/>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8"/>
          <p:cNvSpPr/>
          <p:nvPr/>
        </p:nvSpPr>
        <p:spPr>
          <a:xfrm flipH="1">
            <a:off x="-12" y="3329150"/>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8" name="Google Shape;1208;p18"/>
          <p:cNvGrpSpPr/>
          <p:nvPr/>
        </p:nvGrpSpPr>
        <p:grpSpPr>
          <a:xfrm>
            <a:off x="7702406" y="111707"/>
            <a:ext cx="423868" cy="303028"/>
            <a:chOff x="4879832" y="-2290757"/>
            <a:chExt cx="1014281" cy="725120"/>
          </a:xfrm>
        </p:grpSpPr>
        <p:sp>
          <p:nvSpPr>
            <p:cNvPr id="1209" name="Google Shape;1209;p18"/>
            <p:cNvSpPr/>
            <p:nvPr/>
          </p:nvSpPr>
          <p:spPr>
            <a:xfrm>
              <a:off x="4879832" y="-2290757"/>
              <a:ext cx="1014281" cy="725120"/>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8"/>
            <p:cNvSpPr/>
            <p:nvPr/>
          </p:nvSpPr>
          <p:spPr>
            <a:xfrm>
              <a:off x="4954647" y="-2264451"/>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8"/>
            <p:cNvSpPr/>
            <p:nvPr/>
          </p:nvSpPr>
          <p:spPr>
            <a:xfrm>
              <a:off x="4923691" y="-2273976"/>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2" name="Google Shape;1212;p18"/>
          <p:cNvSpPr/>
          <p:nvPr/>
        </p:nvSpPr>
        <p:spPr>
          <a:xfrm flipH="1">
            <a:off x="531533" y="217266"/>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8"/>
          <p:cNvSpPr/>
          <p:nvPr/>
        </p:nvSpPr>
        <p:spPr>
          <a:xfrm flipH="1">
            <a:off x="786596" y="11169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4" name="Google Shape;1214;p18"/>
          <p:cNvGrpSpPr/>
          <p:nvPr/>
        </p:nvGrpSpPr>
        <p:grpSpPr>
          <a:xfrm>
            <a:off x="107656" y="4279782"/>
            <a:ext cx="423868" cy="303028"/>
            <a:chOff x="4879832" y="-2290757"/>
            <a:chExt cx="1014281" cy="725120"/>
          </a:xfrm>
        </p:grpSpPr>
        <p:sp>
          <p:nvSpPr>
            <p:cNvPr id="1215" name="Google Shape;1215;p18"/>
            <p:cNvSpPr/>
            <p:nvPr/>
          </p:nvSpPr>
          <p:spPr>
            <a:xfrm>
              <a:off x="4879832" y="-2290757"/>
              <a:ext cx="1014281" cy="725120"/>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8"/>
            <p:cNvSpPr/>
            <p:nvPr/>
          </p:nvSpPr>
          <p:spPr>
            <a:xfrm>
              <a:off x="4954647" y="-2264451"/>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8"/>
            <p:cNvSpPr/>
            <p:nvPr/>
          </p:nvSpPr>
          <p:spPr>
            <a:xfrm>
              <a:off x="4923691" y="-2273976"/>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8" name="Google Shape;1218;p18"/>
          <p:cNvGrpSpPr/>
          <p:nvPr/>
        </p:nvGrpSpPr>
        <p:grpSpPr>
          <a:xfrm>
            <a:off x="8507988" y="1724676"/>
            <a:ext cx="492287" cy="2178430"/>
            <a:chOff x="8977301" y="-3037824"/>
            <a:chExt cx="492287" cy="2178430"/>
          </a:xfrm>
        </p:grpSpPr>
        <p:sp>
          <p:nvSpPr>
            <p:cNvPr id="1219" name="Google Shape;1219;p18"/>
            <p:cNvSpPr/>
            <p:nvPr/>
          </p:nvSpPr>
          <p:spPr>
            <a:xfrm flipH="1">
              <a:off x="9415609" y="-2372093"/>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8"/>
            <p:cNvSpPr/>
            <p:nvPr/>
          </p:nvSpPr>
          <p:spPr>
            <a:xfrm flipH="1">
              <a:off x="8977301" y="-1318500"/>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8"/>
            <p:cNvSpPr/>
            <p:nvPr/>
          </p:nvSpPr>
          <p:spPr>
            <a:xfrm flipH="1">
              <a:off x="9117637" y="-1720859"/>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8"/>
            <p:cNvSpPr/>
            <p:nvPr/>
          </p:nvSpPr>
          <p:spPr>
            <a:xfrm flipH="1">
              <a:off x="9395577" y="-1830782"/>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8"/>
            <p:cNvSpPr/>
            <p:nvPr/>
          </p:nvSpPr>
          <p:spPr>
            <a:xfrm flipH="1">
              <a:off x="9237940" y="-3037824"/>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8"/>
            <p:cNvSpPr/>
            <p:nvPr/>
          </p:nvSpPr>
          <p:spPr>
            <a:xfrm flipH="1">
              <a:off x="8978685" y="-892611"/>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8"/>
            <p:cNvSpPr/>
            <p:nvPr/>
          </p:nvSpPr>
          <p:spPr>
            <a:xfrm flipH="1">
              <a:off x="9195763" y="-1498937"/>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8"/>
            <p:cNvSpPr/>
            <p:nvPr/>
          </p:nvSpPr>
          <p:spPr>
            <a:xfrm flipH="1">
              <a:off x="9412149" y="-2970770"/>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
  <p:cSld name="CUSTOM_4">
    <p:spTree>
      <p:nvGrpSpPr>
        <p:cNvPr id="1" name="Shape 1227"/>
        <p:cNvGrpSpPr/>
        <p:nvPr/>
      </p:nvGrpSpPr>
      <p:grpSpPr>
        <a:xfrm>
          <a:off x="0" y="0"/>
          <a:ext cx="0" cy="0"/>
          <a:chOff x="0" y="0"/>
          <a:chExt cx="0" cy="0"/>
        </a:xfrm>
      </p:grpSpPr>
      <p:sp>
        <p:nvSpPr>
          <p:cNvPr id="1228" name="Google Shape;1228;p19"/>
          <p:cNvSpPr txBox="1">
            <a:spLocks noGrp="1"/>
          </p:cNvSpPr>
          <p:nvPr>
            <p:ph type="title"/>
          </p:nvPr>
        </p:nvSpPr>
        <p:spPr>
          <a:xfrm>
            <a:off x="713225" y="1974100"/>
            <a:ext cx="4021200" cy="5487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500"/>
              <a:buNone/>
              <a:defRPr/>
            </a:lvl9pPr>
          </a:lstStyle>
          <a:p>
            <a:endParaRPr/>
          </a:p>
        </p:txBody>
      </p:sp>
      <p:sp>
        <p:nvSpPr>
          <p:cNvPr id="1229" name="Google Shape;1229;p19"/>
          <p:cNvSpPr txBox="1">
            <a:spLocks noGrp="1"/>
          </p:cNvSpPr>
          <p:nvPr>
            <p:ph type="subTitle" idx="1"/>
          </p:nvPr>
        </p:nvSpPr>
        <p:spPr>
          <a:xfrm>
            <a:off x="713900" y="2438000"/>
            <a:ext cx="4020000" cy="731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0" name="Google Shape;1230;p19"/>
          <p:cNvSpPr/>
          <p:nvPr/>
        </p:nvSpPr>
        <p:spPr>
          <a:xfrm rot="5400000">
            <a:off x="382838" y="3722225"/>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1" name="Google Shape;1231;p19"/>
          <p:cNvGrpSpPr/>
          <p:nvPr/>
        </p:nvGrpSpPr>
        <p:grpSpPr>
          <a:xfrm rot="1298609">
            <a:off x="110987" y="3727917"/>
            <a:ext cx="520927" cy="756955"/>
            <a:chOff x="3703388" y="-1565437"/>
            <a:chExt cx="978775" cy="1422250"/>
          </a:xfrm>
        </p:grpSpPr>
        <p:sp>
          <p:nvSpPr>
            <p:cNvPr id="1232" name="Google Shape;1232;p19"/>
            <p:cNvSpPr/>
            <p:nvPr/>
          </p:nvSpPr>
          <p:spPr>
            <a:xfrm>
              <a:off x="3703388" y="-1565437"/>
              <a:ext cx="978775" cy="1422250"/>
            </a:xfrm>
            <a:custGeom>
              <a:avLst/>
              <a:gdLst/>
              <a:ahLst/>
              <a:cxnLst/>
              <a:rect l="l" t="t" r="r" b="b"/>
              <a:pathLst>
                <a:path w="39151" h="56890" extrusionOk="0">
                  <a:moveTo>
                    <a:pt x="25161" y="14560"/>
                  </a:moveTo>
                  <a:lnTo>
                    <a:pt x="26418" y="16483"/>
                  </a:lnTo>
                  <a:lnTo>
                    <a:pt x="25599" y="17016"/>
                  </a:lnTo>
                  <a:lnTo>
                    <a:pt x="24343" y="15093"/>
                  </a:lnTo>
                  <a:lnTo>
                    <a:pt x="25161" y="14560"/>
                  </a:lnTo>
                  <a:close/>
                  <a:moveTo>
                    <a:pt x="26969" y="17320"/>
                  </a:moveTo>
                  <a:lnTo>
                    <a:pt x="28111" y="19052"/>
                  </a:lnTo>
                  <a:lnTo>
                    <a:pt x="27274" y="19604"/>
                  </a:lnTo>
                  <a:lnTo>
                    <a:pt x="26151" y="17853"/>
                  </a:lnTo>
                  <a:lnTo>
                    <a:pt x="26969" y="17320"/>
                  </a:lnTo>
                  <a:close/>
                  <a:moveTo>
                    <a:pt x="31042" y="23791"/>
                  </a:moveTo>
                  <a:lnTo>
                    <a:pt x="31975" y="25885"/>
                  </a:lnTo>
                  <a:lnTo>
                    <a:pt x="31176" y="26246"/>
                  </a:lnTo>
                  <a:lnTo>
                    <a:pt x="30624" y="25238"/>
                  </a:lnTo>
                  <a:lnTo>
                    <a:pt x="30072" y="24229"/>
                  </a:lnTo>
                  <a:lnTo>
                    <a:pt x="31042" y="23791"/>
                  </a:lnTo>
                  <a:close/>
                  <a:moveTo>
                    <a:pt x="32375" y="26798"/>
                  </a:moveTo>
                  <a:lnTo>
                    <a:pt x="33231" y="28702"/>
                  </a:lnTo>
                  <a:lnTo>
                    <a:pt x="32584" y="28987"/>
                  </a:lnTo>
                  <a:lnTo>
                    <a:pt x="32127" y="28055"/>
                  </a:lnTo>
                  <a:lnTo>
                    <a:pt x="31652" y="27122"/>
                  </a:lnTo>
                  <a:lnTo>
                    <a:pt x="32375" y="26798"/>
                  </a:lnTo>
                  <a:close/>
                  <a:moveTo>
                    <a:pt x="35534" y="33574"/>
                  </a:moveTo>
                  <a:lnTo>
                    <a:pt x="36238" y="35763"/>
                  </a:lnTo>
                  <a:lnTo>
                    <a:pt x="35401" y="36029"/>
                  </a:lnTo>
                  <a:lnTo>
                    <a:pt x="35039" y="34944"/>
                  </a:lnTo>
                  <a:lnTo>
                    <a:pt x="34659" y="33860"/>
                  </a:lnTo>
                  <a:lnTo>
                    <a:pt x="35534" y="33574"/>
                  </a:lnTo>
                  <a:close/>
                  <a:moveTo>
                    <a:pt x="36543" y="36714"/>
                  </a:moveTo>
                  <a:lnTo>
                    <a:pt x="37171" y="38694"/>
                  </a:lnTo>
                  <a:lnTo>
                    <a:pt x="36219" y="38998"/>
                  </a:lnTo>
                  <a:lnTo>
                    <a:pt x="35972" y="37990"/>
                  </a:lnTo>
                  <a:lnTo>
                    <a:pt x="35686" y="37000"/>
                  </a:lnTo>
                  <a:lnTo>
                    <a:pt x="36543" y="36714"/>
                  </a:lnTo>
                  <a:close/>
                  <a:moveTo>
                    <a:pt x="25942" y="0"/>
                  </a:moveTo>
                  <a:lnTo>
                    <a:pt x="25751" y="38"/>
                  </a:lnTo>
                  <a:lnTo>
                    <a:pt x="25561" y="95"/>
                  </a:lnTo>
                  <a:lnTo>
                    <a:pt x="25371" y="191"/>
                  </a:lnTo>
                  <a:lnTo>
                    <a:pt x="25161" y="305"/>
                  </a:lnTo>
                  <a:lnTo>
                    <a:pt x="24971" y="438"/>
                  </a:lnTo>
                  <a:lnTo>
                    <a:pt x="24800" y="590"/>
                  </a:lnTo>
                  <a:lnTo>
                    <a:pt x="24628" y="762"/>
                  </a:lnTo>
                  <a:lnTo>
                    <a:pt x="24476" y="952"/>
                  </a:lnTo>
                  <a:lnTo>
                    <a:pt x="24000" y="933"/>
                  </a:lnTo>
                  <a:lnTo>
                    <a:pt x="23544" y="952"/>
                  </a:lnTo>
                  <a:lnTo>
                    <a:pt x="23087" y="990"/>
                  </a:lnTo>
                  <a:lnTo>
                    <a:pt x="22630" y="1047"/>
                  </a:lnTo>
                  <a:lnTo>
                    <a:pt x="22173" y="1142"/>
                  </a:lnTo>
                  <a:lnTo>
                    <a:pt x="21716" y="1237"/>
                  </a:lnTo>
                  <a:lnTo>
                    <a:pt x="21279" y="1371"/>
                  </a:lnTo>
                  <a:lnTo>
                    <a:pt x="20841" y="1542"/>
                  </a:lnTo>
                  <a:lnTo>
                    <a:pt x="20536" y="1656"/>
                  </a:lnTo>
                  <a:lnTo>
                    <a:pt x="20251" y="1808"/>
                  </a:lnTo>
                  <a:lnTo>
                    <a:pt x="19965" y="1961"/>
                  </a:lnTo>
                  <a:lnTo>
                    <a:pt x="19680" y="2113"/>
                  </a:lnTo>
                  <a:lnTo>
                    <a:pt x="19547" y="2132"/>
                  </a:lnTo>
                  <a:lnTo>
                    <a:pt x="19414" y="2151"/>
                  </a:lnTo>
                  <a:lnTo>
                    <a:pt x="19280" y="2189"/>
                  </a:lnTo>
                  <a:lnTo>
                    <a:pt x="19128" y="2246"/>
                  </a:lnTo>
                  <a:lnTo>
                    <a:pt x="19014" y="2322"/>
                  </a:lnTo>
                  <a:lnTo>
                    <a:pt x="18881" y="2398"/>
                  </a:lnTo>
                  <a:lnTo>
                    <a:pt x="18747" y="2494"/>
                  </a:lnTo>
                  <a:lnTo>
                    <a:pt x="18633" y="2608"/>
                  </a:lnTo>
                  <a:lnTo>
                    <a:pt x="18405" y="2855"/>
                  </a:lnTo>
                  <a:lnTo>
                    <a:pt x="18176" y="3160"/>
                  </a:lnTo>
                  <a:lnTo>
                    <a:pt x="17986" y="3502"/>
                  </a:lnTo>
                  <a:lnTo>
                    <a:pt x="17815" y="3883"/>
                  </a:lnTo>
                  <a:lnTo>
                    <a:pt x="17739" y="3997"/>
                  </a:lnTo>
                  <a:lnTo>
                    <a:pt x="17567" y="3578"/>
                  </a:lnTo>
                  <a:lnTo>
                    <a:pt x="17396" y="3198"/>
                  </a:lnTo>
                  <a:lnTo>
                    <a:pt x="17187" y="2855"/>
                  </a:lnTo>
                  <a:lnTo>
                    <a:pt x="17073" y="2722"/>
                  </a:lnTo>
                  <a:lnTo>
                    <a:pt x="16939" y="2589"/>
                  </a:lnTo>
                  <a:lnTo>
                    <a:pt x="16825" y="2456"/>
                  </a:lnTo>
                  <a:lnTo>
                    <a:pt x="16692" y="2341"/>
                  </a:lnTo>
                  <a:lnTo>
                    <a:pt x="16578" y="2265"/>
                  </a:lnTo>
                  <a:lnTo>
                    <a:pt x="16425" y="2170"/>
                  </a:lnTo>
                  <a:lnTo>
                    <a:pt x="16292" y="2113"/>
                  </a:lnTo>
                  <a:lnTo>
                    <a:pt x="16159" y="2075"/>
                  </a:lnTo>
                  <a:lnTo>
                    <a:pt x="16007" y="2037"/>
                  </a:lnTo>
                  <a:lnTo>
                    <a:pt x="15626" y="2037"/>
                  </a:lnTo>
                  <a:lnTo>
                    <a:pt x="15398" y="2113"/>
                  </a:lnTo>
                  <a:lnTo>
                    <a:pt x="15169" y="2208"/>
                  </a:lnTo>
                  <a:lnTo>
                    <a:pt x="14941" y="2360"/>
                  </a:lnTo>
                  <a:lnTo>
                    <a:pt x="14732" y="2532"/>
                  </a:lnTo>
                  <a:lnTo>
                    <a:pt x="14541" y="2760"/>
                  </a:lnTo>
                  <a:lnTo>
                    <a:pt x="14351" y="3008"/>
                  </a:lnTo>
                  <a:lnTo>
                    <a:pt x="14180" y="3293"/>
                  </a:lnTo>
                  <a:lnTo>
                    <a:pt x="14027" y="3598"/>
                  </a:lnTo>
                  <a:lnTo>
                    <a:pt x="13894" y="3940"/>
                  </a:lnTo>
                  <a:lnTo>
                    <a:pt x="13761" y="4302"/>
                  </a:lnTo>
                  <a:lnTo>
                    <a:pt x="13666" y="4682"/>
                  </a:lnTo>
                  <a:lnTo>
                    <a:pt x="13571" y="5082"/>
                  </a:lnTo>
                  <a:lnTo>
                    <a:pt x="13494" y="5501"/>
                  </a:lnTo>
                  <a:lnTo>
                    <a:pt x="13456" y="5939"/>
                  </a:lnTo>
                  <a:lnTo>
                    <a:pt x="13437" y="6395"/>
                  </a:lnTo>
                  <a:lnTo>
                    <a:pt x="13437" y="6852"/>
                  </a:lnTo>
                  <a:lnTo>
                    <a:pt x="13456" y="7290"/>
                  </a:lnTo>
                  <a:lnTo>
                    <a:pt x="13513" y="7709"/>
                  </a:lnTo>
                  <a:lnTo>
                    <a:pt x="13571" y="8108"/>
                  </a:lnTo>
                  <a:lnTo>
                    <a:pt x="13666" y="8508"/>
                  </a:lnTo>
                  <a:lnTo>
                    <a:pt x="13780" y="8870"/>
                  </a:lnTo>
                  <a:lnTo>
                    <a:pt x="13894" y="9212"/>
                  </a:lnTo>
                  <a:lnTo>
                    <a:pt x="14046" y="9536"/>
                  </a:lnTo>
                  <a:lnTo>
                    <a:pt x="14199" y="9821"/>
                  </a:lnTo>
                  <a:lnTo>
                    <a:pt x="14370" y="10088"/>
                  </a:lnTo>
                  <a:lnTo>
                    <a:pt x="14560" y="10316"/>
                  </a:lnTo>
                  <a:lnTo>
                    <a:pt x="14751" y="10506"/>
                  </a:lnTo>
                  <a:lnTo>
                    <a:pt x="14960" y="10659"/>
                  </a:lnTo>
                  <a:lnTo>
                    <a:pt x="15188" y="10773"/>
                  </a:lnTo>
                  <a:lnTo>
                    <a:pt x="15417" y="10830"/>
                  </a:lnTo>
                  <a:lnTo>
                    <a:pt x="15531" y="10849"/>
                  </a:lnTo>
                  <a:lnTo>
                    <a:pt x="15645" y="10868"/>
                  </a:lnTo>
                  <a:lnTo>
                    <a:pt x="15854" y="10849"/>
                  </a:lnTo>
                  <a:lnTo>
                    <a:pt x="16045" y="10811"/>
                  </a:lnTo>
                  <a:lnTo>
                    <a:pt x="16216" y="10754"/>
                  </a:lnTo>
                  <a:lnTo>
                    <a:pt x="16406" y="10659"/>
                  </a:lnTo>
                  <a:lnTo>
                    <a:pt x="16578" y="10525"/>
                  </a:lnTo>
                  <a:lnTo>
                    <a:pt x="16749" y="10392"/>
                  </a:lnTo>
                  <a:lnTo>
                    <a:pt x="16901" y="10221"/>
                  </a:lnTo>
                  <a:lnTo>
                    <a:pt x="17053" y="10031"/>
                  </a:lnTo>
                  <a:lnTo>
                    <a:pt x="17168" y="10525"/>
                  </a:lnTo>
                  <a:lnTo>
                    <a:pt x="17453" y="11629"/>
                  </a:lnTo>
                  <a:lnTo>
                    <a:pt x="17758" y="12714"/>
                  </a:lnTo>
                  <a:lnTo>
                    <a:pt x="18100" y="13780"/>
                  </a:lnTo>
                  <a:lnTo>
                    <a:pt x="18481" y="14846"/>
                  </a:lnTo>
                  <a:lnTo>
                    <a:pt x="17948" y="15074"/>
                  </a:lnTo>
                  <a:lnTo>
                    <a:pt x="17872" y="15112"/>
                  </a:lnTo>
                  <a:lnTo>
                    <a:pt x="17834" y="15150"/>
                  </a:lnTo>
                  <a:lnTo>
                    <a:pt x="17777" y="15207"/>
                  </a:lnTo>
                  <a:lnTo>
                    <a:pt x="17739" y="15265"/>
                  </a:lnTo>
                  <a:lnTo>
                    <a:pt x="17663" y="15436"/>
                  </a:lnTo>
                  <a:lnTo>
                    <a:pt x="17644" y="15626"/>
                  </a:lnTo>
                  <a:lnTo>
                    <a:pt x="17644" y="15836"/>
                  </a:lnTo>
                  <a:lnTo>
                    <a:pt x="17663" y="16083"/>
                  </a:lnTo>
                  <a:lnTo>
                    <a:pt x="17720" y="16330"/>
                  </a:lnTo>
                  <a:lnTo>
                    <a:pt x="17815" y="16597"/>
                  </a:lnTo>
                  <a:lnTo>
                    <a:pt x="17929" y="16844"/>
                  </a:lnTo>
                  <a:lnTo>
                    <a:pt x="18062" y="17073"/>
                  </a:lnTo>
                  <a:lnTo>
                    <a:pt x="18214" y="17263"/>
                  </a:lnTo>
                  <a:lnTo>
                    <a:pt x="18367" y="17415"/>
                  </a:lnTo>
                  <a:lnTo>
                    <a:pt x="18519" y="17529"/>
                  </a:lnTo>
                  <a:lnTo>
                    <a:pt x="18671" y="17606"/>
                  </a:lnTo>
                  <a:lnTo>
                    <a:pt x="18747" y="17625"/>
                  </a:lnTo>
                  <a:lnTo>
                    <a:pt x="18900" y="17625"/>
                  </a:lnTo>
                  <a:lnTo>
                    <a:pt x="18976" y="17606"/>
                  </a:lnTo>
                  <a:lnTo>
                    <a:pt x="19509" y="17396"/>
                  </a:lnTo>
                  <a:lnTo>
                    <a:pt x="19946" y="18424"/>
                  </a:lnTo>
                  <a:lnTo>
                    <a:pt x="19452" y="18633"/>
                  </a:lnTo>
                  <a:lnTo>
                    <a:pt x="19395" y="18671"/>
                  </a:lnTo>
                  <a:lnTo>
                    <a:pt x="19337" y="18709"/>
                  </a:lnTo>
                  <a:lnTo>
                    <a:pt x="19280" y="18767"/>
                  </a:lnTo>
                  <a:lnTo>
                    <a:pt x="19242" y="18843"/>
                  </a:lnTo>
                  <a:lnTo>
                    <a:pt x="19185" y="18995"/>
                  </a:lnTo>
                  <a:lnTo>
                    <a:pt x="19147" y="19185"/>
                  </a:lnTo>
                  <a:lnTo>
                    <a:pt x="19147" y="19414"/>
                  </a:lnTo>
                  <a:lnTo>
                    <a:pt x="19166" y="19642"/>
                  </a:lnTo>
                  <a:lnTo>
                    <a:pt x="19223" y="19909"/>
                  </a:lnTo>
                  <a:lnTo>
                    <a:pt x="19318" y="20156"/>
                  </a:lnTo>
                  <a:lnTo>
                    <a:pt x="19433" y="20403"/>
                  </a:lnTo>
                  <a:lnTo>
                    <a:pt x="19566" y="20632"/>
                  </a:lnTo>
                  <a:lnTo>
                    <a:pt x="19718" y="20822"/>
                  </a:lnTo>
                  <a:lnTo>
                    <a:pt x="19870" y="20974"/>
                  </a:lnTo>
                  <a:lnTo>
                    <a:pt x="20023" y="21108"/>
                  </a:lnTo>
                  <a:lnTo>
                    <a:pt x="20175" y="21165"/>
                  </a:lnTo>
                  <a:lnTo>
                    <a:pt x="20251" y="21184"/>
                  </a:lnTo>
                  <a:lnTo>
                    <a:pt x="20327" y="21203"/>
                  </a:lnTo>
                  <a:lnTo>
                    <a:pt x="20403" y="21184"/>
                  </a:lnTo>
                  <a:lnTo>
                    <a:pt x="20479" y="21165"/>
                  </a:lnTo>
                  <a:lnTo>
                    <a:pt x="21088" y="20917"/>
                  </a:lnTo>
                  <a:lnTo>
                    <a:pt x="21564" y="21964"/>
                  </a:lnTo>
                  <a:lnTo>
                    <a:pt x="20955" y="22192"/>
                  </a:lnTo>
                  <a:lnTo>
                    <a:pt x="20898" y="22231"/>
                  </a:lnTo>
                  <a:lnTo>
                    <a:pt x="20841" y="22269"/>
                  </a:lnTo>
                  <a:lnTo>
                    <a:pt x="20784" y="22326"/>
                  </a:lnTo>
                  <a:lnTo>
                    <a:pt x="20746" y="22402"/>
                  </a:lnTo>
                  <a:lnTo>
                    <a:pt x="20689" y="22554"/>
                  </a:lnTo>
                  <a:lnTo>
                    <a:pt x="20651" y="22744"/>
                  </a:lnTo>
                  <a:lnTo>
                    <a:pt x="20651" y="22973"/>
                  </a:lnTo>
                  <a:lnTo>
                    <a:pt x="20670" y="23201"/>
                  </a:lnTo>
                  <a:lnTo>
                    <a:pt x="20727" y="23468"/>
                  </a:lnTo>
                  <a:lnTo>
                    <a:pt x="20822" y="23715"/>
                  </a:lnTo>
                  <a:lnTo>
                    <a:pt x="20936" y="23982"/>
                  </a:lnTo>
                  <a:lnTo>
                    <a:pt x="21069" y="24191"/>
                  </a:lnTo>
                  <a:lnTo>
                    <a:pt x="21222" y="24381"/>
                  </a:lnTo>
                  <a:lnTo>
                    <a:pt x="21374" y="24553"/>
                  </a:lnTo>
                  <a:lnTo>
                    <a:pt x="21526" y="24667"/>
                  </a:lnTo>
                  <a:lnTo>
                    <a:pt x="21697" y="24743"/>
                  </a:lnTo>
                  <a:lnTo>
                    <a:pt x="21774" y="24762"/>
                  </a:lnTo>
                  <a:lnTo>
                    <a:pt x="21907" y="24762"/>
                  </a:lnTo>
                  <a:lnTo>
                    <a:pt x="21983" y="24724"/>
                  </a:lnTo>
                  <a:lnTo>
                    <a:pt x="22687" y="24457"/>
                  </a:lnTo>
                  <a:lnTo>
                    <a:pt x="23125" y="25485"/>
                  </a:lnTo>
                  <a:lnTo>
                    <a:pt x="22459" y="25752"/>
                  </a:lnTo>
                  <a:lnTo>
                    <a:pt x="22402" y="25790"/>
                  </a:lnTo>
                  <a:lnTo>
                    <a:pt x="22345" y="25828"/>
                  </a:lnTo>
                  <a:lnTo>
                    <a:pt x="22287" y="25885"/>
                  </a:lnTo>
                  <a:lnTo>
                    <a:pt x="22249" y="25961"/>
                  </a:lnTo>
                  <a:lnTo>
                    <a:pt x="22192" y="26113"/>
                  </a:lnTo>
                  <a:lnTo>
                    <a:pt x="22154" y="26323"/>
                  </a:lnTo>
                  <a:lnTo>
                    <a:pt x="22154" y="26532"/>
                  </a:lnTo>
                  <a:lnTo>
                    <a:pt x="22192" y="26779"/>
                  </a:lnTo>
                  <a:lnTo>
                    <a:pt x="22249" y="27027"/>
                  </a:lnTo>
                  <a:lnTo>
                    <a:pt x="22326" y="27293"/>
                  </a:lnTo>
                  <a:lnTo>
                    <a:pt x="22440" y="27541"/>
                  </a:lnTo>
                  <a:lnTo>
                    <a:pt x="22573" y="27769"/>
                  </a:lnTo>
                  <a:lnTo>
                    <a:pt x="22725" y="27959"/>
                  </a:lnTo>
                  <a:lnTo>
                    <a:pt x="22877" y="28112"/>
                  </a:lnTo>
                  <a:lnTo>
                    <a:pt x="23049" y="28226"/>
                  </a:lnTo>
                  <a:lnTo>
                    <a:pt x="23201" y="28302"/>
                  </a:lnTo>
                  <a:lnTo>
                    <a:pt x="23277" y="28321"/>
                  </a:lnTo>
                  <a:lnTo>
                    <a:pt x="23410" y="28321"/>
                  </a:lnTo>
                  <a:lnTo>
                    <a:pt x="23487" y="28302"/>
                  </a:lnTo>
                  <a:lnTo>
                    <a:pt x="24134" y="28036"/>
                  </a:lnTo>
                  <a:lnTo>
                    <a:pt x="24514" y="29101"/>
                  </a:lnTo>
                  <a:lnTo>
                    <a:pt x="23962" y="29330"/>
                  </a:lnTo>
                  <a:lnTo>
                    <a:pt x="23905" y="29349"/>
                  </a:lnTo>
                  <a:lnTo>
                    <a:pt x="23848" y="29406"/>
                  </a:lnTo>
                  <a:lnTo>
                    <a:pt x="23810" y="29463"/>
                  </a:lnTo>
                  <a:lnTo>
                    <a:pt x="23753" y="29520"/>
                  </a:lnTo>
                  <a:lnTo>
                    <a:pt x="23696" y="29691"/>
                  </a:lnTo>
                  <a:lnTo>
                    <a:pt x="23658" y="29882"/>
                  </a:lnTo>
                  <a:lnTo>
                    <a:pt x="23658" y="30091"/>
                  </a:lnTo>
                  <a:lnTo>
                    <a:pt x="23696" y="30338"/>
                  </a:lnTo>
                  <a:lnTo>
                    <a:pt x="23753" y="30586"/>
                  </a:lnTo>
                  <a:lnTo>
                    <a:pt x="23829" y="30852"/>
                  </a:lnTo>
                  <a:lnTo>
                    <a:pt x="23962" y="31100"/>
                  </a:lnTo>
                  <a:lnTo>
                    <a:pt x="24096" y="31328"/>
                  </a:lnTo>
                  <a:lnTo>
                    <a:pt x="24229" y="31518"/>
                  </a:lnTo>
                  <a:lnTo>
                    <a:pt x="24381" y="31671"/>
                  </a:lnTo>
                  <a:lnTo>
                    <a:pt x="24552" y="31785"/>
                  </a:lnTo>
                  <a:lnTo>
                    <a:pt x="24705" y="31861"/>
                  </a:lnTo>
                  <a:lnTo>
                    <a:pt x="24781" y="31880"/>
                  </a:lnTo>
                  <a:lnTo>
                    <a:pt x="24933" y="31880"/>
                  </a:lnTo>
                  <a:lnTo>
                    <a:pt x="24990" y="31861"/>
                  </a:lnTo>
                  <a:lnTo>
                    <a:pt x="25276" y="31747"/>
                  </a:lnTo>
                  <a:lnTo>
                    <a:pt x="25447" y="32470"/>
                  </a:lnTo>
                  <a:lnTo>
                    <a:pt x="25599" y="33193"/>
                  </a:lnTo>
                  <a:lnTo>
                    <a:pt x="25713" y="33917"/>
                  </a:lnTo>
                  <a:lnTo>
                    <a:pt x="25828" y="34659"/>
                  </a:lnTo>
                  <a:lnTo>
                    <a:pt x="25866" y="35021"/>
                  </a:lnTo>
                  <a:lnTo>
                    <a:pt x="25866" y="35401"/>
                  </a:lnTo>
                  <a:lnTo>
                    <a:pt x="25847" y="35782"/>
                  </a:lnTo>
                  <a:lnTo>
                    <a:pt x="25828" y="35972"/>
                  </a:lnTo>
                  <a:lnTo>
                    <a:pt x="25789" y="36143"/>
                  </a:lnTo>
                  <a:lnTo>
                    <a:pt x="25732" y="36334"/>
                  </a:lnTo>
                  <a:lnTo>
                    <a:pt x="25675" y="36486"/>
                  </a:lnTo>
                  <a:lnTo>
                    <a:pt x="25599" y="36657"/>
                  </a:lnTo>
                  <a:lnTo>
                    <a:pt x="25504" y="36791"/>
                  </a:lnTo>
                  <a:lnTo>
                    <a:pt x="25390" y="36924"/>
                  </a:lnTo>
                  <a:lnTo>
                    <a:pt x="25257" y="37038"/>
                  </a:lnTo>
                  <a:lnTo>
                    <a:pt x="25104" y="37152"/>
                  </a:lnTo>
                  <a:lnTo>
                    <a:pt x="24933" y="37247"/>
                  </a:lnTo>
                  <a:lnTo>
                    <a:pt x="24762" y="37304"/>
                  </a:lnTo>
                  <a:lnTo>
                    <a:pt x="24590" y="37342"/>
                  </a:lnTo>
                  <a:lnTo>
                    <a:pt x="24400" y="37362"/>
                  </a:lnTo>
                  <a:lnTo>
                    <a:pt x="24229" y="37342"/>
                  </a:lnTo>
                  <a:lnTo>
                    <a:pt x="24058" y="37323"/>
                  </a:lnTo>
                  <a:lnTo>
                    <a:pt x="23867" y="37285"/>
                  </a:lnTo>
                  <a:lnTo>
                    <a:pt x="23696" y="37209"/>
                  </a:lnTo>
                  <a:lnTo>
                    <a:pt x="23544" y="37133"/>
                  </a:lnTo>
                  <a:lnTo>
                    <a:pt x="23372" y="37038"/>
                  </a:lnTo>
                  <a:lnTo>
                    <a:pt x="23220" y="36943"/>
                  </a:lnTo>
                  <a:lnTo>
                    <a:pt x="23087" y="36829"/>
                  </a:lnTo>
                  <a:lnTo>
                    <a:pt x="22954" y="36714"/>
                  </a:lnTo>
                  <a:lnTo>
                    <a:pt x="22706" y="36448"/>
                  </a:lnTo>
                  <a:lnTo>
                    <a:pt x="22497" y="36181"/>
                  </a:lnTo>
                  <a:lnTo>
                    <a:pt x="22287" y="35877"/>
                  </a:lnTo>
                  <a:lnTo>
                    <a:pt x="22116" y="35572"/>
                  </a:lnTo>
                  <a:lnTo>
                    <a:pt x="21774" y="34944"/>
                  </a:lnTo>
                  <a:lnTo>
                    <a:pt x="21488" y="34450"/>
                  </a:lnTo>
                  <a:lnTo>
                    <a:pt x="21222" y="33974"/>
                  </a:lnTo>
                  <a:lnTo>
                    <a:pt x="20917" y="33517"/>
                  </a:lnTo>
                  <a:lnTo>
                    <a:pt x="20632" y="33060"/>
                  </a:lnTo>
                  <a:lnTo>
                    <a:pt x="20327" y="32622"/>
                  </a:lnTo>
                  <a:lnTo>
                    <a:pt x="20004" y="32185"/>
                  </a:lnTo>
                  <a:lnTo>
                    <a:pt x="19680" y="31747"/>
                  </a:lnTo>
                  <a:lnTo>
                    <a:pt x="19337" y="31328"/>
                  </a:lnTo>
                  <a:lnTo>
                    <a:pt x="18995" y="30928"/>
                  </a:lnTo>
                  <a:lnTo>
                    <a:pt x="18633" y="30529"/>
                  </a:lnTo>
                  <a:lnTo>
                    <a:pt x="18272" y="30148"/>
                  </a:lnTo>
                  <a:lnTo>
                    <a:pt x="17910" y="29767"/>
                  </a:lnTo>
                  <a:lnTo>
                    <a:pt x="17529" y="29406"/>
                  </a:lnTo>
                  <a:lnTo>
                    <a:pt x="17130" y="29044"/>
                  </a:lnTo>
                  <a:lnTo>
                    <a:pt x="16749" y="28702"/>
                  </a:lnTo>
                  <a:lnTo>
                    <a:pt x="16330" y="28378"/>
                  </a:lnTo>
                  <a:lnTo>
                    <a:pt x="15912" y="28055"/>
                  </a:lnTo>
                  <a:lnTo>
                    <a:pt x="15493" y="27750"/>
                  </a:lnTo>
                  <a:lnTo>
                    <a:pt x="15055" y="27445"/>
                  </a:lnTo>
                  <a:lnTo>
                    <a:pt x="14617" y="27179"/>
                  </a:lnTo>
                  <a:lnTo>
                    <a:pt x="14180" y="26913"/>
                  </a:lnTo>
                  <a:lnTo>
                    <a:pt x="13723" y="26646"/>
                  </a:lnTo>
                  <a:lnTo>
                    <a:pt x="13247" y="26399"/>
                  </a:lnTo>
                  <a:lnTo>
                    <a:pt x="12771" y="26170"/>
                  </a:lnTo>
                  <a:lnTo>
                    <a:pt x="12295" y="25961"/>
                  </a:lnTo>
                  <a:lnTo>
                    <a:pt x="11800" y="25752"/>
                  </a:lnTo>
                  <a:lnTo>
                    <a:pt x="11306" y="25561"/>
                  </a:lnTo>
                  <a:lnTo>
                    <a:pt x="10792" y="25390"/>
                  </a:lnTo>
                  <a:lnTo>
                    <a:pt x="10278" y="25219"/>
                  </a:lnTo>
                  <a:lnTo>
                    <a:pt x="9764" y="25085"/>
                  </a:lnTo>
                  <a:lnTo>
                    <a:pt x="9231" y="24952"/>
                  </a:lnTo>
                  <a:lnTo>
                    <a:pt x="8698" y="24819"/>
                  </a:lnTo>
                  <a:lnTo>
                    <a:pt x="8451" y="24781"/>
                  </a:lnTo>
                  <a:lnTo>
                    <a:pt x="8222" y="24743"/>
                  </a:lnTo>
                  <a:lnTo>
                    <a:pt x="7975" y="24724"/>
                  </a:lnTo>
                  <a:lnTo>
                    <a:pt x="7727" y="24705"/>
                  </a:lnTo>
                  <a:lnTo>
                    <a:pt x="7347" y="24705"/>
                  </a:lnTo>
                  <a:lnTo>
                    <a:pt x="6966" y="24743"/>
                  </a:lnTo>
                  <a:lnTo>
                    <a:pt x="6586" y="24819"/>
                  </a:lnTo>
                  <a:lnTo>
                    <a:pt x="6224" y="24914"/>
                  </a:lnTo>
                  <a:lnTo>
                    <a:pt x="5862" y="25028"/>
                  </a:lnTo>
                  <a:lnTo>
                    <a:pt x="5501" y="25181"/>
                  </a:lnTo>
                  <a:lnTo>
                    <a:pt x="5139" y="25352"/>
                  </a:lnTo>
                  <a:lnTo>
                    <a:pt x="4796" y="25561"/>
                  </a:lnTo>
                  <a:lnTo>
                    <a:pt x="4473" y="25790"/>
                  </a:lnTo>
                  <a:lnTo>
                    <a:pt x="4130" y="26037"/>
                  </a:lnTo>
                  <a:lnTo>
                    <a:pt x="3826" y="26304"/>
                  </a:lnTo>
                  <a:lnTo>
                    <a:pt x="3502" y="26608"/>
                  </a:lnTo>
                  <a:lnTo>
                    <a:pt x="3217" y="26932"/>
                  </a:lnTo>
                  <a:lnTo>
                    <a:pt x="2912" y="27274"/>
                  </a:lnTo>
                  <a:lnTo>
                    <a:pt x="2646" y="27636"/>
                  </a:lnTo>
                  <a:lnTo>
                    <a:pt x="2379" y="28016"/>
                  </a:lnTo>
                  <a:lnTo>
                    <a:pt x="2113" y="28416"/>
                  </a:lnTo>
                  <a:lnTo>
                    <a:pt x="1865" y="28835"/>
                  </a:lnTo>
                  <a:lnTo>
                    <a:pt x="1637" y="29273"/>
                  </a:lnTo>
                  <a:lnTo>
                    <a:pt x="1428" y="29729"/>
                  </a:lnTo>
                  <a:lnTo>
                    <a:pt x="1218" y="30186"/>
                  </a:lnTo>
                  <a:lnTo>
                    <a:pt x="1028" y="30681"/>
                  </a:lnTo>
                  <a:lnTo>
                    <a:pt x="857" y="31176"/>
                  </a:lnTo>
                  <a:lnTo>
                    <a:pt x="685" y="31690"/>
                  </a:lnTo>
                  <a:lnTo>
                    <a:pt x="552" y="32223"/>
                  </a:lnTo>
                  <a:lnTo>
                    <a:pt x="419" y="32775"/>
                  </a:lnTo>
                  <a:lnTo>
                    <a:pt x="305" y="33327"/>
                  </a:lnTo>
                  <a:lnTo>
                    <a:pt x="210" y="33879"/>
                  </a:lnTo>
                  <a:lnTo>
                    <a:pt x="114" y="34469"/>
                  </a:lnTo>
                  <a:lnTo>
                    <a:pt x="57" y="35040"/>
                  </a:lnTo>
                  <a:lnTo>
                    <a:pt x="19" y="35649"/>
                  </a:lnTo>
                  <a:lnTo>
                    <a:pt x="0" y="36239"/>
                  </a:lnTo>
                  <a:lnTo>
                    <a:pt x="0" y="36848"/>
                  </a:lnTo>
                  <a:lnTo>
                    <a:pt x="0" y="37438"/>
                  </a:lnTo>
                  <a:lnTo>
                    <a:pt x="38" y="38028"/>
                  </a:lnTo>
                  <a:lnTo>
                    <a:pt x="95" y="38599"/>
                  </a:lnTo>
                  <a:lnTo>
                    <a:pt x="172" y="39170"/>
                  </a:lnTo>
                  <a:lnTo>
                    <a:pt x="248" y="39741"/>
                  </a:lnTo>
                  <a:lnTo>
                    <a:pt x="362" y="40274"/>
                  </a:lnTo>
                  <a:lnTo>
                    <a:pt x="476" y="40806"/>
                  </a:lnTo>
                  <a:lnTo>
                    <a:pt x="609" y="41339"/>
                  </a:lnTo>
                  <a:lnTo>
                    <a:pt x="762" y="41853"/>
                  </a:lnTo>
                  <a:lnTo>
                    <a:pt x="933" y="42348"/>
                  </a:lnTo>
                  <a:lnTo>
                    <a:pt x="1123" y="42824"/>
                  </a:lnTo>
                  <a:lnTo>
                    <a:pt x="1313" y="43281"/>
                  </a:lnTo>
                  <a:lnTo>
                    <a:pt x="1523" y="43737"/>
                  </a:lnTo>
                  <a:lnTo>
                    <a:pt x="1751" y="44156"/>
                  </a:lnTo>
                  <a:lnTo>
                    <a:pt x="1980" y="44575"/>
                  </a:lnTo>
                  <a:lnTo>
                    <a:pt x="2246" y="44975"/>
                  </a:lnTo>
                  <a:lnTo>
                    <a:pt x="2494" y="45336"/>
                  </a:lnTo>
                  <a:lnTo>
                    <a:pt x="2779" y="45698"/>
                  </a:lnTo>
                  <a:lnTo>
                    <a:pt x="3064" y="46021"/>
                  </a:lnTo>
                  <a:lnTo>
                    <a:pt x="3350" y="46345"/>
                  </a:lnTo>
                  <a:lnTo>
                    <a:pt x="3654" y="46630"/>
                  </a:lnTo>
                  <a:lnTo>
                    <a:pt x="3978" y="46897"/>
                  </a:lnTo>
                  <a:lnTo>
                    <a:pt x="4302" y="47144"/>
                  </a:lnTo>
                  <a:lnTo>
                    <a:pt x="4625" y="47354"/>
                  </a:lnTo>
                  <a:lnTo>
                    <a:pt x="4968" y="47544"/>
                  </a:lnTo>
                  <a:lnTo>
                    <a:pt x="5329" y="47715"/>
                  </a:lnTo>
                  <a:lnTo>
                    <a:pt x="5691" y="47849"/>
                  </a:lnTo>
                  <a:lnTo>
                    <a:pt x="6053" y="47963"/>
                  </a:lnTo>
                  <a:lnTo>
                    <a:pt x="6414" y="48039"/>
                  </a:lnTo>
                  <a:lnTo>
                    <a:pt x="6795" y="48096"/>
                  </a:lnTo>
                  <a:lnTo>
                    <a:pt x="7176" y="48134"/>
                  </a:lnTo>
                  <a:lnTo>
                    <a:pt x="7556" y="48115"/>
                  </a:lnTo>
                  <a:lnTo>
                    <a:pt x="7918" y="48096"/>
                  </a:lnTo>
                  <a:lnTo>
                    <a:pt x="8279" y="48020"/>
                  </a:lnTo>
                  <a:lnTo>
                    <a:pt x="8641" y="47944"/>
                  </a:lnTo>
                  <a:lnTo>
                    <a:pt x="9022" y="47925"/>
                  </a:lnTo>
                  <a:lnTo>
                    <a:pt x="9383" y="47925"/>
                  </a:lnTo>
                  <a:lnTo>
                    <a:pt x="9745" y="47944"/>
                  </a:lnTo>
                  <a:lnTo>
                    <a:pt x="10107" y="47982"/>
                  </a:lnTo>
                  <a:lnTo>
                    <a:pt x="10449" y="48020"/>
                  </a:lnTo>
                  <a:lnTo>
                    <a:pt x="10792" y="48077"/>
                  </a:lnTo>
                  <a:lnTo>
                    <a:pt x="11115" y="48153"/>
                  </a:lnTo>
                  <a:lnTo>
                    <a:pt x="11439" y="48229"/>
                  </a:lnTo>
                  <a:lnTo>
                    <a:pt x="11762" y="48343"/>
                  </a:lnTo>
                  <a:lnTo>
                    <a:pt x="12086" y="48439"/>
                  </a:lnTo>
                  <a:lnTo>
                    <a:pt x="12390" y="48572"/>
                  </a:lnTo>
                  <a:lnTo>
                    <a:pt x="12676" y="48686"/>
                  </a:lnTo>
                  <a:lnTo>
                    <a:pt x="13266" y="48991"/>
                  </a:lnTo>
                  <a:lnTo>
                    <a:pt x="13837" y="49314"/>
                  </a:lnTo>
                  <a:lnTo>
                    <a:pt x="14370" y="49676"/>
                  </a:lnTo>
                  <a:lnTo>
                    <a:pt x="14903" y="50056"/>
                  </a:lnTo>
                  <a:lnTo>
                    <a:pt x="15436" y="50456"/>
                  </a:lnTo>
                  <a:lnTo>
                    <a:pt x="15950" y="50875"/>
                  </a:lnTo>
                  <a:lnTo>
                    <a:pt x="16977" y="51769"/>
                  </a:lnTo>
                  <a:lnTo>
                    <a:pt x="17986" y="52683"/>
                  </a:lnTo>
                  <a:lnTo>
                    <a:pt x="18500" y="53140"/>
                  </a:lnTo>
                  <a:lnTo>
                    <a:pt x="19033" y="53596"/>
                  </a:lnTo>
                  <a:lnTo>
                    <a:pt x="19566" y="54015"/>
                  </a:lnTo>
                  <a:lnTo>
                    <a:pt x="20118" y="54453"/>
                  </a:lnTo>
                  <a:lnTo>
                    <a:pt x="20689" y="54853"/>
                  </a:lnTo>
                  <a:lnTo>
                    <a:pt x="21279" y="55233"/>
                  </a:lnTo>
                  <a:lnTo>
                    <a:pt x="21888" y="55576"/>
                  </a:lnTo>
                  <a:lnTo>
                    <a:pt x="22535" y="55899"/>
                  </a:lnTo>
                  <a:lnTo>
                    <a:pt x="22858" y="56052"/>
                  </a:lnTo>
                  <a:lnTo>
                    <a:pt x="23201" y="56185"/>
                  </a:lnTo>
                  <a:lnTo>
                    <a:pt x="23544" y="56299"/>
                  </a:lnTo>
                  <a:lnTo>
                    <a:pt x="23886" y="56413"/>
                  </a:lnTo>
                  <a:lnTo>
                    <a:pt x="24248" y="56527"/>
                  </a:lnTo>
                  <a:lnTo>
                    <a:pt x="24609" y="56623"/>
                  </a:lnTo>
                  <a:lnTo>
                    <a:pt x="24990" y="56699"/>
                  </a:lnTo>
                  <a:lnTo>
                    <a:pt x="25371" y="56756"/>
                  </a:lnTo>
                  <a:lnTo>
                    <a:pt x="25770" y="56813"/>
                  </a:lnTo>
                  <a:lnTo>
                    <a:pt x="26189" y="56851"/>
                  </a:lnTo>
                  <a:lnTo>
                    <a:pt x="26608" y="56889"/>
                  </a:lnTo>
                  <a:lnTo>
                    <a:pt x="27464" y="56889"/>
                  </a:lnTo>
                  <a:lnTo>
                    <a:pt x="27921" y="56870"/>
                  </a:lnTo>
                  <a:lnTo>
                    <a:pt x="28378" y="56832"/>
                  </a:lnTo>
                  <a:lnTo>
                    <a:pt x="28854" y="56775"/>
                  </a:lnTo>
                  <a:lnTo>
                    <a:pt x="29368" y="56699"/>
                  </a:lnTo>
                  <a:lnTo>
                    <a:pt x="29881" y="56566"/>
                  </a:lnTo>
                  <a:lnTo>
                    <a:pt x="30395" y="56394"/>
                  </a:lnTo>
                  <a:lnTo>
                    <a:pt x="30871" y="56204"/>
                  </a:lnTo>
                  <a:lnTo>
                    <a:pt x="31347" y="55956"/>
                  </a:lnTo>
                  <a:lnTo>
                    <a:pt x="31804" y="55709"/>
                  </a:lnTo>
                  <a:lnTo>
                    <a:pt x="32261" y="55405"/>
                  </a:lnTo>
                  <a:lnTo>
                    <a:pt x="32679" y="55100"/>
                  </a:lnTo>
                  <a:lnTo>
                    <a:pt x="33098" y="54738"/>
                  </a:lnTo>
                  <a:lnTo>
                    <a:pt x="33498" y="54377"/>
                  </a:lnTo>
                  <a:lnTo>
                    <a:pt x="33878" y="53996"/>
                  </a:lnTo>
                  <a:lnTo>
                    <a:pt x="34240" y="53596"/>
                  </a:lnTo>
                  <a:lnTo>
                    <a:pt x="34583" y="53178"/>
                  </a:lnTo>
                  <a:lnTo>
                    <a:pt x="34906" y="52740"/>
                  </a:lnTo>
                  <a:lnTo>
                    <a:pt x="35192" y="52302"/>
                  </a:lnTo>
                  <a:lnTo>
                    <a:pt x="35477" y="51845"/>
                  </a:lnTo>
                  <a:lnTo>
                    <a:pt x="35648" y="51541"/>
                  </a:lnTo>
                  <a:lnTo>
                    <a:pt x="35801" y="51217"/>
                  </a:lnTo>
                  <a:lnTo>
                    <a:pt x="36086" y="50589"/>
                  </a:lnTo>
                  <a:lnTo>
                    <a:pt x="36334" y="49942"/>
                  </a:lnTo>
                  <a:lnTo>
                    <a:pt x="36543" y="49295"/>
                  </a:lnTo>
                  <a:lnTo>
                    <a:pt x="36695" y="48629"/>
                  </a:lnTo>
                  <a:lnTo>
                    <a:pt x="36828" y="47944"/>
                  </a:lnTo>
                  <a:lnTo>
                    <a:pt x="36924" y="47259"/>
                  </a:lnTo>
                  <a:lnTo>
                    <a:pt x="37000" y="46554"/>
                  </a:lnTo>
                  <a:lnTo>
                    <a:pt x="37038" y="45850"/>
                  </a:lnTo>
                  <a:lnTo>
                    <a:pt x="37038" y="45165"/>
                  </a:lnTo>
                  <a:lnTo>
                    <a:pt x="37019" y="44442"/>
                  </a:lnTo>
                  <a:lnTo>
                    <a:pt x="36981" y="43737"/>
                  </a:lnTo>
                  <a:lnTo>
                    <a:pt x="36924" y="43033"/>
                  </a:lnTo>
                  <a:lnTo>
                    <a:pt x="36847" y="42329"/>
                  </a:lnTo>
                  <a:lnTo>
                    <a:pt x="36733" y="41644"/>
                  </a:lnTo>
                  <a:lnTo>
                    <a:pt x="36619" y="40959"/>
                  </a:lnTo>
                  <a:lnTo>
                    <a:pt x="36429" y="39988"/>
                  </a:lnTo>
                  <a:lnTo>
                    <a:pt x="37476" y="39645"/>
                  </a:lnTo>
                  <a:lnTo>
                    <a:pt x="38180" y="41853"/>
                  </a:lnTo>
                  <a:lnTo>
                    <a:pt x="38218" y="41929"/>
                  </a:lnTo>
                  <a:lnTo>
                    <a:pt x="38275" y="42025"/>
                  </a:lnTo>
                  <a:lnTo>
                    <a:pt x="38351" y="42082"/>
                  </a:lnTo>
                  <a:lnTo>
                    <a:pt x="38427" y="42139"/>
                  </a:lnTo>
                  <a:lnTo>
                    <a:pt x="38522" y="42177"/>
                  </a:lnTo>
                  <a:lnTo>
                    <a:pt x="38617" y="42196"/>
                  </a:lnTo>
                  <a:lnTo>
                    <a:pt x="38713" y="42196"/>
                  </a:lnTo>
                  <a:lnTo>
                    <a:pt x="38808" y="42177"/>
                  </a:lnTo>
                  <a:lnTo>
                    <a:pt x="38903" y="42120"/>
                  </a:lnTo>
                  <a:lnTo>
                    <a:pt x="38979" y="42063"/>
                  </a:lnTo>
                  <a:lnTo>
                    <a:pt x="39055" y="42006"/>
                  </a:lnTo>
                  <a:lnTo>
                    <a:pt x="39093" y="41929"/>
                  </a:lnTo>
                  <a:lnTo>
                    <a:pt x="39131" y="41834"/>
                  </a:lnTo>
                  <a:lnTo>
                    <a:pt x="39150" y="41739"/>
                  </a:lnTo>
                  <a:lnTo>
                    <a:pt x="39150" y="41644"/>
                  </a:lnTo>
                  <a:lnTo>
                    <a:pt x="39131" y="41549"/>
                  </a:lnTo>
                  <a:lnTo>
                    <a:pt x="36334" y="32794"/>
                  </a:lnTo>
                  <a:lnTo>
                    <a:pt x="36295" y="32718"/>
                  </a:lnTo>
                  <a:lnTo>
                    <a:pt x="36238" y="32622"/>
                  </a:lnTo>
                  <a:lnTo>
                    <a:pt x="36162" y="32565"/>
                  </a:lnTo>
                  <a:lnTo>
                    <a:pt x="36086" y="32508"/>
                  </a:lnTo>
                  <a:lnTo>
                    <a:pt x="35991" y="32470"/>
                  </a:lnTo>
                  <a:lnTo>
                    <a:pt x="35896" y="32451"/>
                  </a:lnTo>
                  <a:lnTo>
                    <a:pt x="35801" y="32451"/>
                  </a:lnTo>
                  <a:lnTo>
                    <a:pt x="35705" y="32470"/>
                  </a:lnTo>
                  <a:lnTo>
                    <a:pt x="34297" y="32927"/>
                  </a:lnTo>
                  <a:lnTo>
                    <a:pt x="33993" y="32166"/>
                  </a:lnTo>
                  <a:lnTo>
                    <a:pt x="33688" y="31404"/>
                  </a:lnTo>
                  <a:lnTo>
                    <a:pt x="33345" y="30643"/>
                  </a:lnTo>
                  <a:lnTo>
                    <a:pt x="33003" y="29882"/>
                  </a:lnTo>
                  <a:lnTo>
                    <a:pt x="33631" y="29615"/>
                  </a:lnTo>
                  <a:lnTo>
                    <a:pt x="34564" y="31728"/>
                  </a:lnTo>
                  <a:lnTo>
                    <a:pt x="34621" y="31804"/>
                  </a:lnTo>
                  <a:lnTo>
                    <a:pt x="34678" y="31880"/>
                  </a:lnTo>
                  <a:lnTo>
                    <a:pt x="34754" y="31937"/>
                  </a:lnTo>
                  <a:lnTo>
                    <a:pt x="34849" y="31975"/>
                  </a:lnTo>
                  <a:lnTo>
                    <a:pt x="34944" y="32013"/>
                  </a:lnTo>
                  <a:lnTo>
                    <a:pt x="35135" y="32013"/>
                  </a:lnTo>
                  <a:lnTo>
                    <a:pt x="35230" y="31975"/>
                  </a:lnTo>
                  <a:lnTo>
                    <a:pt x="35306" y="31918"/>
                  </a:lnTo>
                  <a:lnTo>
                    <a:pt x="35382" y="31861"/>
                  </a:lnTo>
                  <a:lnTo>
                    <a:pt x="35439" y="31785"/>
                  </a:lnTo>
                  <a:lnTo>
                    <a:pt x="35496" y="31690"/>
                  </a:lnTo>
                  <a:lnTo>
                    <a:pt x="35515" y="31595"/>
                  </a:lnTo>
                  <a:lnTo>
                    <a:pt x="35515" y="31499"/>
                  </a:lnTo>
                  <a:lnTo>
                    <a:pt x="35515" y="31404"/>
                  </a:lnTo>
                  <a:lnTo>
                    <a:pt x="35477" y="31309"/>
                  </a:lnTo>
                  <a:lnTo>
                    <a:pt x="31747" y="22935"/>
                  </a:lnTo>
                  <a:lnTo>
                    <a:pt x="31709" y="22840"/>
                  </a:lnTo>
                  <a:lnTo>
                    <a:pt x="31632" y="22763"/>
                  </a:lnTo>
                  <a:lnTo>
                    <a:pt x="31556" y="22706"/>
                  </a:lnTo>
                  <a:lnTo>
                    <a:pt x="31480" y="22668"/>
                  </a:lnTo>
                  <a:lnTo>
                    <a:pt x="31385" y="22649"/>
                  </a:lnTo>
                  <a:lnTo>
                    <a:pt x="31290" y="22630"/>
                  </a:lnTo>
                  <a:lnTo>
                    <a:pt x="31195" y="22649"/>
                  </a:lnTo>
                  <a:lnTo>
                    <a:pt x="31100" y="22687"/>
                  </a:lnTo>
                  <a:lnTo>
                    <a:pt x="29558" y="23353"/>
                  </a:lnTo>
                  <a:lnTo>
                    <a:pt x="28701" y="21888"/>
                  </a:lnTo>
                  <a:lnTo>
                    <a:pt x="27807" y="20441"/>
                  </a:lnTo>
                  <a:lnTo>
                    <a:pt x="28644" y="19890"/>
                  </a:lnTo>
                  <a:lnTo>
                    <a:pt x="29920" y="21812"/>
                  </a:lnTo>
                  <a:lnTo>
                    <a:pt x="29977" y="21888"/>
                  </a:lnTo>
                  <a:lnTo>
                    <a:pt x="30053" y="21964"/>
                  </a:lnTo>
                  <a:lnTo>
                    <a:pt x="30148" y="22002"/>
                  </a:lnTo>
                  <a:lnTo>
                    <a:pt x="30224" y="22040"/>
                  </a:lnTo>
                  <a:lnTo>
                    <a:pt x="30414" y="22040"/>
                  </a:lnTo>
                  <a:lnTo>
                    <a:pt x="30510" y="22002"/>
                  </a:lnTo>
                  <a:lnTo>
                    <a:pt x="30605" y="21964"/>
                  </a:lnTo>
                  <a:lnTo>
                    <a:pt x="30681" y="21888"/>
                  </a:lnTo>
                  <a:lnTo>
                    <a:pt x="30757" y="21812"/>
                  </a:lnTo>
                  <a:lnTo>
                    <a:pt x="30795" y="21736"/>
                  </a:lnTo>
                  <a:lnTo>
                    <a:pt x="30814" y="21641"/>
                  </a:lnTo>
                  <a:lnTo>
                    <a:pt x="30833" y="21545"/>
                  </a:lnTo>
                  <a:lnTo>
                    <a:pt x="30833" y="21450"/>
                  </a:lnTo>
                  <a:lnTo>
                    <a:pt x="30795" y="21355"/>
                  </a:lnTo>
                  <a:lnTo>
                    <a:pt x="30757" y="21260"/>
                  </a:lnTo>
                  <a:lnTo>
                    <a:pt x="25713" y="13590"/>
                  </a:lnTo>
                  <a:lnTo>
                    <a:pt x="25656" y="13514"/>
                  </a:lnTo>
                  <a:lnTo>
                    <a:pt x="25580" y="13456"/>
                  </a:lnTo>
                  <a:lnTo>
                    <a:pt x="25504" y="13399"/>
                  </a:lnTo>
                  <a:lnTo>
                    <a:pt x="25409" y="13380"/>
                  </a:lnTo>
                  <a:lnTo>
                    <a:pt x="25314" y="13361"/>
                  </a:lnTo>
                  <a:lnTo>
                    <a:pt x="25218" y="13380"/>
                  </a:lnTo>
                  <a:lnTo>
                    <a:pt x="25123" y="13399"/>
                  </a:lnTo>
                  <a:lnTo>
                    <a:pt x="25028" y="13456"/>
                  </a:lnTo>
                  <a:lnTo>
                    <a:pt x="23791" y="14256"/>
                  </a:lnTo>
                  <a:lnTo>
                    <a:pt x="23506" y="13837"/>
                  </a:lnTo>
                  <a:lnTo>
                    <a:pt x="22858" y="12828"/>
                  </a:lnTo>
                  <a:lnTo>
                    <a:pt x="22535" y="12314"/>
                  </a:lnTo>
                  <a:lnTo>
                    <a:pt x="22230" y="11801"/>
                  </a:lnTo>
                  <a:lnTo>
                    <a:pt x="21945" y="11268"/>
                  </a:lnTo>
                  <a:lnTo>
                    <a:pt x="21678" y="10735"/>
                  </a:lnTo>
                  <a:lnTo>
                    <a:pt x="21450" y="10183"/>
                  </a:lnTo>
                  <a:lnTo>
                    <a:pt x="21241" y="9612"/>
                  </a:lnTo>
                  <a:lnTo>
                    <a:pt x="21393" y="9307"/>
                  </a:lnTo>
                  <a:lnTo>
                    <a:pt x="21526" y="8965"/>
                  </a:lnTo>
                  <a:lnTo>
                    <a:pt x="21640" y="8622"/>
                  </a:lnTo>
                  <a:lnTo>
                    <a:pt x="21736" y="8241"/>
                  </a:lnTo>
                  <a:lnTo>
                    <a:pt x="21831" y="7861"/>
                  </a:lnTo>
                  <a:lnTo>
                    <a:pt x="21888" y="7442"/>
                  </a:lnTo>
                  <a:lnTo>
                    <a:pt x="21926" y="7023"/>
                  </a:lnTo>
                  <a:lnTo>
                    <a:pt x="21945" y="6586"/>
                  </a:lnTo>
                  <a:lnTo>
                    <a:pt x="21945" y="6072"/>
                  </a:lnTo>
                  <a:lnTo>
                    <a:pt x="21907" y="5577"/>
                  </a:lnTo>
                  <a:lnTo>
                    <a:pt x="21850" y="5101"/>
                  </a:lnTo>
                  <a:lnTo>
                    <a:pt x="21755" y="4663"/>
                  </a:lnTo>
                  <a:lnTo>
                    <a:pt x="22002" y="4359"/>
                  </a:lnTo>
                  <a:lnTo>
                    <a:pt x="22306" y="4073"/>
                  </a:lnTo>
                  <a:lnTo>
                    <a:pt x="22611" y="3807"/>
                  </a:lnTo>
                  <a:lnTo>
                    <a:pt x="22973" y="3559"/>
                  </a:lnTo>
                  <a:lnTo>
                    <a:pt x="23334" y="3331"/>
                  </a:lnTo>
                  <a:lnTo>
                    <a:pt x="23734" y="3160"/>
                  </a:lnTo>
                  <a:lnTo>
                    <a:pt x="24115" y="3008"/>
                  </a:lnTo>
                  <a:lnTo>
                    <a:pt x="24514" y="2893"/>
                  </a:lnTo>
                  <a:lnTo>
                    <a:pt x="24705" y="3103"/>
                  </a:lnTo>
                  <a:lnTo>
                    <a:pt x="24914" y="3255"/>
                  </a:lnTo>
                  <a:lnTo>
                    <a:pt x="25142" y="3407"/>
                  </a:lnTo>
                  <a:lnTo>
                    <a:pt x="25390" y="3521"/>
                  </a:lnTo>
                  <a:lnTo>
                    <a:pt x="25618" y="3617"/>
                  </a:lnTo>
                  <a:lnTo>
                    <a:pt x="25866" y="3674"/>
                  </a:lnTo>
                  <a:lnTo>
                    <a:pt x="26094" y="3712"/>
                  </a:lnTo>
                  <a:lnTo>
                    <a:pt x="26322" y="3712"/>
                  </a:lnTo>
                  <a:lnTo>
                    <a:pt x="26456" y="3674"/>
                  </a:lnTo>
                  <a:lnTo>
                    <a:pt x="26570" y="3636"/>
                  </a:lnTo>
                  <a:lnTo>
                    <a:pt x="26646" y="3578"/>
                  </a:lnTo>
                  <a:lnTo>
                    <a:pt x="26722" y="3502"/>
                  </a:lnTo>
                  <a:lnTo>
                    <a:pt x="26779" y="3426"/>
                  </a:lnTo>
                  <a:lnTo>
                    <a:pt x="26798" y="3312"/>
                  </a:lnTo>
                  <a:lnTo>
                    <a:pt x="26817" y="3198"/>
                  </a:lnTo>
                  <a:lnTo>
                    <a:pt x="26817" y="3084"/>
                  </a:lnTo>
                  <a:lnTo>
                    <a:pt x="26798" y="2798"/>
                  </a:lnTo>
                  <a:lnTo>
                    <a:pt x="26760" y="2475"/>
                  </a:lnTo>
                  <a:lnTo>
                    <a:pt x="26703" y="2113"/>
                  </a:lnTo>
                  <a:lnTo>
                    <a:pt x="26646" y="1732"/>
                  </a:lnTo>
                  <a:lnTo>
                    <a:pt x="26627" y="1371"/>
                  </a:lnTo>
                  <a:lnTo>
                    <a:pt x="26608" y="1028"/>
                  </a:lnTo>
                  <a:lnTo>
                    <a:pt x="26608" y="724"/>
                  </a:lnTo>
                  <a:lnTo>
                    <a:pt x="26570" y="457"/>
                  </a:lnTo>
                  <a:lnTo>
                    <a:pt x="26532" y="343"/>
                  </a:lnTo>
                  <a:lnTo>
                    <a:pt x="26494" y="248"/>
                  </a:lnTo>
                  <a:lnTo>
                    <a:pt x="26456" y="172"/>
                  </a:lnTo>
                  <a:lnTo>
                    <a:pt x="26379" y="95"/>
                  </a:lnTo>
                  <a:lnTo>
                    <a:pt x="26303" y="57"/>
                  </a:lnTo>
                  <a:lnTo>
                    <a:pt x="26208" y="19"/>
                  </a:lnTo>
                  <a:lnTo>
                    <a:pt x="26094" y="0"/>
                  </a:lnTo>
                  <a:close/>
                </a:path>
              </a:pathLst>
            </a:custGeom>
            <a:solidFill>
              <a:schemeClr val="lt1"/>
            </a:solidFill>
            <a:ln w="381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3" name="Google Shape;1233;p19"/>
            <p:cNvGrpSpPr/>
            <p:nvPr/>
          </p:nvGrpSpPr>
          <p:grpSpPr>
            <a:xfrm>
              <a:off x="3703650" y="-1565050"/>
              <a:ext cx="978250" cy="1421475"/>
              <a:chOff x="4008450" y="-1565050"/>
              <a:chExt cx="978250" cy="1421475"/>
            </a:xfrm>
          </p:grpSpPr>
          <p:sp>
            <p:nvSpPr>
              <p:cNvPr id="1234" name="Google Shape;1234;p19"/>
              <p:cNvSpPr/>
              <p:nvPr/>
            </p:nvSpPr>
            <p:spPr>
              <a:xfrm>
                <a:off x="4611450" y="-1565050"/>
                <a:ext cx="67075" cy="92750"/>
              </a:xfrm>
              <a:custGeom>
                <a:avLst/>
                <a:gdLst/>
                <a:ahLst/>
                <a:cxnLst/>
                <a:rect l="l" t="t" r="r" b="b"/>
                <a:pathLst>
                  <a:path w="2683" h="3710" extrusionOk="0">
                    <a:moveTo>
                      <a:pt x="1808" y="0"/>
                    </a:moveTo>
                    <a:lnTo>
                      <a:pt x="1655" y="38"/>
                    </a:lnTo>
                    <a:lnTo>
                      <a:pt x="1503" y="76"/>
                    </a:lnTo>
                    <a:lnTo>
                      <a:pt x="1332" y="134"/>
                    </a:lnTo>
                    <a:lnTo>
                      <a:pt x="1180" y="210"/>
                    </a:lnTo>
                    <a:lnTo>
                      <a:pt x="1009" y="305"/>
                    </a:lnTo>
                    <a:lnTo>
                      <a:pt x="856" y="419"/>
                    </a:lnTo>
                    <a:lnTo>
                      <a:pt x="704" y="533"/>
                    </a:lnTo>
                    <a:lnTo>
                      <a:pt x="571" y="666"/>
                    </a:lnTo>
                    <a:lnTo>
                      <a:pt x="438" y="818"/>
                    </a:lnTo>
                    <a:lnTo>
                      <a:pt x="324" y="970"/>
                    </a:lnTo>
                    <a:lnTo>
                      <a:pt x="210" y="1142"/>
                    </a:lnTo>
                    <a:lnTo>
                      <a:pt x="134" y="1313"/>
                    </a:lnTo>
                    <a:lnTo>
                      <a:pt x="58" y="1484"/>
                    </a:lnTo>
                    <a:lnTo>
                      <a:pt x="19" y="1674"/>
                    </a:lnTo>
                    <a:lnTo>
                      <a:pt x="0" y="1865"/>
                    </a:lnTo>
                    <a:lnTo>
                      <a:pt x="0" y="2055"/>
                    </a:lnTo>
                    <a:lnTo>
                      <a:pt x="39" y="2245"/>
                    </a:lnTo>
                    <a:lnTo>
                      <a:pt x="96" y="2416"/>
                    </a:lnTo>
                    <a:lnTo>
                      <a:pt x="172" y="2587"/>
                    </a:lnTo>
                    <a:lnTo>
                      <a:pt x="267" y="2759"/>
                    </a:lnTo>
                    <a:lnTo>
                      <a:pt x="381" y="2911"/>
                    </a:lnTo>
                    <a:lnTo>
                      <a:pt x="514" y="3044"/>
                    </a:lnTo>
                    <a:lnTo>
                      <a:pt x="666" y="3177"/>
                    </a:lnTo>
                    <a:lnTo>
                      <a:pt x="818" y="3291"/>
                    </a:lnTo>
                    <a:lnTo>
                      <a:pt x="990" y="3386"/>
                    </a:lnTo>
                    <a:lnTo>
                      <a:pt x="1161" y="3481"/>
                    </a:lnTo>
                    <a:lnTo>
                      <a:pt x="1332" y="3558"/>
                    </a:lnTo>
                    <a:lnTo>
                      <a:pt x="1522" y="3615"/>
                    </a:lnTo>
                    <a:lnTo>
                      <a:pt x="1693" y="3672"/>
                    </a:lnTo>
                    <a:lnTo>
                      <a:pt x="1865" y="3691"/>
                    </a:lnTo>
                    <a:lnTo>
                      <a:pt x="2017" y="3710"/>
                    </a:lnTo>
                    <a:lnTo>
                      <a:pt x="2188" y="3710"/>
                    </a:lnTo>
                    <a:lnTo>
                      <a:pt x="2321" y="3672"/>
                    </a:lnTo>
                    <a:lnTo>
                      <a:pt x="2435" y="3634"/>
                    </a:lnTo>
                    <a:lnTo>
                      <a:pt x="2511" y="3577"/>
                    </a:lnTo>
                    <a:lnTo>
                      <a:pt x="2587" y="3500"/>
                    </a:lnTo>
                    <a:lnTo>
                      <a:pt x="2645" y="3424"/>
                    </a:lnTo>
                    <a:lnTo>
                      <a:pt x="2664" y="3310"/>
                    </a:lnTo>
                    <a:lnTo>
                      <a:pt x="2683" y="3196"/>
                    </a:lnTo>
                    <a:lnTo>
                      <a:pt x="2683" y="3082"/>
                    </a:lnTo>
                    <a:lnTo>
                      <a:pt x="2664" y="2797"/>
                    </a:lnTo>
                    <a:lnTo>
                      <a:pt x="2626" y="2473"/>
                    </a:lnTo>
                    <a:lnTo>
                      <a:pt x="2568" y="2112"/>
                    </a:lnTo>
                    <a:lnTo>
                      <a:pt x="2511" y="1731"/>
                    </a:lnTo>
                    <a:lnTo>
                      <a:pt x="2492" y="1370"/>
                    </a:lnTo>
                    <a:lnTo>
                      <a:pt x="2473" y="1028"/>
                    </a:lnTo>
                    <a:lnTo>
                      <a:pt x="2473" y="723"/>
                    </a:lnTo>
                    <a:lnTo>
                      <a:pt x="2435" y="457"/>
                    </a:lnTo>
                    <a:lnTo>
                      <a:pt x="2397" y="343"/>
                    </a:lnTo>
                    <a:lnTo>
                      <a:pt x="2359" y="248"/>
                    </a:lnTo>
                    <a:lnTo>
                      <a:pt x="2321" y="172"/>
                    </a:lnTo>
                    <a:lnTo>
                      <a:pt x="2245" y="95"/>
                    </a:lnTo>
                    <a:lnTo>
                      <a:pt x="2169" y="57"/>
                    </a:lnTo>
                    <a:lnTo>
                      <a:pt x="2074" y="19"/>
                    </a:lnTo>
                    <a:lnTo>
                      <a:pt x="1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9"/>
              <p:cNvSpPr/>
              <p:nvPr/>
            </p:nvSpPr>
            <p:spPr>
              <a:xfrm>
                <a:off x="4166800" y="-1541275"/>
                <a:ext cx="767100" cy="1397700"/>
              </a:xfrm>
              <a:custGeom>
                <a:avLst/>
                <a:gdLst/>
                <a:ahLst/>
                <a:cxnLst/>
                <a:rect l="l" t="t" r="r" b="b"/>
                <a:pathLst>
                  <a:path w="30684" h="55908" extrusionOk="0">
                    <a:moveTo>
                      <a:pt x="17634" y="0"/>
                    </a:moveTo>
                    <a:lnTo>
                      <a:pt x="17083" y="19"/>
                    </a:lnTo>
                    <a:lnTo>
                      <a:pt x="16550" y="58"/>
                    </a:lnTo>
                    <a:lnTo>
                      <a:pt x="16036" y="153"/>
                    </a:lnTo>
                    <a:lnTo>
                      <a:pt x="15504" y="267"/>
                    </a:lnTo>
                    <a:lnTo>
                      <a:pt x="14990" y="40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6493" y="11870"/>
                    </a:lnTo>
                    <a:lnTo>
                      <a:pt x="16170" y="11338"/>
                    </a:lnTo>
                    <a:lnTo>
                      <a:pt x="15865" y="10805"/>
                    </a:lnTo>
                    <a:lnTo>
                      <a:pt x="15580" y="10273"/>
                    </a:lnTo>
                    <a:lnTo>
                      <a:pt x="15314" y="9721"/>
                    </a:lnTo>
                    <a:lnTo>
                      <a:pt x="15066" y="916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04"/>
                    </a:lnTo>
                    <a:lnTo>
                      <a:pt x="19460" y="571"/>
                    </a:lnTo>
                    <a:lnTo>
                      <a:pt x="19403" y="457"/>
                    </a:lnTo>
                    <a:lnTo>
                      <a:pt x="19308" y="343"/>
                    </a:lnTo>
                    <a:lnTo>
                      <a:pt x="19213" y="248"/>
                    </a:lnTo>
                    <a:lnTo>
                      <a:pt x="19099" y="153"/>
                    </a:lnTo>
                    <a:lnTo>
                      <a:pt x="18985" y="96"/>
                    </a:lnTo>
                    <a:lnTo>
                      <a:pt x="18852" y="58"/>
                    </a:lnTo>
                    <a:lnTo>
                      <a:pt x="18700" y="19"/>
                    </a:lnTo>
                    <a:lnTo>
                      <a:pt x="181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9"/>
              <p:cNvSpPr/>
              <p:nvPr/>
            </p:nvSpPr>
            <p:spPr>
              <a:xfrm>
                <a:off x="4166800" y="-1541275"/>
                <a:ext cx="767100" cy="1397700"/>
              </a:xfrm>
              <a:custGeom>
                <a:avLst/>
                <a:gdLst/>
                <a:ahLst/>
                <a:cxnLst/>
                <a:rect l="l" t="t" r="r" b="b"/>
                <a:pathLst>
                  <a:path w="30684" h="55908" fill="none" extrusionOk="0">
                    <a:moveTo>
                      <a:pt x="19517" y="742"/>
                    </a:moveTo>
                    <a:lnTo>
                      <a:pt x="19517" y="742"/>
                    </a:lnTo>
                    <a:lnTo>
                      <a:pt x="19517" y="704"/>
                    </a:lnTo>
                    <a:lnTo>
                      <a:pt x="19517" y="704"/>
                    </a:lnTo>
                    <a:lnTo>
                      <a:pt x="19460" y="571"/>
                    </a:lnTo>
                    <a:lnTo>
                      <a:pt x="19403" y="457"/>
                    </a:lnTo>
                    <a:lnTo>
                      <a:pt x="19308" y="343"/>
                    </a:lnTo>
                    <a:lnTo>
                      <a:pt x="19213" y="248"/>
                    </a:lnTo>
                    <a:lnTo>
                      <a:pt x="19099" y="153"/>
                    </a:lnTo>
                    <a:lnTo>
                      <a:pt x="18985" y="96"/>
                    </a:lnTo>
                    <a:lnTo>
                      <a:pt x="18852" y="58"/>
                    </a:lnTo>
                    <a:lnTo>
                      <a:pt x="18700" y="19"/>
                    </a:lnTo>
                    <a:lnTo>
                      <a:pt x="18700" y="19"/>
                    </a:lnTo>
                    <a:lnTo>
                      <a:pt x="18167" y="0"/>
                    </a:lnTo>
                    <a:lnTo>
                      <a:pt x="17634" y="0"/>
                    </a:lnTo>
                    <a:lnTo>
                      <a:pt x="17083" y="19"/>
                    </a:lnTo>
                    <a:lnTo>
                      <a:pt x="16550" y="58"/>
                    </a:lnTo>
                    <a:lnTo>
                      <a:pt x="16036" y="153"/>
                    </a:lnTo>
                    <a:lnTo>
                      <a:pt x="15504" y="267"/>
                    </a:lnTo>
                    <a:lnTo>
                      <a:pt x="14990" y="400"/>
                    </a:lnTo>
                    <a:lnTo>
                      <a:pt x="14496" y="59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7159" y="12879"/>
                    </a:lnTo>
                    <a:lnTo>
                      <a:pt x="16493" y="11870"/>
                    </a:lnTo>
                    <a:lnTo>
                      <a:pt x="16170" y="11338"/>
                    </a:lnTo>
                    <a:lnTo>
                      <a:pt x="15865" y="10805"/>
                    </a:lnTo>
                    <a:lnTo>
                      <a:pt x="15580" y="10273"/>
                    </a:lnTo>
                    <a:lnTo>
                      <a:pt x="15314" y="9721"/>
                    </a:lnTo>
                    <a:lnTo>
                      <a:pt x="15066" y="9169"/>
                    </a:lnTo>
                    <a:lnTo>
                      <a:pt x="14876" y="859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42"/>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9"/>
              <p:cNvSpPr/>
              <p:nvPr/>
            </p:nvSpPr>
            <p:spPr>
              <a:xfrm>
                <a:off x="4008450" y="-947775"/>
                <a:ext cx="372375" cy="585425"/>
              </a:xfrm>
              <a:custGeom>
                <a:avLst/>
                <a:gdLst/>
                <a:ahLst/>
                <a:cxnLst/>
                <a:rect l="l" t="t" r="r" b="b"/>
                <a:pathLst>
                  <a:path w="14895" h="23417" extrusionOk="0">
                    <a:moveTo>
                      <a:pt x="7343" y="0"/>
                    </a:moveTo>
                    <a:lnTo>
                      <a:pt x="6962" y="38"/>
                    </a:lnTo>
                    <a:lnTo>
                      <a:pt x="6582" y="114"/>
                    </a:lnTo>
                    <a:lnTo>
                      <a:pt x="6221" y="210"/>
                    </a:lnTo>
                    <a:lnTo>
                      <a:pt x="5859" y="324"/>
                    </a:lnTo>
                    <a:lnTo>
                      <a:pt x="5498" y="476"/>
                    </a:lnTo>
                    <a:lnTo>
                      <a:pt x="5136" y="647"/>
                    </a:lnTo>
                    <a:lnTo>
                      <a:pt x="4794" y="856"/>
                    </a:lnTo>
                    <a:lnTo>
                      <a:pt x="4470" y="1085"/>
                    </a:lnTo>
                    <a:lnTo>
                      <a:pt x="4128" y="1332"/>
                    </a:lnTo>
                    <a:lnTo>
                      <a:pt x="3824" y="1598"/>
                    </a:lnTo>
                    <a:lnTo>
                      <a:pt x="3500" y="1903"/>
                    </a:lnTo>
                    <a:lnTo>
                      <a:pt x="3215" y="2226"/>
                    </a:lnTo>
                    <a:lnTo>
                      <a:pt x="2911" y="2568"/>
                    </a:lnTo>
                    <a:lnTo>
                      <a:pt x="2644" y="2930"/>
                    </a:lnTo>
                    <a:lnTo>
                      <a:pt x="2378" y="3310"/>
                    </a:lnTo>
                    <a:lnTo>
                      <a:pt x="2112" y="3710"/>
                    </a:lnTo>
                    <a:lnTo>
                      <a:pt x="1864" y="4128"/>
                    </a:lnTo>
                    <a:lnTo>
                      <a:pt x="1636" y="4566"/>
                    </a:lnTo>
                    <a:lnTo>
                      <a:pt x="1427" y="5022"/>
                    </a:lnTo>
                    <a:lnTo>
                      <a:pt x="1218" y="5479"/>
                    </a:lnTo>
                    <a:lnTo>
                      <a:pt x="1027" y="5973"/>
                    </a:lnTo>
                    <a:lnTo>
                      <a:pt x="856" y="6468"/>
                    </a:lnTo>
                    <a:lnTo>
                      <a:pt x="685" y="6982"/>
                    </a:lnTo>
                    <a:lnTo>
                      <a:pt x="552" y="7514"/>
                    </a:lnTo>
                    <a:lnTo>
                      <a:pt x="419" y="8066"/>
                    </a:lnTo>
                    <a:lnTo>
                      <a:pt x="305" y="8617"/>
                    </a:lnTo>
                    <a:lnTo>
                      <a:pt x="209" y="9169"/>
                    </a:lnTo>
                    <a:lnTo>
                      <a:pt x="114" y="9759"/>
                    </a:lnTo>
                    <a:lnTo>
                      <a:pt x="57" y="10329"/>
                    </a:lnTo>
                    <a:lnTo>
                      <a:pt x="19" y="10938"/>
                    </a:lnTo>
                    <a:lnTo>
                      <a:pt x="0" y="11528"/>
                    </a:lnTo>
                    <a:lnTo>
                      <a:pt x="0" y="12137"/>
                    </a:lnTo>
                    <a:lnTo>
                      <a:pt x="0" y="12726"/>
                    </a:lnTo>
                    <a:lnTo>
                      <a:pt x="38" y="13316"/>
                    </a:lnTo>
                    <a:lnTo>
                      <a:pt x="95" y="13887"/>
                    </a:lnTo>
                    <a:lnTo>
                      <a:pt x="171" y="14457"/>
                    </a:lnTo>
                    <a:lnTo>
                      <a:pt x="248" y="15028"/>
                    </a:lnTo>
                    <a:lnTo>
                      <a:pt x="362" y="15561"/>
                    </a:lnTo>
                    <a:lnTo>
                      <a:pt x="476" y="16093"/>
                    </a:lnTo>
                    <a:lnTo>
                      <a:pt x="609" y="16626"/>
                    </a:lnTo>
                    <a:lnTo>
                      <a:pt x="761" y="17139"/>
                    </a:lnTo>
                    <a:lnTo>
                      <a:pt x="932" y="17634"/>
                    </a:lnTo>
                    <a:lnTo>
                      <a:pt x="1123" y="18110"/>
                    </a:lnTo>
                    <a:lnTo>
                      <a:pt x="1313" y="18566"/>
                    </a:lnTo>
                    <a:lnTo>
                      <a:pt x="1522" y="19023"/>
                    </a:lnTo>
                    <a:lnTo>
                      <a:pt x="1750" y="19441"/>
                    </a:lnTo>
                    <a:lnTo>
                      <a:pt x="1979" y="19860"/>
                    </a:lnTo>
                    <a:lnTo>
                      <a:pt x="2245" y="20259"/>
                    </a:lnTo>
                    <a:lnTo>
                      <a:pt x="2492" y="20621"/>
                    </a:lnTo>
                    <a:lnTo>
                      <a:pt x="2777" y="20982"/>
                    </a:lnTo>
                    <a:lnTo>
                      <a:pt x="3063" y="21305"/>
                    </a:lnTo>
                    <a:lnTo>
                      <a:pt x="3348" y="21629"/>
                    </a:lnTo>
                    <a:lnTo>
                      <a:pt x="3653" y="21914"/>
                    </a:lnTo>
                    <a:lnTo>
                      <a:pt x="3976" y="22180"/>
                    </a:lnTo>
                    <a:lnTo>
                      <a:pt x="4299" y="22428"/>
                    </a:lnTo>
                    <a:lnTo>
                      <a:pt x="4623" y="22637"/>
                    </a:lnTo>
                    <a:lnTo>
                      <a:pt x="4965" y="22827"/>
                    </a:lnTo>
                    <a:lnTo>
                      <a:pt x="5326" y="22998"/>
                    </a:lnTo>
                    <a:lnTo>
                      <a:pt x="5688" y="23131"/>
                    </a:lnTo>
                    <a:lnTo>
                      <a:pt x="6049" y="23246"/>
                    </a:lnTo>
                    <a:lnTo>
                      <a:pt x="6411" y="23322"/>
                    </a:lnTo>
                    <a:lnTo>
                      <a:pt x="6791" y="23379"/>
                    </a:lnTo>
                    <a:lnTo>
                      <a:pt x="7172" y="23417"/>
                    </a:lnTo>
                    <a:lnTo>
                      <a:pt x="7552" y="23398"/>
                    </a:lnTo>
                    <a:lnTo>
                      <a:pt x="7933" y="23360"/>
                    </a:lnTo>
                    <a:lnTo>
                      <a:pt x="8313" y="23303"/>
                    </a:lnTo>
                    <a:lnTo>
                      <a:pt x="8674" y="23208"/>
                    </a:lnTo>
                    <a:lnTo>
                      <a:pt x="9055" y="23074"/>
                    </a:lnTo>
                    <a:lnTo>
                      <a:pt x="9397" y="22941"/>
                    </a:lnTo>
                    <a:lnTo>
                      <a:pt x="9759" y="22751"/>
                    </a:lnTo>
                    <a:lnTo>
                      <a:pt x="10101" y="22561"/>
                    </a:lnTo>
                    <a:lnTo>
                      <a:pt x="10424" y="22333"/>
                    </a:lnTo>
                    <a:lnTo>
                      <a:pt x="10767" y="22085"/>
                    </a:lnTo>
                    <a:lnTo>
                      <a:pt x="11071" y="21800"/>
                    </a:lnTo>
                    <a:lnTo>
                      <a:pt x="11395" y="21515"/>
                    </a:lnTo>
                    <a:lnTo>
                      <a:pt x="11680" y="21191"/>
                    </a:lnTo>
                    <a:lnTo>
                      <a:pt x="11984" y="20849"/>
                    </a:lnTo>
                    <a:lnTo>
                      <a:pt x="12251" y="20487"/>
                    </a:lnTo>
                    <a:lnTo>
                      <a:pt x="12517" y="20107"/>
                    </a:lnTo>
                    <a:lnTo>
                      <a:pt x="12783" y="19707"/>
                    </a:lnTo>
                    <a:lnTo>
                      <a:pt x="13030" y="19289"/>
                    </a:lnTo>
                    <a:lnTo>
                      <a:pt x="13259" y="18851"/>
                    </a:lnTo>
                    <a:lnTo>
                      <a:pt x="13468" y="18395"/>
                    </a:lnTo>
                    <a:lnTo>
                      <a:pt x="13677" y="17919"/>
                    </a:lnTo>
                    <a:lnTo>
                      <a:pt x="13867" y="17444"/>
                    </a:lnTo>
                    <a:lnTo>
                      <a:pt x="14039" y="16930"/>
                    </a:lnTo>
                    <a:lnTo>
                      <a:pt x="14210" y="16417"/>
                    </a:lnTo>
                    <a:lnTo>
                      <a:pt x="14362" y="15884"/>
                    </a:lnTo>
                    <a:lnTo>
                      <a:pt x="14476" y="15351"/>
                    </a:lnTo>
                    <a:lnTo>
                      <a:pt x="14590" y="14800"/>
                    </a:lnTo>
                    <a:lnTo>
                      <a:pt x="14685" y="14229"/>
                    </a:lnTo>
                    <a:lnTo>
                      <a:pt x="14781" y="13658"/>
                    </a:lnTo>
                    <a:lnTo>
                      <a:pt x="14838" y="13069"/>
                    </a:lnTo>
                    <a:lnTo>
                      <a:pt x="14876" y="12479"/>
                    </a:lnTo>
                    <a:lnTo>
                      <a:pt x="14895" y="11870"/>
                    </a:lnTo>
                    <a:lnTo>
                      <a:pt x="14895" y="11281"/>
                    </a:lnTo>
                    <a:lnTo>
                      <a:pt x="14895" y="10672"/>
                    </a:lnTo>
                    <a:lnTo>
                      <a:pt x="14857" y="10101"/>
                    </a:lnTo>
                    <a:lnTo>
                      <a:pt x="14800" y="9511"/>
                    </a:lnTo>
                    <a:lnTo>
                      <a:pt x="14723" y="8941"/>
                    </a:lnTo>
                    <a:lnTo>
                      <a:pt x="14647" y="8389"/>
                    </a:lnTo>
                    <a:lnTo>
                      <a:pt x="14533" y="7838"/>
                    </a:lnTo>
                    <a:lnTo>
                      <a:pt x="14419" y="7305"/>
                    </a:lnTo>
                    <a:lnTo>
                      <a:pt x="14286" y="6791"/>
                    </a:lnTo>
                    <a:lnTo>
                      <a:pt x="14134" y="6278"/>
                    </a:lnTo>
                    <a:lnTo>
                      <a:pt x="13963" y="5783"/>
                    </a:lnTo>
                    <a:lnTo>
                      <a:pt x="13772" y="5308"/>
                    </a:lnTo>
                    <a:lnTo>
                      <a:pt x="13582" y="4832"/>
                    </a:lnTo>
                    <a:lnTo>
                      <a:pt x="13373" y="4394"/>
                    </a:lnTo>
                    <a:lnTo>
                      <a:pt x="13145" y="3957"/>
                    </a:lnTo>
                    <a:lnTo>
                      <a:pt x="12916" y="3558"/>
                    </a:lnTo>
                    <a:lnTo>
                      <a:pt x="12650" y="3158"/>
                    </a:lnTo>
                    <a:lnTo>
                      <a:pt x="12403" y="2778"/>
                    </a:lnTo>
                    <a:lnTo>
                      <a:pt x="12117" y="2435"/>
                    </a:lnTo>
                    <a:lnTo>
                      <a:pt x="11832" y="2093"/>
                    </a:lnTo>
                    <a:lnTo>
                      <a:pt x="11547" y="1788"/>
                    </a:lnTo>
                    <a:lnTo>
                      <a:pt x="11242" y="1503"/>
                    </a:lnTo>
                    <a:lnTo>
                      <a:pt x="10919" y="1237"/>
                    </a:lnTo>
                    <a:lnTo>
                      <a:pt x="10596" y="989"/>
                    </a:lnTo>
                    <a:lnTo>
                      <a:pt x="10272" y="780"/>
                    </a:lnTo>
                    <a:lnTo>
                      <a:pt x="9930" y="571"/>
                    </a:lnTo>
                    <a:lnTo>
                      <a:pt x="9568" y="419"/>
                    </a:lnTo>
                    <a:lnTo>
                      <a:pt x="9207" y="267"/>
                    </a:lnTo>
                    <a:lnTo>
                      <a:pt x="8846" y="172"/>
                    </a:lnTo>
                    <a:lnTo>
                      <a:pt x="8484" y="76"/>
                    </a:lnTo>
                    <a:lnTo>
                      <a:pt x="8104" y="19"/>
                    </a:lnTo>
                    <a:lnTo>
                      <a:pt x="77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9"/>
              <p:cNvSpPr/>
              <p:nvPr/>
            </p:nvSpPr>
            <p:spPr>
              <a:xfrm>
                <a:off x="4008450" y="-947775"/>
                <a:ext cx="372375" cy="585425"/>
              </a:xfrm>
              <a:custGeom>
                <a:avLst/>
                <a:gdLst/>
                <a:ahLst/>
                <a:cxnLst/>
                <a:rect l="l" t="t" r="r" b="b"/>
                <a:pathLst>
                  <a:path w="14895" h="23417" fill="none" extrusionOk="0">
                    <a:moveTo>
                      <a:pt x="14895" y="11870"/>
                    </a:moveTo>
                    <a:lnTo>
                      <a:pt x="14895" y="11870"/>
                    </a:lnTo>
                    <a:lnTo>
                      <a:pt x="14876" y="12479"/>
                    </a:lnTo>
                    <a:lnTo>
                      <a:pt x="14838" y="13069"/>
                    </a:lnTo>
                    <a:lnTo>
                      <a:pt x="14781" y="13658"/>
                    </a:lnTo>
                    <a:lnTo>
                      <a:pt x="14685" y="14229"/>
                    </a:lnTo>
                    <a:lnTo>
                      <a:pt x="14590" y="14800"/>
                    </a:lnTo>
                    <a:lnTo>
                      <a:pt x="14476" y="15351"/>
                    </a:lnTo>
                    <a:lnTo>
                      <a:pt x="14362" y="15884"/>
                    </a:lnTo>
                    <a:lnTo>
                      <a:pt x="14210" y="16417"/>
                    </a:lnTo>
                    <a:lnTo>
                      <a:pt x="14039" y="16930"/>
                    </a:lnTo>
                    <a:lnTo>
                      <a:pt x="13867" y="17444"/>
                    </a:lnTo>
                    <a:lnTo>
                      <a:pt x="13677" y="17919"/>
                    </a:lnTo>
                    <a:lnTo>
                      <a:pt x="13468" y="18395"/>
                    </a:lnTo>
                    <a:lnTo>
                      <a:pt x="13259" y="18851"/>
                    </a:lnTo>
                    <a:lnTo>
                      <a:pt x="13030" y="19289"/>
                    </a:lnTo>
                    <a:lnTo>
                      <a:pt x="12783" y="19707"/>
                    </a:lnTo>
                    <a:lnTo>
                      <a:pt x="12517" y="20107"/>
                    </a:lnTo>
                    <a:lnTo>
                      <a:pt x="12251" y="20487"/>
                    </a:lnTo>
                    <a:lnTo>
                      <a:pt x="11984" y="20849"/>
                    </a:lnTo>
                    <a:lnTo>
                      <a:pt x="11680" y="21191"/>
                    </a:lnTo>
                    <a:lnTo>
                      <a:pt x="11395" y="21515"/>
                    </a:lnTo>
                    <a:lnTo>
                      <a:pt x="11071" y="21800"/>
                    </a:lnTo>
                    <a:lnTo>
                      <a:pt x="10767" y="22085"/>
                    </a:lnTo>
                    <a:lnTo>
                      <a:pt x="10424" y="22333"/>
                    </a:lnTo>
                    <a:lnTo>
                      <a:pt x="10101" y="22561"/>
                    </a:lnTo>
                    <a:lnTo>
                      <a:pt x="9759" y="22751"/>
                    </a:lnTo>
                    <a:lnTo>
                      <a:pt x="9397" y="22941"/>
                    </a:lnTo>
                    <a:lnTo>
                      <a:pt x="9055" y="23074"/>
                    </a:lnTo>
                    <a:lnTo>
                      <a:pt x="8674" y="23208"/>
                    </a:lnTo>
                    <a:lnTo>
                      <a:pt x="8313" y="23303"/>
                    </a:lnTo>
                    <a:lnTo>
                      <a:pt x="7933" y="23360"/>
                    </a:lnTo>
                    <a:lnTo>
                      <a:pt x="7552" y="23398"/>
                    </a:lnTo>
                    <a:lnTo>
                      <a:pt x="7172" y="23417"/>
                    </a:lnTo>
                    <a:lnTo>
                      <a:pt x="7172" y="23417"/>
                    </a:lnTo>
                    <a:lnTo>
                      <a:pt x="6791" y="23379"/>
                    </a:lnTo>
                    <a:lnTo>
                      <a:pt x="6411" y="23322"/>
                    </a:lnTo>
                    <a:lnTo>
                      <a:pt x="6049" y="23246"/>
                    </a:lnTo>
                    <a:lnTo>
                      <a:pt x="5688" y="23131"/>
                    </a:lnTo>
                    <a:lnTo>
                      <a:pt x="5326" y="22998"/>
                    </a:lnTo>
                    <a:lnTo>
                      <a:pt x="4965" y="22827"/>
                    </a:lnTo>
                    <a:lnTo>
                      <a:pt x="4623" y="22637"/>
                    </a:lnTo>
                    <a:lnTo>
                      <a:pt x="4299" y="22428"/>
                    </a:lnTo>
                    <a:lnTo>
                      <a:pt x="3976" y="22180"/>
                    </a:lnTo>
                    <a:lnTo>
                      <a:pt x="3653" y="21914"/>
                    </a:lnTo>
                    <a:lnTo>
                      <a:pt x="3348" y="21629"/>
                    </a:lnTo>
                    <a:lnTo>
                      <a:pt x="3063" y="21305"/>
                    </a:lnTo>
                    <a:lnTo>
                      <a:pt x="2777" y="20982"/>
                    </a:lnTo>
                    <a:lnTo>
                      <a:pt x="2492" y="20621"/>
                    </a:lnTo>
                    <a:lnTo>
                      <a:pt x="2245" y="20259"/>
                    </a:lnTo>
                    <a:lnTo>
                      <a:pt x="1979" y="19860"/>
                    </a:lnTo>
                    <a:lnTo>
                      <a:pt x="1750" y="19441"/>
                    </a:lnTo>
                    <a:lnTo>
                      <a:pt x="1522" y="19023"/>
                    </a:lnTo>
                    <a:lnTo>
                      <a:pt x="1313" y="18566"/>
                    </a:lnTo>
                    <a:lnTo>
                      <a:pt x="1123" y="18110"/>
                    </a:lnTo>
                    <a:lnTo>
                      <a:pt x="932" y="17634"/>
                    </a:lnTo>
                    <a:lnTo>
                      <a:pt x="761" y="17139"/>
                    </a:lnTo>
                    <a:lnTo>
                      <a:pt x="609" y="16626"/>
                    </a:lnTo>
                    <a:lnTo>
                      <a:pt x="476" y="16093"/>
                    </a:lnTo>
                    <a:lnTo>
                      <a:pt x="362" y="15561"/>
                    </a:lnTo>
                    <a:lnTo>
                      <a:pt x="248" y="15028"/>
                    </a:lnTo>
                    <a:lnTo>
                      <a:pt x="171" y="14457"/>
                    </a:lnTo>
                    <a:lnTo>
                      <a:pt x="95" y="13887"/>
                    </a:lnTo>
                    <a:lnTo>
                      <a:pt x="38" y="13316"/>
                    </a:lnTo>
                    <a:lnTo>
                      <a:pt x="0" y="12726"/>
                    </a:lnTo>
                    <a:lnTo>
                      <a:pt x="0" y="12137"/>
                    </a:lnTo>
                    <a:lnTo>
                      <a:pt x="0" y="11528"/>
                    </a:lnTo>
                    <a:lnTo>
                      <a:pt x="0" y="11528"/>
                    </a:lnTo>
                    <a:lnTo>
                      <a:pt x="19" y="10938"/>
                    </a:lnTo>
                    <a:lnTo>
                      <a:pt x="57" y="10329"/>
                    </a:lnTo>
                    <a:lnTo>
                      <a:pt x="114" y="9759"/>
                    </a:lnTo>
                    <a:lnTo>
                      <a:pt x="209" y="9169"/>
                    </a:lnTo>
                    <a:lnTo>
                      <a:pt x="305" y="8617"/>
                    </a:lnTo>
                    <a:lnTo>
                      <a:pt x="419" y="8066"/>
                    </a:lnTo>
                    <a:lnTo>
                      <a:pt x="552" y="7514"/>
                    </a:lnTo>
                    <a:lnTo>
                      <a:pt x="685" y="6982"/>
                    </a:lnTo>
                    <a:lnTo>
                      <a:pt x="856" y="6468"/>
                    </a:lnTo>
                    <a:lnTo>
                      <a:pt x="1027" y="5973"/>
                    </a:lnTo>
                    <a:lnTo>
                      <a:pt x="1218" y="5479"/>
                    </a:lnTo>
                    <a:lnTo>
                      <a:pt x="1427" y="5022"/>
                    </a:lnTo>
                    <a:lnTo>
                      <a:pt x="1636" y="4566"/>
                    </a:lnTo>
                    <a:lnTo>
                      <a:pt x="1864" y="4128"/>
                    </a:lnTo>
                    <a:lnTo>
                      <a:pt x="2112" y="3710"/>
                    </a:lnTo>
                    <a:lnTo>
                      <a:pt x="2378" y="3310"/>
                    </a:lnTo>
                    <a:lnTo>
                      <a:pt x="2644" y="2930"/>
                    </a:lnTo>
                    <a:lnTo>
                      <a:pt x="2911" y="2568"/>
                    </a:lnTo>
                    <a:lnTo>
                      <a:pt x="3215" y="2226"/>
                    </a:lnTo>
                    <a:lnTo>
                      <a:pt x="3500" y="1903"/>
                    </a:lnTo>
                    <a:lnTo>
                      <a:pt x="3824" y="1598"/>
                    </a:lnTo>
                    <a:lnTo>
                      <a:pt x="4128" y="1332"/>
                    </a:lnTo>
                    <a:lnTo>
                      <a:pt x="4470" y="1085"/>
                    </a:lnTo>
                    <a:lnTo>
                      <a:pt x="4794" y="856"/>
                    </a:lnTo>
                    <a:lnTo>
                      <a:pt x="5136" y="647"/>
                    </a:lnTo>
                    <a:lnTo>
                      <a:pt x="5498" y="476"/>
                    </a:lnTo>
                    <a:lnTo>
                      <a:pt x="5859" y="324"/>
                    </a:lnTo>
                    <a:lnTo>
                      <a:pt x="6221" y="210"/>
                    </a:lnTo>
                    <a:lnTo>
                      <a:pt x="6582" y="114"/>
                    </a:lnTo>
                    <a:lnTo>
                      <a:pt x="6962" y="38"/>
                    </a:lnTo>
                    <a:lnTo>
                      <a:pt x="7343" y="0"/>
                    </a:lnTo>
                    <a:lnTo>
                      <a:pt x="7723" y="0"/>
                    </a:lnTo>
                    <a:lnTo>
                      <a:pt x="7723" y="0"/>
                    </a:lnTo>
                    <a:lnTo>
                      <a:pt x="8104" y="19"/>
                    </a:lnTo>
                    <a:lnTo>
                      <a:pt x="8484" y="76"/>
                    </a:lnTo>
                    <a:lnTo>
                      <a:pt x="8846" y="172"/>
                    </a:lnTo>
                    <a:lnTo>
                      <a:pt x="9207" y="267"/>
                    </a:lnTo>
                    <a:lnTo>
                      <a:pt x="9568" y="419"/>
                    </a:lnTo>
                    <a:lnTo>
                      <a:pt x="9930" y="571"/>
                    </a:lnTo>
                    <a:lnTo>
                      <a:pt x="10272" y="780"/>
                    </a:lnTo>
                    <a:lnTo>
                      <a:pt x="10596" y="989"/>
                    </a:lnTo>
                    <a:lnTo>
                      <a:pt x="10919" y="1237"/>
                    </a:lnTo>
                    <a:lnTo>
                      <a:pt x="11242" y="1503"/>
                    </a:lnTo>
                    <a:lnTo>
                      <a:pt x="11547" y="1788"/>
                    </a:lnTo>
                    <a:lnTo>
                      <a:pt x="11832" y="2093"/>
                    </a:lnTo>
                    <a:lnTo>
                      <a:pt x="12117" y="2435"/>
                    </a:lnTo>
                    <a:lnTo>
                      <a:pt x="12403" y="2778"/>
                    </a:lnTo>
                    <a:lnTo>
                      <a:pt x="12650" y="3158"/>
                    </a:lnTo>
                    <a:lnTo>
                      <a:pt x="12916" y="3558"/>
                    </a:lnTo>
                    <a:lnTo>
                      <a:pt x="13145" y="3957"/>
                    </a:lnTo>
                    <a:lnTo>
                      <a:pt x="13373" y="4394"/>
                    </a:lnTo>
                    <a:lnTo>
                      <a:pt x="13582" y="4832"/>
                    </a:lnTo>
                    <a:lnTo>
                      <a:pt x="13772" y="5308"/>
                    </a:lnTo>
                    <a:lnTo>
                      <a:pt x="13963" y="5783"/>
                    </a:lnTo>
                    <a:lnTo>
                      <a:pt x="14134" y="6278"/>
                    </a:lnTo>
                    <a:lnTo>
                      <a:pt x="14286" y="6791"/>
                    </a:lnTo>
                    <a:lnTo>
                      <a:pt x="14419" y="7305"/>
                    </a:lnTo>
                    <a:lnTo>
                      <a:pt x="14533" y="7838"/>
                    </a:lnTo>
                    <a:lnTo>
                      <a:pt x="14647" y="8389"/>
                    </a:lnTo>
                    <a:lnTo>
                      <a:pt x="14723" y="8941"/>
                    </a:lnTo>
                    <a:lnTo>
                      <a:pt x="14800" y="9511"/>
                    </a:lnTo>
                    <a:lnTo>
                      <a:pt x="14857" y="10101"/>
                    </a:lnTo>
                    <a:lnTo>
                      <a:pt x="14895" y="10672"/>
                    </a:lnTo>
                    <a:lnTo>
                      <a:pt x="14895" y="11281"/>
                    </a:lnTo>
                    <a:lnTo>
                      <a:pt x="14895" y="11870"/>
                    </a:lnTo>
                    <a:lnTo>
                      <a:pt x="14895" y="1187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9"/>
              <p:cNvSpPr/>
              <p:nvPr/>
            </p:nvSpPr>
            <p:spPr>
              <a:xfrm>
                <a:off x="4098800" y="-832225"/>
                <a:ext cx="191675" cy="353850"/>
              </a:xfrm>
              <a:custGeom>
                <a:avLst/>
                <a:gdLst/>
                <a:ahLst/>
                <a:cxnLst/>
                <a:rect l="l" t="t" r="r" b="b"/>
                <a:pathLst>
                  <a:path w="7667" h="14154" extrusionOk="0">
                    <a:moveTo>
                      <a:pt x="3805" y="1"/>
                    </a:moveTo>
                    <a:lnTo>
                      <a:pt x="3615" y="39"/>
                    </a:lnTo>
                    <a:lnTo>
                      <a:pt x="3405" y="77"/>
                    </a:lnTo>
                    <a:lnTo>
                      <a:pt x="3215" y="134"/>
                    </a:lnTo>
                    <a:lnTo>
                      <a:pt x="3044" y="210"/>
                    </a:lnTo>
                    <a:lnTo>
                      <a:pt x="2854" y="305"/>
                    </a:lnTo>
                    <a:lnTo>
                      <a:pt x="2664" y="400"/>
                    </a:lnTo>
                    <a:lnTo>
                      <a:pt x="2492" y="533"/>
                    </a:lnTo>
                    <a:lnTo>
                      <a:pt x="2321" y="667"/>
                    </a:lnTo>
                    <a:lnTo>
                      <a:pt x="2150" y="819"/>
                    </a:lnTo>
                    <a:lnTo>
                      <a:pt x="1979" y="990"/>
                    </a:lnTo>
                    <a:lnTo>
                      <a:pt x="1827" y="1161"/>
                    </a:lnTo>
                    <a:lnTo>
                      <a:pt x="1674" y="1351"/>
                    </a:lnTo>
                    <a:lnTo>
                      <a:pt x="1522" y="1561"/>
                    </a:lnTo>
                    <a:lnTo>
                      <a:pt x="1237" y="2017"/>
                    </a:lnTo>
                    <a:lnTo>
                      <a:pt x="990" y="2512"/>
                    </a:lnTo>
                    <a:lnTo>
                      <a:pt x="742" y="3044"/>
                    </a:lnTo>
                    <a:lnTo>
                      <a:pt x="552" y="3634"/>
                    </a:lnTo>
                    <a:lnTo>
                      <a:pt x="362" y="4243"/>
                    </a:lnTo>
                    <a:lnTo>
                      <a:pt x="229" y="4889"/>
                    </a:lnTo>
                    <a:lnTo>
                      <a:pt x="115" y="5574"/>
                    </a:lnTo>
                    <a:lnTo>
                      <a:pt x="39" y="6278"/>
                    </a:lnTo>
                    <a:lnTo>
                      <a:pt x="0" y="7001"/>
                    </a:lnTo>
                    <a:lnTo>
                      <a:pt x="0" y="7724"/>
                    </a:lnTo>
                    <a:lnTo>
                      <a:pt x="39" y="8428"/>
                    </a:lnTo>
                    <a:lnTo>
                      <a:pt x="134" y="9093"/>
                    </a:lnTo>
                    <a:lnTo>
                      <a:pt x="248" y="9759"/>
                    </a:lnTo>
                    <a:lnTo>
                      <a:pt x="381" y="10387"/>
                    </a:lnTo>
                    <a:lnTo>
                      <a:pt x="571" y="10958"/>
                    </a:lnTo>
                    <a:lnTo>
                      <a:pt x="780" y="11509"/>
                    </a:lnTo>
                    <a:lnTo>
                      <a:pt x="1009" y="12023"/>
                    </a:lnTo>
                    <a:lnTo>
                      <a:pt x="1275" y="12479"/>
                    </a:lnTo>
                    <a:lnTo>
                      <a:pt x="1408" y="12708"/>
                    </a:lnTo>
                    <a:lnTo>
                      <a:pt x="1560" y="12898"/>
                    </a:lnTo>
                    <a:lnTo>
                      <a:pt x="1712" y="13088"/>
                    </a:lnTo>
                    <a:lnTo>
                      <a:pt x="1865" y="13259"/>
                    </a:lnTo>
                    <a:lnTo>
                      <a:pt x="2017" y="13431"/>
                    </a:lnTo>
                    <a:lnTo>
                      <a:pt x="2188" y="13564"/>
                    </a:lnTo>
                    <a:lnTo>
                      <a:pt x="2359" y="13697"/>
                    </a:lnTo>
                    <a:lnTo>
                      <a:pt x="2530" y="13811"/>
                    </a:lnTo>
                    <a:lnTo>
                      <a:pt x="2721" y="13925"/>
                    </a:lnTo>
                    <a:lnTo>
                      <a:pt x="2892" y="14001"/>
                    </a:lnTo>
                    <a:lnTo>
                      <a:pt x="3082" y="14058"/>
                    </a:lnTo>
                    <a:lnTo>
                      <a:pt x="3272" y="14115"/>
                    </a:lnTo>
                    <a:lnTo>
                      <a:pt x="3463" y="14153"/>
                    </a:lnTo>
                    <a:lnTo>
                      <a:pt x="3862" y="14153"/>
                    </a:lnTo>
                    <a:lnTo>
                      <a:pt x="4052" y="14134"/>
                    </a:lnTo>
                    <a:lnTo>
                      <a:pt x="4261" y="14096"/>
                    </a:lnTo>
                    <a:lnTo>
                      <a:pt x="4452" y="14039"/>
                    </a:lnTo>
                    <a:lnTo>
                      <a:pt x="4623" y="13963"/>
                    </a:lnTo>
                    <a:lnTo>
                      <a:pt x="4813" y="13868"/>
                    </a:lnTo>
                    <a:lnTo>
                      <a:pt x="5003" y="13754"/>
                    </a:lnTo>
                    <a:lnTo>
                      <a:pt x="5175" y="13640"/>
                    </a:lnTo>
                    <a:lnTo>
                      <a:pt x="5346" y="13507"/>
                    </a:lnTo>
                    <a:lnTo>
                      <a:pt x="5517" y="13354"/>
                    </a:lnTo>
                    <a:lnTo>
                      <a:pt x="5688" y="13183"/>
                    </a:lnTo>
                    <a:lnTo>
                      <a:pt x="5840" y="12993"/>
                    </a:lnTo>
                    <a:lnTo>
                      <a:pt x="5992" y="12803"/>
                    </a:lnTo>
                    <a:lnTo>
                      <a:pt x="6145" y="12594"/>
                    </a:lnTo>
                    <a:lnTo>
                      <a:pt x="6430" y="12156"/>
                    </a:lnTo>
                    <a:lnTo>
                      <a:pt x="6677" y="11661"/>
                    </a:lnTo>
                    <a:lnTo>
                      <a:pt x="6925" y="11110"/>
                    </a:lnTo>
                    <a:lnTo>
                      <a:pt x="7115" y="10539"/>
                    </a:lnTo>
                    <a:lnTo>
                      <a:pt x="7305" y="9911"/>
                    </a:lnTo>
                    <a:lnTo>
                      <a:pt x="7438" y="9265"/>
                    </a:lnTo>
                    <a:lnTo>
                      <a:pt x="7552" y="8599"/>
                    </a:lnTo>
                    <a:lnTo>
                      <a:pt x="7628" y="7895"/>
                    </a:lnTo>
                    <a:lnTo>
                      <a:pt x="7666" y="7172"/>
                    </a:lnTo>
                    <a:lnTo>
                      <a:pt x="7666" y="6449"/>
                    </a:lnTo>
                    <a:lnTo>
                      <a:pt x="7628" y="5746"/>
                    </a:lnTo>
                    <a:lnTo>
                      <a:pt x="7533" y="5061"/>
                    </a:lnTo>
                    <a:lnTo>
                      <a:pt x="7419" y="4414"/>
                    </a:lnTo>
                    <a:lnTo>
                      <a:pt x="7286" y="3786"/>
                    </a:lnTo>
                    <a:lnTo>
                      <a:pt x="7096" y="3197"/>
                    </a:lnTo>
                    <a:lnTo>
                      <a:pt x="6887" y="2645"/>
                    </a:lnTo>
                    <a:lnTo>
                      <a:pt x="6658" y="2150"/>
                    </a:lnTo>
                    <a:lnTo>
                      <a:pt x="6392" y="1675"/>
                    </a:lnTo>
                    <a:lnTo>
                      <a:pt x="6259" y="1465"/>
                    </a:lnTo>
                    <a:lnTo>
                      <a:pt x="6107" y="1256"/>
                    </a:lnTo>
                    <a:lnTo>
                      <a:pt x="5954" y="1085"/>
                    </a:lnTo>
                    <a:lnTo>
                      <a:pt x="5802" y="895"/>
                    </a:lnTo>
                    <a:lnTo>
                      <a:pt x="5650" y="743"/>
                    </a:lnTo>
                    <a:lnTo>
                      <a:pt x="5479" y="590"/>
                    </a:lnTo>
                    <a:lnTo>
                      <a:pt x="5308" y="457"/>
                    </a:lnTo>
                    <a:lnTo>
                      <a:pt x="5136" y="343"/>
                    </a:lnTo>
                    <a:lnTo>
                      <a:pt x="4946" y="248"/>
                    </a:lnTo>
                    <a:lnTo>
                      <a:pt x="4775" y="172"/>
                    </a:lnTo>
                    <a:lnTo>
                      <a:pt x="4585" y="96"/>
                    </a:lnTo>
                    <a:lnTo>
                      <a:pt x="4395" y="58"/>
                    </a:lnTo>
                    <a:lnTo>
                      <a:pt x="4204" y="20"/>
                    </a:lnTo>
                    <a:lnTo>
                      <a:pt x="39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9"/>
              <p:cNvSpPr/>
              <p:nvPr/>
            </p:nvSpPr>
            <p:spPr>
              <a:xfrm>
                <a:off x="4456425" y="-1286850"/>
                <a:ext cx="32350" cy="39025"/>
              </a:xfrm>
              <a:custGeom>
                <a:avLst/>
                <a:gdLst/>
                <a:ahLst/>
                <a:cxnLst/>
                <a:rect l="l" t="t" r="r" b="b"/>
                <a:pathLst>
                  <a:path w="1294" h="1561" fill="none" extrusionOk="0">
                    <a:moveTo>
                      <a:pt x="989" y="1560"/>
                    </a:moveTo>
                    <a:lnTo>
                      <a:pt x="989" y="1560"/>
                    </a:lnTo>
                    <a:lnTo>
                      <a:pt x="742" y="1408"/>
                    </a:lnTo>
                    <a:lnTo>
                      <a:pt x="514" y="1237"/>
                    </a:lnTo>
                    <a:lnTo>
                      <a:pt x="305" y="1028"/>
                    </a:lnTo>
                    <a:lnTo>
                      <a:pt x="133" y="799"/>
                    </a:lnTo>
                    <a:lnTo>
                      <a:pt x="133" y="799"/>
                    </a:lnTo>
                    <a:lnTo>
                      <a:pt x="57" y="609"/>
                    </a:lnTo>
                    <a:lnTo>
                      <a:pt x="19" y="514"/>
                    </a:lnTo>
                    <a:lnTo>
                      <a:pt x="0" y="419"/>
                    </a:lnTo>
                    <a:lnTo>
                      <a:pt x="0" y="419"/>
                    </a:lnTo>
                    <a:lnTo>
                      <a:pt x="0" y="324"/>
                    </a:lnTo>
                    <a:lnTo>
                      <a:pt x="19" y="229"/>
                    </a:lnTo>
                    <a:lnTo>
                      <a:pt x="57" y="134"/>
                    </a:lnTo>
                    <a:lnTo>
                      <a:pt x="133" y="76"/>
                    </a:lnTo>
                    <a:lnTo>
                      <a:pt x="133" y="76"/>
                    </a:lnTo>
                    <a:lnTo>
                      <a:pt x="209" y="38"/>
                    </a:lnTo>
                    <a:lnTo>
                      <a:pt x="286" y="0"/>
                    </a:lnTo>
                    <a:lnTo>
                      <a:pt x="362" y="0"/>
                    </a:lnTo>
                    <a:lnTo>
                      <a:pt x="438" y="19"/>
                    </a:lnTo>
                    <a:lnTo>
                      <a:pt x="533" y="38"/>
                    </a:lnTo>
                    <a:lnTo>
                      <a:pt x="609" y="76"/>
                    </a:lnTo>
                    <a:lnTo>
                      <a:pt x="761" y="172"/>
                    </a:lnTo>
                    <a:lnTo>
                      <a:pt x="761" y="172"/>
                    </a:lnTo>
                    <a:lnTo>
                      <a:pt x="1008" y="400"/>
                    </a:lnTo>
                    <a:lnTo>
                      <a:pt x="1142" y="514"/>
                    </a:lnTo>
                    <a:lnTo>
                      <a:pt x="1218" y="552"/>
                    </a:lnTo>
                    <a:lnTo>
                      <a:pt x="1294" y="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9"/>
              <p:cNvSpPr/>
              <p:nvPr/>
            </p:nvSpPr>
            <p:spPr>
              <a:xfrm>
                <a:off x="4456900" y="-1196500"/>
                <a:ext cx="50900" cy="71375"/>
              </a:xfrm>
              <a:custGeom>
                <a:avLst/>
                <a:gdLst/>
                <a:ahLst/>
                <a:cxnLst/>
                <a:rect l="l" t="t" r="r" b="b"/>
                <a:pathLst>
                  <a:path w="2036" h="2855" extrusionOk="0">
                    <a:moveTo>
                      <a:pt x="856" y="1"/>
                    </a:moveTo>
                    <a:lnTo>
                      <a:pt x="780" y="20"/>
                    </a:lnTo>
                    <a:lnTo>
                      <a:pt x="704" y="39"/>
                    </a:lnTo>
                    <a:lnTo>
                      <a:pt x="0" y="324"/>
                    </a:lnTo>
                    <a:lnTo>
                      <a:pt x="1027" y="2854"/>
                    </a:lnTo>
                    <a:lnTo>
                      <a:pt x="1731" y="2569"/>
                    </a:lnTo>
                    <a:lnTo>
                      <a:pt x="1788" y="2531"/>
                    </a:lnTo>
                    <a:lnTo>
                      <a:pt x="1845" y="2493"/>
                    </a:lnTo>
                    <a:lnTo>
                      <a:pt x="1902" y="2436"/>
                    </a:lnTo>
                    <a:lnTo>
                      <a:pt x="1940" y="2359"/>
                    </a:lnTo>
                    <a:lnTo>
                      <a:pt x="1998" y="2207"/>
                    </a:lnTo>
                    <a:lnTo>
                      <a:pt x="2036" y="2017"/>
                    </a:lnTo>
                    <a:lnTo>
                      <a:pt x="2036" y="1789"/>
                    </a:lnTo>
                    <a:lnTo>
                      <a:pt x="2017" y="1560"/>
                    </a:lnTo>
                    <a:lnTo>
                      <a:pt x="1960" y="1294"/>
                    </a:lnTo>
                    <a:lnTo>
                      <a:pt x="1864" y="1047"/>
                    </a:lnTo>
                    <a:lnTo>
                      <a:pt x="1750" y="800"/>
                    </a:lnTo>
                    <a:lnTo>
                      <a:pt x="1617" y="571"/>
                    </a:lnTo>
                    <a:lnTo>
                      <a:pt x="1465" y="381"/>
                    </a:lnTo>
                    <a:lnTo>
                      <a:pt x="1313" y="229"/>
                    </a:lnTo>
                    <a:lnTo>
                      <a:pt x="1161" y="96"/>
                    </a:lnTo>
                    <a:lnTo>
                      <a:pt x="989" y="39"/>
                    </a:lnTo>
                    <a:lnTo>
                      <a:pt x="913" y="20"/>
                    </a:lnTo>
                    <a:lnTo>
                      <a:pt x="8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9"/>
              <p:cNvSpPr/>
              <p:nvPr/>
            </p:nvSpPr>
            <p:spPr>
              <a:xfrm>
                <a:off x="4449275" y="-1189375"/>
                <a:ext cx="40925" cy="64725"/>
              </a:xfrm>
              <a:custGeom>
                <a:avLst/>
                <a:gdLst/>
                <a:ahLst/>
                <a:cxnLst/>
                <a:rect l="l" t="t" r="r" b="b"/>
                <a:pathLst>
                  <a:path w="1637" h="2589" extrusionOk="0">
                    <a:moveTo>
                      <a:pt x="438" y="1"/>
                    </a:moveTo>
                    <a:lnTo>
                      <a:pt x="362" y="20"/>
                    </a:lnTo>
                    <a:lnTo>
                      <a:pt x="305" y="39"/>
                    </a:lnTo>
                    <a:lnTo>
                      <a:pt x="229" y="77"/>
                    </a:lnTo>
                    <a:lnTo>
                      <a:pt x="191" y="115"/>
                    </a:lnTo>
                    <a:lnTo>
                      <a:pt x="134" y="172"/>
                    </a:lnTo>
                    <a:lnTo>
                      <a:pt x="96" y="229"/>
                    </a:lnTo>
                    <a:lnTo>
                      <a:pt x="20" y="400"/>
                    </a:lnTo>
                    <a:lnTo>
                      <a:pt x="1" y="591"/>
                    </a:lnTo>
                    <a:lnTo>
                      <a:pt x="1" y="800"/>
                    </a:lnTo>
                    <a:lnTo>
                      <a:pt x="20" y="1047"/>
                    </a:lnTo>
                    <a:lnTo>
                      <a:pt x="77" y="1295"/>
                    </a:lnTo>
                    <a:lnTo>
                      <a:pt x="172" y="1561"/>
                    </a:lnTo>
                    <a:lnTo>
                      <a:pt x="286" y="1808"/>
                    </a:lnTo>
                    <a:lnTo>
                      <a:pt x="419" y="2036"/>
                    </a:lnTo>
                    <a:lnTo>
                      <a:pt x="572" y="2227"/>
                    </a:lnTo>
                    <a:lnTo>
                      <a:pt x="724" y="2379"/>
                    </a:lnTo>
                    <a:lnTo>
                      <a:pt x="876" y="2493"/>
                    </a:lnTo>
                    <a:lnTo>
                      <a:pt x="1028" y="2569"/>
                    </a:lnTo>
                    <a:lnTo>
                      <a:pt x="1104" y="2588"/>
                    </a:lnTo>
                    <a:lnTo>
                      <a:pt x="1256" y="2588"/>
                    </a:lnTo>
                    <a:lnTo>
                      <a:pt x="1332" y="2569"/>
                    </a:lnTo>
                    <a:lnTo>
                      <a:pt x="1389" y="2531"/>
                    </a:lnTo>
                    <a:lnTo>
                      <a:pt x="1447" y="2493"/>
                    </a:lnTo>
                    <a:lnTo>
                      <a:pt x="1485" y="2436"/>
                    </a:lnTo>
                    <a:lnTo>
                      <a:pt x="1542" y="2379"/>
                    </a:lnTo>
                    <a:lnTo>
                      <a:pt x="1599" y="2208"/>
                    </a:lnTo>
                    <a:lnTo>
                      <a:pt x="1637" y="2017"/>
                    </a:lnTo>
                    <a:lnTo>
                      <a:pt x="1637" y="1789"/>
                    </a:lnTo>
                    <a:lnTo>
                      <a:pt x="1599" y="1561"/>
                    </a:lnTo>
                    <a:lnTo>
                      <a:pt x="1542" y="1295"/>
                    </a:lnTo>
                    <a:lnTo>
                      <a:pt x="1466" y="1047"/>
                    </a:lnTo>
                    <a:lnTo>
                      <a:pt x="1332" y="800"/>
                    </a:lnTo>
                    <a:lnTo>
                      <a:pt x="1199" y="572"/>
                    </a:lnTo>
                    <a:lnTo>
                      <a:pt x="1066" y="381"/>
                    </a:lnTo>
                    <a:lnTo>
                      <a:pt x="914" y="229"/>
                    </a:lnTo>
                    <a:lnTo>
                      <a:pt x="743" y="115"/>
                    </a:lnTo>
                    <a:lnTo>
                      <a:pt x="591" y="39"/>
                    </a:lnTo>
                    <a:lnTo>
                      <a:pt x="514" y="20"/>
                    </a:lnTo>
                    <a:lnTo>
                      <a:pt x="4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9"/>
              <p:cNvSpPr/>
              <p:nvPr/>
            </p:nvSpPr>
            <p:spPr>
              <a:xfrm>
                <a:off x="4494450" y="-1107100"/>
                <a:ext cx="50925" cy="70900"/>
              </a:xfrm>
              <a:custGeom>
                <a:avLst/>
                <a:gdLst/>
                <a:ahLst/>
                <a:cxnLst/>
                <a:rect l="l" t="t" r="r" b="b"/>
                <a:pathLst>
                  <a:path w="2037" h="2836" extrusionOk="0">
                    <a:moveTo>
                      <a:pt x="781" y="1"/>
                    </a:moveTo>
                    <a:lnTo>
                      <a:pt x="705" y="20"/>
                    </a:lnTo>
                    <a:lnTo>
                      <a:pt x="1" y="305"/>
                    </a:lnTo>
                    <a:lnTo>
                      <a:pt x="1028" y="2835"/>
                    </a:lnTo>
                    <a:lnTo>
                      <a:pt x="1732" y="2550"/>
                    </a:lnTo>
                    <a:lnTo>
                      <a:pt x="1789" y="2512"/>
                    </a:lnTo>
                    <a:lnTo>
                      <a:pt x="1846" y="2474"/>
                    </a:lnTo>
                    <a:lnTo>
                      <a:pt x="1903" y="2417"/>
                    </a:lnTo>
                    <a:lnTo>
                      <a:pt x="1941" y="2360"/>
                    </a:lnTo>
                    <a:lnTo>
                      <a:pt x="1998" y="2188"/>
                    </a:lnTo>
                    <a:lnTo>
                      <a:pt x="2036" y="1998"/>
                    </a:lnTo>
                    <a:lnTo>
                      <a:pt x="2036" y="1789"/>
                    </a:lnTo>
                    <a:lnTo>
                      <a:pt x="2017" y="1542"/>
                    </a:lnTo>
                    <a:lnTo>
                      <a:pt x="1960" y="1294"/>
                    </a:lnTo>
                    <a:lnTo>
                      <a:pt x="1865" y="1028"/>
                    </a:lnTo>
                    <a:lnTo>
                      <a:pt x="1751" y="781"/>
                    </a:lnTo>
                    <a:lnTo>
                      <a:pt x="1618" y="552"/>
                    </a:lnTo>
                    <a:lnTo>
                      <a:pt x="1466" y="362"/>
                    </a:lnTo>
                    <a:lnTo>
                      <a:pt x="1314" y="210"/>
                    </a:lnTo>
                    <a:lnTo>
                      <a:pt x="1161" y="96"/>
                    </a:lnTo>
                    <a:lnTo>
                      <a:pt x="1009" y="20"/>
                    </a:lnTo>
                    <a:lnTo>
                      <a:pt x="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9"/>
              <p:cNvSpPr/>
              <p:nvPr/>
            </p:nvSpPr>
            <p:spPr>
              <a:xfrm>
                <a:off x="4486850" y="-1099950"/>
                <a:ext cx="40925" cy="64700"/>
              </a:xfrm>
              <a:custGeom>
                <a:avLst/>
                <a:gdLst/>
                <a:ahLst/>
                <a:cxnLst/>
                <a:rect l="l" t="t" r="r" b="b"/>
                <a:pathLst>
                  <a:path w="1637" h="2588" extrusionOk="0">
                    <a:moveTo>
                      <a:pt x="381" y="0"/>
                    </a:moveTo>
                    <a:lnTo>
                      <a:pt x="305" y="19"/>
                    </a:lnTo>
                    <a:lnTo>
                      <a:pt x="248" y="57"/>
                    </a:lnTo>
                    <a:lnTo>
                      <a:pt x="191" y="95"/>
                    </a:lnTo>
                    <a:lnTo>
                      <a:pt x="134" y="152"/>
                    </a:lnTo>
                    <a:lnTo>
                      <a:pt x="96" y="228"/>
                    </a:lnTo>
                    <a:lnTo>
                      <a:pt x="39" y="381"/>
                    </a:lnTo>
                    <a:lnTo>
                      <a:pt x="1" y="571"/>
                    </a:lnTo>
                    <a:lnTo>
                      <a:pt x="1" y="799"/>
                    </a:lnTo>
                    <a:lnTo>
                      <a:pt x="20" y="1027"/>
                    </a:lnTo>
                    <a:lnTo>
                      <a:pt x="77" y="1294"/>
                    </a:lnTo>
                    <a:lnTo>
                      <a:pt x="172" y="1541"/>
                    </a:lnTo>
                    <a:lnTo>
                      <a:pt x="286" y="1788"/>
                    </a:lnTo>
                    <a:lnTo>
                      <a:pt x="419" y="2017"/>
                    </a:lnTo>
                    <a:lnTo>
                      <a:pt x="571" y="2207"/>
                    </a:lnTo>
                    <a:lnTo>
                      <a:pt x="723" y="2359"/>
                    </a:lnTo>
                    <a:lnTo>
                      <a:pt x="876" y="2492"/>
                    </a:lnTo>
                    <a:lnTo>
                      <a:pt x="1028" y="2549"/>
                    </a:lnTo>
                    <a:lnTo>
                      <a:pt x="1104" y="2568"/>
                    </a:lnTo>
                    <a:lnTo>
                      <a:pt x="1180" y="2587"/>
                    </a:lnTo>
                    <a:lnTo>
                      <a:pt x="1256" y="2568"/>
                    </a:lnTo>
                    <a:lnTo>
                      <a:pt x="1332" y="2549"/>
                    </a:lnTo>
                    <a:lnTo>
                      <a:pt x="1389" y="2530"/>
                    </a:lnTo>
                    <a:lnTo>
                      <a:pt x="1446" y="2473"/>
                    </a:lnTo>
                    <a:lnTo>
                      <a:pt x="1503" y="2416"/>
                    </a:lnTo>
                    <a:lnTo>
                      <a:pt x="1541" y="2359"/>
                    </a:lnTo>
                    <a:lnTo>
                      <a:pt x="1599" y="2188"/>
                    </a:lnTo>
                    <a:lnTo>
                      <a:pt x="1637" y="1998"/>
                    </a:lnTo>
                    <a:lnTo>
                      <a:pt x="1637" y="1788"/>
                    </a:lnTo>
                    <a:lnTo>
                      <a:pt x="1618" y="1541"/>
                    </a:lnTo>
                    <a:lnTo>
                      <a:pt x="1541" y="1294"/>
                    </a:lnTo>
                    <a:lnTo>
                      <a:pt x="1465" y="1027"/>
                    </a:lnTo>
                    <a:lnTo>
                      <a:pt x="1351" y="780"/>
                    </a:lnTo>
                    <a:lnTo>
                      <a:pt x="1218" y="552"/>
                    </a:lnTo>
                    <a:lnTo>
                      <a:pt x="1066" y="362"/>
                    </a:lnTo>
                    <a:lnTo>
                      <a:pt x="914" y="209"/>
                    </a:lnTo>
                    <a:lnTo>
                      <a:pt x="762"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9"/>
              <p:cNvSpPr/>
              <p:nvPr/>
            </p:nvSpPr>
            <p:spPr>
              <a:xfrm>
                <a:off x="4532025" y="-1018150"/>
                <a:ext cx="50925" cy="70875"/>
              </a:xfrm>
              <a:custGeom>
                <a:avLst/>
                <a:gdLst/>
                <a:ahLst/>
                <a:cxnLst/>
                <a:rect l="l" t="t" r="r" b="b"/>
                <a:pathLst>
                  <a:path w="2037" h="2835" extrusionOk="0">
                    <a:moveTo>
                      <a:pt x="781" y="0"/>
                    </a:moveTo>
                    <a:lnTo>
                      <a:pt x="705" y="19"/>
                    </a:lnTo>
                    <a:lnTo>
                      <a:pt x="1" y="304"/>
                    </a:lnTo>
                    <a:lnTo>
                      <a:pt x="1028" y="2834"/>
                    </a:lnTo>
                    <a:lnTo>
                      <a:pt x="1732" y="2549"/>
                    </a:lnTo>
                    <a:lnTo>
                      <a:pt x="1808" y="2530"/>
                    </a:lnTo>
                    <a:lnTo>
                      <a:pt x="1846" y="2473"/>
                    </a:lnTo>
                    <a:lnTo>
                      <a:pt x="1903" y="2416"/>
                    </a:lnTo>
                    <a:lnTo>
                      <a:pt x="1941" y="2359"/>
                    </a:lnTo>
                    <a:lnTo>
                      <a:pt x="2017" y="2188"/>
                    </a:lnTo>
                    <a:lnTo>
                      <a:pt x="2036" y="1997"/>
                    </a:lnTo>
                    <a:lnTo>
                      <a:pt x="2036" y="1788"/>
                    </a:lnTo>
                    <a:lnTo>
                      <a:pt x="2017" y="1541"/>
                    </a:lnTo>
                    <a:lnTo>
                      <a:pt x="1960" y="1294"/>
                    </a:lnTo>
                    <a:lnTo>
                      <a:pt x="1865" y="1027"/>
                    </a:lnTo>
                    <a:lnTo>
                      <a:pt x="1751" y="780"/>
                    </a:lnTo>
                    <a:lnTo>
                      <a:pt x="1618" y="552"/>
                    </a:lnTo>
                    <a:lnTo>
                      <a:pt x="1465" y="361"/>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9"/>
              <p:cNvSpPr/>
              <p:nvPr/>
            </p:nvSpPr>
            <p:spPr>
              <a:xfrm>
                <a:off x="4524425" y="-1011025"/>
                <a:ext cx="40925" cy="64700"/>
              </a:xfrm>
              <a:custGeom>
                <a:avLst/>
                <a:gdLst/>
                <a:ahLst/>
                <a:cxnLst/>
                <a:rect l="l" t="t" r="r" b="b"/>
                <a:pathLst>
                  <a:path w="1637" h="2588" extrusionOk="0">
                    <a:moveTo>
                      <a:pt x="381" y="0"/>
                    </a:moveTo>
                    <a:lnTo>
                      <a:pt x="305" y="19"/>
                    </a:lnTo>
                    <a:lnTo>
                      <a:pt x="248" y="57"/>
                    </a:lnTo>
                    <a:lnTo>
                      <a:pt x="191" y="95"/>
                    </a:lnTo>
                    <a:lnTo>
                      <a:pt x="134" y="153"/>
                    </a:lnTo>
                    <a:lnTo>
                      <a:pt x="96" y="229"/>
                    </a:lnTo>
                    <a:lnTo>
                      <a:pt x="38" y="381"/>
                    </a:lnTo>
                    <a:lnTo>
                      <a:pt x="0" y="571"/>
                    </a:lnTo>
                    <a:lnTo>
                      <a:pt x="0" y="799"/>
                    </a:lnTo>
                    <a:lnTo>
                      <a:pt x="19" y="1028"/>
                    </a:lnTo>
                    <a:lnTo>
                      <a:pt x="76" y="1294"/>
                    </a:lnTo>
                    <a:lnTo>
                      <a:pt x="172" y="1541"/>
                    </a:lnTo>
                    <a:lnTo>
                      <a:pt x="286" y="1807"/>
                    </a:lnTo>
                    <a:lnTo>
                      <a:pt x="419" y="2017"/>
                    </a:lnTo>
                    <a:lnTo>
                      <a:pt x="571" y="2207"/>
                    </a:lnTo>
                    <a:lnTo>
                      <a:pt x="723" y="2378"/>
                    </a:lnTo>
                    <a:lnTo>
                      <a:pt x="875" y="2492"/>
                    </a:lnTo>
                    <a:lnTo>
                      <a:pt x="1047" y="2568"/>
                    </a:lnTo>
                    <a:lnTo>
                      <a:pt x="1123" y="2587"/>
                    </a:lnTo>
                    <a:lnTo>
                      <a:pt x="1256" y="2587"/>
                    </a:lnTo>
                    <a:lnTo>
                      <a:pt x="1332" y="2549"/>
                    </a:lnTo>
                    <a:lnTo>
                      <a:pt x="1389" y="2530"/>
                    </a:lnTo>
                    <a:lnTo>
                      <a:pt x="1446" y="2473"/>
                    </a:lnTo>
                    <a:lnTo>
                      <a:pt x="1503" y="2416"/>
                    </a:lnTo>
                    <a:lnTo>
                      <a:pt x="1541" y="2359"/>
                    </a:lnTo>
                    <a:lnTo>
                      <a:pt x="1598" y="2188"/>
                    </a:lnTo>
                    <a:lnTo>
                      <a:pt x="1636" y="1998"/>
                    </a:lnTo>
                    <a:lnTo>
                      <a:pt x="1636" y="1788"/>
                    </a:lnTo>
                    <a:lnTo>
                      <a:pt x="1617" y="1541"/>
                    </a:lnTo>
                    <a:lnTo>
                      <a:pt x="1560" y="1294"/>
                    </a:lnTo>
                    <a:lnTo>
                      <a:pt x="1465" y="1028"/>
                    </a:lnTo>
                    <a:lnTo>
                      <a:pt x="1351" y="780"/>
                    </a:lnTo>
                    <a:lnTo>
                      <a:pt x="1218" y="552"/>
                    </a:lnTo>
                    <a:lnTo>
                      <a:pt x="1066" y="362"/>
                    </a:lnTo>
                    <a:lnTo>
                      <a:pt x="913" y="210"/>
                    </a:lnTo>
                    <a:lnTo>
                      <a:pt x="761"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9"/>
              <p:cNvSpPr/>
              <p:nvPr/>
            </p:nvSpPr>
            <p:spPr>
              <a:xfrm>
                <a:off x="4569600" y="-929225"/>
                <a:ext cx="51375" cy="71350"/>
              </a:xfrm>
              <a:custGeom>
                <a:avLst/>
                <a:gdLst/>
                <a:ahLst/>
                <a:cxnLst/>
                <a:rect l="l" t="t" r="r" b="b"/>
                <a:pathLst>
                  <a:path w="2055" h="2854" extrusionOk="0">
                    <a:moveTo>
                      <a:pt x="780" y="0"/>
                    </a:moveTo>
                    <a:lnTo>
                      <a:pt x="723" y="19"/>
                    </a:lnTo>
                    <a:lnTo>
                      <a:pt x="1" y="305"/>
                    </a:lnTo>
                    <a:lnTo>
                      <a:pt x="1028" y="2854"/>
                    </a:lnTo>
                    <a:lnTo>
                      <a:pt x="1732" y="2568"/>
                    </a:lnTo>
                    <a:lnTo>
                      <a:pt x="1808" y="2530"/>
                    </a:lnTo>
                    <a:lnTo>
                      <a:pt x="1865" y="2492"/>
                    </a:lnTo>
                    <a:lnTo>
                      <a:pt x="1903" y="2435"/>
                    </a:lnTo>
                    <a:lnTo>
                      <a:pt x="1941" y="2359"/>
                    </a:lnTo>
                    <a:lnTo>
                      <a:pt x="2017" y="2207"/>
                    </a:lnTo>
                    <a:lnTo>
                      <a:pt x="2036" y="1998"/>
                    </a:lnTo>
                    <a:lnTo>
                      <a:pt x="2055" y="1788"/>
                    </a:lnTo>
                    <a:lnTo>
                      <a:pt x="2017" y="1541"/>
                    </a:lnTo>
                    <a:lnTo>
                      <a:pt x="1960" y="1294"/>
                    </a:lnTo>
                    <a:lnTo>
                      <a:pt x="1865" y="1027"/>
                    </a:lnTo>
                    <a:lnTo>
                      <a:pt x="1751" y="780"/>
                    </a:lnTo>
                    <a:lnTo>
                      <a:pt x="1617" y="552"/>
                    </a:lnTo>
                    <a:lnTo>
                      <a:pt x="1484" y="362"/>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9"/>
              <p:cNvSpPr/>
              <p:nvPr/>
            </p:nvSpPr>
            <p:spPr>
              <a:xfrm>
                <a:off x="4562000" y="-922100"/>
                <a:ext cx="40925" cy="64700"/>
              </a:xfrm>
              <a:custGeom>
                <a:avLst/>
                <a:gdLst/>
                <a:ahLst/>
                <a:cxnLst/>
                <a:rect l="l" t="t" r="r" b="b"/>
                <a:pathLst>
                  <a:path w="1637" h="2588" extrusionOk="0">
                    <a:moveTo>
                      <a:pt x="381" y="1"/>
                    </a:moveTo>
                    <a:lnTo>
                      <a:pt x="305" y="20"/>
                    </a:lnTo>
                    <a:lnTo>
                      <a:pt x="247" y="58"/>
                    </a:lnTo>
                    <a:lnTo>
                      <a:pt x="190" y="96"/>
                    </a:lnTo>
                    <a:lnTo>
                      <a:pt x="133" y="153"/>
                    </a:lnTo>
                    <a:lnTo>
                      <a:pt x="95" y="229"/>
                    </a:lnTo>
                    <a:lnTo>
                      <a:pt x="38" y="381"/>
                    </a:lnTo>
                    <a:lnTo>
                      <a:pt x="0" y="590"/>
                    </a:lnTo>
                    <a:lnTo>
                      <a:pt x="0" y="799"/>
                    </a:lnTo>
                    <a:lnTo>
                      <a:pt x="38" y="1047"/>
                    </a:lnTo>
                    <a:lnTo>
                      <a:pt x="95" y="1294"/>
                    </a:lnTo>
                    <a:lnTo>
                      <a:pt x="171" y="1560"/>
                    </a:lnTo>
                    <a:lnTo>
                      <a:pt x="285" y="1808"/>
                    </a:lnTo>
                    <a:lnTo>
                      <a:pt x="419" y="2036"/>
                    </a:lnTo>
                    <a:lnTo>
                      <a:pt x="571" y="2226"/>
                    </a:lnTo>
                    <a:lnTo>
                      <a:pt x="723" y="2378"/>
                    </a:lnTo>
                    <a:lnTo>
                      <a:pt x="894" y="2492"/>
                    </a:lnTo>
                    <a:lnTo>
                      <a:pt x="1046" y="2569"/>
                    </a:lnTo>
                    <a:lnTo>
                      <a:pt x="1122" y="2588"/>
                    </a:lnTo>
                    <a:lnTo>
                      <a:pt x="1256" y="2588"/>
                    </a:lnTo>
                    <a:lnTo>
                      <a:pt x="1332" y="2569"/>
                    </a:lnTo>
                    <a:lnTo>
                      <a:pt x="1389" y="2531"/>
                    </a:lnTo>
                    <a:lnTo>
                      <a:pt x="1446" y="2492"/>
                    </a:lnTo>
                    <a:lnTo>
                      <a:pt x="1503" y="2435"/>
                    </a:lnTo>
                    <a:lnTo>
                      <a:pt x="1541" y="2359"/>
                    </a:lnTo>
                    <a:lnTo>
                      <a:pt x="1598" y="2207"/>
                    </a:lnTo>
                    <a:lnTo>
                      <a:pt x="1636" y="1998"/>
                    </a:lnTo>
                    <a:lnTo>
                      <a:pt x="1636" y="1789"/>
                    </a:lnTo>
                    <a:lnTo>
                      <a:pt x="1617" y="1541"/>
                    </a:lnTo>
                    <a:lnTo>
                      <a:pt x="1560" y="1294"/>
                    </a:lnTo>
                    <a:lnTo>
                      <a:pt x="1465" y="1028"/>
                    </a:lnTo>
                    <a:lnTo>
                      <a:pt x="1351" y="780"/>
                    </a:lnTo>
                    <a:lnTo>
                      <a:pt x="1218" y="552"/>
                    </a:lnTo>
                    <a:lnTo>
                      <a:pt x="1065" y="362"/>
                    </a:lnTo>
                    <a:lnTo>
                      <a:pt x="913" y="210"/>
                    </a:lnTo>
                    <a:lnTo>
                      <a:pt x="761" y="96"/>
                    </a:lnTo>
                    <a:lnTo>
                      <a:pt x="609" y="20"/>
                    </a:lnTo>
                    <a:lnTo>
                      <a:pt x="5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9"/>
              <p:cNvSpPr/>
              <p:nvPr/>
            </p:nvSpPr>
            <p:spPr>
              <a:xfrm>
                <a:off x="4607175" y="-840300"/>
                <a:ext cx="51375" cy="71350"/>
              </a:xfrm>
              <a:custGeom>
                <a:avLst/>
                <a:gdLst/>
                <a:ahLst/>
                <a:cxnLst/>
                <a:rect l="l" t="t" r="r" b="b"/>
                <a:pathLst>
                  <a:path w="2055" h="2854" extrusionOk="0">
                    <a:moveTo>
                      <a:pt x="780" y="0"/>
                    </a:moveTo>
                    <a:lnTo>
                      <a:pt x="723" y="38"/>
                    </a:lnTo>
                    <a:lnTo>
                      <a:pt x="0" y="324"/>
                    </a:lnTo>
                    <a:lnTo>
                      <a:pt x="1027" y="2854"/>
                    </a:lnTo>
                    <a:lnTo>
                      <a:pt x="1750" y="2568"/>
                    </a:lnTo>
                    <a:lnTo>
                      <a:pt x="1807" y="2530"/>
                    </a:lnTo>
                    <a:lnTo>
                      <a:pt x="1864" y="2492"/>
                    </a:lnTo>
                    <a:lnTo>
                      <a:pt x="1902" y="2435"/>
                    </a:lnTo>
                    <a:lnTo>
                      <a:pt x="1960" y="2359"/>
                    </a:lnTo>
                    <a:lnTo>
                      <a:pt x="2017" y="2207"/>
                    </a:lnTo>
                    <a:lnTo>
                      <a:pt x="2055" y="2017"/>
                    </a:lnTo>
                    <a:lnTo>
                      <a:pt x="2055" y="1788"/>
                    </a:lnTo>
                    <a:lnTo>
                      <a:pt x="2017" y="1560"/>
                    </a:lnTo>
                    <a:lnTo>
                      <a:pt x="1960" y="1294"/>
                    </a:lnTo>
                    <a:lnTo>
                      <a:pt x="1883" y="1047"/>
                    </a:lnTo>
                    <a:lnTo>
                      <a:pt x="1750" y="780"/>
                    </a:lnTo>
                    <a:lnTo>
                      <a:pt x="1617" y="571"/>
                    </a:lnTo>
                    <a:lnTo>
                      <a:pt x="1484" y="381"/>
                    </a:lnTo>
                    <a:lnTo>
                      <a:pt x="1332" y="210"/>
                    </a:lnTo>
                    <a:lnTo>
                      <a:pt x="1161" y="95"/>
                    </a:lnTo>
                    <a:lnTo>
                      <a:pt x="1008" y="19"/>
                    </a:lnTo>
                    <a:lnTo>
                      <a:pt x="9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9"/>
              <p:cNvSpPr/>
              <p:nvPr/>
            </p:nvSpPr>
            <p:spPr>
              <a:xfrm>
                <a:off x="4599550" y="-833175"/>
                <a:ext cx="40925" cy="64700"/>
              </a:xfrm>
              <a:custGeom>
                <a:avLst/>
                <a:gdLst/>
                <a:ahLst/>
                <a:cxnLst/>
                <a:rect l="l" t="t" r="r" b="b"/>
                <a:pathLst>
                  <a:path w="1637" h="2588" extrusionOk="0">
                    <a:moveTo>
                      <a:pt x="457" y="1"/>
                    </a:moveTo>
                    <a:lnTo>
                      <a:pt x="381" y="20"/>
                    </a:lnTo>
                    <a:lnTo>
                      <a:pt x="305" y="39"/>
                    </a:lnTo>
                    <a:lnTo>
                      <a:pt x="248" y="58"/>
                    </a:lnTo>
                    <a:lnTo>
                      <a:pt x="191" y="115"/>
                    </a:lnTo>
                    <a:lnTo>
                      <a:pt x="153" y="172"/>
                    </a:lnTo>
                    <a:lnTo>
                      <a:pt x="96" y="229"/>
                    </a:lnTo>
                    <a:lnTo>
                      <a:pt x="39" y="400"/>
                    </a:lnTo>
                    <a:lnTo>
                      <a:pt x="1" y="590"/>
                    </a:lnTo>
                    <a:lnTo>
                      <a:pt x="1" y="800"/>
                    </a:lnTo>
                    <a:lnTo>
                      <a:pt x="39" y="1047"/>
                    </a:lnTo>
                    <a:lnTo>
                      <a:pt x="96" y="1294"/>
                    </a:lnTo>
                    <a:lnTo>
                      <a:pt x="172" y="1561"/>
                    </a:lnTo>
                    <a:lnTo>
                      <a:pt x="305" y="1808"/>
                    </a:lnTo>
                    <a:lnTo>
                      <a:pt x="438" y="2036"/>
                    </a:lnTo>
                    <a:lnTo>
                      <a:pt x="572" y="2226"/>
                    </a:lnTo>
                    <a:lnTo>
                      <a:pt x="724" y="2379"/>
                    </a:lnTo>
                    <a:lnTo>
                      <a:pt x="895" y="2493"/>
                    </a:lnTo>
                    <a:lnTo>
                      <a:pt x="1047" y="2569"/>
                    </a:lnTo>
                    <a:lnTo>
                      <a:pt x="1123" y="2588"/>
                    </a:lnTo>
                    <a:lnTo>
                      <a:pt x="1275" y="2588"/>
                    </a:lnTo>
                    <a:lnTo>
                      <a:pt x="1332" y="2569"/>
                    </a:lnTo>
                    <a:lnTo>
                      <a:pt x="1409" y="2531"/>
                    </a:lnTo>
                    <a:lnTo>
                      <a:pt x="1466" y="2493"/>
                    </a:lnTo>
                    <a:lnTo>
                      <a:pt x="1504" y="2436"/>
                    </a:lnTo>
                    <a:lnTo>
                      <a:pt x="1542" y="2359"/>
                    </a:lnTo>
                    <a:lnTo>
                      <a:pt x="1618" y="2207"/>
                    </a:lnTo>
                    <a:lnTo>
                      <a:pt x="1637" y="2017"/>
                    </a:lnTo>
                    <a:lnTo>
                      <a:pt x="1637" y="1789"/>
                    </a:lnTo>
                    <a:lnTo>
                      <a:pt x="1618" y="1561"/>
                    </a:lnTo>
                    <a:lnTo>
                      <a:pt x="1561" y="1294"/>
                    </a:lnTo>
                    <a:lnTo>
                      <a:pt x="1466" y="1047"/>
                    </a:lnTo>
                    <a:lnTo>
                      <a:pt x="1351" y="781"/>
                    </a:lnTo>
                    <a:lnTo>
                      <a:pt x="1218" y="571"/>
                    </a:lnTo>
                    <a:lnTo>
                      <a:pt x="1066" y="381"/>
                    </a:lnTo>
                    <a:lnTo>
                      <a:pt x="914" y="210"/>
                    </a:lnTo>
                    <a:lnTo>
                      <a:pt x="762" y="96"/>
                    </a:lnTo>
                    <a:lnTo>
                      <a:pt x="610" y="20"/>
                    </a:lnTo>
                    <a:lnTo>
                      <a:pt x="5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9"/>
              <p:cNvSpPr/>
              <p:nvPr/>
            </p:nvSpPr>
            <p:spPr>
              <a:xfrm>
                <a:off x="4344175" y="-1514175"/>
                <a:ext cx="116075" cy="220700"/>
              </a:xfrm>
              <a:custGeom>
                <a:avLst/>
                <a:gdLst/>
                <a:ahLst/>
                <a:cxnLst/>
                <a:rect l="l" t="t" r="r" b="b"/>
                <a:pathLst>
                  <a:path w="4643" h="8828" extrusionOk="0">
                    <a:moveTo>
                      <a:pt x="2189" y="1"/>
                    </a:moveTo>
                    <a:lnTo>
                      <a:pt x="1960" y="77"/>
                    </a:lnTo>
                    <a:lnTo>
                      <a:pt x="1732" y="172"/>
                    </a:lnTo>
                    <a:lnTo>
                      <a:pt x="1504" y="324"/>
                    </a:lnTo>
                    <a:lnTo>
                      <a:pt x="1294" y="495"/>
                    </a:lnTo>
                    <a:lnTo>
                      <a:pt x="1104" y="724"/>
                    </a:lnTo>
                    <a:lnTo>
                      <a:pt x="914" y="971"/>
                    </a:lnTo>
                    <a:lnTo>
                      <a:pt x="743" y="1256"/>
                    </a:lnTo>
                    <a:lnTo>
                      <a:pt x="591" y="1561"/>
                    </a:lnTo>
                    <a:lnTo>
                      <a:pt x="457" y="1903"/>
                    </a:lnTo>
                    <a:lnTo>
                      <a:pt x="324" y="2264"/>
                    </a:lnTo>
                    <a:lnTo>
                      <a:pt x="229" y="2645"/>
                    </a:lnTo>
                    <a:lnTo>
                      <a:pt x="134" y="3044"/>
                    </a:lnTo>
                    <a:lnTo>
                      <a:pt x="58" y="3463"/>
                    </a:lnTo>
                    <a:lnTo>
                      <a:pt x="20" y="3900"/>
                    </a:lnTo>
                    <a:lnTo>
                      <a:pt x="1" y="4357"/>
                    </a:lnTo>
                    <a:lnTo>
                      <a:pt x="1" y="4813"/>
                    </a:lnTo>
                    <a:lnTo>
                      <a:pt x="20" y="5251"/>
                    </a:lnTo>
                    <a:lnTo>
                      <a:pt x="77" y="5669"/>
                    </a:lnTo>
                    <a:lnTo>
                      <a:pt x="134" y="6069"/>
                    </a:lnTo>
                    <a:lnTo>
                      <a:pt x="229" y="6468"/>
                    </a:lnTo>
                    <a:lnTo>
                      <a:pt x="343" y="6830"/>
                    </a:lnTo>
                    <a:lnTo>
                      <a:pt x="457" y="7172"/>
                    </a:lnTo>
                    <a:lnTo>
                      <a:pt x="610" y="7496"/>
                    </a:lnTo>
                    <a:lnTo>
                      <a:pt x="762" y="7781"/>
                    </a:lnTo>
                    <a:lnTo>
                      <a:pt x="933" y="8047"/>
                    </a:lnTo>
                    <a:lnTo>
                      <a:pt x="1123" y="8275"/>
                    </a:lnTo>
                    <a:lnTo>
                      <a:pt x="1313" y="8466"/>
                    </a:lnTo>
                    <a:lnTo>
                      <a:pt x="1523" y="8618"/>
                    </a:lnTo>
                    <a:lnTo>
                      <a:pt x="1751" y="8732"/>
                    </a:lnTo>
                    <a:lnTo>
                      <a:pt x="1979" y="8789"/>
                    </a:lnTo>
                    <a:lnTo>
                      <a:pt x="2093" y="8808"/>
                    </a:lnTo>
                    <a:lnTo>
                      <a:pt x="2208" y="8827"/>
                    </a:lnTo>
                    <a:lnTo>
                      <a:pt x="2341" y="8827"/>
                    </a:lnTo>
                    <a:lnTo>
                      <a:pt x="2455" y="8808"/>
                    </a:lnTo>
                    <a:lnTo>
                      <a:pt x="2683" y="8751"/>
                    </a:lnTo>
                    <a:lnTo>
                      <a:pt x="2911" y="8637"/>
                    </a:lnTo>
                    <a:lnTo>
                      <a:pt x="3121" y="8504"/>
                    </a:lnTo>
                    <a:lnTo>
                      <a:pt x="3330" y="8313"/>
                    </a:lnTo>
                    <a:lnTo>
                      <a:pt x="3539" y="8104"/>
                    </a:lnTo>
                    <a:lnTo>
                      <a:pt x="3710" y="7857"/>
                    </a:lnTo>
                    <a:lnTo>
                      <a:pt x="3881" y="7572"/>
                    </a:lnTo>
                    <a:lnTo>
                      <a:pt x="4053" y="7267"/>
                    </a:lnTo>
                    <a:lnTo>
                      <a:pt x="4186" y="6925"/>
                    </a:lnTo>
                    <a:lnTo>
                      <a:pt x="4319" y="6563"/>
                    </a:lnTo>
                    <a:lnTo>
                      <a:pt x="4414" y="6183"/>
                    </a:lnTo>
                    <a:lnTo>
                      <a:pt x="4509" y="5765"/>
                    </a:lnTo>
                    <a:lnTo>
                      <a:pt x="4566" y="5346"/>
                    </a:lnTo>
                    <a:lnTo>
                      <a:pt x="4623" y="4908"/>
                    </a:lnTo>
                    <a:lnTo>
                      <a:pt x="4642" y="4471"/>
                    </a:lnTo>
                    <a:lnTo>
                      <a:pt x="4642" y="4014"/>
                    </a:lnTo>
                    <a:lnTo>
                      <a:pt x="4623" y="3577"/>
                    </a:lnTo>
                    <a:lnTo>
                      <a:pt x="4566" y="3139"/>
                    </a:lnTo>
                    <a:lnTo>
                      <a:pt x="4490" y="2740"/>
                    </a:lnTo>
                    <a:lnTo>
                      <a:pt x="4414" y="2360"/>
                    </a:lnTo>
                    <a:lnTo>
                      <a:pt x="4300" y="1979"/>
                    </a:lnTo>
                    <a:lnTo>
                      <a:pt x="4186" y="1637"/>
                    </a:lnTo>
                    <a:lnTo>
                      <a:pt x="4034" y="1332"/>
                    </a:lnTo>
                    <a:lnTo>
                      <a:pt x="3881" y="1028"/>
                    </a:lnTo>
                    <a:lnTo>
                      <a:pt x="3710" y="781"/>
                    </a:lnTo>
                    <a:lnTo>
                      <a:pt x="3520" y="552"/>
                    </a:lnTo>
                    <a:lnTo>
                      <a:pt x="3311" y="362"/>
                    </a:lnTo>
                    <a:lnTo>
                      <a:pt x="3102" y="210"/>
                    </a:lnTo>
                    <a:lnTo>
                      <a:pt x="2892" y="96"/>
                    </a:lnTo>
                    <a:lnTo>
                      <a:pt x="2664" y="20"/>
                    </a:lnTo>
                    <a:lnTo>
                      <a:pt x="25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9"/>
              <p:cNvSpPr/>
              <p:nvPr/>
            </p:nvSpPr>
            <p:spPr>
              <a:xfrm>
                <a:off x="4372725" y="-1459950"/>
                <a:ext cx="57075" cy="112250"/>
              </a:xfrm>
              <a:custGeom>
                <a:avLst/>
                <a:gdLst/>
                <a:ahLst/>
                <a:cxnLst/>
                <a:rect l="l" t="t" r="r" b="b"/>
                <a:pathLst>
                  <a:path w="2283" h="4490" extrusionOk="0">
                    <a:moveTo>
                      <a:pt x="1104" y="0"/>
                    </a:moveTo>
                    <a:lnTo>
                      <a:pt x="989" y="38"/>
                    </a:lnTo>
                    <a:lnTo>
                      <a:pt x="875" y="95"/>
                    </a:lnTo>
                    <a:lnTo>
                      <a:pt x="761" y="171"/>
                    </a:lnTo>
                    <a:lnTo>
                      <a:pt x="666" y="248"/>
                    </a:lnTo>
                    <a:lnTo>
                      <a:pt x="571" y="362"/>
                    </a:lnTo>
                    <a:lnTo>
                      <a:pt x="476" y="495"/>
                    </a:lnTo>
                    <a:lnTo>
                      <a:pt x="381" y="628"/>
                    </a:lnTo>
                    <a:lnTo>
                      <a:pt x="305" y="799"/>
                    </a:lnTo>
                    <a:lnTo>
                      <a:pt x="229" y="970"/>
                    </a:lnTo>
                    <a:lnTo>
                      <a:pt x="171" y="1142"/>
                    </a:lnTo>
                    <a:lnTo>
                      <a:pt x="114" y="1332"/>
                    </a:lnTo>
                    <a:lnTo>
                      <a:pt x="76" y="1541"/>
                    </a:lnTo>
                    <a:lnTo>
                      <a:pt x="38" y="1769"/>
                    </a:lnTo>
                    <a:lnTo>
                      <a:pt x="19" y="1979"/>
                    </a:lnTo>
                    <a:lnTo>
                      <a:pt x="0" y="2207"/>
                    </a:lnTo>
                    <a:lnTo>
                      <a:pt x="0" y="2435"/>
                    </a:lnTo>
                    <a:lnTo>
                      <a:pt x="19" y="2663"/>
                    </a:lnTo>
                    <a:lnTo>
                      <a:pt x="38" y="2873"/>
                    </a:lnTo>
                    <a:lnTo>
                      <a:pt x="76" y="3082"/>
                    </a:lnTo>
                    <a:lnTo>
                      <a:pt x="114" y="3291"/>
                    </a:lnTo>
                    <a:lnTo>
                      <a:pt x="171" y="3462"/>
                    </a:lnTo>
                    <a:lnTo>
                      <a:pt x="229" y="3653"/>
                    </a:lnTo>
                    <a:lnTo>
                      <a:pt x="305" y="3805"/>
                    </a:lnTo>
                    <a:lnTo>
                      <a:pt x="381" y="3957"/>
                    </a:lnTo>
                    <a:lnTo>
                      <a:pt x="476" y="4090"/>
                    </a:lnTo>
                    <a:lnTo>
                      <a:pt x="571" y="4204"/>
                    </a:lnTo>
                    <a:lnTo>
                      <a:pt x="666" y="4299"/>
                    </a:lnTo>
                    <a:lnTo>
                      <a:pt x="780" y="4375"/>
                    </a:lnTo>
                    <a:lnTo>
                      <a:pt x="894" y="4432"/>
                    </a:lnTo>
                    <a:lnTo>
                      <a:pt x="1008" y="4471"/>
                    </a:lnTo>
                    <a:lnTo>
                      <a:pt x="1123" y="4490"/>
                    </a:lnTo>
                    <a:lnTo>
                      <a:pt x="1218" y="4471"/>
                    </a:lnTo>
                    <a:lnTo>
                      <a:pt x="1313" y="4471"/>
                    </a:lnTo>
                    <a:lnTo>
                      <a:pt x="1389" y="4432"/>
                    </a:lnTo>
                    <a:lnTo>
                      <a:pt x="1484" y="4394"/>
                    </a:lnTo>
                    <a:lnTo>
                      <a:pt x="1636" y="4280"/>
                    </a:lnTo>
                    <a:lnTo>
                      <a:pt x="1788" y="4109"/>
                    </a:lnTo>
                    <a:lnTo>
                      <a:pt x="1941" y="3919"/>
                    </a:lnTo>
                    <a:lnTo>
                      <a:pt x="2055" y="3691"/>
                    </a:lnTo>
                    <a:lnTo>
                      <a:pt x="2150" y="3424"/>
                    </a:lnTo>
                    <a:lnTo>
                      <a:pt x="2245" y="3139"/>
                    </a:lnTo>
                    <a:lnTo>
                      <a:pt x="1180" y="2245"/>
                    </a:lnTo>
                    <a:lnTo>
                      <a:pt x="2283" y="1389"/>
                    </a:lnTo>
                    <a:lnTo>
                      <a:pt x="2207" y="1104"/>
                    </a:lnTo>
                    <a:lnTo>
                      <a:pt x="2131" y="837"/>
                    </a:lnTo>
                    <a:lnTo>
                      <a:pt x="2017" y="590"/>
                    </a:lnTo>
                    <a:lnTo>
                      <a:pt x="1883" y="400"/>
                    </a:lnTo>
                    <a:lnTo>
                      <a:pt x="1731" y="229"/>
                    </a:lnTo>
                    <a:lnTo>
                      <a:pt x="1579" y="114"/>
                    </a:lnTo>
                    <a:lnTo>
                      <a:pt x="1503" y="57"/>
                    </a:lnTo>
                    <a:lnTo>
                      <a:pt x="1408" y="19"/>
                    </a:lnTo>
                    <a:lnTo>
                      <a:pt x="13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9"/>
              <p:cNvSpPr/>
              <p:nvPr/>
            </p:nvSpPr>
            <p:spPr>
              <a:xfrm>
                <a:off x="4440725" y="-1512275"/>
                <a:ext cx="116050" cy="221175"/>
              </a:xfrm>
              <a:custGeom>
                <a:avLst/>
                <a:gdLst/>
                <a:ahLst/>
                <a:cxnLst/>
                <a:rect l="l" t="t" r="r" b="b"/>
                <a:pathLst>
                  <a:path w="4642" h="8847" extrusionOk="0">
                    <a:moveTo>
                      <a:pt x="2302" y="1"/>
                    </a:moveTo>
                    <a:lnTo>
                      <a:pt x="2188" y="20"/>
                    </a:lnTo>
                    <a:lnTo>
                      <a:pt x="1960" y="77"/>
                    </a:lnTo>
                    <a:lnTo>
                      <a:pt x="1731" y="191"/>
                    </a:lnTo>
                    <a:lnTo>
                      <a:pt x="1522" y="324"/>
                    </a:lnTo>
                    <a:lnTo>
                      <a:pt x="1313" y="514"/>
                    </a:lnTo>
                    <a:lnTo>
                      <a:pt x="1104" y="724"/>
                    </a:lnTo>
                    <a:lnTo>
                      <a:pt x="933" y="971"/>
                    </a:lnTo>
                    <a:lnTo>
                      <a:pt x="761" y="1256"/>
                    </a:lnTo>
                    <a:lnTo>
                      <a:pt x="590" y="1580"/>
                    </a:lnTo>
                    <a:lnTo>
                      <a:pt x="457" y="1903"/>
                    </a:lnTo>
                    <a:lnTo>
                      <a:pt x="324" y="2264"/>
                    </a:lnTo>
                    <a:lnTo>
                      <a:pt x="229" y="2645"/>
                    </a:lnTo>
                    <a:lnTo>
                      <a:pt x="134" y="3063"/>
                    </a:lnTo>
                    <a:lnTo>
                      <a:pt x="77" y="3482"/>
                    </a:lnTo>
                    <a:lnTo>
                      <a:pt x="19" y="3919"/>
                    </a:lnTo>
                    <a:lnTo>
                      <a:pt x="0" y="4376"/>
                    </a:lnTo>
                    <a:lnTo>
                      <a:pt x="0" y="4813"/>
                    </a:lnTo>
                    <a:lnTo>
                      <a:pt x="19" y="5251"/>
                    </a:lnTo>
                    <a:lnTo>
                      <a:pt x="77" y="5689"/>
                    </a:lnTo>
                    <a:lnTo>
                      <a:pt x="153" y="6088"/>
                    </a:lnTo>
                    <a:lnTo>
                      <a:pt x="229" y="6487"/>
                    </a:lnTo>
                    <a:lnTo>
                      <a:pt x="343" y="6849"/>
                    </a:lnTo>
                    <a:lnTo>
                      <a:pt x="457" y="7191"/>
                    </a:lnTo>
                    <a:lnTo>
                      <a:pt x="609" y="7515"/>
                    </a:lnTo>
                    <a:lnTo>
                      <a:pt x="761" y="7800"/>
                    </a:lnTo>
                    <a:lnTo>
                      <a:pt x="933" y="8047"/>
                    </a:lnTo>
                    <a:lnTo>
                      <a:pt x="1123" y="8276"/>
                    </a:lnTo>
                    <a:lnTo>
                      <a:pt x="1332" y="8466"/>
                    </a:lnTo>
                    <a:lnTo>
                      <a:pt x="1541" y="8618"/>
                    </a:lnTo>
                    <a:lnTo>
                      <a:pt x="1751" y="8732"/>
                    </a:lnTo>
                    <a:lnTo>
                      <a:pt x="1979" y="8808"/>
                    </a:lnTo>
                    <a:lnTo>
                      <a:pt x="2093" y="8827"/>
                    </a:lnTo>
                    <a:lnTo>
                      <a:pt x="2226" y="8846"/>
                    </a:lnTo>
                    <a:lnTo>
                      <a:pt x="2340" y="8827"/>
                    </a:lnTo>
                    <a:lnTo>
                      <a:pt x="2454" y="8827"/>
                    </a:lnTo>
                    <a:lnTo>
                      <a:pt x="2683" y="8751"/>
                    </a:lnTo>
                    <a:lnTo>
                      <a:pt x="2911" y="8656"/>
                    </a:lnTo>
                    <a:lnTo>
                      <a:pt x="3139" y="8504"/>
                    </a:lnTo>
                    <a:lnTo>
                      <a:pt x="3348" y="8333"/>
                    </a:lnTo>
                    <a:lnTo>
                      <a:pt x="3539" y="8123"/>
                    </a:lnTo>
                    <a:lnTo>
                      <a:pt x="3729" y="7857"/>
                    </a:lnTo>
                    <a:lnTo>
                      <a:pt x="3900" y="7591"/>
                    </a:lnTo>
                    <a:lnTo>
                      <a:pt x="4052" y="7267"/>
                    </a:lnTo>
                    <a:lnTo>
                      <a:pt x="4185" y="6944"/>
                    </a:lnTo>
                    <a:lnTo>
                      <a:pt x="4319" y="6583"/>
                    </a:lnTo>
                    <a:lnTo>
                      <a:pt x="4414" y="6183"/>
                    </a:lnTo>
                    <a:lnTo>
                      <a:pt x="4509" y="5784"/>
                    </a:lnTo>
                    <a:lnTo>
                      <a:pt x="4585" y="5365"/>
                    </a:lnTo>
                    <a:lnTo>
                      <a:pt x="4623" y="4928"/>
                    </a:lnTo>
                    <a:lnTo>
                      <a:pt x="4642" y="4471"/>
                    </a:lnTo>
                    <a:lnTo>
                      <a:pt x="4642" y="4034"/>
                    </a:lnTo>
                    <a:lnTo>
                      <a:pt x="4623" y="3577"/>
                    </a:lnTo>
                    <a:lnTo>
                      <a:pt x="4566" y="3159"/>
                    </a:lnTo>
                    <a:lnTo>
                      <a:pt x="4509" y="2759"/>
                    </a:lnTo>
                    <a:lnTo>
                      <a:pt x="4414" y="2360"/>
                    </a:lnTo>
                    <a:lnTo>
                      <a:pt x="4300" y="1998"/>
                    </a:lnTo>
                    <a:lnTo>
                      <a:pt x="4185" y="1656"/>
                    </a:lnTo>
                    <a:lnTo>
                      <a:pt x="4033" y="1332"/>
                    </a:lnTo>
                    <a:lnTo>
                      <a:pt x="3881" y="1047"/>
                    </a:lnTo>
                    <a:lnTo>
                      <a:pt x="3710" y="781"/>
                    </a:lnTo>
                    <a:lnTo>
                      <a:pt x="3520" y="571"/>
                    </a:lnTo>
                    <a:lnTo>
                      <a:pt x="3329" y="381"/>
                    </a:lnTo>
                    <a:lnTo>
                      <a:pt x="3120" y="229"/>
                    </a:lnTo>
                    <a:lnTo>
                      <a:pt x="2892" y="115"/>
                    </a:lnTo>
                    <a:lnTo>
                      <a:pt x="2664" y="39"/>
                    </a:lnTo>
                    <a:lnTo>
                      <a:pt x="2549" y="20"/>
                    </a:lnTo>
                    <a:lnTo>
                      <a:pt x="24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9"/>
              <p:cNvSpPr/>
              <p:nvPr/>
            </p:nvSpPr>
            <p:spPr>
              <a:xfrm>
                <a:off x="4469250" y="-1457575"/>
                <a:ext cx="57100" cy="111775"/>
              </a:xfrm>
              <a:custGeom>
                <a:avLst/>
                <a:gdLst/>
                <a:ahLst/>
                <a:cxnLst/>
                <a:rect l="l" t="t" r="r" b="b"/>
                <a:pathLst>
                  <a:path w="2284" h="4471" extrusionOk="0">
                    <a:moveTo>
                      <a:pt x="1123" y="0"/>
                    </a:moveTo>
                    <a:lnTo>
                      <a:pt x="990" y="38"/>
                    </a:lnTo>
                    <a:lnTo>
                      <a:pt x="876" y="76"/>
                    </a:lnTo>
                    <a:lnTo>
                      <a:pt x="781" y="153"/>
                    </a:lnTo>
                    <a:lnTo>
                      <a:pt x="667" y="248"/>
                    </a:lnTo>
                    <a:lnTo>
                      <a:pt x="571" y="362"/>
                    </a:lnTo>
                    <a:lnTo>
                      <a:pt x="476" y="495"/>
                    </a:lnTo>
                    <a:lnTo>
                      <a:pt x="381" y="628"/>
                    </a:lnTo>
                    <a:lnTo>
                      <a:pt x="305" y="780"/>
                    </a:lnTo>
                    <a:lnTo>
                      <a:pt x="229" y="952"/>
                    </a:lnTo>
                    <a:lnTo>
                      <a:pt x="172" y="1142"/>
                    </a:lnTo>
                    <a:lnTo>
                      <a:pt x="115" y="1332"/>
                    </a:lnTo>
                    <a:lnTo>
                      <a:pt x="77" y="1541"/>
                    </a:lnTo>
                    <a:lnTo>
                      <a:pt x="39" y="1750"/>
                    </a:lnTo>
                    <a:lnTo>
                      <a:pt x="20" y="1979"/>
                    </a:lnTo>
                    <a:lnTo>
                      <a:pt x="1" y="2207"/>
                    </a:lnTo>
                    <a:lnTo>
                      <a:pt x="1" y="2435"/>
                    </a:lnTo>
                    <a:lnTo>
                      <a:pt x="20" y="2664"/>
                    </a:lnTo>
                    <a:lnTo>
                      <a:pt x="39" y="2873"/>
                    </a:lnTo>
                    <a:lnTo>
                      <a:pt x="77" y="3082"/>
                    </a:lnTo>
                    <a:lnTo>
                      <a:pt x="115" y="3272"/>
                    </a:lnTo>
                    <a:lnTo>
                      <a:pt x="172" y="3462"/>
                    </a:lnTo>
                    <a:lnTo>
                      <a:pt x="248" y="3634"/>
                    </a:lnTo>
                    <a:lnTo>
                      <a:pt x="305" y="3805"/>
                    </a:lnTo>
                    <a:lnTo>
                      <a:pt x="400" y="3957"/>
                    </a:lnTo>
                    <a:lnTo>
                      <a:pt x="476" y="4071"/>
                    </a:lnTo>
                    <a:lnTo>
                      <a:pt x="571" y="4204"/>
                    </a:lnTo>
                    <a:lnTo>
                      <a:pt x="667" y="4299"/>
                    </a:lnTo>
                    <a:lnTo>
                      <a:pt x="781" y="4376"/>
                    </a:lnTo>
                    <a:lnTo>
                      <a:pt x="895" y="4433"/>
                    </a:lnTo>
                    <a:lnTo>
                      <a:pt x="1009" y="4471"/>
                    </a:lnTo>
                    <a:lnTo>
                      <a:pt x="1218" y="4471"/>
                    </a:lnTo>
                    <a:lnTo>
                      <a:pt x="1313" y="4452"/>
                    </a:lnTo>
                    <a:lnTo>
                      <a:pt x="1389" y="4433"/>
                    </a:lnTo>
                    <a:lnTo>
                      <a:pt x="1485" y="4395"/>
                    </a:lnTo>
                    <a:lnTo>
                      <a:pt x="1637" y="4261"/>
                    </a:lnTo>
                    <a:lnTo>
                      <a:pt x="1789" y="4109"/>
                    </a:lnTo>
                    <a:lnTo>
                      <a:pt x="1941" y="3919"/>
                    </a:lnTo>
                    <a:lnTo>
                      <a:pt x="2055" y="3691"/>
                    </a:lnTo>
                    <a:lnTo>
                      <a:pt x="2169" y="3424"/>
                    </a:lnTo>
                    <a:lnTo>
                      <a:pt x="2245" y="3139"/>
                    </a:lnTo>
                    <a:lnTo>
                      <a:pt x="1180" y="2226"/>
                    </a:lnTo>
                    <a:lnTo>
                      <a:pt x="2283" y="1389"/>
                    </a:lnTo>
                    <a:lnTo>
                      <a:pt x="2226" y="1085"/>
                    </a:lnTo>
                    <a:lnTo>
                      <a:pt x="2131" y="837"/>
                    </a:lnTo>
                    <a:lnTo>
                      <a:pt x="2017" y="590"/>
                    </a:lnTo>
                    <a:lnTo>
                      <a:pt x="1884" y="381"/>
                    </a:lnTo>
                    <a:lnTo>
                      <a:pt x="1751" y="229"/>
                    </a:lnTo>
                    <a:lnTo>
                      <a:pt x="1580" y="96"/>
                    </a:lnTo>
                    <a:lnTo>
                      <a:pt x="1504" y="57"/>
                    </a:lnTo>
                    <a:lnTo>
                      <a:pt x="1408" y="19"/>
                    </a:lnTo>
                    <a:lnTo>
                      <a:pt x="13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9"/>
              <p:cNvSpPr/>
              <p:nvPr/>
            </p:nvSpPr>
            <p:spPr>
              <a:xfrm>
                <a:off x="4547725" y="-1231200"/>
                <a:ext cx="231150" cy="216875"/>
              </a:xfrm>
              <a:custGeom>
                <a:avLst/>
                <a:gdLst/>
                <a:ahLst/>
                <a:cxnLst/>
                <a:rect l="l" t="t" r="r" b="b"/>
                <a:pathLst>
                  <a:path w="9246" h="8675" extrusionOk="0">
                    <a:moveTo>
                      <a:pt x="3729" y="0"/>
                    </a:moveTo>
                    <a:lnTo>
                      <a:pt x="3634" y="19"/>
                    </a:lnTo>
                    <a:lnTo>
                      <a:pt x="3539" y="38"/>
                    </a:lnTo>
                    <a:lnTo>
                      <a:pt x="3444" y="95"/>
                    </a:lnTo>
                    <a:lnTo>
                      <a:pt x="229" y="2207"/>
                    </a:lnTo>
                    <a:lnTo>
                      <a:pt x="153" y="2264"/>
                    </a:lnTo>
                    <a:lnTo>
                      <a:pt x="77" y="2340"/>
                    </a:lnTo>
                    <a:lnTo>
                      <a:pt x="39" y="2435"/>
                    </a:lnTo>
                    <a:lnTo>
                      <a:pt x="0" y="2511"/>
                    </a:lnTo>
                    <a:lnTo>
                      <a:pt x="0" y="2606"/>
                    </a:lnTo>
                    <a:lnTo>
                      <a:pt x="0" y="2701"/>
                    </a:lnTo>
                    <a:lnTo>
                      <a:pt x="39" y="2796"/>
                    </a:lnTo>
                    <a:lnTo>
                      <a:pt x="77" y="2891"/>
                    </a:lnTo>
                    <a:lnTo>
                      <a:pt x="153" y="2968"/>
                    </a:lnTo>
                    <a:lnTo>
                      <a:pt x="210" y="3025"/>
                    </a:lnTo>
                    <a:lnTo>
                      <a:pt x="305" y="3082"/>
                    </a:lnTo>
                    <a:lnTo>
                      <a:pt x="400" y="3101"/>
                    </a:lnTo>
                    <a:lnTo>
                      <a:pt x="495" y="3120"/>
                    </a:lnTo>
                    <a:lnTo>
                      <a:pt x="590" y="3101"/>
                    </a:lnTo>
                    <a:lnTo>
                      <a:pt x="685" y="3082"/>
                    </a:lnTo>
                    <a:lnTo>
                      <a:pt x="761" y="3044"/>
                    </a:lnTo>
                    <a:lnTo>
                      <a:pt x="3577" y="1198"/>
                    </a:lnTo>
                    <a:lnTo>
                      <a:pt x="4832" y="3120"/>
                    </a:lnTo>
                    <a:lnTo>
                      <a:pt x="2036" y="4965"/>
                    </a:lnTo>
                    <a:lnTo>
                      <a:pt x="1960" y="5022"/>
                    </a:lnTo>
                    <a:lnTo>
                      <a:pt x="1884" y="5098"/>
                    </a:lnTo>
                    <a:lnTo>
                      <a:pt x="1846" y="5174"/>
                    </a:lnTo>
                    <a:lnTo>
                      <a:pt x="1808" y="5269"/>
                    </a:lnTo>
                    <a:lnTo>
                      <a:pt x="1808" y="5364"/>
                    </a:lnTo>
                    <a:lnTo>
                      <a:pt x="1808" y="5459"/>
                    </a:lnTo>
                    <a:lnTo>
                      <a:pt x="1846" y="5555"/>
                    </a:lnTo>
                    <a:lnTo>
                      <a:pt x="1884" y="5650"/>
                    </a:lnTo>
                    <a:lnTo>
                      <a:pt x="1941" y="5726"/>
                    </a:lnTo>
                    <a:lnTo>
                      <a:pt x="2017" y="5783"/>
                    </a:lnTo>
                    <a:lnTo>
                      <a:pt x="2112" y="5840"/>
                    </a:lnTo>
                    <a:lnTo>
                      <a:pt x="2207" y="5859"/>
                    </a:lnTo>
                    <a:lnTo>
                      <a:pt x="2302" y="5878"/>
                    </a:lnTo>
                    <a:lnTo>
                      <a:pt x="2397" y="5859"/>
                    </a:lnTo>
                    <a:lnTo>
                      <a:pt x="2492" y="5840"/>
                    </a:lnTo>
                    <a:lnTo>
                      <a:pt x="2568" y="5783"/>
                    </a:lnTo>
                    <a:lnTo>
                      <a:pt x="5384" y="3957"/>
                    </a:lnTo>
                    <a:lnTo>
                      <a:pt x="6525" y="5688"/>
                    </a:lnTo>
                    <a:lnTo>
                      <a:pt x="3710" y="7514"/>
                    </a:lnTo>
                    <a:lnTo>
                      <a:pt x="3634" y="7590"/>
                    </a:lnTo>
                    <a:lnTo>
                      <a:pt x="3577" y="7666"/>
                    </a:lnTo>
                    <a:lnTo>
                      <a:pt x="3520" y="7742"/>
                    </a:lnTo>
                    <a:lnTo>
                      <a:pt x="3501" y="7837"/>
                    </a:lnTo>
                    <a:lnTo>
                      <a:pt x="3482" y="7932"/>
                    </a:lnTo>
                    <a:lnTo>
                      <a:pt x="3501" y="8027"/>
                    </a:lnTo>
                    <a:lnTo>
                      <a:pt x="3520" y="8123"/>
                    </a:lnTo>
                    <a:lnTo>
                      <a:pt x="3577" y="8218"/>
                    </a:lnTo>
                    <a:lnTo>
                      <a:pt x="3634" y="8294"/>
                    </a:lnTo>
                    <a:lnTo>
                      <a:pt x="3710" y="8351"/>
                    </a:lnTo>
                    <a:lnTo>
                      <a:pt x="3786" y="8408"/>
                    </a:lnTo>
                    <a:lnTo>
                      <a:pt x="3881" y="8427"/>
                    </a:lnTo>
                    <a:lnTo>
                      <a:pt x="3976" y="8446"/>
                    </a:lnTo>
                    <a:lnTo>
                      <a:pt x="4071" y="8427"/>
                    </a:lnTo>
                    <a:lnTo>
                      <a:pt x="4166" y="8408"/>
                    </a:lnTo>
                    <a:lnTo>
                      <a:pt x="4261" y="8351"/>
                    </a:lnTo>
                    <a:lnTo>
                      <a:pt x="7058" y="6525"/>
                    </a:lnTo>
                    <a:lnTo>
                      <a:pt x="8332" y="8446"/>
                    </a:lnTo>
                    <a:lnTo>
                      <a:pt x="8389" y="8522"/>
                    </a:lnTo>
                    <a:lnTo>
                      <a:pt x="8465" y="8598"/>
                    </a:lnTo>
                    <a:lnTo>
                      <a:pt x="8561" y="8636"/>
                    </a:lnTo>
                    <a:lnTo>
                      <a:pt x="8637" y="8674"/>
                    </a:lnTo>
                    <a:lnTo>
                      <a:pt x="8827" y="8674"/>
                    </a:lnTo>
                    <a:lnTo>
                      <a:pt x="8922" y="8636"/>
                    </a:lnTo>
                    <a:lnTo>
                      <a:pt x="9017" y="8598"/>
                    </a:lnTo>
                    <a:lnTo>
                      <a:pt x="9093" y="8522"/>
                    </a:lnTo>
                    <a:lnTo>
                      <a:pt x="9169" y="8446"/>
                    </a:lnTo>
                    <a:lnTo>
                      <a:pt x="9207" y="8370"/>
                    </a:lnTo>
                    <a:lnTo>
                      <a:pt x="9226" y="8275"/>
                    </a:lnTo>
                    <a:lnTo>
                      <a:pt x="9245" y="8180"/>
                    </a:lnTo>
                    <a:lnTo>
                      <a:pt x="9245" y="8085"/>
                    </a:lnTo>
                    <a:lnTo>
                      <a:pt x="9207" y="7989"/>
                    </a:lnTo>
                    <a:lnTo>
                      <a:pt x="9169" y="7894"/>
                    </a:lnTo>
                    <a:lnTo>
                      <a:pt x="4128" y="228"/>
                    </a:lnTo>
                    <a:lnTo>
                      <a:pt x="4071" y="152"/>
                    </a:lnTo>
                    <a:lnTo>
                      <a:pt x="3995" y="95"/>
                    </a:lnTo>
                    <a:lnTo>
                      <a:pt x="3919" y="38"/>
                    </a:lnTo>
                    <a:lnTo>
                      <a:pt x="3824" y="19"/>
                    </a:lnTo>
                    <a:lnTo>
                      <a:pt x="37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9"/>
              <p:cNvSpPr/>
              <p:nvPr/>
            </p:nvSpPr>
            <p:spPr>
              <a:xfrm>
                <a:off x="4689925" y="-999625"/>
                <a:ext cx="205925" cy="234475"/>
              </a:xfrm>
              <a:custGeom>
                <a:avLst/>
                <a:gdLst/>
                <a:ahLst/>
                <a:cxnLst/>
                <a:rect l="l" t="t" r="r" b="b"/>
                <a:pathLst>
                  <a:path w="8237" h="9379" extrusionOk="0">
                    <a:moveTo>
                      <a:pt x="4014" y="1"/>
                    </a:moveTo>
                    <a:lnTo>
                      <a:pt x="3919" y="20"/>
                    </a:lnTo>
                    <a:lnTo>
                      <a:pt x="3824" y="58"/>
                    </a:lnTo>
                    <a:lnTo>
                      <a:pt x="285" y="1618"/>
                    </a:lnTo>
                    <a:lnTo>
                      <a:pt x="209" y="1656"/>
                    </a:lnTo>
                    <a:lnTo>
                      <a:pt x="133" y="1732"/>
                    </a:lnTo>
                    <a:lnTo>
                      <a:pt x="76" y="1808"/>
                    </a:lnTo>
                    <a:lnTo>
                      <a:pt x="38" y="1884"/>
                    </a:lnTo>
                    <a:lnTo>
                      <a:pt x="0" y="1979"/>
                    </a:lnTo>
                    <a:lnTo>
                      <a:pt x="0" y="2074"/>
                    </a:lnTo>
                    <a:lnTo>
                      <a:pt x="19" y="2169"/>
                    </a:lnTo>
                    <a:lnTo>
                      <a:pt x="38" y="2265"/>
                    </a:lnTo>
                    <a:lnTo>
                      <a:pt x="95" y="2360"/>
                    </a:lnTo>
                    <a:lnTo>
                      <a:pt x="152" y="2436"/>
                    </a:lnTo>
                    <a:lnTo>
                      <a:pt x="228" y="2493"/>
                    </a:lnTo>
                    <a:lnTo>
                      <a:pt x="324" y="2531"/>
                    </a:lnTo>
                    <a:lnTo>
                      <a:pt x="419" y="2569"/>
                    </a:lnTo>
                    <a:lnTo>
                      <a:pt x="514" y="2569"/>
                    </a:lnTo>
                    <a:lnTo>
                      <a:pt x="609" y="2550"/>
                    </a:lnTo>
                    <a:lnTo>
                      <a:pt x="704" y="2531"/>
                    </a:lnTo>
                    <a:lnTo>
                      <a:pt x="3767" y="1161"/>
                    </a:lnTo>
                    <a:lnTo>
                      <a:pt x="4699" y="3254"/>
                    </a:lnTo>
                    <a:lnTo>
                      <a:pt x="1636" y="4623"/>
                    </a:lnTo>
                    <a:lnTo>
                      <a:pt x="1541" y="4680"/>
                    </a:lnTo>
                    <a:lnTo>
                      <a:pt x="1465" y="4737"/>
                    </a:lnTo>
                    <a:lnTo>
                      <a:pt x="1408" y="4814"/>
                    </a:lnTo>
                    <a:lnTo>
                      <a:pt x="1370" y="4909"/>
                    </a:lnTo>
                    <a:lnTo>
                      <a:pt x="1351" y="4985"/>
                    </a:lnTo>
                    <a:lnTo>
                      <a:pt x="1332" y="5099"/>
                    </a:lnTo>
                    <a:lnTo>
                      <a:pt x="1351" y="5194"/>
                    </a:lnTo>
                    <a:lnTo>
                      <a:pt x="1389" y="5289"/>
                    </a:lnTo>
                    <a:lnTo>
                      <a:pt x="1427" y="5365"/>
                    </a:lnTo>
                    <a:lnTo>
                      <a:pt x="1503" y="5441"/>
                    </a:lnTo>
                    <a:lnTo>
                      <a:pt x="1579" y="5498"/>
                    </a:lnTo>
                    <a:lnTo>
                      <a:pt x="1655" y="5555"/>
                    </a:lnTo>
                    <a:lnTo>
                      <a:pt x="1750" y="5574"/>
                    </a:lnTo>
                    <a:lnTo>
                      <a:pt x="1940" y="5574"/>
                    </a:lnTo>
                    <a:lnTo>
                      <a:pt x="2036" y="5536"/>
                    </a:lnTo>
                    <a:lnTo>
                      <a:pt x="5098" y="4167"/>
                    </a:lnTo>
                    <a:lnTo>
                      <a:pt x="5954" y="6069"/>
                    </a:lnTo>
                    <a:lnTo>
                      <a:pt x="2873" y="7420"/>
                    </a:lnTo>
                    <a:lnTo>
                      <a:pt x="2796" y="7477"/>
                    </a:lnTo>
                    <a:lnTo>
                      <a:pt x="2720" y="7534"/>
                    </a:lnTo>
                    <a:lnTo>
                      <a:pt x="2663" y="7629"/>
                    </a:lnTo>
                    <a:lnTo>
                      <a:pt x="2625" y="7705"/>
                    </a:lnTo>
                    <a:lnTo>
                      <a:pt x="2587" y="7800"/>
                    </a:lnTo>
                    <a:lnTo>
                      <a:pt x="2587" y="7895"/>
                    </a:lnTo>
                    <a:lnTo>
                      <a:pt x="2587" y="7990"/>
                    </a:lnTo>
                    <a:lnTo>
                      <a:pt x="2625" y="8085"/>
                    </a:lnTo>
                    <a:lnTo>
                      <a:pt x="2682" y="8181"/>
                    </a:lnTo>
                    <a:lnTo>
                      <a:pt x="2739" y="8257"/>
                    </a:lnTo>
                    <a:lnTo>
                      <a:pt x="2815" y="8314"/>
                    </a:lnTo>
                    <a:lnTo>
                      <a:pt x="2911" y="8352"/>
                    </a:lnTo>
                    <a:lnTo>
                      <a:pt x="3006" y="8371"/>
                    </a:lnTo>
                    <a:lnTo>
                      <a:pt x="3101" y="8390"/>
                    </a:lnTo>
                    <a:lnTo>
                      <a:pt x="3196" y="8371"/>
                    </a:lnTo>
                    <a:lnTo>
                      <a:pt x="3291" y="8333"/>
                    </a:lnTo>
                    <a:lnTo>
                      <a:pt x="6354" y="6982"/>
                    </a:lnTo>
                    <a:lnTo>
                      <a:pt x="7286" y="9094"/>
                    </a:lnTo>
                    <a:lnTo>
                      <a:pt x="7343" y="9170"/>
                    </a:lnTo>
                    <a:lnTo>
                      <a:pt x="7400" y="9246"/>
                    </a:lnTo>
                    <a:lnTo>
                      <a:pt x="7476" y="9303"/>
                    </a:lnTo>
                    <a:lnTo>
                      <a:pt x="7571" y="9341"/>
                    </a:lnTo>
                    <a:lnTo>
                      <a:pt x="7666" y="9379"/>
                    </a:lnTo>
                    <a:lnTo>
                      <a:pt x="7856" y="9379"/>
                    </a:lnTo>
                    <a:lnTo>
                      <a:pt x="7951" y="9341"/>
                    </a:lnTo>
                    <a:lnTo>
                      <a:pt x="8028" y="9284"/>
                    </a:lnTo>
                    <a:lnTo>
                      <a:pt x="8104" y="9227"/>
                    </a:lnTo>
                    <a:lnTo>
                      <a:pt x="8161" y="9151"/>
                    </a:lnTo>
                    <a:lnTo>
                      <a:pt x="8218" y="9056"/>
                    </a:lnTo>
                    <a:lnTo>
                      <a:pt x="8237" y="8960"/>
                    </a:lnTo>
                    <a:lnTo>
                      <a:pt x="8237" y="8865"/>
                    </a:lnTo>
                    <a:lnTo>
                      <a:pt x="8237" y="8770"/>
                    </a:lnTo>
                    <a:lnTo>
                      <a:pt x="8199" y="8675"/>
                    </a:lnTo>
                    <a:lnTo>
                      <a:pt x="4470" y="305"/>
                    </a:lnTo>
                    <a:lnTo>
                      <a:pt x="4432" y="210"/>
                    </a:lnTo>
                    <a:lnTo>
                      <a:pt x="4356" y="134"/>
                    </a:lnTo>
                    <a:lnTo>
                      <a:pt x="4280" y="77"/>
                    </a:lnTo>
                    <a:lnTo>
                      <a:pt x="4204" y="39"/>
                    </a:lnTo>
                    <a:lnTo>
                      <a:pt x="4109" y="20"/>
                    </a:lnTo>
                    <a:lnTo>
                      <a:pt x="40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9"/>
              <p:cNvSpPr/>
              <p:nvPr/>
            </p:nvSpPr>
            <p:spPr>
              <a:xfrm>
                <a:off x="4800250" y="-754225"/>
                <a:ext cx="186450" cy="243500"/>
              </a:xfrm>
              <a:custGeom>
                <a:avLst/>
                <a:gdLst/>
                <a:ahLst/>
                <a:cxnLst/>
                <a:rect l="l" t="t" r="r" b="b"/>
                <a:pathLst>
                  <a:path w="7458" h="9740" extrusionOk="0">
                    <a:moveTo>
                      <a:pt x="4109" y="0"/>
                    </a:moveTo>
                    <a:lnTo>
                      <a:pt x="4014" y="19"/>
                    </a:lnTo>
                    <a:lnTo>
                      <a:pt x="343" y="1199"/>
                    </a:lnTo>
                    <a:lnTo>
                      <a:pt x="248" y="1237"/>
                    </a:lnTo>
                    <a:lnTo>
                      <a:pt x="172" y="1294"/>
                    </a:lnTo>
                    <a:lnTo>
                      <a:pt x="95" y="1370"/>
                    </a:lnTo>
                    <a:lnTo>
                      <a:pt x="57" y="1446"/>
                    </a:lnTo>
                    <a:lnTo>
                      <a:pt x="19" y="1541"/>
                    </a:lnTo>
                    <a:lnTo>
                      <a:pt x="0" y="1636"/>
                    </a:lnTo>
                    <a:lnTo>
                      <a:pt x="0" y="1731"/>
                    </a:lnTo>
                    <a:lnTo>
                      <a:pt x="19" y="1827"/>
                    </a:lnTo>
                    <a:lnTo>
                      <a:pt x="57" y="1922"/>
                    </a:lnTo>
                    <a:lnTo>
                      <a:pt x="114" y="1998"/>
                    </a:lnTo>
                    <a:lnTo>
                      <a:pt x="191" y="2074"/>
                    </a:lnTo>
                    <a:lnTo>
                      <a:pt x="267" y="2131"/>
                    </a:lnTo>
                    <a:lnTo>
                      <a:pt x="362" y="2169"/>
                    </a:lnTo>
                    <a:lnTo>
                      <a:pt x="552" y="2169"/>
                    </a:lnTo>
                    <a:lnTo>
                      <a:pt x="647" y="2150"/>
                    </a:lnTo>
                    <a:lnTo>
                      <a:pt x="3843" y="1123"/>
                    </a:lnTo>
                    <a:lnTo>
                      <a:pt x="4547" y="3310"/>
                    </a:lnTo>
                    <a:lnTo>
                      <a:pt x="1351" y="4338"/>
                    </a:lnTo>
                    <a:lnTo>
                      <a:pt x="1256" y="4376"/>
                    </a:lnTo>
                    <a:lnTo>
                      <a:pt x="1180" y="4433"/>
                    </a:lnTo>
                    <a:lnTo>
                      <a:pt x="1104" y="4509"/>
                    </a:lnTo>
                    <a:lnTo>
                      <a:pt x="1066" y="4585"/>
                    </a:lnTo>
                    <a:lnTo>
                      <a:pt x="1028" y="4680"/>
                    </a:lnTo>
                    <a:lnTo>
                      <a:pt x="1008" y="4775"/>
                    </a:lnTo>
                    <a:lnTo>
                      <a:pt x="1008" y="4870"/>
                    </a:lnTo>
                    <a:lnTo>
                      <a:pt x="1028" y="4965"/>
                    </a:lnTo>
                    <a:lnTo>
                      <a:pt x="1066" y="5060"/>
                    </a:lnTo>
                    <a:lnTo>
                      <a:pt x="1123" y="5136"/>
                    </a:lnTo>
                    <a:lnTo>
                      <a:pt x="1199" y="5213"/>
                    </a:lnTo>
                    <a:lnTo>
                      <a:pt x="1275" y="5270"/>
                    </a:lnTo>
                    <a:lnTo>
                      <a:pt x="1370" y="5289"/>
                    </a:lnTo>
                    <a:lnTo>
                      <a:pt x="1465" y="5308"/>
                    </a:lnTo>
                    <a:lnTo>
                      <a:pt x="1560" y="5308"/>
                    </a:lnTo>
                    <a:lnTo>
                      <a:pt x="1655" y="5289"/>
                    </a:lnTo>
                    <a:lnTo>
                      <a:pt x="4851" y="4261"/>
                    </a:lnTo>
                    <a:lnTo>
                      <a:pt x="5479" y="6240"/>
                    </a:lnTo>
                    <a:lnTo>
                      <a:pt x="2283" y="7267"/>
                    </a:lnTo>
                    <a:lnTo>
                      <a:pt x="2188" y="7305"/>
                    </a:lnTo>
                    <a:lnTo>
                      <a:pt x="2112" y="7362"/>
                    </a:lnTo>
                    <a:lnTo>
                      <a:pt x="2055" y="7438"/>
                    </a:lnTo>
                    <a:lnTo>
                      <a:pt x="1998" y="7514"/>
                    </a:lnTo>
                    <a:lnTo>
                      <a:pt x="1960" y="7609"/>
                    </a:lnTo>
                    <a:lnTo>
                      <a:pt x="1941" y="7704"/>
                    </a:lnTo>
                    <a:lnTo>
                      <a:pt x="1941" y="7800"/>
                    </a:lnTo>
                    <a:lnTo>
                      <a:pt x="1960" y="7895"/>
                    </a:lnTo>
                    <a:lnTo>
                      <a:pt x="1998" y="7990"/>
                    </a:lnTo>
                    <a:lnTo>
                      <a:pt x="2055" y="8066"/>
                    </a:lnTo>
                    <a:lnTo>
                      <a:pt x="2131" y="8123"/>
                    </a:lnTo>
                    <a:lnTo>
                      <a:pt x="2207" y="8180"/>
                    </a:lnTo>
                    <a:lnTo>
                      <a:pt x="2302" y="8218"/>
                    </a:lnTo>
                    <a:lnTo>
                      <a:pt x="2397" y="8237"/>
                    </a:lnTo>
                    <a:lnTo>
                      <a:pt x="2492" y="8237"/>
                    </a:lnTo>
                    <a:lnTo>
                      <a:pt x="2587" y="8218"/>
                    </a:lnTo>
                    <a:lnTo>
                      <a:pt x="5783" y="7191"/>
                    </a:lnTo>
                    <a:lnTo>
                      <a:pt x="6487" y="9397"/>
                    </a:lnTo>
                    <a:lnTo>
                      <a:pt x="6525" y="9474"/>
                    </a:lnTo>
                    <a:lnTo>
                      <a:pt x="6582" y="9569"/>
                    </a:lnTo>
                    <a:lnTo>
                      <a:pt x="6658" y="9626"/>
                    </a:lnTo>
                    <a:lnTo>
                      <a:pt x="6734" y="9683"/>
                    </a:lnTo>
                    <a:lnTo>
                      <a:pt x="6829" y="9721"/>
                    </a:lnTo>
                    <a:lnTo>
                      <a:pt x="6924" y="9740"/>
                    </a:lnTo>
                    <a:lnTo>
                      <a:pt x="7020" y="9740"/>
                    </a:lnTo>
                    <a:lnTo>
                      <a:pt x="7115" y="9721"/>
                    </a:lnTo>
                    <a:lnTo>
                      <a:pt x="7210" y="9664"/>
                    </a:lnTo>
                    <a:lnTo>
                      <a:pt x="7286" y="9607"/>
                    </a:lnTo>
                    <a:lnTo>
                      <a:pt x="7362" y="9550"/>
                    </a:lnTo>
                    <a:lnTo>
                      <a:pt x="7400" y="9474"/>
                    </a:lnTo>
                    <a:lnTo>
                      <a:pt x="7438" y="9378"/>
                    </a:lnTo>
                    <a:lnTo>
                      <a:pt x="7457" y="9283"/>
                    </a:lnTo>
                    <a:lnTo>
                      <a:pt x="7457" y="9188"/>
                    </a:lnTo>
                    <a:lnTo>
                      <a:pt x="7438" y="9093"/>
                    </a:lnTo>
                    <a:lnTo>
                      <a:pt x="4642" y="343"/>
                    </a:lnTo>
                    <a:lnTo>
                      <a:pt x="4604" y="267"/>
                    </a:lnTo>
                    <a:lnTo>
                      <a:pt x="4547" y="172"/>
                    </a:lnTo>
                    <a:lnTo>
                      <a:pt x="4471" y="115"/>
                    </a:lnTo>
                    <a:lnTo>
                      <a:pt x="4394" y="57"/>
                    </a:lnTo>
                    <a:lnTo>
                      <a:pt x="4299" y="19"/>
                    </a:lnTo>
                    <a:lnTo>
                      <a:pt x="42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58" name="Google Shape;1258;p19"/>
          <p:cNvSpPr/>
          <p:nvPr/>
        </p:nvSpPr>
        <p:spPr>
          <a:xfrm>
            <a:off x="8524513" y="4456575"/>
            <a:ext cx="764025" cy="713700"/>
          </a:xfrm>
          <a:custGeom>
            <a:avLst/>
            <a:gdLst/>
            <a:ahLst/>
            <a:cxnLst/>
            <a:rect l="l" t="t" r="r" b="b"/>
            <a:pathLst>
              <a:path w="30561" h="28548" extrusionOk="0">
                <a:moveTo>
                  <a:pt x="22000" y="13895"/>
                </a:moveTo>
                <a:lnTo>
                  <a:pt x="22227" y="13914"/>
                </a:lnTo>
                <a:lnTo>
                  <a:pt x="22379" y="13933"/>
                </a:lnTo>
                <a:lnTo>
                  <a:pt x="22607" y="14009"/>
                </a:lnTo>
                <a:lnTo>
                  <a:pt x="22835" y="14122"/>
                </a:lnTo>
                <a:lnTo>
                  <a:pt x="23044" y="14255"/>
                </a:lnTo>
                <a:lnTo>
                  <a:pt x="23233" y="14407"/>
                </a:lnTo>
                <a:lnTo>
                  <a:pt x="23385" y="14578"/>
                </a:lnTo>
                <a:lnTo>
                  <a:pt x="23518" y="14768"/>
                </a:lnTo>
                <a:lnTo>
                  <a:pt x="23632" y="14977"/>
                </a:lnTo>
                <a:lnTo>
                  <a:pt x="23708" y="15185"/>
                </a:lnTo>
                <a:lnTo>
                  <a:pt x="23765" y="15489"/>
                </a:lnTo>
                <a:lnTo>
                  <a:pt x="23803" y="15793"/>
                </a:lnTo>
                <a:lnTo>
                  <a:pt x="23784" y="16096"/>
                </a:lnTo>
                <a:lnTo>
                  <a:pt x="23727" y="16419"/>
                </a:lnTo>
                <a:lnTo>
                  <a:pt x="23442" y="16514"/>
                </a:lnTo>
                <a:lnTo>
                  <a:pt x="23157" y="16571"/>
                </a:lnTo>
                <a:lnTo>
                  <a:pt x="22854" y="16609"/>
                </a:lnTo>
                <a:lnTo>
                  <a:pt x="22569" y="16590"/>
                </a:lnTo>
                <a:lnTo>
                  <a:pt x="22341" y="16552"/>
                </a:lnTo>
                <a:lnTo>
                  <a:pt x="22114" y="16476"/>
                </a:lnTo>
                <a:lnTo>
                  <a:pt x="21905" y="16362"/>
                </a:lnTo>
                <a:lnTo>
                  <a:pt x="21696" y="16210"/>
                </a:lnTo>
                <a:lnTo>
                  <a:pt x="21506" y="16040"/>
                </a:lnTo>
                <a:lnTo>
                  <a:pt x="21335" y="15850"/>
                </a:lnTo>
                <a:lnTo>
                  <a:pt x="21183" y="15622"/>
                </a:lnTo>
                <a:lnTo>
                  <a:pt x="21089" y="15394"/>
                </a:lnTo>
                <a:lnTo>
                  <a:pt x="21051" y="15280"/>
                </a:lnTo>
                <a:lnTo>
                  <a:pt x="21013" y="15147"/>
                </a:lnTo>
                <a:lnTo>
                  <a:pt x="20994" y="14996"/>
                </a:lnTo>
                <a:lnTo>
                  <a:pt x="20975" y="14844"/>
                </a:lnTo>
                <a:lnTo>
                  <a:pt x="20994" y="14692"/>
                </a:lnTo>
                <a:lnTo>
                  <a:pt x="21051" y="14521"/>
                </a:lnTo>
                <a:lnTo>
                  <a:pt x="21127" y="14369"/>
                </a:lnTo>
                <a:lnTo>
                  <a:pt x="21259" y="14198"/>
                </a:lnTo>
                <a:lnTo>
                  <a:pt x="21373" y="14103"/>
                </a:lnTo>
                <a:lnTo>
                  <a:pt x="21487" y="14009"/>
                </a:lnTo>
                <a:lnTo>
                  <a:pt x="21620" y="13952"/>
                </a:lnTo>
                <a:lnTo>
                  <a:pt x="21753" y="13914"/>
                </a:lnTo>
                <a:lnTo>
                  <a:pt x="21886" y="13895"/>
                </a:lnTo>
                <a:close/>
                <a:moveTo>
                  <a:pt x="12224" y="19399"/>
                </a:moveTo>
                <a:lnTo>
                  <a:pt x="12414" y="19418"/>
                </a:lnTo>
                <a:lnTo>
                  <a:pt x="12642" y="19475"/>
                </a:lnTo>
                <a:lnTo>
                  <a:pt x="12870" y="19551"/>
                </a:lnTo>
                <a:lnTo>
                  <a:pt x="13098" y="19646"/>
                </a:lnTo>
                <a:lnTo>
                  <a:pt x="13306" y="19779"/>
                </a:lnTo>
                <a:lnTo>
                  <a:pt x="13553" y="19931"/>
                </a:lnTo>
                <a:lnTo>
                  <a:pt x="13762" y="20120"/>
                </a:lnTo>
                <a:lnTo>
                  <a:pt x="13952" y="20329"/>
                </a:lnTo>
                <a:lnTo>
                  <a:pt x="14123" y="20557"/>
                </a:lnTo>
                <a:lnTo>
                  <a:pt x="14274" y="20785"/>
                </a:lnTo>
                <a:lnTo>
                  <a:pt x="14388" y="21032"/>
                </a:lnTo>
                <a:lnTo>
                  <a:pt x="14483" y="21297"/>
                </a:lnTo>
                <a:lnTo>
                  <a:pt x="14559" y="21563"/>
                </a:lnTo>
                <a:lnTo>
                  <a:pt x="14597" y="21791"/>
                </a:lnTo>
                <a:lnTo>
                  <a:pt x="14616" y="22019"/>
                </a:lnTo>
                <a:lnTo>
                  <a:pt x="14616" y="22265"/>
                </a:lnTo>
                <a:lnTo>
                  <a:pt x="14597" y="22493"/>
                </a:lnTo>
                <a:lnTo>
                  <a:pt x="14559" y="22721"/>
                </a:lnTo>
                <a:lnTo>
                  <a:pt x="14502" y="22949"/>
                </a:lnTo>
                <a:lnTo>
                  <a:pt x="14445" y="23157"/>
                </a:lnTo>
                <a:lnTo>
                  <a:pt x="14369" y="23366"/>
                </a:lnTo>
                <a:lnTo>
                  <a:pt x="14293" y="23575"/>
                </a:lnTo>
                <a:lnTo>
                  <a:pt x="14198" y="23784"/>
                </a:lnTo>
                <a:lnTo>
                  <a:pt x="13990" y="24163"/>
                </a:lnTo>
                <a:lnTo>
                  <a:pt x="13743" y="24524"/>
                </a:lnTo>
                <a:lnTo>
                  <a:pt x="13458" y="24866"/>
                </a:lnTo>
                <a:lnTo>
                  <a:pt x="13230" y="24828"/>
                </a:lnTo>
                <a:lnTo>
                  <a:pt x="13003" y="24809"/>
                </a:lnTo>
                <a:lnTo>
                  <a:pt x="12775" y="24752"/>
                </a:lnTo>
                <a:lnTo>
                  <a:pt x="12528" y="24695"/>
                </a:lnTo>
                <a:lnTo>
                  <a:pt x="12300" y="24619"/>
                </a:lnTo>
                <a:lnTo>
                  <a:pt x="12073" y="24543"/>
                </a:lnTo>
                <a:lnTo>
                  <a:pt x="11864" y="24448"/>
                </a:lnTo>
                <a:lnTo>
                  <a:pt x="11636" y="24334"/>
                </a:lnTo>
                <a:lnTo>
                  <a:pt x="11427" y="24201"/>
                </a:lnTo>
                <a:lnTo>
                  <a:pt x="11237" y="24068"/>
                </a:lnTo>
                <a:lnTo>
                  <a:pt x="11048" y="23917"/>
                </a:lnTo>
                <a:lnTo>
                  <a:pt x="10858" y="23746"/>
                </a:lnTo>
                <a:lnTo>
                  <a:pt x="10687" y="23556"/>
                </a:lnTo>
                <a:lnTo>
                  <a:pt x="10535" y="23366"/>
                </a:lnTo>
                <a:lnTo>
                  <a:pt x="10402" y="23157"/>
                </a:lnTo>
                <a:lnTo>
                  <a:pt x="10288" y="22930"/>
                </a:lnTo>
                <a:lnTo>
                  <a:pt x="10175" y="22664"/>
                </a:lnTo>
                <a:lnTo>
                  <a:pt x="10099" y="22398"/>
                </a:lnTo>
                <a:lnTo>
                  <a:pt x="10061" y="22113"/>
                </a:lnTo>
                <a:lnTo>
                  <a:pt x="10042" y="21810"/>
                </a:lnTo>
                <a:lnTo>
                  <a:pt x="10061" y="21525"/>
                </a:lnTo>
                <a:lnTo>
                  <a:pt x="10118" y="21221"/>
                </a:lnTo>
                <a:lnTo>
                  <a:pt x="10193" y="20937"/>
                </a:lnTo>
                <a:lnTo>
                  <a:pt x="10307" y="20652"/>
                </a:lnTo>
                <a:lnTo>
                  <a:pt x="10421" y="20443"/>
                </a:lnTo>
                <a:lnTo>
                  <a:pt x="10554" y="20234"/>
                </a:lnTo>
                <a:lnTo>
                  <a:pt x="10706" y="20045"/>
                </a:lnTo>
                <a:lnTo>
                  <a:pt x="10858" y="19893"/>
                </a:lnTo>
                <a:lnTo>
                  <a:pt x="11048" y="19741"/>
                </a:lnTo>
                <a:lnTo>
                  <a:pt x="11237" y="19627"/>
                </a:lnTo>
                <a:lnTo>
                  <a:pt x="11427" y="19532"/>
                </a:lnTo>
                <a:lnTo>
                  <a:pt x="11636" y="19456"/>
                </a:lnTo>
                <a:lnTo>
                  <a:pt x="11826" y="19418"/>
                </a:lnTo>
                <a:lnTo>
                  <a:pt x="12035" y="19399"/>
                </a:lnTo>
                <a:close/>
                <a:moveTo>
                  <a:pt x="29877" y="1"/>
                </a:moveTo>
                <a:lnTo>
                  <a:pt x="29801" y="58"/>
                </a:lnTo>
                <a:lnTo>
                  <a:pt x="29725" y="115"/>
                </a:lnTo>
                <a:lnTo>
                  <a:pt x="29706" y="209"/>
                </a:lnTo>
                <a:lnTo>
                  <a:pt x="29706" y="304"/>
                </a:lnTo>
                <a:lnTo>
                  <a:pt x="29801" y="779"/>
                </a:lnTo>
                <a:lnTo>
                  <a:pt x="29877" y="1272"/>
                </a:lnTo>
                <a:lnTo>
                  <a:pt x="29953" y="1747"/>
                </a:lnTo>
                <a:lnTo>
                  <a:pt x="30010" y="2240"/>
                </a:lnTo>
                <a:lnTo>
                  <a:pt x="30048" y="2734"/>
                </a:lnTo>
                <a:lnTo>
                  <a:pt x="30067" y="3227"/>
                </a:lnTo>
                <a:lnTo>
                  <a:pt x="30067" y="3721"/>
                </a:lnTo>
                <a:lnTo>
                  <a:pt x="30067" y="4214"/>
                </a:lnTo>
                <a:lnTo>
                  <a:pt x="30048" y="4689"/>
                </a:lnTo>
                <a:lnTo>
                  <a:pt x="30010" y="5182"/>
                </a:lnTo>
                <a:lnTo>
                  <a:pt x="29953" y="5676"/>
                </a:lnTo>
                <a:lnTo>
                  <a:pt x="29896" y="6150"/>
                </a:lnTo>
                <a:lnTo>
                  <a:pt x="29820" y="6644"/>
                </a:lnTo>
                <a:lnTo>
                  <a:pt x="29725" y="7118"/>
                </a:lnTo>
                <a:lnTo>
                  <a:pt x="29611" y="7612"/>
                </a:lnTo>
                <a:lnTo>
                  <a:pt x="29497" y="8087"/>
                </a:lnTo>
                <a:lnTo>
                  <a:pt x="29364" y="8542"/>
                </a:lnTo>
                <a:lnTo>
                  <a:pt x="29212" y="9017"/>
                </a:lnTo>
                <a:lnTo>
                  <a:pt x="29042" y="9472"/>
                </a:lnTo>
                <a:lnTo>
                  <a:pt x="28871" y="9928"/>
                </a:lnTo>
                <a:lnTo>
                  <a:pt x="28681" y="10383"/>
                </a:lnTo>
                <a:lnTo>
                  <a:pt x="28491" y="10839"/>
                </a:lnTo>
                <a:lnTo>
                  <a:pt x="28263" y="11275"/>
                </a:lnTo>
                <a:lnTo>
                  <a:pt x="28036" y="11712"/>
                </a:lnTo>
                <a:lnTo>
                  <a:pt x="27789" y="12129"/>
                </a:lnTo>
                <a:lnTo>
                  <a:pt x="27542" y="12566"/>
                </a:lnTo>
                <a:lnTo>
                  <a:pt x="27276" y="12965"/>
                </a:lnTo>
                <a:lnTo>
                  <a:pt x="26992" y="13382"/>
                </a:lnTo>
                <a:lnTo>
                  <a:pt x="26707" y="13762"/>
                </a:lnTo>
                <a:lnTo>
                  <a:pt x="26403" y="14160"/>
                </a:lnTo>
                <a:lnTo>
                  <a:pt x="26081" y="14540"/>
                </a:lnTo>
                <a:lnTo>
                  <a:pt x="25758" y="14901"/>
                </a:lnTo>
                <a:lnTo>
                  <a:pt x="25378" y="15280"/>
                </a:lnTo>
                <a:lnTo>
                  <a:pt x="24999" y="15622"/>
                </a:lnTo>
                <a:lnTo>
                  <a:pt x="24619" y="15926"/>
                </a:lnTo>
                <a:lnTo>
                  <a:pt x="24258" y="16153"/>
                </a:lnTo>
                <a:lnTo>
                  <a:pt x="24277" y="15888"/>
                </a:lnTo>
                <a:lnTo>
                  <a:pt x="24277" y="15622"/>
                </a:lnTo>
                <a:lnTo>
                  <a:pt x="24239" y="15337"/>
                </a:lnTo>
                <a:lnTo>
                  <a:pt x="24182" y="15072"/>
                </a:lnTo>
                <a:lnTo>
                  <a:pt x="24088" y="14787"/>
                </a:lnTo>
                <a:lnTo>
                  <a:pt x="23955" y="14521"/>
                </a:lnTo>
                <a:lnTo>
                  <a:pt x="23784" y="14293"/>
                </a:lnTo>
                <a:lnTo>
                  <a:pt x="23575" y="14066"/>
                </a:lnTo>
                <a:lnTo>
                  <a:pt x="23328" y="13857"/>
                </a:lnTo>
                <a:lnTo>
                  <a:pt x="23082" y="13705"/>
                </a:lnTo>
                <a:lnTo>
                  <a:pt x="22797" y="13553"/>
                </a:lnTo>
                <a:lnTo>
                  <a:pt x="22493" y="13458"/>
                </a:lnTo>
                <a:lnTo>
                  <a:pt x="22265" y="13420"/>
                </a:lnTo>
                <a:lnTo>
                  <a:pt x="22038" y="13401"/>
                </a:lnTo>
                <a:lnTo>
                  <a:pt x="21829" y="13420"/>
                </a:lnTo>
                <a:lnTo>
                  <a:pt x="21620" y="13458"/>
                </a:lnTo>
                <a:lnTo>
                  <a:pt x="21411" y="13515"/>
                </a:lnTo>
                <a:lnTo>
                  <a:pt x="21221" y="13610"/>
                </a:lnTo>
                <a:lnTo>
                  <a:pt x="21051" y="13724"/>
                </a:lnTo>
                <a:lnTo>
                  <a:pt x="20899" y="13876"/>
                </a:lnTo>
                <a:lnTo>
                  <a:pt x="20766" y="14047"/>
                </a:lnTo>
                <a:lnTo>
                  <a:pt x="20652" y="14236"/>
                </a:lnTo>
                <a:lnTo>
                  <a:pt x="20557" y="14426"/>
                </a:lnTo>
                <a:lnTo>
                  <a:pt x="20519" y="14635"/>
                </a:lnTo>
                <a:lnTo>
                  <a:pt x="20500" y="14863"/>
                </a:lnTo>
                <a:lnTo>
                  <a:pt x="20500" y="15090"/>
                </a:lnTo>
                <a:lnTo>
                  <a:pt x="20557" y="15318"/>
                </a:lnTo>
                <a:lnTo>
                  <a:pt x="20633" y="15565"/>
                </a:lnTo>
                <a:lnTo>
                  <a:pt x="20690" y="15717"/>
                </a:lnTo>
                <a:lnTo>
                  <a:pt x="20766" y="15869"/>
                </a:lnTo>
                <a:lnTo>
                  <a:pt x="20937" y="16134"/>
                </a:lnTo>
                <a:lnTo>
                  <a:pt x="21145" y="16381"/>
                </a:lnTo>
                <a:lnTo>
                  <a:pt x="21392" y="16609"/>
                </a:lnTo>
                <a:lnTo>
                  <a:pt x="21658" y="16780"/>
                </a:lnTo>
                <a:lnTo>
                  <a:pt x="21943" y="16932"/>
                </a:lnTo>
                <a:lnTo>
                  <a:pt x="22095" y="16989"/>
                </a:lnTo>
                <a:lnTo>
                  <a:pt x="22227" y="17027"/>
                </a:lnTo>
                <a:lnTo>
                  <a:pt x="22379" y="17065"/>
                </a:lnTo>
                <a:lnTo>
                  <a:pt x="22531" y="17083"/>
                </a:lnTo>
                <a:lnTo>
                  <a:pt x="23063" y="17083"/>
                </a:lnTo>
                <a:lnTo>
                  <a:pt x="23309" y="17046"/>
                </a:lnTo>
                <a:lnTo>
                  <a:pt x="23575" y="16989"/>
                </a:lnTo>
                <a:lnTo>
                  <a:pt x="23575" y="16989"/>
                </a:lnTo>
                <a:lnTo>
                  <a:pt x="23423" y="17330"/>
                </a:lnTo>
                <a:lnTo>
                  <a:pt x="23252" y="17710"/>
                </a:lnTo>
                <a:lnTo>
                  <a:pt x="23025" y="18089"/>
                </a:lnTo>
                <a:lnTo>
                  <a:pt x="22778" y="18488"/>
                </a:lnTo>
                <a:lnTo>
                  <a:pt x="22303" y="19171"/>
                </a:lnTo>
                <a:lnTo>
                  <a:pt x="21791" y="19836"/>
                </a:lnTo>
                <a:lnTo>
                  <a:pt x="21240" y="20462"/>
                </a:lnTo>
                <a:lnTo>
                  <a:pt x="20671" y="21070"/>
                </a:lnTo>
                <a:lnTo>
                  <a:pt x="20083" y="21658"/>
                </a:lnTo>
                <a:lnTo>
                  <a:pt x="19456" y="22208"/>
                </a:lnTo>
                <a:lnTo>
                  <a:pt x="18811" y="22721"/>
                </a:lnTo>
                <a:lnTo>
                  <a:pt x="18147" y="23214"/>
                </a:lnTo>
                <a:lnTo>
                  <a:pt x="17596" y="23575"/>
                </a:lnTo>
                <a:lnTo>
                  <a:pt x="17065" y="23898"/>
                </a:lnTo>
                <a:lnTo>
                  <a:pt x="16552" y="24163"/>
                </a:lnTo>
                <a:lnTo>
                  <a:pt x="16040" y="24391"/>
                </a:lnTo>
                <a:lnTo>
                  <a:pt x="15546" y="24562"/>
                </a:lnTo>
                <a:lnTo>
                  <a:pt x="15053" y="24714"/>
                </a:lnTo>
                <a:lnTo>
                  <a:pt x="14578" y="24809"/>
                </a:lnTo>
                <a:lnTo>
                  <a:pt x="14104" y="24866"/>
                </a:lnTo>
                <a:lnTo>
                  <a:pt x="14104" y="24866"/>
                </a:lnTo>
                <a:lnTo>
                  <a:pt x="14369" y="24467"/>
                </a:lnTo>
                <a:lnTo>
                  <a:pt x="14616" y="24050"/>
                </a:lnTo>
                <a:lnTo>
                  <a:pt x="14806" y="23632"/>
                </a:lnTo>
                <a:lnTo>
                  <a:pt x="14882" y="23404"/>
                </a:lnTo>
                <a:lnTo>
                  <a:pt x="14939" y="23195"/>
                </a:lnTo>
                <a:lnTo>
                  <a:pt x="14996" y="22987"/>
                </a:lnTo>
                <a:lnTo>
                  <a:pt x="15034" y="22759"/>
                </a:lnTo>
                <a:lnTo>
                  <a:pt x="15072" y="22550"/>
                </a:lnTo>
                <a:lnTo>
                  <a:pt x="15091" y="22322"/>
                </a:lnTo>
                <a:lnTo>
                  <a:pt x="15091" y="22113"/>
                </a:lnTo>
                <a:lnTo>
                  <a:pt x="15091" y="21886"/>
                </a:lnTo>
                <a:lnTo>
                  <a:pt x="15072" y="21677"/>
                </a:lnTo>
                <a:lnTo>
                  <a:pt x="15034" y="21468"/>
                </a:lnTo>
                <a:lnTo>
                  <a:pt x="14958" y="21145"/>
                </a:lnTo>
                <a:lnTo>
                  <a:pt x="14844" y="20842"/>
                </a:lnTo>
                <a:lnTo>
                  <a:pt x="14711" y="20557"/>
                </a:lnTo>
                <a:lnTo>
                  <a:pt x="14521" y="20272"/>
                </a:lnTo>
                <a:lnTo>
                  <a:pt x="14331" y="20007"/>
                </a:lnTo>
                <a:lnTo>
                  <a:pt x="14104" y="19779"/>
                </a:lnTo>
                <a:lnTo>
                  <a:pt x="13857" y="19551"/>
                </a:lnTo>
                <a:lnTo>
                  <a:pt x="13572" y="19361"/>
                </a:lnTo>
                <a:lnTo>
                  <a:pt x="13325" y="19209"/>
                </a:lnTo>
                <a:lnTo>
                  <a:pt x="13079" y="19095"/>
                </a:lnTo>
                <a:lnTo>
                  <a:pt x="12813" y="19020"/>
                </a:lnTo>
                <a:lnTo>
                  <a:pt x="12547" y="18944"/>
                </a:lnTo>
                <a:lnTo>
                  <a:pt x="12300" y="18925"/>
                </a:lnTo>
                <a:lnTo>
                  <a:pt x="12035" y="18906"/>
                </a:lnTo>
                <a:lnTo>
                  <a:pt x="11769" y="18944"/>
                </a:lnTo>
                <a:lnTo>
                  <a:pt x="11522" y="18982"/>
                </a:lnTo>
                <a:lnTo>
                  <a:pt x="11256" y="19076"/>
                </a:lnTo>
                <a:lnTo>
                  <a:pt x="11010" y="19190"/>
                </a:lnTo>
                <a:lnTo>
                  <a:pt x="10763" y="19342"/>
                </a:lnTo>
                <a:lnTo>
                  <a:pt x="10554" y="19513"/>
                </a:lnTo>
                <a:lnTo>
                  <a:pt x="10345" y="19703"/>
                </a:lnTo>
                <a:lnTo>
                  <a:pt x="10175" y="19931"/>
                </a:lnTo>
                <a:lnTo>
                  <a:pt x="10004" y="20177"/>
                </a:lnTo>
                <a:lnTo>
                  <a:pt x="9852" y="20462"/>
                </a:lnTo>
                <a:lnTo>
                  <a:pt x="9738" y="20785"/>
                </a:lnTo>
                <a:lnTo>
                  <a:pt x="9643" y="21126"/>
                </a:lnTo>
                <a:lnTo>
                  <a:pt x="9586" y="21468"/>
                </a:lnTo>
                <a:lnTo>
                  <a:pt x="9567" y="21829"/>
                </a:lnTo>
                <a:lnTo>
                  <a:pt x="9567" y="22170"/>
                </a:lnTo>
                <a:lnTo>
                  <a:pt x="9624" y="22512"/>
                </a:lnTo>
                <a:lnTo>
                  <a:pt x="9719" y="22835"/>
                </a:lnTo>
                <a:lnTo>
                  <a:pt x="9852" y="23138"/>
                </a:lnTo>
                <a:lnTo>
                  <a:pt x="9947" y="23347"/>
                </a:lnTo>
                <a:lnTo>
                  <a:pt x="10080" y="23556"/>
                </a:lnTo>
                <a:lnTo>
                  <a:pt x="10212" y="23746"/>
                </a:lnTo>
                <a:lnTo>
                  <a:pt x="10383" y="23936"/>
                </a:lnTo>
                <a:lnTo>
                  <a:pt x="10535" y="24106"/>
                </a:lnTo>
                <a:lnTo>
                  <a:pt x="10725" y="24277"/>
                </a:lnTo>
                <a:lnTo>
                  <a:pt x="10915" y="24429"/>
                </a:lnTo>
                <a:lnTo>
                  <a:pt x="11105" y="24562"/>
                </a:lnTo>
                <a:lnTo>
                  <a:pt x="11313" y="24695"/>
                </a:lnTo>
                <a:lnTo>
                  <a:pt x="11541" y="24828"/>
                </a:lnTo>
                <a:lnTo>
                  <a:pt x="11769" y="24942"/>
                </a:lnTo>
                <a:lnTo>
                  <a:pt x="11997" y="25037"/>
                </a:lnTo>
                <a:lnTo>
                  <a:pt x="12243" y="25112"/>
                </a:lnTo>
                <a:lnTo>
                  <a:pt x="12490" y="25188"/>
                </a:lnTo>
                <a:lnTo>
                  <a:pt x="12756" y="25245"/>
                </a:lnTo>
                <a:lnTo>
                  <a:pt x="13022" y="25302"/>
                </a:lnTo>
                <a:lnTo>
                  <a:pt x="12604" y="25625"/>
                </a:lnTo>
                <a:lnTo>
                  <a:pt x="12168" y="25929"/>
                </a:lnTo>
                <a:lnTo>
                  <a:pt x="11712" y="26194"/>
                </a:lnTo>
                <a:lnTo>
                  <a:pt x="11237" y="26441"/>
                </a:lnTo>
                <a:lnTo>
                  <a:pt x="10744" y="26669"/>
                </a:lnTo>
                <a:lnTo>
                  <a:pt x="10250" y="26859"/>
                </a:lnTo>
                <a:lnTo>
                  <a:pt x="9757" y="27049"/>
                </a:lnTo>
                <a:lnTo>
                  <a:pt x="9244" y="27219"/>
                </a:lnTo>
                <a:lnTo>
                  <a:pt x="8675" y="27390"/>
                </a:lnTo>
                <a:lnTo>
                  <a:pt x="8106" y="27580"/>
                </a:lnTo>
                <a:lnTo>
                  <a:pt x="7517" y="27732"/>
                </a:lnTo>
                <a:lnTo>
                  <a:pt x="6929" y="27865"/>
                </a:lnTo>
                <a:lnTo>
                  <a:pt x="6321" y="27960"/>
                </a:lnTo>
                <a:lnTo>
                  <a:pt x="5714" y="28036"/>
                </a:lnTo>
                <a:lnTo>
                  <a:pt x="5107" y="28073"/>
                </a:lnTo>
                <a:lnTo>
                  <a:pt x="4803" y="28073"/>
                </a:lnTo>
                <a:lnTo>
                  <a:pt x="4499" y="28055"/>
                </a:lnTo>
                <a:lnTo>
                  <a:pt x="4158" y="28017"/>
                </a:lnTo>
                <a:lnTo>
                  <a:pt x="3854" y="27979"/>
                </a:lnTo>
                <a:lnTo>
                  <a:pt x="3531" y="27922"/>
                </a:lnTo>
                <a:lnTo>
                  <a:pt x="3227" y="27846"/>
                </a:lnTo>
                <a:lnTo>
                  <a:pt x="2943" y="27751"/>
                </a:lnTo>
                <a:lnTo>
                  <a:pt x="2658" y="27656"/>
                </a:lnTo>
                <a:lnTo>
                  <a:pt x="2373" y="27542"/>
                </a:lnTo>
                <a:lnTo>
                  <a:pt x="2108" y="27409"/>
                </a:lnTo>
                <a:lnTo>
                  <a:pt x="1861" y="27257"/>
                </a:lnTo>
                <a:lnTo>
                  <a:pt x="1614" y="27105"/>
                </a:lnTo>
                <a:lnTo>
                  <a:pt x="1386" y="26935"/>
                </a:lnTo>
                <a:lnTo>
                  <a:pt x="1159" y="26764"/>
                </a:lnTo>
                <a:lnTo>
                  <a:pt x="969" y="26574"/>
                </a:lnTo>
                <a:lnTo>
                  <a:pt x="779" y="26384"/>
                </a:lnTo>
                <a:lnTo>
                  <a:pt x="608" y="26156"/>
                </a:lnTo>
                <a:lnTo>
                  <a:pt x="437" y="25948"/>
                </a:lnTo>
                <a:lnTo>
                  <a:pt x="380" y="25872"/>
                </a:lnTo>
                <a:lnTo>
                  <a:pt x="285" y="25834"/>
                </a:lnTo>
                <a:lnTo>
                  <a:pt x="191" y="25834"/>
                </a:lnTo>
                <a:lnTo>
                  <a:pt x="115" y="25872"/>
                </a:lnTo>
                <a:lnTo>
                  <a:pt x="39" y="25948"/>
                </a:lnTo>
                <a:lnTo>
                  <a:pt x="1" y="26024"/>
                </a:lnTo>
                <a:lnTo>
                  <a:pt x="1" y="26118"/>
                </a:lnTo>
                <a:lnTo>
                  <a:pt x="39" y="26213"/>
                </a:lnTo>
                <a:lnTo>
                  <a:pt x="191" y="26422"/>
                </a:lnTo>
                <a:lnTo>
                  <a:pt x="361" y="26631"/>
                </a:lnTo>
                <a:lnTo>
                  <a:pt x="532" y="26840"/>
                </a:lnTo>
                <a:lnTo>
                  <a:pt x="741" y="27030"/>
                </a:lnTo>
                <a:lnTo>
                  <a:pt x="931" y="27219"/>
                </a:lnTo>
                <a:lnTo>
                  <a:pt x="1159" y="27390"/>
                </a:lnTo>
                <a:lnTo>
                  <a:pt x="1386" y="27542"/>
                </a:lnTo>
                <a:lnTo>
                  <a:pt x="1633" y="27694"/>
                </a:lnTo>
                <a:lnTo>
                  <a:pt x="1880" y="27827"/>
                </a:lnTo>
                <a:lnTo>
                  <a:pt x="2146" y="27960"/>
                </a:lnTo>
                <a:lnTo>
                  <a:pt x="2411" y="28073"/>
                </a:lnTo>
                <a:lnTo>
                  <a:pt x="2677" y="28187"/>
                </a:lnTo>
                <a:lnTo>
                  <a:pt x="2962" y="28282"/>
                </a:lnTo>
                <a:lnTo>
                  <a:pt x="3265" y="28358"/>
                </a:lnTo>
                <a:lnTo>
                  <a:pt x="3569" y="28415"/>
                </a:lnTo>
                <a:lnTo>
                  <a:pt x="3873" y="28472"/>
                </a:lnTo>
                <a:lnTo>
                  <a:pt x="4158" y="28510"/>
                </a:lnTo>
                <a:lnTo>
                  <a:pt x="4461" y="28529"/>
                </a:lnTo>
                <a:lnTo>
                  <a:pt x="4784" y="28548"/>
                </a:lnTo>
                <a:lnTo>
                  <a:pt x="5429" y="28548"/>
                </a:lnTo>
                <a:lnTo>
                  <a:pt x="5752" y="28529"/>
                </a:lnTo>
                <a:lnTo>
                  <a:pt x="6397" y="28453"/>
                </a:lnTo>
                <a:lnTo>
                  <a:pt x="7024" y="28339"/>
                </a:lnTo>
                <a:lnTo>
                  <a:pt x="7650" y="28187"/>
                </a:lnTo>
                <a:lnTo>
                  <a:pt x="8257" y="28036"/>
                </a:lnTo>
                <a:lnTo>
                  <a:pt x="8846" y="27865"/>
                </a:lnTo>
                <a:lnTo>
                  <a:pt x="9396" y="27675"/>
                </a:lnTo>
                <a:lnTo>
                  <a:pt x="9928" y="27504"/>
                </a:lnTo>
                <a:lnTo>
                  <a:pt x="10459" y="27295"/>
                </a:lnTo>
                <a:lnTo>
                  <a:pt x="10972" y="27086"/>
                </a:lnTo>
                <a:lnTo>
                  <a:pt x="11503" y="26859"/>
                </a:lnTo>
                <a:lnTo>
                  <a:pt x="11997" y="26593"/>
                </a:lnTo>
                <a:lnTo>
                  <a:pt x="12490" y="26308"/>
                </a:lnTo>
                <a:lnTo>
                  <a:pt x="12946" y="25986"/>
                </a:lnTo>
                <a:lnTo>
                  <a:pt x="13173" y="25815"/>
                </a:lnTo>
                <a:lnTo>
                  <a:pt x="13401" y="25625"/>
                </a:lnTo>
                <a:lnTo>
                  <a:pt x="13667" y="25359"/>
                </a:lnTo>
                <a:lnTo>
                  <a:pt x="13990" y="25359"/>
                </a:lnTo>
                <a:lnTo>
                  <a:pt x="14236" y="25340"/>
                </a:lnTo>
                <a:lnTo>
                  <a:pt x="14502" y="25302"/>
                </a:lnTo>
                <a:lnTo>
                  <a:pt x="14768" y="25264"/>
                </a:lnTo>
                <a:lnTo>
                  <a:pt x="15034" y="25207"/>
                </a:lnTo>
                <a:lnTo>
                  <a:pt x="15565" y="25074"/>
                </a:lnTo>
                <a:lnTo>
                  <a:pt x="16116" y="24885"/>
                </a:lnTo>
                <a:lnTo>
                  <a:pt x="16666" y="24638"/>
                </a:lnTo>
                <a:lnTo>
                  <a:pt x="17235" y="24353"/>
                </a:lnTo>
                <a:lnTo>
                  <a:pt x="17824" y="24012"/>
                </a:lnTo>
                <a:lnTo>
                  <a:pt x="18412" y="23613"/>
                </a:lnTo>
                <a:lnTo>
                  <a:pt x="19096" y="23119"/>
                </a:lnTo>
                <a:lnTo>
                  <a:pt x="19779" y="22588"/>
                </a:lnTo>
                <a:lnTo>
                  <a:pt x="20405" y="22019"/>
                </a:lnTo>
                <a:lnTo>
                  <a:pt x="21032" y="21411"/>
                </a:lnTo>
                <a:lnTo>
                  <a:pt x="21620" y="20785"/>
                </a:lnTo>
                <a:lnTo>
                  <a:pt x="22170" y="20139"/>
                </a:lnTo>
                <a:lnTo>
                  <a:pt x="22702" y="19456"/>
                </a:lnTo>
                <a:lnTo>
                  <a:pt x="23176" y="18754"/>
                </a:lnTo>
                <a:lnTo>
                  <a:pt x="23461" y="18336"/>
                </a:lnTo>
                <a:lnTo>
                  <a:pt x="23727" y="17843"/>
                </a:lnTo>
                <a:lnTo>
                  <a:pt x="23841" y="17596"/>
                </a:lnTo>
                <a:lnTo>
                  <a:pt x="23974" y="17330"/>
                </a:lnTo>
                <a:lnTo>
                  <a:pt x="24069" y="17046"/>
                </a:lnTo>
                <a:lnTo>
                  <a:pt x="24144" y="16761"/>
                </a:lnTo>
                <a:lnTo>
                  <a:pt x="24391" y="16647"/>
                </a:lnTo>
                <a:lnTo>
                  <a:pt x="24638" y="16495"/>
                </a:lnTo>
                <a:lnTo>
                  <a:pt x="24885" y="16343"/>
                </a:lnTo>
                <a:lnTo>
                  <a:pt x="25113" y="16153"/>
                </a:lnTo>
                <a:lnTo>
                  <a:pt x="25359" y="15964"/>
                </a:lnTo>
                <a:lnTo>
                  <a:pt x="25606" y="15736"/>
                </a:lnTo>
                <a:lnTo>
                  <a:pt x="25853" y="15489"/>
                </a:lnTo>
                <a:lnTo>
                  <a:pt x="26118" y="15223"/>
                </a:lnTo>
                <a:lnTo>
                  <a:pt x="26441" y="14844"/>
                </a:lnTo>
                <a:lnTo>
                  <a:pt x="26783" y="14464"/>
                </a:lnTo>
                <a:lnTo>
                  <a:pt x="27087" y="14066"/>
                </a:lnTo>
                <a:lnTo>
                  <a:pt x="27390" y="13667"/>
                </a:lnTo>
                <a:lnTo>
                  <a:pt x="27675" y="13249"/>
                </a:lnTo>
                <a:lnTo>
                  <a:pt x="27960" y="12813"/>
                </a:lnTo>
                <a:lnTo>
                  <a:pt x="28225" y="12395"/>
                </a:lnTo>
                <a:lnTo>
                  <a:pt x="28472" y="11940"/>
                </a:lnTo>
                <a:lnTo>
                  <a:pt x="28700" y="11503"/>
                </a:lnTo>
                <a:lnTo>
                  <a:pt x="28928" y="11048"/>
                </a:lnTo>
                <a:lnTo>
                  <a:pt x="29136" y="10592"/>
                </a:lnTo>
                <a:lnTo>
                  <a:pt x="29326" y="10117"/>
                </a:lnTo>
                <a:lnTo>
                  <a:pt x="29497" y="9643"/>
                </a:lnTo>
                <a:lnTo>
                  <a:pt x="29668" y="9168"/>
                </a:lnTo>
                <a:lnTo>
                  <a:pt x="29820" y="8694"/>
                </a:lnTo>
                <a:lnTo>
                  <a:pt x="29972" y="8200"/>
                </a:lnTo>
                <a:lnTo>
                  <a:pt x="30086" y="7707"/>
                </a:lnTo>
                <a:lnTo>
                  <a:pt x="30199" y="7213"/>
                </a:lnTo>
                <a:lnTo>
                  <a:pt x="30294" y="6720"/>
                </a:lnTo>
                <a:lnTo>
                  <a:pt x="30370" y="6226"/>
                </a:lnTo>
                <a:lnTo>
                  <a:pt x="30446" y="5733"/>
                </a:lnTo>
                <a:lnTo>
                  <a:pt x="30503" y="5220"/>
                </a:lnTo>
                <a:lnTo>
                  <a:pt x="30541" y="4727"/>
                </a:lnTo>
                <a:lnTo>
                  <a:pt x="30560" y="4214"/>
                </a:lnTo>
                <a:lnTo>
                  <a:pt x="30560" y="3721"/>
                </a:lnTo>
                <a:lnTo>
                  <a:pt x="30560" y="3208"/>
                </a:lnTo>
                <a:lnTo>
                  <a:pt x="30522" y="2696"/>
                </a:lnTo>
                <a:lnTo>
                  <a:pt x="30484" y="2202"/>
                </a:lnTo>
                <a:lnTo>
                  <a:pt x="30427" y="1690"/>
                </a:lnTo>
                <a:lnTo>
                  <a:pt x="30370" y="1196"/>
                </a:lnTo>
                <a:lnTo>
                  <a:pt x="30275" y="684"/>
                </a:lnTo>
                <a:lnTo>
                  <a:pt x="30180" y="190"/>
                </a:lnTo>
                <a:lnTo>
                  <a:pt x="30142" y="115"/>
                </a:lnTo>
                <a:lnTo>
                  <a:pt x="30067" y="39"/>
                </a:lnTo>
                <a:lnTo>
                  <a:pt x="2999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9" name="Google Shape;1259;p19"/>
          <p:cNvGrpSpPr/>
          <p:nvPr/>
        </p:nvGrpSpPr>
        <p:grpSpPr>
          <a:xfrm rot="-5400000">
            <a:off x="6697435" y="3839911"/>
            <a:ext cx="591137" cy="1824476"/>
            <a:chOff x="15289785" y="-3879264"/>
            <a:chExt cx="591137" cy="1824476"/>
          </a:xfrm>
        </p:grpSpPr>
        <p:sp>
          <p:nvSpPr>
            <p:cNvPr id="1260" name="Google Shape;1260;p19"/>
            <p:cNvSpPr/>
            <p:nvPr/>
          </p:nvSpPr>
          <p:spPr>
            <a:xfrm flipH="1">
              <a:off x="15651351" y="-2115686"/>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9"/>
            <p:cNvSpPr/>
            <p:nvPr/>
          </p:nvSpPr>
          <p:spPr>
            <a:xfrm flipH="1">
              <a:off x="15653427" y="-3612396"/>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9"/>
            <p:cNvSpPr/>
            <p:nvPr/>
          </p:nvSpPr>
          <p:spPr>
            <a:xfrm flipH="1">
              <a:off x="15289785" y="-2633469"/>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9"/>
            <p:cNvSpPr/>
            <p:nvPr/>
          </p:nvSpPr>
          <p:spPr>
            <a:xfrm flipH="1">
              <a:off x="15857393" y="-3371825"/>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9"/>
            <p:cNvSpPr/>
            <p:nvPr/>
          </p:nvSpPr>
          <p:spPr>
            <a:xfrm flipH="1">
              <a:off x="15643775" y="-3879264"/>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9"/>
            <p:cNvSpPr/>
            <p:nvPr/>
          </p:nvSpPr>
          <p:spPr>
            <a:xfrm flipH="1">
              <a:off x="15767503" y="-2924521"/>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6" name="Google Shape;1266;p19"/>
          <p:cNvGrpSpPr/>
          <p:nvPr/>
        </p:nvGrpSpPr>
        <p:grpSpPr>
          <a:xfrm flipH="1">
            <a:off x="-969438" y="-376792"/>
            <a:ext cx="2681793" cy="1489622"/>
            <a:chOff x="4450825" y="2678875"/>
            <a:chExt cx="2158385" cy="1198891"/>
          </a:xfrm>
        </p:grpSpPr>
        <p:sp>
          <p:nvSpPr>
            <p:cNvPr id="1267" name="Google Shape;1267;p19"/>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9"/>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9"/>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9"/>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1" name="Google Shape;1271;p19"/>
          <p:cNvGrpSpPr/>
          <p:nvPr/>
        </p:nvGrpSpPr>
        <p:grpSpPr>
          <a:xfrm>
            <a:off x="123638" y="76530"/>
            <a:ext cx="597276" cy="925940"/>
            <a:chOff x="4374588" y="-2137613"/>
            <a:chExt cx="1778137" cy="2756593"/>
          </a:xfrm>
        </p:grpSpPr>
        <p:sp>
          <p:nvSpPr>
            <p:cNvPr id="1272" name="Google Shape;1272;p19"/>
            <p:cNvSpPr/>
            <p:nvPr/>
          </p:nvSpPr>
          <p:spPr>
            <a:xfrm rot="1048818">
              <a:off x="4734074" y="-2037562"/>
              <a:ext cx="1059166" cy="2556491"/>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9"/>
            <p:cNvSpPr/>
            <p:nvPr/>
          </p:nvSpPr>
          <p:spPr>
            <a:xfrm rot="1048843">
              <a:off x="4756635" y="-1988662"/>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9"/>
            <p:cNvSpPr/>
            <p:nvPr/>
          </p:nvSpPr>
          <p:spPr>
            <a:xfrm rot="1048843">
              <a:off x="4728060" y="-2012475"/>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5" name="Google Shape;1275;p19"/>
          <p:cNvSpPr/>
          <p:nvPr/>
        </p:nvSpPr>
        <p:spPr>
          <a:xfrm rot="-5400000">
            <a:off x="7722738" y="-393075"/>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6" name="Google Shape;1276;p19"/>
          <p:cNvGrpSpPr/>
          <p:nvPr/>
        </p:nvGrpSpPr>
        <p:grpSpPr>
          <a:xfrm flipH="1">
            <a:off x="8599956" y="4279785"/>
            <a:ext cx="363588" cy="639278"/>
            <a:chOff x="5278756" y="-1796603"/>
            <a:chExt cx="363588" cy="639278"/>
          </a:xfrm>
        </p:grpSpPr>
        <p:sp>
          <p:nvSpPr>
            <p:cNvPr id="1277" name="Google Shape;1277;p19"/>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9"/>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9"/>
            <p:cNvSpPr/>
            <p:nvPr/>
          </p:nvSpPr>
          <p:spPr>
            <a:xfrm flipH="1">
              <a:off x="527875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0" name="Google Shape;1280;p19"/>
          <p:cNvSpPr/>
          <p:nvPr/>
        </p:nvSpPr>
        <p:spPr>
          <a:xfrm flipH="1">
            <a:off x="8566116" y="324448"/>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9"/>
          <p:cNvSpPr/>
          <p:nvPr/>
        </p:nvSpPr>
        <p:spPr>
          <a:xfrm flipH="1">
            <a:off x="8815683" y="573353"/>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9"/>
          <p:cNvSpPr/>
          <p:nvPr/>
        </p:nvSpPr>
        <p:spPr>
          <a:xfrm>
            <a:off x="2578350" y="-2784316"/>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9"/>
          <p:cNvSpPr/>
          <p:nvPr/>
        </p:nvSpPr>
        <p:spPr>
          <a:xfrm>
            <a:off x="3374600" y="4604009"/>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4" name="Google Shape;1284;p19"/>
          <p:cNvGrpSpPr/>
          <p:nvPr/>
        </p:nvGrpSpPr>
        <p:grpSpPr>
          <a:xfrm>
            <a:off x="8569840" y="3329142"/>
            <a:ext cx="423812" cy="487343"/>
            <a:chOff x="3717820" y="-1824378"/>
            <a:chExt cx="1092299" cy="1256038"/>
          </a:xfrm>
        </p:grpSpPr>
        <p:sp>
          <p:nvSpPr>
            <p:cNvPr id="1285" name="Google Shape;1285;p19"/>
            <p:cNvSpPr/>
            <p:nvPr/>
          </p:nvSpPr>
          <p:spPr>
            <a:xfrm>
              <a:off x="3730975" y="-1824378"/>
              <a:ext cx="1079144" cy="125603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9"/>
            <p:cNvSpPr/>
            <p:nvPr/>
          </p:nvSpPr>
          <p:spPr>
            <a:xfrm>
              <a:off x="3784495" y="-174475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9"/>
            <p:cNvSpPr/>
            <p:nvPr/>
          </p:nvSpPr>
          <p:spPr>
            <a:xfrm>
              <a:off x="3717820" y="-176380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9"/>
            <p:cNvSpPr/>
            <p:nvPr/>
          </p:nvSpPr>
          <p:spPr>
            <a:xfrm>
              <a:off x="4064493" y="-1566259"/>
              <a:ext cx="284610" cy="528218"/>
            </a:xfrm>
            <a:custGeom>
              <a:avLst/>
              <a:gdLst/>
              <a:ahLst/>
              <a:cxnLst/>
              <a:rect l="l" t="t" r="r" b="b"/>
              <a:pathLst>
                <a:path w="4357" h="8086" extrusionOk="0">
                  <a:moveTo>
                    <a:pt x="4357" y="3234"/>
                  </a:moveTo>
                  <a:lnTo>
                    <a:pt x="4357" y="3234"/>
                  </a:lnTo>
                  <a:lnTo>
                    <a:pt x="4357" y="3234"/>
                  </a:lnTo>
                  <a:close/>
                  <a:moveTo>
                    <a:pt x="1446" y="1"/>
                  </a:moveTo>
                  <a:lnTo>
                    <a:pt x="2017" y="2474"/>
                  </a:lnTo>
                  <a:lnTo>
                    <a:pt x="2607" y="4946"/>
                  </a:lnTo>
                  <a:lnTo>
                    <a:pt x="2264" y="4832"/>
                  </a:lnTo>
                  <a:lnTo>
                    <a:pt x="1884" y="4775"/>
                  </a:lnTo>
                  <a:lnTo>
                    <a:pt x="1713" y="4756"/>
                  </a:lnTo>
                  <a:lnTo>
                    <a:pt x="1351" y="4756"/>
                  </a:lnTo>
                  <a:lnTo>
                    <a:pt x="1161" y="4775"/>
                  </a:lnTo>
                  <a:lnTo>
                    <a:pt x="1009" y="4813"/>
                  </a:lnTo>
                  <a:lnTo>
                    <a:pt x="838" y="4870"/>
                  </a:lnTo>
                  <a:lnTo>
                    <a:pt x="686" y="4946"/>
                  </a:lnTo>
                  <a:lnTo>
                    <a:pt x="533" y="5042"/>
                  </a:lnTo>
                  <a:lnTo>
                    <a:pt x="400" y="5137"/>
                  </a:lnTo>
                  <a:lnTo>
                    <a:pt x="267" y="5270"/>
                  </a:lnTo>
                  <a:lnTo>
                    <a:pt x="172" y="5403"/>
                  </a:lnTo>
                  <a:lnTo>
                    <a:pt x="96" y="5555"/>
                  </a:lnTo>
                  <a:lnTo>
                    <a:pt x="58" y="5688"/>
                  </a:lnTo>
                  <a:lnTo>
                    <a:pt x="20" y="5821"/>
                  </a:lnTo>
                  <a:lnTo>
                    <a:pt x="1" y="5974"/>
                  </a:lnTo>
                  <a:lnTo>
                    <a:pt x="1" y="6107"/>
                  </a:lnTo>
                  <a:lnTo>
                    <a:pt x="20" y="6259"/>
                  </a:lnTo>
                  <a:lnTo>
                    <a:pt x="39" y="6392"/>
                  </a:lnTo>
                  <a:lnTo>
                    <a:pt x="115" y="6677"/>
                  </a:lnTo>
                  <a:lnTo>
                    <a:pt x="191" y="6868"/>
                  </a:lnTo>
                  <a:lnTo>
                    <a:pt x="286" y="7058"/>
                  </a:lnTo>
                  <a:lnTo>
                    <a:pt x="400" y="7248"/>
                  </a:lnTo>
                  <a:lnTo>
                    <a:pt x="514" y="7419"/>
                  </a:lnTo>
                  <a:lnTo>
                    <a:pt x="667" y="7571"/>
                  </a:lnTo>
                  <a:lnTo>
                    <a:pt x="819" y="7705"/>
                  </a:lnTo>
                  <a:lnTo>
                    <a:pt x="971" y="7819"/>
                  </a:lnTo>
                  <a:lnTo>
                    <a:pt x="1161" y="7933"/>
                  </a:lnTo>
                  <a:lnTo>
                    <a:pt x="1351" y="8009"/>
                  </a:lnTo>
                  <a:lnTo>
                    <a:pt x="1561" y="8066"/>
                  </a:lnTo>
                  <a:lnTo>
                    <a:pt x="1751" y="8085"/>
                  </a:lnTo>
                  <a:lnTo>
                    <a:pt x="1960" y="8085"/>
                  </a:lnTo>
                  <a:lnTo>
                    <a:pt x="2169" y="8066"/>
                  </a:lnTo>
                  <a:lnTo>
                    <a:pt x="2379" y="8009"/>
                  </a:lnTo>
                  <a:lnTo>
                    <a:pt x="2550" y="7914"/>
                  </a:lnTo>
                  <a:lnTo>
                    <a:pt x="2721" y="7800"/>
                  </a:lnTo>
                  <a:lnTo>
                    <a:pt x="2854" y="7686"/>
                  </a:lnTo>
                  <a:lnTo>
                    <a:pt x="2968" y="7552"/>
                  </a:lnTo>
                  <a:lnTo>
                    <a:pt x="3044" y="7419"/>
                  </a:lnTo>
                  <a:lnTo>
                    <a:pt x="3120" y="7267"/>
                  </a:lnTo>
                  <a:lnTo>
                    <a:pt x="3196" y="7096"/>
                  </a:lnTo>
                  <a:lnTo>
                    <a:pt x="3235" y="6944"/>
                  </a:lnTo>
                  <a:lnTo>
                    <a:pt x="3273" y="6773"/>
                  </a:lnTo>
                  <a:lnTo>
                    <a:pt x="3273" y="6601"/>
                  </a:lnTo>
                  <a:lnTo>
                    <a:pt x="3273" y="6259"/>
                  </a:lnTo>
                  <a:lnTo>
                    <a:pt x="3254" y="5898"/>
                  </a:lnTo>
                  <a:lnTo>
                    <a:pt x="3196" y="5555"/>
                  </a:lnTo>
                  <a:lnTo>
                    <a:pt x="3120" y="5213"/>
                  </a:lnTo>
                  <a:lnTo>
                    <a:pt x="2512" y="2264"/>
                  </a:lnTo>
                  <a:lnTo>
                    <a:pt x="2968" y="2512"/>
                  </a:lnTo>
                  <a:lnTo>
                    <a:pt x="3425" y="2759"/>
                  </a:lnTo>
                  <a:lnTo>
                    <a:pt x="3900" y="3006"/>
                  </a:lnTo>
                  <a:lnTo>
                    <a:pt x="4357" y="3234"/>
                  </a:lnTo>
                  <a:lnTo>
                    <a:pt x="4243" y="2226"/>
                  </a:lnTo>
                  <a:lnTo>
                    <a:pt x="4072" y="1237"/>
                  </a:lnTo>
                  <a:lnTo>
                    <a:pt x="3482" y="933"/>
                  </a:lnTo>
                  <a:lnTo>
                    <a:pt x="2778" y="590"/>
                  </a:lnTo>
                  <a:lnTo>
                    <a:pt x="2036" y="248"/>
                  </a:lnTo>
                  <a:lnTo>
                    <a:pt x="14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9" name="Google Shape;1289;p19"/>
          <p:cNvGrpSpPr/>
          <p:nvPr/>
        </p:nvGrpSpPr>
        <p:grpSpPr>
          <a:xfrm>
            <a:off x="123654" y="2438536"/>
            <a:ext cx="431271" cy="430108"/>
            <a:chOff x="123654" y="2438536"/>
            <a:chExt cx="431271" cy="430108"/>
          </a:xfrm>
        </p:grpSpPr>
        <p:sp>
          <p:nvSpPr>
            <p:cNvPr id="1290" name="Google Shape;1290;p19"/>
            <p:cNvSpPr/>
            <p:nvPr/>
          </p:nvSpPr>
          <p:spPr>
            <a:xfrm flipH="1">
              <a:off x="123654" y="2438536"/>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9"/>
            <p:cNvSpPr/>
            <p:nvPr/>
          </p:nvSpPr>
          <p:spPr>
            <a:xfrm flipH="1">
              <a:off x="373221" y="268744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2" name="Google Shape;1292;p19"/>
          <p:cNvGrpSpPr/>
          <p:nvPr/>
        </p:nvGrpSpPr>
        <p:grpSpPr>
          <a:xfrm>
            <a:off x="8507988" y="1337351"/>
            <a:ext cx="492287" cy="2178430"/>
            <a:chOff x="17479251" y="-4667374"/>
            <a:chExt cx="492287" cy="2178430"/>
          </a:xfrm>
        </p:grpSpPr>
        <p:sp>
          <p:nvSpPr>
            <p:cNvPr id="1293" name="Google Shape;1293;p19"/>
            <p:cNvSpPr/>
            <p:nvPr/>
          </p:nvSpPr>
          <p:spPr>
            <a:xfrm flipH="1">
              <a:off x="17917559" y="-4001643"/>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9"/>
            <p:cNvSpPr/>
            <p:nvPr/>
          </p:nvSpPr>
          <p:spPr>
            <a:xfrm flipH="1">
              <a:off x="17479251" y="-2948050"/>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9"/>
            <p:cNvSpPr/>
            <p:nvPr/>
          </p:nvSpPr>
          <p:spPr>
            <a:xfrm flipH="1">
              <a:off x="17619587" y="-3350409"/>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9"/>
            <p:cNvSpPr/>
            <p:nvPr/>
          </p:nvSpPr>
          <p:spPr>
            <a:xfrm flipH="1">
              <a:off x="17897527" y="-3460332"/>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9"/>
            <p:cNvSpPr/>
            <p:nvPr/>
          </p:nvSpPr>
          <p:spPr>
            <a:xfrm flipH="1">
              <a:off x="17739890" y="-4667374"/>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9"/>
            <p:cNvSpPr/>
            <p:nvPr/>
          </p:nvSpPr>
          <p:spPr>
            <a:xfrm flipH="1">
              <a:off x="17480635" y="-2522161"/>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9"/>
            <p:cNvSpPr/>
            <p:nvPr/>
          </p:nvSpPr>
          <p:spPr>
            <a:xfrm flipH="1">
              <a:off x="17697713" y="-3128487"/>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9"/>
            <p:cNvSpPr/>
            <p:nvPr/>
          </p:nvSpPr>
          <p:spPr>
            <a:xfrm flipH="1">
              <a:off x="17914099" y="-4600320"/>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1" name="Google Shape;1301;p19"/>
          <p:cNvGrpSpPr/>
          <p:nvPr/>
        </p:nvGrpSpPr>
        <p:grpSpPr>
          <a:xfrm flipH="1">
            <a:off x="899441" y="4227816"/>
            <a:ext cx="2277317" cy="743201"/>
            <a:chOff x="4638381" y="111691"/>
            <a:chExt cx="2277317" cy="743201"/>
          </a:xfrm>
        </p:grpSpPr>
        <p:sp>
          <p:nvSpPr>
            <p:cNvPr id="1302" name="Google Shape;1302;p19"/>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9"/>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9"/>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9"/>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9"/>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9"/>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9"/>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CUSTOM_4_1">
    <p:spTree>
      <p:nvGrpSpPr>
        <p:cNvPr id="1" name="Shape 1309"/>
        <p:cNvGrpSpPr/>
        <p:nvPr/>
      </p:nvGrpSpPr>
      <p:grpSpPr>
        <a:xfrm>
          <a:off x="0" y="0"/>
          <a:ext cx="0" cy="0"/>
          <a:chOff x="0" y="0"/>
          <a:chExt cx="0" cy="0"/>
        </a:xfrm>
      </p:grpSpPr>
      <p:sp>
        <p:nvSpPr>
          <p:cNvPr id="1310" name="Google Shape;1310;p20"/>
          <p:cNvSpPr txBox="1">
            <a:spLocks noGrp="1"/>
          </p:cNvSpPr>
          <p:nvPr>
            <p:ph type="title"/>
          </p:nvPr>
        </p:nvSpPr>
        <p:spPr>
          <a:xfrm>
            <a:off x="4402184" y="1972878"/>
            <a:ext cx="4023300" cy="548700"/>
          </a:xfrm>
          <a:prstGeom prst="rect">
            <a:avLst/>
          </a:prstGeom>
          <a:noFill/>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500"/>
              <a:buNone/>
              <a:defRPr/>
            </a:lvl9pPr>
          </a:lstStyle>
          <a:p>
            <a:endParaRPr/>
          </a:p>
        </p:txBody>
      </p:sp>
      <p:sp>
        <p:nvSpPr>
          <p:cNvPr id="1311" name="Google Shape;1311;p20"/>
          <p:cNvSpPr txBox="1">
            <a:spLocks noGrp="1"/>
          </p:cNvSpPr>
          <p:nvPr>
            <p:ph type="subTitle" idx="1"/>
          </p:nvPr>
        </p:nvSpPr>
        <p:spPr>
          <a:xfrm>
            <a:off x="4403015" y="2439222"/>
            <a:ext cx="4022100" cy="731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312" name="Google Shape;1312;p20"/>
          <p:cNvGrpSpPr/>
          <p:nvPr/>
        </p:nvGrpSpPr>
        <p:grpSpPr>
          <a:xfrm rot="7199931">
            <a:off x="7749664" y="3979091"/>
            <a:ext cx="2681671" cy="1489554"/>
            <a:chOff x="4450825" y="2678875"/>
            <a:chExt cx="2158385" cy="1198891"/>
          </a:xfrm>
        </p:grpSpPr>
        <p:sp>
          <p:nvSpPr>
            <p:cNvPr id="1313" name="Google Shape;1313;p20"/>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0"/>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0"/>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0"/>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7" name="Google Shape;1317;p20"/>
          <p:cNvGrpSpPr/>
          <p:nvPr/>
        </p:nvGrpSpPr>
        <p:grpSpPr>
          <a:xfrm rot="-5400000">
            <a:off x="3155077" y="3811611"/>
            <a:ext cx="591137" cy="1824476"/>
            <a:chOff x="4162940" y="-3112514"/>
            <a:chExt cx="591137" cy="1824476"/>
          </a:xfrm>
        </p:grpSpPr>
        <p:sp>
          <p:nvSpPr>
            <p:cNvPr id="1318" name="Google Shape;1318;p20"/>
            <p:cNvSpPr/>
            <p:nvPr/>
          </p:nvSpPr>
          <p:spPr>
            <a:xfrm>
              <a:off x="4331612" y="-1348936"/>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0"/>
            <p:cNvSpPr/>
            <p:nvPr/>
          </p:nvSpPr>
          <p:spPr>
            <a:xfrm>
              <a:off x="4339916" y="-2845646"/>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0"/>
            <p:cNvSpPr/>
            <p:nvPr/>
          </p:nvSpPr>
          <p:spPr>
            <a:xfrm>
              <a:off x="4720823" y="-1866719"/>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0"/>
            <p:cNvSpPr/>
            <p:nvPr/>
          </p:nvSpPr>
          <p:spPr>
            <a:xfrm>
              <a:off x="4162940" y="-2605075"/>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0"/>
            <p:cNvSpPr/>
            <p:nvPr/>
          </p:nvSpPr>
          <p:spPr>
            <a:xfrm>
              <a:off x="4330228" y="-3112514"/>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0"/>
            <p:cNvSpPr/>
            <p:nvPr/>
          </p:nvSpPr>
          <p:spPr>
            <a:xfrm>
              <a:off x="4218921" y="-2157771"/>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4" name="Google Shape;1324;p20"/>
          <p:cNvGrpSpPr/>
          <p:nvPr/>
        </p:nvGrpSpPr>
        <p:grpSpPr>
          <a:xfrm>
            <a:off x="5795142" y="4352254"/>
            <a:ext cx="2277317" cy="743201"/>
            <a:chOff x="4638381" y="111691"/>
            <a:chExt cx="2277317" cy="743201"/>
          </a:xfrm>
        </p:grpSpPr>
        <p:sp>
          <p:nvSpPr>
            <p:cNvPr id="1325" name="Google Shape;1325;p20"/>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0"/>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0"/>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0"/>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0"/>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0"/>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0"/>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2" name="Google Shape;1332;p20"/>
          <p:cNvSpPr/>
          <p:nvPr/>
        </p:nvSpPr>
        <p:spPr>
          <a:xfrm flipH="1">
            <a:off x="8425200" y="-452991"/>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0"/>
          <p:cNvSpPr/>
          <p:nvPr/>
        </p:nvSpPr>
        <p:spPr>
          <a:xfrm flipH="1">
            <a:off x="-2720500" y="1971947"/>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4" name="Google Shape;1334;p20"/>
          <p:cNvGrpSpPr/>
          <p:nvPr/>
        </p:nvGrpSpPr>
        <p:grpSpPr>
          <a:xfrm flipH="1">
            <a:off x="8789052" y="4599413"/>
            <a:ext cx="245567" cy="431769"/>
            <a:chOff x="5278756" y="-1796603"/>
            <a:chExt cx="363588" cy="639278"/>
          </a:xfrm>
        </p:grpSpPr>
        <p:sp>
          <p:nvSpPr>
            <p:cNvPr id="1335" name="Google Shape;1335;p20"/>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0"/>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0"/>
            <p:cNvSpPr/>
            <p:nvPr/>
          </p:nvSpPr>
          <p:spPr>
            <a:xfrm flipH="1">
              <a:off x="527875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8" name="Google Shape;1338;p20"/>
          <p:cNvGrpSpPr/>
          <p:nvPr/>
        </p:nvGrpSpPr>
        <p:grpSpPr>
          <a:xfrm>
            <a:off x="8506975" y="4019974"/>
            <a:ext cx="302049" cy="308835"/>
            <a:chOff x="3455275" y="-2627725"/>
            <a:chExt cx="1172552" cy="1198892"/>
          </a:xfrm>
        </p:grpSpPr>
        <p:sp>
          <p:nvSpPr>
            <p:cNvPr id="1339" name="Google Shape;1339;p20"/>
            <p:cNvSpPr/>
            <p:nvPr/>
          </p:nvSpPr>
          <p:spPr>
            <a:xfrm>
              <a:off x="3455275" y="-2627725"/>
              <a:ext cx="1141821" cy="1121411"/>
            </a:xfrm>
            <a:custGeom>
              <a:avLst/>
              <a:gdLst/>
              <a:ahLst/>
              <a:cxnLst/>
              <a:rect l="l" t="t" r="r" b="b"/>
              <a:pathLst>
                <a:path w="14825" h="14560" extrusionOk="0">
                  <a:moveTo>
                    <a:pt x="10402" y="1"/>
                  </a:moveTo>
                  <a:lnTo>
                    <a:pt x="10193" y="39"/>
                  </a:lnTo>
                  <a:lnTo>
                    <a:pt x="10098" y="77"/>
                  </a:lnTo>
                  <a:lnTo>
                    <a:pt x="10003" y="134"/>
                  </a:lnTo>
                  <a:lnTo>
                    <a:pt x="9909" y="191"/>
                  </a:lnTo>
                  <a:lnTo>
                    <a:pt x="9852" y="267"/>
                  </a:lnTo>
                  <a:lnTo>
                    <a:pt x="9719" y="437"/>
                  </a:lnTo>
                  <a:lnTo>
                    <a:pt x="9624" y="627"/>
                  </a:lnTo>
                  <a:lnTo>
                    <a:pt x="9548" y="817"/>
                  </a:lnTo>
                  <a:lnTo>
                    <a:pt x="6739" y="7840"/>
                  </a:lnTo>
                  <a:lnTo>
                    <a:pt x="6530" y="7612"/>
                  </a:lnTo>
                  <a:lnTo>
                    <a:pt x="6302" y="7403"/>
                  </a:lnTo>
                  <a:lnTo>
                    <a:pt x="6055" y="7214"/>
                  </a:lnTo>
                  <a:lnTo>
                    <a:pt x="5790" y="7062"/>
                  </a:lnTo>
                  <a:lnTo>
                    <a:pt x="5524" y="6910"/>
                  </a:lnTo>
                  <a:lnTo>
                    <a:pt x="5239" y="6796"/>
                  </a:lnTo>
                  <a:lnTo>
                    <a:pt x="4936" y="6701"/>
                  </a:lnTo>
                  <a:lnTo>
                    <a:pt x="4632" y="6625"/>
                  </a:lnTo>
                  <a:lnTo>
                    <a:pt x="4328" y="6568"/>
                  </a:lnTo>
                  <a:lnTo>
                    <a:pt x="4024" y="6549"/>
                  </a:lnTo>
                  <a:lnTo>
                    <a:pt x="3721" y="6530"/>
                  </a:lnTo>
                  <a:lnTo>
                    <a:pt x="3398" y="6568"/>
                  </a:lnTo>
                  <a:lnTo>
                    <a:pt x="3094" y="6606"/>
                  </a:lnTo>
                  <a:lnTo>
                    <a:pt x="2791" y="6682"/>
                  </a:lnTo>
                  <a:lnTo>
                    <a:pt x="2506" y="6777"/>
                  </a:lnTo>
                  <a:lnTo>
                    <a:pt x="2221" y="6891"/>
                  </a:lnTo>
                  <a:lnTo>
                    <a:pt x="1956" y="7043"/>
                  </a:lnTo>
                  <a:lnTo>
                    <a:pt x="1690" y="7214"/>
                  </a:lnTo>
                  <a:lnTo>
                    <a:pt x="1443" y="7403"/>
                  </a:lnTo>
                  <a:lnTo>
                    <a:pt x="1215" y="7612"/>
                  </a:lnTo>
                  <a:lnTo>
                    <a:pt x="1007" y="7821"/>
                  </a:lnTo>
                  <a:lnTo>
                    <a:pt x="817" y="8068"/>
                  </a:lnTo>
                  <a:lnTo>
                    <a:pt x="646" y="8333"/>
                  </a:lnTo>
                  <a:lnTo>
                    <a:pt x="475" y="8599"/>
                  </a:lnTo>
                  <a:lnTo>
                    <a:pt x="342" y="8865"/>
                  </a:lnTo>
                  <a:lnTo>
                    <a:pt x="228" y="9169"/>
                  </a:lnTo>
                  <a:lnTo>
                    <a:pt x="133" y="9453"/>
                  </a:lnTo>
                  <a:lnTo>
                    <a:pt x="76" y="9757"/>
                  </a:lnTo>
                  <a:lnTo>
                    <a:pt x="20" y="10061"/>
                  </a:lnTo>
                  <a:lnTo>
                    <a:pt x="1" y="10364"/>
                  </a:lnTo>
                  <a:lnTo>
                    <a:pt x="1" y="10687"/>
                  </a:lnTo>
                  <a:lnTo>
                    <a:pt x="38" y="10991"/>
                  </a:lnTo>
                  <a:lnTo>
                    <a:pt x="76" y="11294"/>
                  </a:lnTo>
                  <a:lnTo>
                    <a:pt x="171" y="11598"/>
                  </a:lnTo>
                  <a:lnTo>
                    <a:pt x="266" y="11883"/>
                  </a:lnTo>
                  <a:lnTo>
                    <a:pt x="380" y="12168"/>
                  </a:lnTo>
                  <a:lnTo>
                    <a:pt x="532" y="12433"/>
                  </a:lnTo>
                  <a:lnTo>
                    <a:pt x="703" y="12699"/>
                  </a:lnTo>
                  <a:lnTo>
                    <a:pt x="874" y="12946"/>
                  </a:lnTo>
                  <a:lnTo>
                    <a:pt x="1082" y="13193"/>
                  </a:lnTo>
                  <a:lnTo>
                    <a:pt x="1291" y="13401"/>
                  </a:lnTo>
                  <a:lnTo>
                    <a:pt x="1538" y="13610"/>
                  </a:lnTo>
                  <a:lnTo>
                    <a:pt x="1785" y="13800"/>
                  </a:lnTo>
                  <a:lnTo>
                    <a:pt x="2031" y="13971"/>
                  </a:lnTo>
                  <a:lnTo>
                    <a:pt x="2297" y="14123"/>
                  </a:lnTo>
                  <a:lnTo>
                    <a:pt x="2582" y="14255"/>
                  </a:lnTo>
                  <a:lnTo>
                    <a:pt x="2867" y="14369"/>
                  </a:lnTo>
                  <a:lnTo>
                    <a:pt x="3170" y="14445"/>
                  </a:lnTo>
                  <a:lnTo>
                    <a:pt x="3531" y="14521"/>
                  </a:lnTo>
                  <a:lnTo>
                    <a:pt x="3892" y="14559"/>
                  </a:lnTo>
                  <a:lnTo>
                    <a:pt x="4252" y="14559"/>
                  </a:lnTo>
                  <a:lnTo>
                    <a:pt x="4613" y="14521"/>
                  </a:lnTo>
                  <a:lnTo>
                    <a:pt x="4974" y="14445"/>
                  </a:lnTo>
                  <a:lnTo>
                    <a:pt x="5315" y="14331"/>
                  </a:lnTo>
                  <a:lnTo>
                    <a:pt x="5638" y="14180"/>
                  </a:lnTo>
                  <a:lnTo>
                    <a:pt x="5790" y="14085"/>
                  </a:lnTo>
                  <a:lnTo>
                    <a:pt x="5942" y="13990"/>
                  </a:lnTo>
                  <a:lnTo>
                    <a:pt x="6188" y="13781"/>
                  </a:lnTo>
                  <a:lnTo>
                    <a:pt x="6416" y="13553"/>
                  </a:lnTo>
                  <a:lnTo>
                    <a:pt x="6625" y="13306"/>
                  </a:lnTo>
                  <a:lnTo>
                    <a:pt x="6815" y="13041"/>
                  </a:lnTo>
                  <a:lnTo>
                    <a:pt x="7005" y="12756"/>
                  </a:lnTo>
                  <a:lnTo>
                    <a:pt x="7156" y="12471"/>
                  </a:lnTo>
                  <a:lnTo>
                    <a:pt x="7460" y="11883"/>
                  </a:lnTo>
                  <a:lnTo>
                    <a:pt x="8010" y="10706"/>
                  </a:lnTo>
                  <a:lnTo>
                    <a:pt x="8542" y="9548"/>
                  </a:lnTo>
                  <a:lnTo>
                    <a:pt x="9054" y="8352"/>
                  </a:lnTo>
                  <a:lnTo>
                    <a:pt x="9548" y="7176"/>
                  </a:lnTo>
                  <a:lnTo>
                    <a:pt x="10003" y="5961"/>
                  </a:lnTo>
                  <a:lnTo>
                    <a:pt x="10459" y="4765"/>
                  </a:lnTo>
                  <a:lnTo>
                    <a:pt x="10896" y="3550"/>
                  </a:lnTo>
                  <a:lnTo>
                    <a:pt x="11294" y="2316"/>
                  </a:lnTo>
                  <a:lnTo>
                    <a:pt x="11731" y="2544"/>
                  </a:lnTo>
                  <a:lnTo>
                    <a:pt x="12167" y="2753"/>
                  </a:lnTo>
                  <a:lnTo>
                    <a:pt x="12395" y="2829"/>
                  </a:lnTo>
                  <a:lnTo>
                    <a:pt x="12623" y="2905"/>
                  </a:lnTo>
                  <a:lnTo>
                    <a:pt x="12851" y="2943"/>
                  </a:lnTo>
                  <a:lnTo>
                    <a:pt x="13097" y="2981"/>
                  </a:lnTo>
                  <a:lnTo>
                    <a:pt x="13344" y="2981"/>
                  </a:lnTo>
                  <a:lnTo>
                    <a:pt x="13572" y="2962"/>
                  </a:lnTo>
                  <a:lnTo>
                    <a:pt x="13819" y="2905"/>
                  </a:lnTo>
                  <a:lnTo>
                    <a:pt x="14046" y="2810"/>
                  </a:lnTo>
                  <a:lnTo>
                    <a:pt x="14255" y="2696"/>
                  </a:lnTo>
                  <a:lnTo>
                    <a:pt x="14445" y="2544"/>
                  </a:lnTo>
                  <a:lnTo>
                    <a:pt x="14597" y="2373"/>
                  </a:lnTo>
                  <a:lnTo>
                    <a:pt x="14654" y="2278"/>
                  </a:lnTo>
                  <a:lnTo>
                    <a:pt x="14711" y="2165"/>
                  </a:lnTo>
                  <a:lnTo>
                    <a:pt x="14768" y="2051"/>
                  </a:lnTo>
                  <a:lnTo>
                    <a:pt x="14806" y="1937"/>
                  </a:lnTo>
                  <a:lnTo>
                    <a:pt x="14825" y="1823"/>
                  </a:lnTo>
                  <a:lnTo>
                    <a:pt x="14825" y="1709"/>
                  </a:lnTo>
                  <a:lnTo>
                    <a:pt x="14806" y="1614"/>
                  </a:lnTo>
                  <a:lnTo>
                    <a:pt x="14787" y="1519"/>
                  </a:lnTo>
                  <a:lnTo>
                    <a:pt x="14768" y="1424"/>
                  </a:lnTo>
                  <a:lnTo>
                    <a:pt x="14711" y="1329"/>
                  </a:lnTo>
                  <a:lnTo>
                    <a:pt x="14597" y="1159"/>
                  </a:lnTo>
                  <a:lnTo>
                    <a:pt x="14445" y="1007"/>
                  </a:lnTo>
                  <a:lnTo>
                    <a:pt x="14236" y="874"/>
                  </a:lnTo>
                  <a:lnTo>
                    <a:pt x="14027" y="741"/>
                  </a:lnTo>
                  <a:lnTo>
                    <a:pt x="13838" y="646"/>
                  </a:lnTo>
                  <a:lnTo>
                    <a:pt x="13629" y="570"/>
                  </a:lnTo>
                  <a:lnTo>
                    <a:pt x="13192" y="418"/>
                  </a:lnTo>
                  <a:lnTo>
                    <a:pt x="12718" y="304"/>
                  </a:lnTo>
                  <a:lnTo>
                    <a:pt x="12262" y="210"/>
                  </a:lnTo>
                  <a:lnTo>
                    <a:pt x="11826" y="134"/>
                  </a:lnTo>
                  <a:lnTo>
                    <a:pt x="11427" y="77"/>
                  </a:lnTo>
                  <a:lnTo>
                    <a:pt x="10820" y="20"/>
                  </a:lnTo>
                  <a:lnTo>
                    <a:pt x="10611"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0"/>
            <p:cNvSpPr/>
            <p:nvPr/>
          </p:nvSpPr>
          <p:spPr>
            <a:xfrm>
              <a:off x="3486006" y="-2566341"/>
              <a:ext cx="1141821" cy="1137508"/>
            </a:xfrm>
            <a:custGeom>
              <a:avLst/>
              <a:gdLst/>
              <a:ahLst/>
              <a:cxnLst/>
              <a:rect l="l" t="t" r="r" b="b"/>
              <a:pathLst>
                <a:path w="14825" h="14769" extrusionOk="0">
                  <a:moveTo>
                    <a:pt x="12736" y="1"/>
                  </a:moveTo>
                  <a:lnTo>
                    <a:pt x="12262" y="58"/>
                  </a:lnTo>
                  <a:lnTo>
                    <a:pt x="11825" y="115"/>
                  </a:lnTo>
                  <a:lnTo>
                    <a:pt x="11427" y="172"/>
                  </a:lnTo>
                  <a:lnTo>
                    <a:pt x="11066" y="229"/>
                  </a:lnTo>
                  <a:lnTo>
                    <a:pt x="10800" y="229"/>
                  </a:lnTo>
                  <a:lnTo>
                    <a:pt x="10591" y="210"/>
                  </a:lnTo>
                  <a:lnTo>
                    <a:pt x="10383" y="210"/>
                  </a:lnTo>
                  <a:lnTo>
                    <a:pt x="10174" y="248"/>
                  </a:lnTo>
                  <a:lnTo>
                    <a:pt x="10079" y="286"/>
                  </a:lnTo>
                  <a:lnTo>
                    <a:pt x="9984" y="343"/>
                  </a:lnTo>
                  <a:lnTo>
                    <a:pt x="9908" y="400"/>
                  </a:lnTo>
                  <a:lnTo>
                    <a:pt x="9832" y="475"/>
                  </a:lnTo>
                  <a:lnTo>
                    <a:pt x="9718" y="646"/>
                  </a:lnTo>
                  <a:lnTo>
                    <a:pt x="9604" y="836"/>
                  </a:lnTo>
                  <a:lnTo>
                    <a:pt x="9529" y="1026"/>
                  </a:lnTo>
                  <a:lnTo>
                    <a:pt x="6719" y="8049"/>
                  </a:lnTo>
                  <a:lnTo>
                    <a:pt x="6511" y="7821"/>
                  </a:lnTo>
                  <a:lnTo>
                    <a:pt x="6283" y="7612"/>
                  </a:lnTo>
                  <a:lnTo>
                    <a:pt x="6036" y="7442"/>
                  </a:lnTo>
                  <a:lnTo>
                    <a:pt x="5770" y="7271"/>
                  </a:lnTo>
                  <a:lnTo>
                    <a:pt x="5505" y="7119"/>
                  </a:lnTo>
                  <a:lnTo>
                    <a:pt x="5220" y="7005"/>
                  </a:lnTo>
                  <a:lnTo>
                    <a:pt x="4935" y="6910"/>
                  </a:lnTo>
                  <a:lnTo>
                    <a:pt x="4631" y="6834"/>
                  </a:lnTo>
                  <a:lnTo>
                    <a:pt x="4328" y="6777"/>
                  </a:lnTo>
                  <a:lnTo>
                    <a:pt x="4005" y="6758"/>
                  </a:lnTo>
                  <a:lnTo>
                    <a:pt x="3701" y="6758"/>
                  </a:lnTo>
                  <a:lnTo>
                    <a:pt x="3398" y="6777"/>
                  </a:lnTo>
                  <a:lnTo>
                    <a:pt x="3094" y="6815"/>
                  </a:lnTo>
                  <a:lnTo>
                    <a:pt x="2790" y="6891"/>
                  </a:lnTo>
                  <a:lnTo>
                    <a:pt x="2487" y="6986"/>
                  </a:lnTo>
                  <a:lnTo>
                    <a:pt x="2202" y="7100"/>
                  </a:lnTo>
                  <a:lnTo>
                    <a:pt x="1936" y="7252"/>
                  </a:lnTo>
                  <a:lnTo>
                    <a:pt x="1670" y="7423"/>
                  </a:lnTo>
                  <a:lnTo>
                    <a:pt x="1443" y="7612"/>
                  </a:lnTo>
                  <a:lnTo>
                    <a:pt x="1215" y="7821"/>
                  </a:lnTo>
                  <a:lnTo>
                    <a:pt x="1006" y="8049"/>
                  </a:lnTo>
                  <a:lnTo>
                    <a:pt x="797" y="8277"/>
                  </a:lnTo>
                  <a:lnTo>
                    <a:pt x="627" y="8542"/>
                  </a:lnTo>
                  <a:lnTo>
                    <a:pt x="475" y="8808"/>
                  </a:lnTo>
                  <a:lnTo>
                    <a:pt x="342" y="9093"/>
                  </a:lnTo>
                  <a:lnTo>
                    <a:pt x="228" y="9378"/>
                  </a:lnTo>
                  <a:lnTo>
                    <a:pt x="133" y="9662"/>
                  </a:lnTo>
                  <a:lnTo>
                    <a:pt x="57" y="9966"/>
                  </a:lnTo>
                  <a:lnTo>
                    <a:pt x="19" y="10270"/>
                  </a:lnTo>
                  <a:lnTo>
                    <a:pt x="0" y="10592"/>
                  </a:lnTo>
                  <a:lnTo>
                    <a:pt x="0" y="10896"/>
                  </a:lnTo>
                  <a:lnTo>
                    <a:pt x="19" y="11200"/>
                  </a:lnTo>
                  <a:lnTo>
                    <a:pt x="76" y="11503"/>
                  </a:lnTo>
                  <a:lnTo>
                    <a:pt x="152" y="11807"/>
                  </a:lnTo>
                  <a:lnTo>
                    <a:pt x="247" y="12092"/>
                  </a:lnTo>
                  <a:lnTo>
                    <a:pt x="380" y="12377"/>
                  </a:lnTo>
                  <a:lnTo>
                    <a:pt x="532" y="12642"/>
                  </a:lnTo>
                  <a:lnTo>
                    <a:pt x="683" y="12908"/>
                  </a:lnTo>
                  <a:lnTo>
                    <a:pt x="873" y="13155"/>
                  </a:lnTo>
                  <a:lnTo>
                    <a:pt x="1063" y="13402"/>
                  </a:lnTo>
                  <a:lnTo>
                    <a:pt x="1291" y="13629"/>
                  </a:lnTo>
                  <a:lnTo>
                    <a:pt x="1519" y="13819"/>
                  </a:lnTo>
                  <a:lnTo>
                    <a:pt x="1765" y="14009"/>
                  </a:lnTo>
                  <a:lnTo>
                    <a:pt x="2031" y="14180"/>
                  </a:lnTo>
                  <a:lnTo>
                    <a:pt x="2297" y="14332"/>
                  </a:lnTo>
                  <a:lnTo>
                    <a:pt x="2582" y="14464"/>
                  </a:lnTo>
                  <a:lnTo>
                    <a:pt x="2866" y="14578"/>
                  </a:lnTo>
                  <a:lnTo>
                    <a:pt x="3170" y="14654"/>
                  </a:lnTo>
                  <a:lnTo>
                    <a:pt x="3512" y="14730"/>
                  </a:lnTo>
                  <a:lnTo>
                    <a:pt x="3872" y="14768"/>
                  </a:lnTo>
                  <a:lnTo>
                    <a:pt x="4252" y="14768"/>
                  </a:lnTo>
                  <a:lnTo>
                    <a:pt x="4613" y="14730"/>
                  </a:lnTo>
                  <a:lnTo>
                    <a:pt x="4954" y="14654"/>
                  </a:lnTo>
                  <a:lnTo>
                    <a:pt x="5296" y="14540"/>
                  </a:lnTo>
                  <a:lnTo>
                    <a:pt x="5637" y="14389"/>
                  </a:lnTo>
                  <a:lnTo>
                    <a:pt x="5789" y="14313"/>
                  </a:lnTo>
                  <a:lnTo>
                    <a:pt x="5941" y="14199"/>
                  </a:lnTo>
                  <a:lnTo>
                    <a:pt x="6188" y="13990"/>
                  </a:lnTo>
                  <a:lnTo>
                    <a:pt x="6416" y="13762"/>
                  </a:lnTo>
                  <a:lnTo>
                    <a:pt x="6624" y="13515"/>
                  </a:lnTo>
                  <a:lnTo>
                    <a:pt x="6814" y="13250"/>
                  </a:lnTo>
                  <a:lnTo>
                    <a:pt x="6985" y="12965"/>
                  </a:lnTo>
                  <a:lnTo>
                    <a:pt x="7156" y="12680"/>
                  </a:lnTo>
                  <a:lnTo>
                    <a:pt x="7441" y="12092"/>
                  </a:lnTo>
                  <a:lnTo>
                    <a:pt x="7991" y="10934"/>
                  </a:lnTo>
                  <a:lnTo>
                    <a:pt x="8523" y="9757"/>
                  </a:lnTo>
                  <a:lnTo>
                    <a:pt x="9035" y="8580"/>
                  </a:lnTo>
                  <a:lnTo>
                    <a:pt x="9529" y="7385"/>
                  </a:lnTo>
                  <a:lnTo>
                    <a:pt x="10003" y="6189"/>
                  </a:lnTo>
                  <a:lnTo>
                    <a:pt x="10459" y="4974"/>
                  </a:lnTo>
                  <a:lnTo>
                    <a:pt x="10876" y="3759"/>
                  </a:lnTo>
                  <a:lnTo>
                    <a:pt x="11294" y="2544"/>
                  </a:lnTo>
                  <a:lnTo>
                    <a:pt x="11711" y="2753"/>
                  </a:lnTo>
                  <a:lnTo>
                    <a:pt x="12167" y="2962"/>
                  </a:lnTo>
                  <a:lnTo>
                    <a:pt x="12376" y="3038"/>
                  </a:lnTo>
                  <a:lnTo>
                    <a:pt x="12622" y="3114"/>
                  </a:lnTo>
                  <a:lnTo>
                    <a:pt x="12850" y="3152"/>
                  </a:lnTo>
                  <a:lnTo>
                    <a:pt x="13078" y="3190"/>
                  </a:lnTo>
                  <a:lnTo>
                    <a:pt x="13325" y="3190"/>
                  </a:lnTo>
                  <a:lnTo>
                    <a:pt x="13572" y="3171"/>
                  </a:lnTo>
                  <a:lnTo>
                    <a:pt x="13799" y="3114"/>
                  </a:lnTo>
                  <a:lnTo>
                    <a:pt x="14027" y="3019"/>
                  </a:lnTo>
                  <a:lnTo>
                    <a:pt x="14236" y="2905"/>
                  </a:lnTo>
                  <a:lnTo>
                    <a:pt x="14426" y="2772"/>
                  </a:lnTo>
                  <a:lnTo>
                    <a:pt x="14577" y="2582"/>
                  </a:lnTo>
                  <a:lnTo>
                    <a:pt x="14653" y="2487"/>
                  </a:lnTo>
                  <a:lnTo>
                    <a:pt x="14710" y="2393"/>
                  </a:lnTo>
                  <a:lnTo>
                    <a:pt x="14748" y="2260"/>
                  </a:lnTo>
                  <a:lnTo>
                    <a:pt x="14786" y="2108"/>
                  </a:lnTo>
                  <a:lnTo>
                    <a:pt x="14805" y="1975"/>
                  </a:lnTo>
                  <a:lnTo>
                    <a:pt x="14824" y="1823"/>
                  </a:lnTo>
                  <a:lnTo>
                    <a:pt x="14805" y="1652"/>
                  </a:lnTo>
                  <a:lnTo>
                    <a:pt x="14786" y="1500"/>
                  </a:lnTo>
                  <a:lnTo>
                    <a:pt x="14767" y="1330"/>
                  </a:lnTo>
                  <a:lnTo>
                    <a:pt x="14710" y="1178"/>
                  </a:lnTo>
                  <a:lnTo>
                    <a:pt x="14672" y="1026"/>
                  </a:lnTo>
                  <a:lnTo>
                    <a:pt x="14596" y="874"/>
                  </a:lnTo>
                  <a:lnTo>
                    <a:pt x="14540" y="722"/>
                  </a:lnTo>
                  <a:lnTo>
                    <a:pt x="14445" y="589"/>
                  </a:lnTo>
                  <a:lnTo>
                    <a:pt x="14350" y="475"/>
                  </a:lnTo>
                  <a:lnTo>
                    <a:pt x="14255" y="362"/>
                  </a:lnTo>
                  <a:lnTo>
                    <a:pt x="14160" y="286"/>
                  </a:lnTo>
                  <a:lnTo>
                    <a:pt x="14046" y="210"/>
                  </a:lnTo>
                  <a:lnTo>
                    <a:pt x="13856" y="134"/>
                  </a:lnTo>
                  <a:lnTo>
                    <a:pt x="13647" y="77"/>
                  </a:lnTo>
                  <a:lnTo>
                    <a:pt x="13420" y="39"/>
                  </a:lnTo>
                  <a:lnTo>
                    <a:pt x="13192"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0"/>
            <p:cNvSpPr/>
            <p:nvPr/>
          </p:nvSpPr>
          <p:spPr>
            <a:xfrm>
              <a:off x="3486006" y="-2566341"/>
              <a:ext cx="1141821" cy="1137508"/>
            </a:xfrm>
            <a:custGeom>
              <a:avLst/>
              <a:gdLst/>
              <a:ahLst/>
              <a:cxnLst/>
              <a:rect l="l" t="t" r="r" b="b"/>
              <a:pathLst>
                <a:path w="14825" h="14769" extrusionOk="0">
                  <a:moveTo>
                    <a:pt x="12736" y="1"/>
                  </a:moveTo>
                  <a:lnTo>
                    <a:pt x="12262" y="58"/>
                  </a:lnTo>
                  <a:lnTo>
                    <a:pt x="11825" y="115"/>
                  </a:lnTo>
                  <a:lnTo>
                    <a:pt x="11427" y="172"/>
                  </a:lnTo>
                  <a:lnTo>
                    <a:pt x="11066" y="229"/>
                  </a:lnTo>
                  <a:lnTo>
                    <a:pt x="10800" y="229"/>
                  </a:lnTo>
                  <a:lnTo>
                    <a:pt x="10591" y="210"/>
                  </a:lnTo>
                  <a:lnTo>
                    <a:pt x="10383" y="210"/>
                  </a:lnTo>
                  <a:lnTo>
                    <a:pt x="10174" y="248"/>
                  </a:lnTo>
                  <a:lnTo>
                    <a:pt x="10079" y="286"/>
                  </a:lnTo>
                  <a:lnTo>
                    <a:pt x="9984" y="343"/>
                  </a:lnTo>
                  <a:lnTo>
                    <a:pt x="9908" y="400"/>
                  </a:lnTo>
                  <a:lnTo>
                    <a:pt x="9832" y="475"/>
                  </a:lnTo>
                  <a:lnTo>
                    <a:pt x="9718" y="646"/>
                  </a:lnTo>
                  <a:lnTo>
                    <a:pt x="9604" y="836"/>
                  </a:lnTo>
                  <a:lnTo>
                    <a:pt x="9529" y="1026"/>
                  </a:lnTo>
                  <a:lnTo>
                    <a:pt x="6719" y="8049"/>
                  </a:lnTo>
                  <a:lnTo>
                    <a:pt x="6511" y="7821"/>
                  </a:lnTo>
                  <a:lnTo>
                    <a:pt x="6283" y="7612"/>
                  </a:lnTo>
                  <a:lnTo>
                    <a:pt x="6036" y="7442"/>
                  </a:lnTo>
                  <a:lnTo>
                    <a:pt x="5770" y="7271"/>
                  </a:lnTo>
                  <a:lnTo>
                    <a:pt x="5505" y="7119"/>
                  </a:lnTo>
                  <a:lnTo>
                    <a:pt x="5220" y="7005"/>
                  </a:lnTo>
                  <a:lnTo>
                    <a:pt x="4935" y="6910"/>
                  </a:lnTo>
                  <a:lnTo>
                    <a:pt x="4631" y="6834"/>
                  </a:lnTo>
                  <a:lnTo>
                    <a:pt x="4328" y="6777"/>
                  </a:lnTo>
                  <a:lnTo>
                    <a:pt x="4005" y="6758"/>
                  </a:lnTo>
                  <a:lnTo>
                    <a:pt x="3701" y="6758"/>
                  </a:lnTo>
                  <a:lnTo>
                    <a:pt x="3398" y="6777"/>
                  </a:lnTo>
                  <a:lnTo>
                    <a:pt x="3094" y="6815"/>
                  </a:lnTo>
                  <a:lnTo>
                    <a:pt x="2790" y="6891"/>
                  </a:lnTo>
                  <a:lnTo>
                    <a:pt x="2487" y="6986"/>
                  </a:lnTo>
                  <a:lnTo>
                    <a:pt x="2202" y="7100"/>
                  </a:lnTo>
                  <a:lnTo>
                    <a:pt x="1936" y="7252"/>
                  </a:lnTo>
                  <a:lnTo>
                    <a:pt x="1670" y="7423"/>
                  </a:lnTo>
                  <a:lnTo>
                    <a:pt x="1443" y="7612"/>
                  </a:lnTo>
                  <a:lnTo>
                    <a:pt x="1215" y="7821"/>
                  </a:lnTo>
                  <a:lnTo>
                    <a:pt x="1006" y="8049"/>
                  </a:lnTo>
                  <a:lnTo>
                    <a:pt x="797" y="8277"/>
                  </a:lnTo>
                  <a:lnTo>
                    <a:pt x="627" y="8542"/>
                  </a:lnTo>
                  <a:lnTo>
                    <a:pt x="475" y="8808"/>
                  </a:lnTo>
                  <a:lnTo>
                    <a:pt x="342" y="9093"/>
                  </a:lnTo>
                  <a:lnTo>
                    <a:pt x="228" y="9378"/>
                  </a:lnTo>
                  <a:lnTo>
                    <a:pt x="133" y="9662"/>
                  </a:lnTo>
                  <a:lnTo>
                    <a:pt x="57" y="9966"/>
                  </a:lnTo>
                  <a:lnTo>
                    <a:pt x="19" y="10270"/>
                  </a:lnTo>
                  <a:lnTo>
                    <a:pt x="0" y="10592"/>
                  </a:lnTo>
                  <a:lnTo>
                    <a:pt x="0" y="10896"/>
                  </a:lnTo>
                  <a:lnTo>
                    <a:pt x="19" y="11200"/>
                  </a:lnTo>
                  <a:lnTo>
                    <a:pt x="76" y="11503"/>
                  </a:lnTo>
                  <a:lnTo>
                    <a:pt x="152" y="11807"/>
                  </a:lnTo>
                  <a:lnTo>
                    <a:pt x="247" y="12092"/>
                  </a:lnTo>
                  <a:lnTo>
                    <a:pt x="380" y="12377"/>
                  </a:lnTo>
                  <a:lnTo>
                    <a:pt x="532" y="12642"/>
                  </a:lnTo>
                  <a:lnTo>
                    <a:pt x="683" y="12908"/>
                  </a:lnTo>
                  <a:lnTo>
                    <a:pt x="873" y="13155"/>
                  </a:lnTo>
                  <a:lnTo>
                    <a:pt x="1063" y="13402"/>
                  </a:lnTo>
                  <a:lnTo>
                    <a:pt x="1291" y="13629"/>
                  </a:lnTo>
                  <a:lnTo>
                    <a:pt x="1519" y="13819"/>
                  </a:lnTo>
                  <a:lnTo>
                    <a:pt x="1765" y="14009"/>
                  </a:lnTo>
                  <a:lnTo>
                    <a:pt x="2031" y="14180"/>
                  </a:lnTo>
                  <a:lnTo>
                    <a:pt x="2297" y="14332"/>
                  </a:lnTo>
                  <a:lnTo>
                    <a:pt x="2582" y="14464"/>
                  </a:lnTo>
                  <a:lnTo>
                    <a:pt x="2866" y="14578"/>
                  </a:lnTo>
                  <a:lnTo>
                    <a:pt x="3170" y="14654"/>
                  </a:lnTo>
                  <a:lnTo>
                    <a:pt x="3512" y="14730"/>
                  </a:lnTo>
                  <a:lnTo>
                    <a:pt x="3872" y="14768"/>
                  </a:lnTo>
                  <a:lnTo>
                    <a:pt x="4252" y="14768"/>
                  </a:lnTo>
                  <a:lnTo>
                    <a:pt x="4613" y="14730"/>
                  </a:lnTo>
                  <a:lnTo>
                    <a:pt x="4954" y="14654"/>
                  </a:lnTo>
                  <a:lnTo>
                    <a:pt x="5296" y="14540"/>
                  </a:lnTo>
                  <a:lnTo>
                    <a:pt x="5637" y="14389"/>
                  </a:lnTo>
                  <a:lnTo>
                    <a:pt x="5789" y="14313"/>
                  </a:lnTo>
                  <a:lnTo>
                    <a:pt x="5941" y="14199"/>
                  </a:lnTo>
                  <a:lnTo>
                    <a:pt x="6188" y="13990"/>
                  </a:lnTo>
                  <a:lnTo>
                    <a:pt x="6416" y="13762"/>
                  </a:lnTo>
                  <a:lnTo>
                    <a:pt x="6624" y="13515"/>
                  </a:lnTo>
                  <a:lnTo>
                    <a:pt x="6814" y="13250"/>
                  </a:lnTo>
                  <a:lnTo>
                    <a:pt x="6985" y="12965"/>
                  </a:lnTo>
                  <a:lnTo>
                    <a:pt x="7156" y="12680"/>
                  </a:lnTo>
                  <a:lnTo>
                    <a:pt x="7441" y="12092"/>
                  </a:lnTo>
                  <a:lnTo>
                    <a:pt x="7991" y="10934"/>
                  </a:lnTo>
                  <a:lnTo>
                    <a:pt x="8523" y="9757"/>
                  </a:lnTo>
                  <a:lnTo>
                    <a:pt x="9035" y="8580"/>
                  </a:lnTo>
                  <a:lnTo>
                    <a:pt x="9529" y="7385"/>
                  </a:lnTo>
                  <a:lnTo>
                    <a:pt x="10003" y="6189"/>
                  </a:lnTo>
                  <a:lnTo>
                    <a:pt x="10459" y="4974"/>
                  </a:lnTo>
                  <a:lnTo>
                    <a:pt x="10876" y="3759"/>
                  </a:lnTo>
                  <a:lnTo>
                    <a:pt x="11294" y="2544"/>
                  </a:lnTo>
                  <a:lnTo>
                    <a:pt x="11711" y="2753"/>
                  </a:lnTo>
                  <a:lnTo>
                    <a:pt x="12167" y="2962"/>
                  </a:lnTo>
                  <a:lnTo>
                    <a:pt x="12376" y="3038"/>
                  </a:lnTo>
                  <a:lnTo>
                    <a:pt x="12622" y="3114"/>
                  </a:lnTo>
                  <a:lnTo>
                    <a:pt x="12850" y="3152"/>
                  </a:lnTo>
                  <a:lnTo>
                    <a:pt x="13078" y="3190"/>
                  </a:lnTo>
                  <a:lnTo>
                    <a:pt x="13325" y="3190"/>
                  </a:lnTo>
                  <a:lnTo>
                    <a:pt x="13572" y="3171"/>
                  </a:lnTo>
                  <a:lnTo>
                    <a:pt x="13799" y="3114"/>
                  </a:lnTo>
                  <a:lnTo>
                    <a:pt x="14027" y="3019"/>
                  </a:lnTo>
                  <a:lnTo>
                    <a:pt x="14236" y="2905"/>
                  </a:lnTo>
                  <a:lnTo>
                    <a:pt x="14426" y="2772"/>
                  </a:lnTo>
                  <a:lnTo>
                    <a:pt x="14577" y="2582"/>
                  </a:lnTo>
                  <a:lnTo>
                    <a:pt x="14653" y="2487"/>
                  </a:lnTo>
                  <a:lnTo>
                    <a:pt x="14710" y="2393"/>
                  </a:lnTo>
                  <a:lnTo>
                    <a:pt x="14748" y="2260"/>
                  </a:lnTo>
                  <a:lnTo>
                    <a:pt x="14786" y="2108"/>
                  </a:lnTo>
                  <a:lnTo>
                    <a:pt x="14805" y="1975"/>
                  </a:lnTo>
                  <a:lnTo>
                    <a:pt x="14824" y="1823"/>
                  </a:lnTo>
                  <a:lnTo>
                    <a:pt x="14805" y="1652"/>
                  </a:lnTo>
                  <a:lnTo>
                    <a:pt x="14786" y="1500"/>
                  </a:lnTo>
                  <a:lnTo>
                    <a:pt x="14767" y="1330"/>
                  </a:lnTo>
                  <a:lnTo>
                    <a:pt x="14710" y="1178"/>
                  </a:lnTo>
                  <a:lnTo>
                    <a:pt x="14672" y="1026"/>
                  </a:lnTo>
                  <a:lnTo>
                    <a:pt x="14596" y="874"/>
                  </a:lnTo>
                  <a:lnTo>
                    <a:pt x="14540" y="722"/>
                  </a:lnTo>
                  <a:lnTo>
                    <a:pt x="14445" y="589"/>
                  </a:lnTo>
                  <a:lnTo>
                    <a:pt x="14350" y="475"/>
                  </a:lnTo>
                  <a:lnTo>
                    <a:pt x="14255" y="362"/>
                  </a:lnTo>
                  <a:lnTo>
                    <a:pt x="14160" y="286"/>
                  </a:lnTo>
                  <a:lnTo>
                    <a:pt x="14046" y="210"/>
                  </a:lnTo>
                  <a:lnTo>
                    <a:pt x="13856" y="134"/>
                  </a:lnTo>
                  <a:lnTo>
                    <a:pt x="13647" y="77"/>
                  </a:lnTo>
                  <a:lnTo>
                    <a:pt x="13420" y="39"/>
                  </a:lnTo>
                  <a:lnTo>
                    <a:pt x="131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0"/>
            <p:cNvSpPr/>
            <p:nvPr/>
          </p:nvSpPr>
          <p:spPr>
            <a:xfrm>
              <a:off x="3455275" y="-2627725"/>
              <a:ext cx="1141821" cy="1121411"/>
            </a:xfrm>
            <a:custGeom>
              <a:avLst/>
              <a:gdLst/>
              <a:ahLst/>
              <a:cxnLst/>
              <a:rect l="l" t="t" r="r" b="b"/>
              <a:pathLst>
                <a:path w="14825" h="14560" extrusionOk="0">
                  <a:moveTo>
                    <a:pt x="10402" y="1"/>
                  </a:moveTo>
                  <a:lnTo>
                    <a:pt x="10193" y="39"/>
                  </a:lnTo>
                  <a:lnTo>
                    <a:pt x="10098" y="77"/>
                  </a:lnTo>
                  <a:lnTo>
                    <a:pt x="10003" y="134"/>
                  </a:lnTo>
                  <a:lnTo>
                    <a:pt x="9909" y="191"/>
                  </a:lnTo>
                  <a:lnTo>
                    <a:pt x="9852" y="267"/>
                  </a:lnTo>
                  <a:lnTo>
                    <a:pt x="9719" y="437"/>
                  </a:lnTo>
                  <a:lnTo>
                    <a:pt x="9624" y="627"/>
                  </a:lnTo>
                  <a:lnTo>
                    <a:pt x="9548" y="817"/>
                  </a:lnTo>
                  <a:lnTo>
                    <a:pt x="6739" y="7840"/>
                  </a:lnTo>
                  <a:lnTo>
                    <a:pt x="6530" y="7612"/>
                  </a:lnTo>
                  <a:lnTo>
                    <a:pt x="6302" y="7403"/>
                  </a:lnTo>
                  <a:lnTo>
                    <a:pt x="6055" y="7214"/>
                  </a:lnTo>
                  <a:lnTo>
                    <a:pt x="5790" y="7062"/>
                  </a:lnTo>
                  <a:lnTo>
                    <a:pt x="5524" y="6910"/>
                  </a:lnTo>
                  <a:lnTo>
                    <a:pt x="5239" y="6796"/>
                  </a:lnTo>
                  <a:lnTo>
                    <a:pt x="4936" y="6701"/>
                  </a:lnTo>
                  <a:lnTo>
                    <a:pt x="4632" y="6625"/>
                  </a:lnTo>
                  <a:lnTo>
                    <a:pt x="4328" y="6568"/>
                  </a:lnTo>
                  <a:lnTo>
                    <a:pt x="4024" y="6549"/>
                  </a:lnTo>
                  <a:lnTo>
                    <a:pt x="3721" y="6530"/>
                  </a:lnTo>
                  <a:lnTo>
                    <a:pt x="3398" y="6568"/>
                  </a:lnTo>
                  <a:lnTo>
                    <a:pt x="3094" y="6606"/>
                  </a:lnTo>
                  <a:lnTo>
                    <a:pt x="2791" y="6682"/>
                  </a:lnTo>
                  <a:lnTo>
                    <a:pt x="2506" y="6777"/>
                  </a:lnTo>
                  <a:lnTo>
                    <a:pt x="2221" y="6891"/>
                  </a:lnTo>
                  <a:lnTo>
                    <a:pt x="1956" y="7043"/>
                  </a:lnTo>
                  <a:lnTo>
                    <a:pt x="1690" y="7214"/>
                  </a:lnTo>
                  <a:lnTo>
                    <a:pt x="1443" y="7403"/>
                  </a:lnTo>
                  <a:lnTo>
                    <a:pt x="1215" y="7612"/>
                  </a:lnTo>
                  <a:lnTo>
                    <a:pt x="1007" y="7821"/>
                  </a:lnTo>
                  <a:lnTo>
                    <a:pt x="817" y="8068"/>
                  </a:lnTo>
                  <a:lnTo>
                    <a:pt x="646" y="8333"/>
                  </a:lnTo>
                  <a:lnTo>
                    <a:pt x="475" y="8599"/>
                  </a:lnTo>
                  <a:lnTo>
                    <a:pt x="342" y="8865"/>
                  </a:lnTo>
                  <a:lnTo>
                    <a:pt x="228" y="9169"/>
                  </a:lnTo>
                  <a:lnTo>
                    <a:pt x="133" y="9453"/>
                  </a:lnTo>
                  <a:lnTo>
                    <a:pt x="76" y="9757"/>
                  </a:lnTo>
                  <a:lnTo>
                    <a:pt x="20" y="10061"/>
                  </a:lnTo>
                  <a:lnTo>
                    <a:pt x="1" y="10364"/>
                  </a:lnTo>
                  <a:lnTo>
                    <a:pt x="1" y="10687"/>
                  </a:lnTo>
                  <a:lnTo>
                    <a:pt x="38" y="10991"/>
                  </a:lnTo>
                  <a:lnTo>
                    <a:pt x="76" y="11294"/>
                  </a:lnTo>
                  <a:lnTo>
                    <a:pt x="171" y="11598"/>
                  </a:lnTo>
                  <a:lnTo>
                    <a:pt x="266" y="11883"/>
                  </a:lnTo>
                  <a:lnTo>
                    <a:pt x="380" y="12168"/>
                  </a:lnTo>
                  <a:lnTo>
                    <a:pt x="532" y="12433"/>
                  </a:lnTo>
                  <a:lnTo>
                    <a:pt x="703" y="12699"/>
                  </a:lnTo>
                  <a:lnTo>
                    <a:pt x="874" y="12946"/>
                  </a:lnTo>
                  <a:lnTo>
                    <a:pt x="1082" y="13193"/>
                  </a:lnTo>
                  <a:lnTo>
                    <a:pt x="1291" y="13401"/>
                  </a:lnTo>
                  <a:lnTo>
                    <a:pt x="1538" y="13610"/>
                  </a:lnTo>
                  <a:lnTo>
                    <a:pt x="1785" y="13800"/>
                  </a:lnTo>
                  <a:lnTo>
                    <a:pt x="2031" y="13971"/>
                  </a:lnTo>
                  <a:lnTo>
                    <a:pt x="2297" y="14123"/>
                  </a:lnTo>
                  <a:lnTo>
                    <a:pt x="2582" y="14255"/>
                  </a:lnTo>
                  <a:lnTo>
                    <a:pt x="2867" y="14369"/>
                  </a:lnTo>
                  <a:lnTo>
                    <a:pt x="3170" y="14445"/>
                  </a:lnTo>
                  <a:lnTo>
                    <a:pt x="3531" y="14521"/>
                  </a:lnTo>
                  <a:lnTo>
                    <a:pt x="3892" y="14559"/>
                  </a:lnTo>
                  <a:lnTo>
                    <a:pt x="4252" y="14559"/>
                  </a:lnTo>
                  <a:lnTo>
                    <a:pt x="4613" y="14521"/>
                  </a:lnTo>
                  <a:lnTo>
                    <a:pt x="4974" y="14445"/>
                  </a:lnTo>
                  <a:lnTo>
                    <a:pt x="5315" y="14331"/>
                  </a:lnTo>
                  <a:lnTo>
                    <a:pt x="5638" y="14180"/>
                  </a:lnTo>
                  <a:lnTo>
                    <a:pt x="5790" y="14085"/>
                  </a:lnTo>
                  <a:lnTo>
                    <a:pt x="5942" y="13990"/>
                  </a:lnTo>
                  <a:lnTo>
                    <a:pt x="6188" y="13781"/>
                  </a:lnTo>
                  <a:lnTo>
                    <a:pt x="6416" y="13553"/>
                  </a:lnTo>
                  <a:lnTo>
                    <a:pt x="6625" y="13306"/>
                  </a:lnTo>
                  <a:lnTo>
                    <a:pt x="6815" y="13041"/>
                  </a:lnTo>
                  <a:lnTo>
                    <a:pt x="7005" y="12756"/>
                  </a:lnTo>
                  <a:lnTo>
                    <a:pt x="7156" y="12471"/>
                  </a:lnTo>
                  <a:lnTo>
                    <a:pt x="7460" y="11883"/>
                  </a:lnTo>
                  <a:lnTo>
                    <a:pt x="8010" y="10706"/>
                  </a:lnTo>
                  <a:lnTo>
                    <a:pt x="8542" y="9548"/>
                  </a:lnTo>
                  <a:lnTo>
                    <a:pt x="9054" y="8352"/>
                  </a:lnTo>
                  <a:lnTo>
                    <a:pt x="9548" y="7176"/>
                  </a:lnTo>
                  <a:lnTo>
                    <a:pt x="10003" y="5961"/>
                  </a:lnTo>
                  <a:lnTo>
                    <a:pt x="10459" y="4765"/>
                  </a:lnTo>
                  <a:lnTo>
                    <a:pt x="10896" y="3550"/>
                  </a:lnTo>
                  <a:lnTo>
                    <a:pt x="11294" y="2316"/>
                  </a:lnTo>
                  <a:lnTo>
                    <a:pt x="11731" y="2544"/>
                  </a:lnTo>
                  <a:lnTo>
                    <a:pt x="12167" y="2753"/>
                  </a:lnTo>
                  <a:lnTo>
                    <a:pt x="12395" y="2829"/>
                  </a:lnTo>
                  <a:lnTo>
                    <a:pt x="12623" y="2905"/>
                  </a:lnTo>
                  <a:lnTo>
                    <a:pt x="12851" y="2943"/>
                  </a:lnTo>
                  <a:lnTo>
                    <a:pt x="13097" y="2981"/>
                  </a:lnTo>
                  <a:lnTo>
                    <a:pt x="13344" y="2981"/>
                  </a:lnTo>
                  <a:lnTo>
                    <a:pt x="13572" y="2962"/>
                  </a:lnTo>
                  <a:lnTo>
                    <a:pt x="13819" y="2905"/>
                  </a:lnTo>
                  <a:lnTo>
                    <a:pt x="14046" y="2810"/>
                  </a:lnTo>
                  <a:lnTo>
                    <a:pt x="14255" y="2696"/>
                  </a:lnTo>
                  <a:lnTo>
                    <a:pt x="14445" y="2544"/>
                  </a:lnTo>
                  <a:lnTo>
                    <a:pt x="14597" y="2373"/>
                  </a:lnTo>
                  <a:lnTo>
                    <a:pt x="14654" y="2278"/>
                  </a:lnTo>
                  <a:lnTo>
                    <a:pt x="14711" y="2165"/>
                  </a:lnTo>
                  <a:lnTo>
                    <a:pt x="14768" y="2051"/>
                  </a:lnTo>
                  <a:lnTo>
                    <a:pt x="14806" y="1937"/>
                  </a:lnTo>
                  <a:lnTo>
                    <a:pt x="14825" y="1823"/>
                  </a:lnTo>
                  <a:lnTo>
                    <a:pt x="14825" y="1709"/>
                  </a:lnTo>
                  <a:lnTo>
                    <a:pt x="14806" y="1614"/>
                  </a:lnTo>
                  <a:lnTo>
                    <a:pt x="14787" y="1519"/>
                  </a:lnTo>
                  <a:lnTo>
                    <a:pt x="14768" y="1424"/>
                  </a:lnTo>
                  <a:lnTo>
                    <a:pt x="14711" y="1329"/>
                  </a:lnTo>
                  <a:lnTo>
                    <a:pt x="14597" y="1159"/>
                  </a:lnTo>
                  <a:lnTo>
                    <a:pt x="14445" y="1007"/>
                  </a:lnTo>
                  <a:lnTo>
                    <a:pt x="14236" y="874"/>
                  </a:lnTo>
                  <a:lnTo>
                    <a:pt x="14027" y="741"/>
                  </a:lnTo>
                  <a:lnTo>
                    <a:pt x="13838" y="646"/>
                  </a:lnTo>
                  <a:lnTo>
                    <a:pt x="13629" y="570"/>
                  </a:lnTo>
                  <a:lnTo>
                    <a:pt x="13192" y="418"/>
                  </a:lnTo>
                  <a:lnTo>
                    <a:pt x="12718" y="304"/>
                  </a:lnTo>
                  <a:lnTo>
                    <a:pt x="12262" y="210"/>
                  </a:lnTo>
                  <a:lnTo>
                    <a:pt x="11826" y="134"/>
                  </a:lnTo>
                  <a:lnTo>
                    <a:pt x="11427" y="77"/>
                  </a:lnTo>
                  <a:lnTo>
                    <a:pt x="10820" y="20"/>
                  </a:lnTo>
                  <a:lnTo>
                    <a:pt x="106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3" name="Google Shape;1343;p20"/>
          <p:cNvGrpSpPr/>
          <p:nvPr/>
        </p:nvGrpSpPr>
        <p:grpSpPr>
          <a:xfrm>
            <a:off x="210480" y="1902901"/>
            <a:ext cx="344566" cy="318128"/>
            <a:chOff x="3811950" y="-673975"/>
            <a:chExt cx="464625" cy="428975"/>
          </a:xfrm>
        </p:grpSpPr>
        <p:sp>
          <p:nvSpPr>
            <p:cNvPr id="1344" name="Google Shape;1344;p20"/>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0"/>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6" name="Google Shape;1346;p20"/>
          <p:cNvSpPr/>
          <p:nvPr/>
        </p:nvSpPr>
        <p:spPr>
          <a:xfrm>
            <a:off x="5316002" y="4599423"/>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0"/>
          <p:cNvSpPr/>
          <p:nvPr/>
        </p:nvSpPr>
        <p:spPr>
          <a:xfrm>
            <a:off x="5134299" y="4848328"/>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8" name="Google Shape;1348;p20"/>
          <p:cNvGrpSpPr/>
          <p:nvPr/>
        </p:nvGrpSpPr>
        <p:grpSpPr>
          <a:xfrm flipH="1">
            <a:off x="1422441" y="4711401"/>
            <a:ext cx="344566" cy="318128"/>
            <a:chOff x="3811950" y="-673975"/>
            <a:chExt cx="464625" cy="428975"/>
          </a:xfrm>
        </p:grpSpPr>
        <p:sp>
          <p:nvSpPr>
            <p:cNvPr id="1349" name="Google Shape;1349;p20"/>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0"/>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1" name="Google Shape;1351;p20"/>
          <p:cNvGrpSpPr/>
          <p:nvPr/>
        </p:nvGrpSpPr>
        <p:grpSpPr>
          <a:xfrm rot="7199931">
            <a:off x="-1079311" y="-306421"/>
            <a:ext cx="2681671" cy="1489554"/>
            <a:chOff x="4450825" y="2678875"/>
            <a:chExt cx="2158385" cy="1198891"/>
          </a:xfrm>
        </p:grpSpPr>
        <p:sp>
          <p:nvSpPr>
            <p:cNvPr id="1352" name="Google Shape;1352;p20"/>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0"/>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0"/>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0"/>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6" name="Google Shape;1356;p20"/>
          <p:cNvGrpSpPr/>
          <p:nvPr/>
        </p:nvGrpSpPr>
        <p:grpSpPr>
          <a:xfrm>
            <a:off x="2844284" y="62074"/>
            <a:ext cx="447211" cy="457258"/>
            <a:chOff x="3455275" y="-2627725"/>
            <a:chExt cx="1172552" cy="1198892"/>
          </a:xfrm>
        </p:grpSpPr>
        <p:sp>
          <p:nvSpPr>
            <p:cNvPr id="1357" name="Google Shape;1357;p20"/>
            <p:cNvSpPr/>
            <p:nvPr/>
          </p:nvSpPr>
          <p:spPr>
            <a:xfrm>
              <a:off x="3455275" y="-2627725"/>
              <a:ext cx="1141821" cy="1121411"/>
            </a:xfrm>
            <a:custGeom>
              <a:avLst/>
              <a:gdLst/>
              <a:ahLst/>
              <a:cxnLst/>
              <a:rect l="l" t="t" r="r" b="b"/>
              <a:pathLst>
                <a:path w="14825" h="14560" extrusionOk="0">
                  <a:moveTo>
                    <a:pt x="10402" y="1"/>
                  </a:moveTo>
                  <a:lnTo>
                    <a:pt x="10193" y="39"/>
                  </a:lnTo>
                  <a:lnTo>
                    <a:pt x="10098" y="77"/>
                  </a:lnTo>
                  <a:lnTo>
                    <a:pt x="10003" y="134"/>
                  </a:lnTo>
                  <a:lnTo>
                    <a:pt x="9909" y="191"/>
                  </a:lnTo>
                  <a:lnTo>
                    <a:pt x="9852" y="267"/>
                  </a:lnTo>
                  <a:lnTo>
                    <a:pt x="9719" y="437"/>
                  </a:lnTo>
                  <a:lnTo>
                    <a:pt x="9624" y="627"/>
                  </a:lnTo>
                  <a:lnTo>
                    <a:pt x="9548" y="817"/>
                  </a:lnTo>
                  <a:lnTo>
                    <a:pt x="6739" y="7840"/>
                  </a:lnTo>
                  <a:lnTo>
                    <a:pt x="6530" y="7612"/>
                  </a:lnTo>
                  <a:lnTo>
                    <a:pt x="6302" y="7403"/>
                  </a:lnTo>
                  <a:lnTo>
                    <a:pt x="6055" y="7214"/>
                  </a:lnTo>
                  <a:lnTo>
                    <a:pt x="5790" y="7062"/>
                  </a:lnTo>
                  <a:lnTo>
                    <a:pt x="5524" y="6910"/>
                  </a:lnTo>
                  <a:lnTo>
                    <a:pt x="5239" y="6796"/>
                  </a:lnTo>
                  <a:lnTo>
                    <a:pt x="4936" y="6701"/>
                  </a:lnTo>
                  <a:lnTo>
                    <a:pt x="4632" y="6625"/>
                  </a:lnTo>
                  <a:lnTo>
                    <a:pt x="4328" y="6568"/>
                  </a:lnTo>
                  <a:lnTo>
                    <a:pt x="4024" y="6549"/>
                  </a:lnTo>
                  <a:lnTo>
                    <a:pt x="3721" y="6530"/>
                  </a:lnTo>
                  <a:lnTo>
                    <a:pt x="3398" y="6568"/>
                  </a:lnTo>
                  <a:lnTo>
                    <a:pt x="3094" y="6606"/>
                  </a:lnTo>
                  <a:lnTo>
                    <a:pt x="2791" y="6682"/>
                  </a:lnTo>
                  <a:lnTo>
                    <a:pt x="2506" y="6777"/>
                  </a:lnTo>
                  <a:lnTo>
                    <a:pt x="2221" y="6891"/>
                  </a:lnTo>
                  <a:lnTo>
                    <a:pt x="1956" y="7043"/>
                  </a:lnTo>
                  <a:lnTo>
                    <a:pt x="1690" y="7214"/>
                  </a:lnTo>
                  <a:lnTo>
                    <a:pt x="1443" y="7403"/>
                  </a:lnTo>
                  <a:lnTo>
                    <a:pt x="1215" y="7612"/>
                  </a:lnTo>
                  <a:lnTo>
                    <a:pt x="1007" y="7821"/>
                  </a:lnTo>
                  <a:lnTo>
                    <a:pt x="817" y="8068"/>
                  </a:lnTo>
                  <a:lnTo>
                    <a:pt x="646" y="8333"/>
                  </a:lnTo>
                  <a:lnTo>
                    <a:pt x="475" y="8599"/>
                  </a:lnTo>
                  <a:lnTo>
                    <a:pt x="342" y="8865"/>
                  </a:lnTo>
                  <a:lnTo>
                    <a:pt x="228" y="9169"/>
                  </a:lnTo>
                  <a:lnTo>
                    <a:pt x="133" y="9453"/>
                  </a:lnTo>
                  <a:lnTo>
                    <a:pt x="76" y="9757"/>
                  </a:lnTo>
                  <a:lnTo>
                    <a:pt x="20" y="10061"/>
                  </a:lnTo>
                  <a:lnTo>
                    <a:pt x="1" y="10364"/>
                  </a:lnTo>
                  <a:lnTo>
                    <a:pt x="1" y="10687"/>
                  </a:lnTo>
                  <a:lnTo>
                    <a:pt x="38" y="10991"/>
                  </a:lnTo>
                  <a:lnTo>
                    <a:pt x="76" y="11294"/>
                  </a:lnTo>
                  <a:lnTo>
                    <a:pt x="171" y="11598"/>
                  </a:lnTo>
                  <a:lnTo>
                    <a:pt x="266" y="11883"/>
                  </a:lnTo>
                  <a:lnTo>
                    <a:pt x="380" y="12168"/>
                  </a:lnTo>
                  <a:lnTo>
                    <a:pt x="532" y="12433"/>
                  </a:lnTo>
                  <a:lnTo>
                    <a:pt x="703" y="12699"/>
                  </a:lnTo>
                  <a:lnTo>
                    <a:pt x="874" y="12946"/>
                  </a:lnTo>
                  <a:lnTo>
                    <a:pt x="1082" y="13193"/>
                  </a:lnTo>
                  <a:lnTo>
                    <a:pt x="1291" y="13401"/>
                  </a:lnTo>
                  <a:lnTo>
                    <a:pt x="1538" y="13610"/>
                  </a:lnTo>
                  <a:lnTo>
                    <a:pt x="1785" y="13800"/>
                  </a:lnTo>
                  <a:lnTo>
                    <a:pt x="2031" y="13971"/>
                  </a:lnTo>
                  <a:lnTo>
                    <a:pt x="2297" y="14123"/>
                  </a:lnTo>
                  <a:lnTo>
                    <a:pt x="2582" y="14255"/>
                  </a:lnTo>
                  <a:lnTo>
                    <a:pt x="2867" y="14369"/>
                  </a:lnTo>
                  <a:lnTo>
                    <a:pt x="3170" y="14445"/>
                  </a:lnTo>
                  <a:lnTo>
                    <a:pt x="3531" y="14521"/>
                  </a:lnTo>
                  <a:lnTo>
                    <a:pt x="3892" y="14559"/>
                  </a:lnTo>
                  <a:lnTo>
                    <a:pt x="4252" y="14559"/>
                  </a:lnTo>
                  <a:lnTo>
                    <a:pt x="4613" y="14521"/>
                  </a:lnTo>
                  <a:lnTo>
                    <a:pt x="4974" y="14445"/>
                  </a:lnTo>
                  <a:lnTo>
                    <a:pt x="5315" y="14331"/>
                  </a:lnTo>
                  <a:lnTo>
                    <a:pt x="5638" y="14180"/>
                  </a:lnTo>
                  <a:lnTo>
                    <a:pt x="5790" y="14085"/>
                  </a:lnTo>
                  <a:lnTo>
                    <a:pt x="5942" y="13990"/>
                  </a:lnTo>
                  <a:lnTo>
                    <a:pt x="6188" y="13781"/>
                  </a:lnTo>
                  <a:lnTo>
                    <a:pt x="6416" y="13553"/>
                  </a:lnTo>
                  <a:lnTo>
                    <a:pt x="6625" y="13306"/>
                  </a:lnTo>
                  <a:lnTo>
                    <a:pt x="6815" y="13041"/>
                  </a:lnTo>
                  <a:lnTo>
                    <a:pt x="7005" y="12756"/>
                  </a:lnTo>
                  <a:lnTo>
                    <a:pt x="7156" y="12471"/>
                  </a:lnTo>
                  <a:lnTo>
                    <a:pt x="7460" y="11883"/>
                  </a:lnTo>
                  <a:lnTo>
                    <a:pt x="8010" y="10706"/>
                  </a:lnTo>
                  <a:lnTo>
                    <a:pt x="8542" y="9548"/>
                  </a:lnTo>
                  <a:lnTo>
                    <a:pt x="9054" y="8352"/>
                  </a:lnTo>
                  <a:lnTo>
                    <a:pt x="9548" y="7176"/>
                  </a:lnTo>
                  <a:lnTo>
                    <a:pt x="10003" y="5961"/>
                  </a:lnTo>
                  <a:lnTo>
                    <a:pt x="10459" y="4765"/>
                  </a:lnTo>
                  <a:lnTo>
                    <a:pt x="10896" y="3550"/>
                  </a:lnTo>
                  <a:lnTo>
                    <a:pt x="11294" y="2316"/>
                  </a:lnTo>
                  <a:lnTo>
                    <a:pt x="11731" y="2544"/>
                  </a:lnTo>
                  <a:lnTo>
                    <a:pt x="12167" y="2753"/>
                  </a:lnTo>
                  <a:lnTo>
                    <a:pt x="12395" y="2829"/>
                  </a:lnTo>
                  <a:lnTo>
                    <a:pt x="12623" y="2905"/>
                  </a:lnTo>
                  <a:lnTo>
                    <a:pt x="12851" y="2943"/>
                  </a:lnTo>
                  <a:lnTo>
                    <a:pt x="13097" y="2981"/>
                  </a:lnTo>
                  <a:lnTo>
                    <a:pt x="13344" y="2981"/>
                  </a:lnTo>
                  <a:lnTo>
                    <a:pt x="13572" y="2962"/>
                  </a:lnTo>
                  <a:lnTo>
                    <a:pt x="13819" y="2905"/>
                  </a:lnTo>
                  <a:lnTo>
                    <a:pt x="14046" y="2810"/>
                  </a:lnTo>
                  <a:lnTo>
                    <a:pt x="14255" y="2696"/>
                  </a:lnTo>
                  <a:lnTo>
                    <a:pt x="14445" y="2544"/>
                  </a:lnTo>
                  <a:lnTo>
                    <a:pt x="14597" y="2373"/>
                  </a:lnTo>
                  <a:lnTo>
                    <a:pt x="14654" y="2278"/>
                  </a:lnTo>
                  <a:lnTo>
                    <a:pt x="14711" y="2165"/>
                  </a:lnTo>
                  <a:lnTo>
                    <a:pt x="14768" y="2051"/>
                  </a:lnTo>
                  <a:lnTo>
                    <a:pt x="14806" y="1937"/>
                  </a:lnTo>
                  <a:lnTo>
                    <a:pt x="14825" y="1823"/>
                  </a:lnTo>
                  <a:lnTo>
                    <a:pt x="14825" y="1709"/>
                  </a:lnTo>
                  <a:lnTo>
                    <a:pt x="14806" y="1614"/>
                  </a:lnTo>
                  <a:lnTo>
                    <a:pt x="14787" y="1519"/>
                  </a:lnTo>
                  <a:lnTo>
                    <a:pt x="14768" y="1424"/>
                  </a:lnTo>
                  <a:lnTo>
                    <a:pt x="14711" y="1329"/>
                  </a:lnTo>
                  <a:lnTo>
                    <a:pt x="14597" y="1159"/>
                  </a:lnTo>
                  <a:lnTo>
                    <a:pt x="14445" y="1007"/>
                  </a:lnTo>
                  <a:lnTo>
                    <a:pt x="14236" y="874"/>
                  </a:lnTo>
                  <a:lnTo>
                    <a:pt x="14027" y="741"/>
                  </a:lnTo>
                  <a:lnTo>
                    <a:pt x="13838" y="646"/>
                  </a:lnTo>
                  <a:lnTo>
                    <a:pt x="13629" y="570"/>
                  </a:lnTo>
                  <a:lnTo>
                    <a:pt x="13192" y="418"/>
                  </a:lnTo>
                  <a:lnTo>
                    <a:pt x="12718" y="304"/>
                  </a:lnTo>
                  <a:lnTo>
                    <a:pt x="12262" y="210"/>
                  </a:lnTo>
                  <a:lnTo>
                    <a:pt x="11826" y="134"/>
                  </a:lnTo>
                  <a:lnTo>
                    <a:pt x="11427" y="77"/>
                  </a:lnTo>
                  <a:lnTo>
                    <a:pt x="10820" y="20"/>
                  </a:lnTo>
                  <a:lnTo>
                    <a:pt x="10611"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0"/>
            <p:cNvSpPr/>
            <p:nvPr/>
          </p:nvSpPr>
          <p:spPr>
            <a:xfrm>
              <a:off x="3486006" y="-2566341"/>
              <a:ext cx="1141821" cy="1137508"/>
            </a:xfrm>
            <a:custGeom>
              <a:avLst/>
              <a:gdLst/>
              <a:ahLst/>
              <a:cxnLst/>
              <a:rect l="l" t="t" r="r" b="b"/>
              <a:pathLst>
                <a:path w="14825" h="14769" extrusionOk="0">
                  <a:moveTo>
                    <a:pt x="12736" y="1"/>
                  </a:moveTo>
                  <a:lnTo>
                    <a:pt x="12262" y="58"/>
                  </a:lnTo>
                  <a:lnTo>
                    <a:pt x="11825" y="115"/>
                  </a:lnTo>
                  <a:lnTo>
                    <a:pt x="11427" y="172"/>
                  </a:lnTo>
                  <a:lnTo>
                    <a:pt x="11066" y="229"/>
                  </a:lnTo>
                  <a:lnTo>
                    <a:pt x="10800" y="229"/>
                  </a:lnTo>
                  <a:lnTo>
                    <a:pt x="10591" y="210"/>
                  </a:lnTo>
                  <a:lnTo>
                    <a:pt x="10383" y="210"/>
                  </a:lnTo>
                  <a:lnTo>
                    <a:pt x="10174" y="248"/>
                  </a:lnTo>
                  <a:lnTo>
                    <a:pt x="10079" y="286"/>
                  </a:lnTo>
                  <a:lnTo>
                    <a:pt x="9984" y="343"/>
                  </a:lnTo>
                  <a:lnTo>
                    <a:pt x="9908" y="400"/>
                  </a:lnTo>
                  <a:lnTo>
                    <a:pt x="9832" y="475"/>
                  </a:lnTo>
                  <a:lnTo>
                    <a:pt x="9718" y="646"/>
                  </a:lnTo>
                  <a:lnTo>
                    <a:pt x="9604" y="836"/>
                  </a:lnTo>
                  <a:lnTo>
                    <a:pt x="9529" y="1026"/>
                  </a:lnTo>
                  <a:lnTo>
                    <a:pt x="6719" y="8049"/>
                  </a:lnTo>
                  <a:lnTo>
                    <a:pt x="6511" y="7821"/>
                  </a:lnTo>
                  <a:lnTo>
                    <a:pt x="6283" y="7612"/>
                  </a:lnTo>
                  <a:lnTo>
                    <a:pt x="6036" y="7442"/>
                  </a:lnTo>
                  <a:lnTo>
                    <a:pt x="5770" y="7271"/>
                  </a:lnTo>
                  <a:lnTo>
                    <a:pt x="5505" y="7119"/>
                  </a:lnTo>
                  <a:lnTo>
                    <a:pt x="5220" y="7005"/>
                  </a:lnTo>
                  <a:lnTo>
                    <a:pt x="4935" y="6910"/>
                  </a:lnTo>
                  <a:lnTo>
                    <a:pt x="4631" y="6834"/>
                  </a:lnTo>
                  <a:lnTo>
                    <a:pt x="4328" y="6777"/>
                  </a:lnTo>
                  <a:lnTo>
                    <a:pt x="4005" y="6758"/>
                  </a:lnTo>
                  <a:lnTo>
                    <a:pt x="3701" y="6758"/>
                  </a:lnTo>
                  <a:lnTo>
                    <a:pt x="3398" y="6777"/>
                  </a:lnTo>
                  <a:lnTo>
                    <a:pt x="3094" y="6815"/>
                  </a:lnTo>
                  <a:lnTo>
                    <a:pt x="2790" y="6891"/>
                  </a:lnTo>
                  <a:lnTo>
                    <a:pt x="2487" y="6986"/>
                  </a:lnTo>
                  <a:lnTo>
                    <a:pt x="2202" y="7100"/>
                  </a:lnTo>
                  <a:lnTo>
                    <a:pt x="1936" y="7252"/>
                  </a:lnTo>
                  <a:lnTo>
                    <a:pt x="1670" y="7423"/>
                  </a:lnTo>
                  <a:lnTo>
                    <a:pt x="1443" y="7612"/>
                  </a:lnTo>
                  <a:lnTo>
                    <a:pt x="1215" y="7821"/>
                  </a:lnTo>
                  <a:lnTo>
                    <a:pt x="1006" y="8049"/>
                  </a:lnTo>
                  <a:lnTo>
                    <a:pt x="797" y="8277"/>
                  </a:lnTo>
                  <a:lnTo>
                    <a:pt x="627" y="8542"/>
                  </a:lnTo>
                  <a:lnTo>
                    <a:pt x="475" y="8808"/>
                  </a:lnTo>
                  <a:lnTo>
                    <a:pt x="342" y="9093"/>
                  </a:lnTo>
                  <a:lnTo>
                    <a:pt x="228" y="9378"/>
                  </a:lnTo>
                  <a:lnTo>
                    <a:pt x="133" y="9662"/>
                  </a:lnTo>
                  <a:lnTo>
                    <a:pt x="57" y="9966"/>
                  </a:lnTo>
                  <a:lnTo>
                    <a:pt x="19" y="10270"/>
                  </a:lnTo>
                  <a:lnTo>
                    <a:pt x="0" y="10592"/>
                  </a:lnTo>
                  <a:lnTo>
                    <a:pt x="0" y="10896"/>
                  </a:lnTo>
                  <a:lnTo>
                    <a:pt x="19" y="11200"/>
                  </a:lnTo>
                  <a:lnTo>
                    <a:pt x="76" y="11503"/>
                  </a:lnTo>
                  <a:lnTo>
                    <a:pt x="152" y="11807"/>
                  </a:lnTo>
                  <a:lnTo>
                    <a:pt x="247" y="12092"/>
                  </a:lnTo>
                  <a:lnTo>
                    <a:pt x="380" y="12377"/>
                  </a:lnTo>
                  <a:lnTo>
                    <a:pt x="532" y="12642"/>
                  </a:lnTo>
                  <a:lnTo>
                    <a:pt x="683" y="12908"/>
                  </a:lnTo>
                  <a:lnTo>
                    <a:pt x="873" y="13155"/>
                  </a:lnTo>
                  <a:lnTo>
                    <a:pt x="1063" y="13402"/>
                  </a:lnTo>
                  <a:lnTo>
                    <a:pt x="1291" y="13629"/>
                  </a:lnTo>
                  <a:lnTo>
                    <a:pt x="1519" y="13819"/>
                  </a:lnTo>
                  <a:lnTo>
                    <a:pt x="1765" y="14009"/>
                  </a:lnTo>
                  <a:lnTo>
                    <a:pt x="2031" y="14180"/>
                  </a:lnTo>
                  <a:lnTo>
                    <a:pt x="2297" y="14332"/>
                  </a:lnTo>
                  <a:lnTo>
                    <a:pt x="2582" y="14464"/>
                  </a:lnTo>
                  <a:lnTo>
                    <a:pt x="2866" y="14578"/>
                  </a:lnTo>
                  <a:lnTo>
                    <a:pt x="3170" y="14654"/>
                  </a:lnTo>
                  <a:lnTo>
                    <a:pt x="3512" y="14730"/>
                  </a:lnTo>
                  <a:lnTo>
                    <a:pt x="3872" y="14768"/>
                  </a:lnTo>
                  <a:lnTo>
                    <a:pt x="4252" y="14768"/>
                  </a:lnTo>
                  <a:lnTo>
                    <a:pt x="4613" y="14730"/>
                  </a:lnTo>
                  <a:lnTo>
                    <a:pt x="4954" y="14654"/>
                  </a:lnTo>
                  <a:lnTo>
                    <a:pt x="5296" y="14540"/>
                  </a:lnTo>
                  <a:lnTo>
                    <a:pt x="5637" y="14389"/>
                  </a:lnTo>
                  <a:lnTo>
                    <a:pt x="5789" y="14313"/>
                  </a:lnTo>
                  <a:lnTo>
                    <a:pt x="5941" y="14199"/>
                  </a:lnTo>
                  <a:lnTo>
                    <a:pt x="6188" y="13990"/>
                  </a:lnTo>
                  <a:lnTo>
                    <a:pt x="6416" y="13762"/>
                  </a:lnTo>
                  <a:lnTo>
                    <a:pt x="6624" y="13515"/>
                  </a:lnTo>
                  <a:lnTo>
                    <a:pt x="6814" y="13250"/>
                  </a:lnTo>
                  <a:lnTo>
                    <a:pt x="6985" y="12965"/>
                  </a:lnTo>
                  <a:lnTo>
                    <a:pt x="7156" y="12680"/>
                  </a:lnTo>
                  <a:lnTo>
                    <a:pt x="7441" y="12092"/>
                  </a:lnTo>
                  <a:lnTo>
                    <a:pt x="7991" y="10934"/>
                  </a:lnTo>
                  <a:lnTo>
                    <a:pt x="8523" y="9757"/>
                  </a:lnTo>
                  <a:lnTo>
                    <a:pt x="9035" y="8580"/>
                  </a:lnTo>
                  <a:lnTo>
                    <a:pt x="9529" y="7385"/>
                  </a:lnTo>
                  <a:lnTo>
                    <a:pt x="10003" y="6189"/>
                  </a:lnTo>
                  <a:lnTo>
                    <a:pt x="10459" y="4974"/>
                  </a:lnTo>
                  <a:lnTo>
                    <a:pt x="10876" y="3759"/>
                  </a:lnTo>
                  <a:lnTo>
                    <a:pt x="11294" y="2544"/>
                  </a:lnTo>
                  <a:lnTo>
                    <a:pt x="11711" y="2753"/>
                  </a:lnTo>
                  <a:lnTo>
                    <a:pt x="12167" y="2962"/>
                  </a:lnTo>
                  <a:lnTo>
                    <a:pt x="12376" y="3038"/>
                  </a:lnTo>
                  <a:lnTo>
                    <a:pt x="12622" y="3114"/>
                  </a:lnTo>
                  <a:lnTo>
                    <a:pt x="12850" y="3152"/>
                  </a:lnTo>
                  <a:lnTo>
                    <a:pt x="13078" y="3190"/>
                  </a:lnTo>
                  <a:lnTo>
                    <a:pt x="13325" y="3190"/>
                  </a:lnTo>
                  <a:lnTo>
                    <a:pt x="13572" y="3171"/>
                  </a:lnTo>
                  <a:lnTo>
                    <a:pt x="13799" y="3114"/>
                  </a:lnTo>
                  <a:lnTo>
                    <a:pt x="14027" y="3019"/>
                  </a:lnTo>
                  <a:lnTo>
                    <a:pt x="14236" y="2905"/>
                  </a:lnTo>
                  <a:lnTo>
                    <a:pt x="14426" y="2772"/>
                  </a:lnTo>
                  <a:lnTo>
                    <a:pt x="14577" y="2582"/>
                  </a:lnTo>
                  <a:lnTo>
                    <a:pt x="14653" y="2487"/>
                  </a:lnTo>
                  <a:lnTo>
                    <a:pt x="14710" y="2393"/>
                  </a:lnTo>
                  <a:lnTo>
                    <a:pt x="14748" y="2260"/>
                  </a:lnTo>
                  <a:lnTo>
                    <a:pt x="14786" y="2108"/>
                  </a:lnTo>
                  <a:lnTo>
                    <a:pt x="14805" y="1975"/>
                  </a:lnTo>
                  <a:lnTo>
                    <a:pt x="14824" y="1823"/>
                  </a:lnTo>
                  <a:lnTo>
                    <a:pt x="14805" y="1652"/>
                  </a:lnTo>
                  <a:lnTo>
                    <a:pt x="14786" y="1500"/>
                  </a:lnTo>
                  <a:lnTo>
                    <a:pt x="14767" y="1330"/>
                  </a:lnTo>
                  <a:lnTo>
                    <a:pt x="14710" y="1178"/>
                  </a:lnTo>
                  <a:lnTo>
                    <a:pt x="14672" y="1026"/>
                  </a:lnTo>
                  <a:lnTo>
                    <a:pt x="14596" y="874"/>
                  </a:lnTo>
                  <a:lnTo>
                    <a:pt x="14540" y="722"/>
                  </a:lnTo>
                  <a:lnTo>
                    <a:pt x="14445" y="589"/>
                  </a:lnTo>
                  <a:lnTo>
                    <a:pt x="14350" y="475"/>
                  </a:lnTo>
                  <a:lnTo>
                    <a:pt x="14255" y="362"/>
                  </a:lnTo>
                  <a:lnTo>
                    <a:pt x="14160" y="286"/>
                  </a:lnTo>
                  <a:lnTo>
                    <a:pt x="14046" y="210"/>
                  </a:lnTo>
                  <a:lnTo>
                    <a:pt x="13856" y="134"/>
                  </a:lnTo>
                  <a:lnTo>
                    <a:pt x="13647" y="77"/>
                  </a:lnTo>
                  <a:lnTo>
                    <a:pt x="13420" y="39"/>
                  </a:lnTo>
                  <a:lnTo>
                    <a:pt x="13192"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0"/>
            <p:cNvSpPr/>
            <p:nvPr/>
          </p:nvSpPr>
          <p:spPr>
            <a:xfrm>
              <a:off x="3486006" y="-2566341"/>
              <a:ext cx="1141821" cy="1137508"/>
            </a:xfrm>
            <a:custGeom>
              <a:avLst/>
              <a:gdLst/>
              <a:ahLst/>
              <a:cxnLst/>
              <a:rect l="l" t="t" r="r" b="b"/>
              <a:pathLst>
                <a:path w="14825" h="14769" extrusionOk="0">
                  <a:moveTo>
                    <a:pt x="12736" y="1"/>
                  </a:moveTo>
                  <a:lnTo>
                    <a:pt x="12262" y="58"/>
                  </a:lnTo>
                  <a:lnTo>
                    <a:pt x="11825" y="115"/>
                  </a:lnTo>
                  <a:lnTo>
                    <a:pt x="11427" y="172"/>
                  </a:lnTo>
                  <a:lnTo>
                    <a:pt x="11066" y="229"/>
                  </a:lnTo>
                  <a:lnTo>
                    <a:pt x="10800" y="229"/>
                  </a:lnTo>
                  <a:lnTo>
                    <a:pt x="10591" y="210"/>
                  </a:lnTo>
                  <a:lnTo>
                    <a:pt x="10383" y="210"/>
                  </a:lnTo>
                  <a:lnTo>
                    <a:pt x="10174" y="248"/>
                  </a:lnTo>
                  <a:lnTo>
                    <a:pt x="10079" y="286"/>
                  </a:lnTo>
                  <a:lnTo>
                    <a:pt x="9984" y="343"/>
                  </a:lnTo>
                  <a:lnTo>
                    <a:pt x="9908" y="400"/>
                  </a:lnTo>
                  <a:lnTo>
                    <a:pt x="9832" y="475"/>
                  </a:lnTo>
                  <a:lnTo>
                    <a:pt x="9718" y="646"/>
                  </a:lnTo>
                  <a:lnTo>
                    <a:pt x="9604" y="836"/>
                  </a:lnTo>
                  <a:lnTo>
                    <a:pt x="9529" y="1026"/>
                  </a:lnTo>
                  <a:lnTo>
                    <a:pt x="6719" y="8049"/>
                  </a:lnTo>
                  <a:lnTo>
                    <a:pt x="6511" y="7821"/>
                  </a:lnTo>
                  <a:lnTo>
                    <a:pt x="6283" y="7612"/>
                  </a:lnTo>
                  <a:lnTo>
                    <a:pt x="6036" y="7442"/>
                  </a:lnTo>
                  <a:lnTo>
                    <a:pt x="5770" y="7271"/>
                  </a:lnTo>
                  <a:lnTo>
                    <a:pt x="5505" y="7119"/>
                  </a:lnTo>
                  <a:lnTo>
                    <a:pt x="5220" y="7005"/>
                  </a:lnTo>
                  <a:lnTo>
                    <a:pt x="4935" y="6910"/>
                  </a:lnTo>
                  <a:lnTo>
                    <a:pt x="4631" y="6834"/>
                  </a:lnTo>
                  <a:lnTo>
                    <a:pt x="4328" y="6777"/>
                  </a:lnTo>
                  <a:lnTo>
                    <a:pt x="4005" y="6758"/>
                  </a:lnTo>
                  <a:lnTo>
                    <a:pt x="3701" y="6758"/>
                  </a:lnTo>
                  <a:lnTo>
                    <a:pt x="3398" y="6777"/>
                  </a:lnTo>
                  <a:lnTo>
                    <a:pt x="3094" y="6815"/>
                  </a:lnTo>
                  <a:lnTo>
                    <a:pt x="2790" y="6891"/>
                  </a:lnTo>
                  <a:lnTo>
                    <a:pt x="2487" y="6986"/>
                  </a:lnTo>
                  <a:lnTo>
                    <a:pt x="2202" y="7100"/>
                  </a:lnTo>
                  <a:lnTo>
                    <a:pt x="1936" y="7252"/>
                  </a:lnTo>
                  <a:lnTo>
                    <a:pt x="1670" y="7423"/>
                  </a:lnTo>
                  <a:lnTo>
                    <a:pt x="1443" y="7612"/>
                  </a:lnTo>
                  <a:lnTo>
                    <a:pt x="1215" y="7821"/>
                  </a:lnTo>
                  <a:lnTo>
                    <a:pt x="1006" y="8049"/>
                  </a:lnTo>
                  <a:lnTo>
                    <a:pt x="797" y="8277"/>
                  </a:lnTo>
                  <a:lnTo>
                    <a:pt x="627" y="8542"/>
                  </a:lnTo>
                  <a:lnTo>
                    <a:pt x="475" y="8808"/>
                  </a:lnTo>
                  <a:lnTo>
                    <a:pt x="342" y="9093"/>
                  </a:lnTo>
                  <a:lnTo>
                    <a:pt x="228" y="9378"/>
                  </a:lnTo>
                  <a:lnTo>
                    <a:pt x="133" y="9662"/>
                  </a:lnTo>
                  <a:lnTo>
                    <a:pt x="57" y="9966"/>
                  </a:lnTo>
                  <a:lnTo>
                    <a:pt x="19" y="10270"/>
                  </a:lnTo>
                  <a:lnTo>
                    <a:pt x="0" y="10592"/>
                  </a:lnTo>
                  <a:lnTo>
                    <a:pt x="0" y="10896"/>
                  </a:lnTo>
                  <a:lnTo>
                    <a:pt x="19" y="11200"/>
                  </a:lnTo>
                  <a:lnTo>
                    <a:pt x="76" y="11503"/>
                  </a:lnTo>
                  <a:lnTo>
                    <a:pt x="152" y="11807"/>
                  </a:lnTo>
                  <a:lnTo>
                    <a:pt x="247" y="12092"/>
                  </a:lnTo>
                  <a:lnTo>
                    <a:pt x="380" y="12377"/>
                  </a:lnTo>
                  <a:lnTo>
                    <a:pt x="532" y="12642"/>
                  </a:lnTo>
                  <a:lnTo>
                    <a:pt x="683" y="12908"/>
                  </a:lnTo>
                  <a:lnTo>
                    <a:pt x="873" y="13155"/>
                  </a:lnTo>
                  <a:lnTo>
                    <a:pt x="1063" y="13402"/>
                  </a:lnTo>
                  <a:lnTo>
                    <a:pt x="1291" y="13629"/>
                  </a:lnTo>
                  <a:lnTo>
                    <a:pt x="1519" y="13819"/>
                  </a:lnTo>
                  <a:lnTo>
                    <a:pt x="1765" y="14009"/>
                  </a:lnTo>
                  <a:lnTo>
                    <a:pt x="2031" y="14180"/>
                  </a:lnTo>
                  <a:lnTo>
                    <a:pt x="2297" y="14332"/>
                  </a:lnTo>
                  <a:lnTo>
                    <a:pt x="2582" y="14464"/>
                  </a:lnTo>
                  <a:lnTo>
                    <a:pt x="2866" y="14578"/>
                  </a:lnTo>
                  <a:lnTo>
                    <a:pt x="3170" y="14654"/>
                  </a:lnTo>
                  <a:lnTo>
                    <a:pt x="3512" y="14730"/>
                  </a:lnTo>
                  <a:lnTo>
                    <a:pt x="3872" y="14768"/>
                  </a:lnTo>
                  <a:lnTo>
                    <a:pt x="4252" y="14768"/>
                  </a:lnTo>
                  <a:lnTo>
                    <a:pt x="4613" y="14730"/>
                  </a:lnTo>
                  <a:lnTo>
                    <a:pt x="4954" y="14654"/>
                  </a:lnTo>
                  <a:lnTo>
                    <a:pt x="5296" y="14540"/>
                  </a:lnTo>
                  <a:lnTo>
                    <a:pt x="5637" y="14389"/>
                  </a:lnTo>
                  <a:lnTo>
                    <a:pt x="5789" y="14313"/>
                  </a:lnTo>
                  <a:lnTo>
                    <a:pt x="5941" y="14199"/>
                  </a:lnTo>
                  <a:lnTo>
                    <a:pt x="6188" y="13990"/>
                  </a:lnTo>
                  <a:lnTo>
                    <a:pt x="6416" y="13762"/>
                  </a:lnTo>
                  <a:lnTo>
                    <a:pt x="6624" y="13515"/>
                  </a:lnTo>
                  <a:lnTo>
                    <a:pt x="6814" y="13250"/>
                  </a:lnTo>
                  <a:lnTo>
                    <a:pt x="6985" y="12965"/>
                  </a:lnTo>
                  <a:lnTo>
                    <a:pt x="7156" y="12680"/>
                  </a:lnTo>
                  <a:lnTo>
                    <a:pt x="7441" y="12092"/>
                  </a:lnTo>
                  <a:lnTo>
                    <a:pt x="7991" y="10934"/>
                  </a:lnTo>
                  <a:lnTo>
                    <a:pt x="8523" y="9757"/>
                  </a:lnTo>
                  <a:lnTo>
                    <a:pt x="9035" y="8580"/>
                  </a:lnTo>
                  <a:lnTo>
                    <a:pt x="9529" y="7385"/>
                  </a:lnTo>
                  <a:lnTo>
                    <a:pt x="10003" y="6189"/>
                  </a:lnTo>
                  <a:lnTo>
                    <a:pt x="10459" y="4974"/>
                  </a:lnTo>
                  <a:lnTo>
                    <a:pt x="10876" y="3759"/>
                  </a:lnTo>
                  <a:lnTo>
                    <a:pt x="11294" y="2544"/>
                  </a:lnTo>
                  <a:lnTo>
                    <a:pt x="11711" y="2753"/>
                  </a:lnTo>
                  <a:lnTo>
                    <a:pt x="12167" y="2962"/>
                  </a:lnTo>
                  <a:lnTo>
                    <a:pt x="12376" y="3038"/>
                  </a:lnTo>
                  <a:lnTo>
                    <a:pt x="12622" y="3114"/>
                  </a:lnTo>
                  <a:lnTo>
                    <a:pt x="12850" y="3152"/>
                  </a:lnTo>
                  <a:lnTo>
                    <a:pt x="13078" y="3190"/>
                  </a:lnTo>
                  <a:lnTo>
                    <a:pt x="13325" y="3190"/>
                  </a:lnTo>
                  <a:lnTo>
                    <a:pt x="13572" y="3171"/>
                  </a:lnTo>
                  <a:lnTo>
                    <a:pt x="13799" y="3114"/>
                  </a:lnTo>
                  <a:lnTo>
                    <a:pt x="14027" y="3019"/>
                  </a:lnTo>
                  <a:lnTo>
                    <a:pt x="14236" y="2905"/>
                  </a:lnTo>
                  <a:lnTo>
                    <a:pt x="14426" y="2772"/>
                  </a:lnTo>
                  <a:lnTo>
                    <a:pt x="14577" y="2582"/>
                  </a:lnTo>
                  <a:lnTo>
                    <a:pt x="14653" y="2487"/>
                  </a:lnTo>
                  <a:lnTo>
                    <a:pt x="14710" y="2393"/>
                  </a:lnTo>
                  <a:lnTo>
                    <a:pt x="14748" y="2260"/>
                  </a:lnTo>
                  <a:lnTo>
                    <a:pt x="14786" y="2108"/>
                  </a:lnTo>
                  <a:lnTo>
                    <a:pt x="14805" y="1975"/>
                  </a:lnTo>
                  <a:lnTo>
                    <a:pt x="14824" y="1823"/>
                  </a:lnTo>
                  <a:lnTo>
                    <a:pt x="14805" y="1652"/>
                  </a:lnTo>
                  <a:lnTo>
                    <a:pt x="14786" y="1500"/>
                  </a:lnTo>
                  <a:lnTo>
                    <a:pt x="14767" y="1330"/>
                  </a:lnTo>
                  <a:lnTo>
                    <a:pt x="14710" y="1178"/>
                  </a:lnTo>
                  <a:lnTo>
                    <a:pt x="14672" y="1026"/>
                  </a:lnTo>
                  <a:lnTo>
                    <a:pt x="14596" y="874"/>
                  </a:lnTo>
                  <a:lnTo>
                    <a:pt x="14540" y="722"/>
                  </a:lnTo>
                  <a:lnTo>
                    <a:pt x="14445" y="589"/>
                  </a:lnTo>
                  <a:lnTo>
                    <a:pt x="14350" y="475"/>
                  </a:lnTo>
                  <a:lnTo>
                    <a:pt x="14255" y="362"/>
                  </a:lnTo>
                  <a:lnTo>
                    <a:pt x="14160" y="286"/>
                  </a:lnTo>
                  <a:lnTo>
                    <a:pt x="14046" y="210"/>
                  </a:lnTo>
                  <a:lnTo>
                    <a:pt x="13856" y="134"/>
                  </a:lnTo>
                  <a:lnTo>
                    <a:pt x="13647" y="77"/>
                  </a:lnTo>
                  <a:lnTo>
                    <a:pt x="13420" y="39"/>
                  </a:lnTo>
                  <a:lnTo>
                    <a:pt x="131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0"/>
            <p:cNvSpPr/>
            <p:nvPr/>
          </p:nvSpPr>
          <p:spPr>
            <a:xfrm>
              <a:off x="3455275" y="-2627725"/>
              <a:ext cx="1141821" cy="1121411"/>
            </a:xfrm>
            <a:custGeom>
              <a:avLst/>
              <a:gdLst/>
              <a:ahLst/>
              <a:cxnLst/>
              <a:rect l="l" t="t" r="r" b="b"/>
              <a:pathLst>
                <a:path w="14825" h="14560" extrusionOk="0">
                  <a:moveTo>
                    <a:pt x="10402" y="1"/>
                  </a:moveTo>
                  <a:lnTo>
                    <a:pt x="10193" y="39"/>
                  </a:lnTo>
                  <a:lnTo>
                    <a:pt x="10098" y="77"/>
                  </a:lnTo>
                  <a:lnTo>
                    <a:pt x="10003" y="134"/>
                  </a:lnTo>
                  <a:lnTo>
                    <a:pt x="9909" y="191"/>
                  </a:lnTo>
                  <a:lnTo>
                    <a:pt x="9852" y="267"/>
                  </a:lnTo>
                  <a:lnTo>
                    <a:pt x="9719" y="437"/>
                  </a:lnTo>
                  <a:lnTo>
                    <a:pt x="9624" y="627"/>
                  </a:lnTo>
                  <a:lnTo>
                    <a:pt x="9548" y="817"/>
                  </a:lnTo>
                  <a:lnTo>
                    <a:pt x="6739" y="7840"/>
                  </a:lnTo>
                  <a:lnTo>
                    <a:pt x="6530" y="7612"/>
                  </a:lnTo>
                  <a:lnTo>
                    <a:pt x="6302" y="7403"/>
                  </a:lnTo>
                  <a:lnTo>
                    <a:pt x="6055" y="7214"/>
                  </a:lnTo>
                  <a:lnTo>
                    <a:pt x="5790" y="7062"/>
                  </a:lnTo>
                  <a:lnTo>
                    <a:pt x="5524" y="6910"/>
                  </a:lnTo>
                  <a:lnTo>
                    <a:pt x="5239" y="6796"/>
                  </a:lnTo>
                  <a:lnTo>
                    <a:pt x="4936" y="6701"/>
                  </a:lnTo>
                  <a:lnTo>
                    <a:pt x="4632" y="6625"/>
                  </a:lnTo>
                  <a:lnTo>
                    <a:pt x="4328" y="6568"/>
                  </a:lnTo>
                  <a:lnTo>
                    <a:pt x="4024" y="6549"/>
                  </a:lnTo>
                  <a:lnTo>
                    <a:pt x="3721" y="6530"/>
                  </a:lnTo>
                  <a:lnTo>
                    <a:pt x="3398" y="6568"/>
                  </a:lnTo>
                  <a:lnTo>
                    <a:pt x="3094" y="6606"/>
                  </a:lnTo>
                  <a:lnTo>
                    <a:pt x="2791" y="6682"/>
                  </a:lnTo>
                  <a:lnTo>
                    <a:pt x="2506" y="6777"/>
                  </a:lnTo>
                  <a:lnTo>
                    <a:pt x="2221" y="6891"/>
                  </a:lnTo>
                  <a:lnTo>
                    <a:pt x="1956" y="7043"/>
                  </a:lnTo>
                  <a:lnTo>
                    <a:pt x="1690" y="7214"/>
                  </a:lnTo>
                  <a:lnTo>
                    <a:pt x="1443" y="7403"/>
                  </a:lnTo>
                  <a:lnTo>
                    <a:pt x="1215" y="7612"/>
                  </a:lnTo>
                  <a:lnTo>
                    <a:pt x="1007" y="7821"/>
                  </a:lnTo>
                  <a:lnTo>
                    <a:pt x="817" y="8068"/>
                  </a:lnTo>
                  <a:lnTo>
                    <a:pt x="646" y="8333"/>
                  </a:lnTo>
                  <a:lnTo>
                    <a:pt x="475" y="8599"/>
                  </a:lnTo>
                  <a:lnTo>
                    <a:pt x="342" y="8865"/>
                  </a:lnTo>
                  <a:lnTo>
                    <a:pt x="228" y="9169"/>
                  </a:lnTo>
                  <a:lnTo>
                    <a:pt x="133" y="9453"/>
                  </a:lnTo>
                  <a:lnTo>
                    <a:pt x="76" y="9757"/>
                  </a:lnTo>
                  <a:lnTo>
                    <a:pt x="20" y="10061"/>
                  </a:lnTo>
                  <a:lnTo>
                    <a:pt x="1" y="10364"/>
                  </a:lnTo>
                  <a:lnTo>
                    <a:pt x="1" y="10687"/>
                  </a:lnTo>
                  <a:lnTo>
                    <a:pt x="38" y="10991"/>
                  </a:lnTo>
                  <a:lnTo>
                    <a:pt x="76" y="11294"/>
                  </a:lnTo>
                  <a:lnTo>
                    <a:pt x="171" y="11598"/>
                  </a:lnTo>
                  <a:lnTo>
                    <a:pt x="266" y="11883"/>
                  </a:lnTo>
                  <a:lnTo>
                    <a:pt x="380" y="12168"/>
                  </a:lnTo>
                  <a:lnTo>
                    <a:pt x="532" y="12433"/>
                  </a:lnTo>
                  <a:lnTo>
                    <a:pt x="703" y="12699"/>
                  </a:lnTo>
                  <a:lnTo>
                    <a:pt x="874" y="12946"/>
                  </a:lnTo>
                  <a:lnTo>
                    <a:pt x="1082" y="13193"/>
                  </a:lnTo>
                  <a:lnTo>
                    <a:pt x="1291" y="13401"/>
                  </a:lnTo>
                  <a:lnTo>
                    <a:pt x="1538" y="13610"/>
                  </a:lnTo>
                  <a:lnTo>
                    <a:pt x="1785" y="13800"/>
                  </a:lnTo>
                  <a:lnTo>
                    <a:pt x="2031" y="13971"/>
                  </a:lnTo>
                  <a:lnTo>
                    <a:pt x="2297" y="14123"/>
                  </a:lnTo>
                  <a:lnTo>
                    <a:pt x="2582" y="14255"/>
                  </a:lnTo>
                  <a:lnTo>
                    <a:pt x="2867" y="14369"/>
                  </a:lnTo>
                  <a:lnTo>
                    <a:pt x="3170" y="14445"/>
                  </a:lnTo>
                  <a:lnTo>
                    <a:pt x="3531" y="14521"/>
                  </a:lnTo>
                  <a:lnTo>
                    <a:pt x="3892" y="14559"/>
                  </a:lnTo>
                  <a:lnTo>
                    <a:pt x="4252" y="14559"/>
                  </a:lnTo>
                  <a:lnTo>
                    <a:pt x="4613" y="14521"/>
                  </a:lnTo>
                  <a:lnTo>
                    <a:pt x="4974" y="14445"/>
                  </a:lnTo>
                  <a:lnTo>
                    <a:pt x="5315" y="14331"/>
                  </a:lnTo>
                  <a:lnTo>
                    <a:pt x="5638" y="14180"/>
                  </a:lnTo>
                  <a:lnTo>
                    <a:pt x="5790" y="14085"/>
                  </a:lnTo>
                  <a:lnTo>
                    <a:pt x="5942" y="13990"/>
                  </a:lnTo>
                  <a:lnTo>
                    <a:pt x="6188" y="13781"/>
                  </a:lnTo>
                  <a:lnTo>
                    <a:pt x="6416" y="13553"/>
                  </a:lnTo>
                  <a:lnTo>
                    <a:pt x="6625" y="13306"/>
                  </a:lnTo>
                  <a:lnTo>
                    <a:pt x="6815" y="13041"/>
                  </a:lnTo>
                  <a:lnTo>
                    <a:pt x="7005" y="12756"/>
                  </a:lnTo>
                  <a:lnTo>
                    <a:pt x="7156" y="12471"/>
                  </a:lnTo>
                  <a:lnTo>
                    <a:pt x="7460" y="11883"/>
                  </a:lnTo>
                  <a:lnTo>
                    <a:pt x="8010" y="10706"/>
                  </a:lnTo>
                  <a:lnTo>
                    <a:pt x="8542" y="9548"/>
                  </a:lnTo>
                  <a:lnTo>
                    <a:pt x="9054" y="8352"/>
                  </a:lnTo>
                  <a:lnTo>
                    <a:pt x="9548" y="7176"/>
                  </a:lnTo>
                  <a:lnTo>
                    <a:pt x="10003" y="5961"/>
                  </a:lnTo>
                  <a:lnTo>
                    <a:pt x="10459" y="4765"/>
                  </a:lnTo>
                  <a:lnTo>
                    <a:pt x="10896" y="3550"/>
                  </a:lnTo>
                  <a:lnTo>
                    <a:pt x="11294" y="2316"/>
                  </a:lnTo>
                  <a:lnTo>
                    <a:pt x="11731" y="2544"/>
                  </a:lnTo>
                  <a:lnTo>
                    <a:pt x="12167" y="2753"/>
                  </a:lnTo>
                  <a:lnTo>
                    <a:pt x="12395" y="2829"/>
                  </a:lnTo>
                  <a:lnTo>
                    <a:pt x="12623" y="2905"/>
                  </a:lnTo>
                  <a:lnTo>
                    <a:pt x="12851" y="2943"/>
                  </a:lnTo>
                  <a:lnTo>
                    <a:pt x="13097" y="2981"/>
                  </a:lnTo>
                  <a:lnTo>
                    <a:pt x="13344" y="2981"/>
                  </a:lnTo>
                  <a:lnTo>
                    <a:pt x="13572" y="2962"/>
                  </a:lnTo>
                  <a:lnTo>
                    <a:pt x="13819" y="2905"/>
                  </a:lnTo>
                  <a:lnTo>
                    <a:pt x="14046" y="2810"/>
                  </a:lnTo>
                  <a:lnTo>
                    <a:pt x="14255" y="2696"/>
                  </a:lnTo>
                  <a:lnTo>
                    <a:pt x="14445" y="2544"/>
                  </a:lnTo>
                  <a:lnTo>
                    <a:pt x="14597" y="2373"/>
                  </a:lnTo>
                  <a:lnTo>
                    <a:pt x="14654" y="2278"/>
                  </a:lnTo>
                  <a:lnTo>
                    <a:pt x="14711" y="2165"/>
                  </a:lnTo>
                  <a:lnTo>
                    <a:pt x="14768" y="2051"/>
                  </a:lnTo>
                  <a:lnTo>
                    <a:pt x="14806" y="1937"/>
                  </a:lnTo>
                  <a:lnTo>
                    <a:pt x="14825" y="1823"/>
                  </a:lnTo>
                  <a:lnTo>
                    <a:pt x="14825" y="1709"/>
                  </a:lnTo>
                  <a:lnTo>
                    <a:pt x="14806" y="1614"/>
                  </a:lnTo>
                  <a:lnTo>
                    <a:pt x="14787" y="1519"/>
                  </a:lnTo>
                  <a:lnTo>
                    <a:pt x="14768" y="1424"/>
                  </a:lnTo>
                  <a:lnTo>
                    <a:pt x="14711" y="1329"/>
                  </a:lnTo>
                  <a:lnTo>
                    <a:pt x="14597" y="1159"/>
                  </a:lnTo>
                  <a:lnTo>
                    <a:pt x="14445" y="1007"/>
                  </a:lnTo>
                  <a:lnTo>
                    <a:pt x="14236" y="874"/>
                  </a:lnTo>
                  <a:lnTo>
                    <a:pt x="14027" y="741"/>
                  </a:lnTo>
                  <a:lnTo>
                    <a:pt x="13838" y="646"/>
                  </a:lnTo>
                  <a:lnTo>
                    <a:pt x="13629" y="570"/>
                  </a:lnTo>
                  <a:lnTo>
                    <a:pt x="13192" y="418"/>
                  </a:lnTo>
                  <a:lnTo>
                    <a:pt x="12718" y="304"/>
                  </a:lnTo>
                  <a:lnTo>
                    <a:pt x="12262" y="210"/>
                  </a:lnTo>
                  <a:lnTo>
                    <a:pt x="11826" y="134"/>
                  </a:lnTo>
                  <a:lnTo>
                    <a:pt x="11427" y="77"/>
                  </a:lnTo>
                  <a:lnTo>
                    <a:pt x="10820" y="20"/>
                  </a:lnTo>
                  <a:lnTo>
                    <a:pt x="106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1" name="Google Shape;1361;p20"/>
          <p:cNvGrpSpPr/>
          <p:nvPr/>
        </p:nvGrpSpPr>
        <p:grpSpPr>
          <a:xfrm>
            <a:off x="136624" y="2669901"/>
            <a:ext cx="492287" cy="2178430"/>
            <a:chOff x="2072324" y="-3900624"/>
            <a:chExt cx="492287" cy="2178430"/>
          </a:xfrm>
        </p:grpSpPr>
        <p:sp>
          <p:nvSpPr>
            <p:cNvPr id="1362" name="Google Shape;1362;p20"/>
            <p:cNvSpPr/>
            <p:nvPr/>
          </p:nvSpPr>
          <p:spPr>
            <a:xfrm>
              <a:off x="2075785" y="-3234893"/>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0"/>
            <p:cNvSpPr/>
            <p:nvPr/>
          </p:nvSpPr>
          <p:spPr>
            <a:xfrm>
              <a:off x="2513401" y="-2181300"/>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0"/>
            <p:cNvSpPr/>
            <p:nvPr/>
          </p:nvSpPr>
          <p:spPr>
            <a:xfrm>
              <a:off x="2373065" y="-2583659"/>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0"/>
            <p:cNvSpPr/>
            <p:nvPr/>
          </p:nvSpPr>
          <p:spPr>
            <a:xfrm>
              <a:off x="2113118" y="-2693582"/>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0"/>
            <p:cNvSpPr/>
            <p:nvPr/>
          </p:nvSpPr>
          <p:spPr>
            <a:xfrm>
              <a:off x="2270754" y="-3900624"/>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0"/>
            <p:cNvSpPr/>
            <p:nvPr/>
          </p:nvSpPr>
          <p:spPr>
            <a:xfrm>
              <a:off x="2531394" y="-1755411"/>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0"/>
            <p:cNvSpPr/>
            <p:nvPr/>
          </p:nvSpPr>
          <p:spPr>
            <a:xfrm>
              <a:off x="2276290" y="-2361737"/>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0"/>
            <p:cNvSpPr/>
            <p:nvPr/>
          </p:nvSpPr>
          <p:spPr>
            <a:xfrm>
              <a:off x="2072324" y="-3833570"/>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0" name="Google Shape;1370;p20"/>
          <p:cNvGrpSpPr/>
          <p:nvPr/>
        </p:nvGrpSpPr>
        <p:grpSpPr>
          <a:xfrm>
            <a:off x="8583174" y="220486"/>
            <a:ext cx="423849" cy="1824476"/>
            <a:chOff x="3456989" y="-1976039"/>
            <a:chExt cx="423849" cy="1824476"/>
          </a:xfrm>
        </p:grpSpPr>
        <p:sp>
          <p:nvSpPr>
            <p:cNvPr id="1371" name="Google Shape;1371;p20"/>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0"/>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0"/>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2">
  <p:cSld name="CUSTOM_4_1_1">
    <p:spTree>
      <p:nvGrpSpPr>
        <p:cNvPr id="1" name="Shape 1374"/>
        <p:cNvGrpSpPr/>
        <p:nvPr/>
      </p:nvGrpSpPr>
      <p:grpSpPr>
        <a:xfrm>
          <a:off x="0" y="0"/>
          <a:ext cx="0" cy="0"/>
          <a:chOff x="0" y="0"/>
          <a:chExt cx="0" cy="0"/>
        </a:xfrm>
      </p:grpSpPr>
      <p:sp>
        <p:nvSpPr>
          <p:cNvPr id="1375" name="Google Shape;1375;p21"/>
          <p:cNvSpPr txBox="1">
            <a:spLocks noGrp="1"/>
          </p:cNvSpPr>
          <p:nvPr>
            <p:ph type="title"/>
          </p:nvPr>
        </p:nvSpPr>
        <p:spPr>
          <a:xfrm flipH="1">
            <a:off x="4044171" y="1703875"/>
            <a:ext cx="4194000" cy="1071900"/>
          </a:xfrm>
          <a:prstGeom prst="rect">
            <a:avLst/>
          </a:prstGeom>
          <a:noFill/>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500"/>
              <a:buNone/>
              <a:defRPr/>
            </a:lvl9pPr>
          </a:lstStyle>
          <a:p>
            <a:endParaRPr/>
          </a:p>
        </p:txBody>
      </p:sp>
      <p:sp>
        <p:nvSpPr>
          <p:cNvPr id="1376" name="Google Shape;1376;p21"/>
          <p:cNvSpPr txBox="1">
            <a:spLocks noGrp="1"/>
          </p:cNvSpPr>
          <p:nvPr>
            <p:ph type="subTitle" idx="1"/>
          </p:nvPr>
        </p:nvSpPr>
        <p:spPr>
          <a:xfrm flipH="1">
            <a:off x="4045104" y="2708225"/>
            <a:ext cx="4192200" cy="731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7" name="Google Shape;1377;p21"/>
          <p:cNvSpPr>
            <a:spLocks noGrp="1"/>
          </p:cNvSpPr>
          <p:nvPr>
            <p:ph type="pic" idx="2"/>
          </p:nvPr>
        </p:nvSpPr>
        <p:spPr>
          <a:xfrm>
            <a:off x="905829" y="1158450"/>
            <a:ext cx="2826600" cy="2826600"/>
          </a:xfrm>
          <a:prstGeom prst="ellipse">
            <a:avLst/>
          </a:prstGeom>
          <a:noFill/>
          <a:ln w="28575" cap="flat" cmpd="sng">
            <a:solidFill>
              <a:schemeClr val="lt1"/>
            </a:solidFill>
            <a:prstDash val="solid"/>
            <a:round/>
            <a:headEnd type="none" w="sm" len="sm"/>
            <a:tailEnd type="none" w="sm" len="sm"/>
          </a:ln>
          <a:effectLst>
            <a:outerShdw dist="85725" dir="4020000" algn="bl" rotWithShape="0">
              <a:srgbClr val="000000">
                <a:alpha val="20000"/>
              </a:srgbClr>
            </a:outerShdw>
          </a:effectLst>
        </p:spPr>
      </p:sp>
      <p:grpSp>
        <p:nvGrpSpPr>
          <p:cNvPr id="1378" name="Google Shape;1378;p21"/>
          <p:cNvGrpSpPr/>
          <p:nvPr/>
        </p:nvGrpSpPr>
        <p:grpSpPr>
          <a:xfrm rot="-5400000">
            <a:off x="4887251" y="3646526"/>
            <a:ext cx="492287" cy="2178430"/>
            <a:chOff x="10859226" y="-4745299"/>
            <a:chExt cx="492287" cy="2178430"/>
          </a:xfrm>
        </p:grpSpPr>
        <p:sp>
          <p:nvSpPr>
            <p:cNvPr id="1379" name="Google Shape;1379;p21"/>
            <p:cNvSpPr/>
            <p:nvPr/>
          </p:nvSpPr>
          <p:spPr>
            <a:xfrm flipH="1">
              <a:off x="11297534" y="-4079568"/>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1"/>
            <p:cNvSpPr/>
            <p:nvPr/>
          </p:nvSpPr>
          <p:spPr>
            <a:xfrm flipH="1">
              <a:off x="10859226" y="-3025975"/>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1"/>
            <p:cNvSpPr/>
            <p:nvPr/>
          </p:nvSpPr>
          <p:spPr>
            <a:xfrm flipH="1">
              <a:off x="10999562" y="-3428334"/>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1"/>
            <p:cNvSpPr/>
            <p:nvPr/>
          </p:nvSpPr>
          <p:spPr>
            <a:xfrm flipH="1">
              <a:off x="11277502" y="-3538257"/>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1"/>
            <p:cNvSpPr/>
            <p:nvPr/>
          </p:nvSpPr>
          <p:spPr>
            <a:xfrm flipH="1">
              <a:off x="11119865" y="-4745299"/>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1"/>
            <p:cNvSpPr/>
            <p:nvPr/>
          </p:nvSpPr>
          <p:spPr>
            <a:xfrm flipH="1">
              <a:off x="10860610" y="-2600086"/>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1"/>
            <p:cNvSpPr/>
            <p:nvPr/>
          </p:nvSpPr>
          <p:spPr>
            <a:xfrm flipH="1">
              <a:off x="11077688" y="-3206412"/>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1"/>
            <p:cNvSpPr/>
            <p:nvPr/>
          </p:nvSpPr>
          <p:spPr>
            <a:xfrm flipH="1">
              <a:off x="11294074" y="-4678245"/>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7" name="Google Shape;1387;p21"/>
          <p:cNvGrpSpPr/>
          <p:nvPr/>
        </p:nvGrpSpPr>
        <p:grpSpPr>
          <a:xfrm rot="5400000">
            <a:off x="6725060" y="-616664"/>
            <a:ext cx="591137" cy="1824476"/>
            <a:chOff x="8669760" y="-3957189"/>
            <a:chExt cx="591137" cy="1824476"/>
          </a:xfrm>
        </p:grpSpPr>
        <p:sp>
          <p:nvSpPr>
            <p:cNvPr id="1388" name="Google Shape;1388;p21"/>
            <p:cNvSpPr/>
            <p:nvPr/>
          </p:nvSpPr>
          <p:spPr>
            <a:xfrm flipH="1">
              <a:off x="9031326" y="-219361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1"/>
            <p:cNvSpPr/>
            <p:nvPr/>
          </p:nvSpPr>
          <p:spPr>
            <a:xfrm flipH="1">
              <a:off x="9033402" y="-369032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1"/>
            <p:cNvSpPr/>
            <p:nvPr/>
          </p:nvSpPr>
          <p:spPr>
            <a:xfrm flipH="1">
              <a:off x="8669760" y="-271139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1"/>
            <p:cNvSpPr/>
            <p:nvPr/>
          </p:nvSpPr>
          <p:spPr>
            <a:xfrm flipH="1">
              <a:off x="9237368" y="-3449750"/>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1"/>
            <p:cNvSpPr/>
            <p:nvPr/>
          </p:nvSpPr>
          <p:spPr>
            <a:xfrm flipH="1">
              <a:off x="9023750" y="-395718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1"/>
            <p:cNvSpPr/>
            <p:nvPr/>
          </p:nvSpPr>
          <p:spPr>
            <a:xfrm flipH="1">
              <a:off x="9147478" y="-3002446"/>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4" name="Google Shape;1394;p21"/>
          <p:cNvSpPr/>
          <p:nvPr/>
        </p:nvSpPr>
        <p:spPr>
          <a:xfrm>
            <a:off x="8430775" y="2696934"/>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5" name="Google Shape;1395;p21"/>
          <p:cNvGrpSpPr/>
          <p:nvPr/>
        </p:nvGrpSpPr>
        <p:grpSpPr>
          <a:xfrm rot="550749">
            <a:off x="157369" y="1781725"/>
            <a:ext cx="520919" cy="756943"/>
            <a:chOff x="3703388" y="-1565437"/>
            <a:chExt cx="978775" cy="1422250"/>
          </a:xfrm>
        </p:grpSpPr>
        <p:sp>
          <p:nvSpPr>
            <p:cNvPr id="1396" name="Google Shape;1396;p21"/>
            <p:cNvSpPr/>
            <p:nvPr/>
          </p:nvSpPr>
          <p:spPr>
            <a:xfrm>
              <a:off x="3703388" y="-1565437"/>
              <a:ext cx="978775" cy="1422250"/>
            </a:xfrm>
            <a:custGeom>
              <a:avLst/>
              <a:gdLst/>
              <a:ahLst/>
              <a:cxnLst/>
              <a:rect l="l" t="t" r="r" b="b"/>
              <a:pathLst>
                <a:path w="39151" h="56890" extrusionOk="0">
                  <a:moveTo>
                    <a:pt x="25161" y="14560"/>
                  </a:moveTo>
                  <a:lnTo>
                    <a:pt x="26418" y="16483"/>
                  </a:lnTo>
                  <a:lnTo>
                    <a:pt x="25599" y="17016"/>
                  </a:lnTo>
                  <a:lnTo>
                    <a:pt x="24343" y="15093"/>
                  </a:lnTo>
                  <a:lnTo>
                    <a:pt x="25161" y="14560"/>
                  </a:lnTo>
                  <a:close/>
                  <a:moveTo>
                    <a:pt x="26969" y="17320"/>
                  </a:moveTo>
                  <a:lnTo>
                    <a:pt x="28111" y="19052"/>
                  </a:lnTo>
                  <a:lnTo>
                    <a:pt x="27274" y="19604"/>
                  </a:lnTo>
                  <a:lnTo>
                    <a:pt x="26151" y="17853"/>
                  </a:lnTo>
                  <a:lnTo>
                    <a:pt x="26969" y="17320"/>
                  </a:lnTo>
                  <a:close/>
                  <a:moveTo>
                    <a:pt x="31042" y="23791"/>
                  </a:moveTo>
                  <a:lnTo>
                    <a:pt x="31975" y="25885"/>
                  </a:lnTo>
                  <a:lnTo>
                    <a:pt x="31176" y="26246"/>
                  </a:lnTo>
                  <a:lnTo>
                    <a:pt x="30624" y="25238"/>
                  </a:lnTo>
                  <a:lnTo>
                    <a:pt x="30072" y="24229"/>
                  </a:lnTo>
                  <a:lnTo>
                    <a:pt x="31042" y="23791"/>
                  </a:lnTo>
                  <a:close/>
                  <a:moveTo>
                    <a:pt x="32375" y="26798"/>
                  </a:moveTo>
                  <a:lnTo>
                    <a:pt x="33231" y="28702"/>
                  </a:lnTo>
                  <a:lnTo>
                    <a:pt x="32584" y="28987"/>
                  </a:lnTo>
                  <a:lnTo>
                    <a:pt x="32127" y="28055"/>
                  </a:lnTo>
                  <a:lnTo>
                    <a:pt x="31652" y="27122"/>
                  </a:lnTo>
                  <a:lnTo>
                    <a:pt x="32375" y="26798"/>
                  </a:lnTo>
                  <a:close/>
                  <a:moveTo>
                    <a:pt x="35534" y="33574"/>
                  </a:moveTo>
                  <a:lnTo>
                    <a:pt x="36238" y="35763"/>
                  </a:lnTo>
                  <a:lnTo>
                    <a:pt x="35401" y="36029"/>
                  </a:lnTo>
                  <a:lnTo>
                    <a:pt x="35039" y="34944"/>
                  </a:lnTo>
                  <a:lnTo>
                    <a:pt x="34659" y="33860"/>
                  </a:lnTo>
                  <a:lnTo>
                    <a:pt x="35534" y="33574"/>
                  </a:lnTo>
                  <a:close/>
                  <a:moveTo>
                    <a:pt x="36543" y="36714"/>
                  </a:moveTo>
                  <a:lnTo>
                    <a:pt x="37171" y="38694"/>
                  </a:lnTo>
                  <a:lnTo>
                    <a:pt x="36219" y="38998"/>
                  </a:lnTo>
                  <a:lnTo>
                    <a:pt x="35972" y="37990"/>
                  </a:lnTo>
                  <a:lnTo>
                    <a:pt x="35686" y="37000"/>
                  </a:lnTo>
                  <a:lnTo>
                    <a:pt x="36543" y="36714"/>
                  </a:lnTo>
                  <a:close/>
                  <a:moveTo>
                    <a:pt x="25942" y="0"/>
                  </a:moveTo>
                  <a:lnTo>
                    <a:pt x="25751" y="38"/>
                  </a:lnTo>
                  <a:lnTo>
                    <a:pt x="25561" y="95"/>
                  </a:lnTo>
                  <a:lnTo>
                    <a:pt x="25371" y="191"/>
                  </a:lnTo>
                  <a:lnTo>
                    <a:pt x="25161" y="305"/>
                  </a:lnTo>
                  <a:lnTo>
                    <a:pt x="24971" y="438"/>
                  </a:lnTo>
                  <a:lnTo>
                    <a:pt x="24800" y="590"/>
                  </a:lnTo>
                  <a:lnTo>
                    <a:pt x="24628" y="762"/>
                  </a:lnTo>
                  <a:lnTo>
                    <a:pt x="24476" y="952"/>
                  </a:lnTo>
                  <a:lnTo>
                    <a:pt x="24000" y="933"/>
                  </a:lnTo>
                  <a:lnTo>
                    <a:pt x="23544" y="952"/>
                  </a:lnTo>
                  <a:lnTo>
                    <a:pt x="23087" y="990"/>
                  </a:lnTo>
                  <a:lnTo>
                    <a:pt x="22630" y="1047"/>
                  </a:lnTo>
                  <a:lnTo>
                    <a:pt x="22173" y="1142"/>
                  </a:lnTo>
                  <a:lnTo>
                    <a:pt x="21716" y="1237"/>
                  </a:lnTo>
                  <a:lnTo>
                    <a:pt x="21279" y="1371"/>
                  </a:lnTo>
                  <a:lnTo>
                    <a:pt x="20841" y="1542"/>
                  </a:lnTo>
                  <a:lnTo>
                    <a:pt x="20536" y="1656"/>
                  </a:lnTo>
                  <a:lnTo>
                    <a:pt x="20251" y="1808"/>
                  </a:lnTo>
                  <a:lnTo>
                    <a:pt x="19965" y="1961"/>
                  </a:lnTo>
                  <a:lnTo>
                    <a:pt x="19680" y="2113"/>
                  </a:lnTo>
                  <a:lnTo>
                    <a:pt x="19547" y="2132"/>
                  </a:lnTo>
                  <a:lnTo>
                    <a:pt x="19414" y="2151"/>
                  </a:lnTo>
                  <a:lnTo>
                    <a:pt x="19280" y="2189"/>
                  </a:lnTo>
                  <a:lnTo>
                    <a:pt x="19128" y="2246"/>
                  </a:lnTo>
                  <a:lnTo>
                    <a:pt x="19014" y="2322"/>
                  </a:lnTo>
                  <a:lnTo>
                    <a:pt x="18881" y="2398"/>
                  </a:lnTo>
                  <a:lnTo>
                    <a:pt x="18747" y="2494"/>
                  </a:lnTo>
                  <a:lnTo>
                    <a:pt x="18633" y="2608"/>
                  </a:lnTo>
                  <a:lnTo>
                    <a:pt x="18405" y="2855"/>
                  </a:lnTo>
                  <a:lnTo>
                    <a:pt x="18176" y="3160"/>
                  </a:lnTo>
                  <a:lnTo>
                    <a:pt x="17986" y="3502"/>
                  </a:lnTo>
                  <a:lnTo>
                    <a:pt x="17815" y="3883"/>
                  </a:lnTo>
                  <a:lnTo>
                    <a:pt x="17739" y="3997"/>
                  </a:lnTo>
                  <a:lnTo>
                    <a:pt x="17567" y="3578"/>
                  </a:lnTo>
                  <a:lnTo>
                    <a:pt x="17396" y="3198"/>
                  </a:lnTo>
                  <a:lnTo>
                    <a:pt x="17187" y="2855"/>
                  </a:lnTo>
                  <a:lnTo>
                    <a:pt x="17073" y="2722"/>
                  </a:lnTo>
                  <a:lnTo>
                    <a:pt x="16939" y="2589"/>
                  </a:lnTo>
                  <a:lnTo>
                    <a:pt x="16825" y="2456"/>
                  </a:lnTo>
                  <a:lnTo>
                    <a:pt x="16692" y="2341"/>
                  </a:lnTo>
                  <a:lnTo>
                    <a:pt x="16578" y="2265"/>
                  </a:lnTo>
                  <a:lnTo>
                    <a:pt x="16425" y="2170"/>
                  </a:lnTo>
                  <a:lnTo>
                    <a:pt x="16292" y="2113"/>
                  </a:lnTo>
                  <a:lnTo>
                    <a:pt x="16159" y="2075"/>
                  </a:lnTo>
                  <a:lnTo>
                    <a:pt x="16007" y="2037"/>
                  </a:lnTo>
                  <a:lnTo>
                    <a:pt x="15626" y="2037"/>
                  </a:lnTo>
                  <a:lnTo>
                    <a:pt x="15398" y="2113"/>
                  </a:lnTo>
                  <a:lnTo>
                    <a:pt x="15169" y="2208"/>
                  </a:lnTo>
                  <a:lnTo>
                    <a:pt x="14941" y="2360"/>
                  </a:lnTo>
                  <a:lnTo>
                    <a:pt x="14732" y="2532"/>
                  </a:lnTo>
                  <a:lnTo>
                    <a:pt x="14541" y="2760"/>
                  </a:lnTo>
                  <a:lnTo>
                    <a:pt x="14351" y="3008"/>
                  </a:lnTo>
                  <a:lnTo>
                    <a:pt x="14180" y="3293"/>
                  </a:lnTo>
                  <a:lnTo>
                    <a:pt x="14027" y="3598"/>
                  </a:lnTo>
                  <a:lnTo>
                    <a:pt x="13894" y="3940"/>
                  </a:lnTo>
                  <a:lnTo>
                    <a:pt x="13761" y="4302"/>
                  </a:lnTo>
                  <a:lnTo>
                    <a:pt x="13666" y="4682"/>
                  </a:lnTo>
                  <a:lnTo>
                    <a:pt x="13571" y="5082"/>
                  </a:lnTo>
                  <a:lnTo>
                    <a:pt x="13494" y="5501"/>
                  </a:lnTo>
                  <a:lnTo>
                    <a:pt x="13456" y="5939"/>
                  </a:lnTo>
                  <a:lnTo>
                    <a:pt x="13437" y="6395"/>
                  </a:lnTo>
                  <a:lnTo>
                    <a:pt x="13437" y="6852"/>
                  </a:lnTo>
                  <a:lnTo>
                    <a:pt x="13456" y="7290"/>
                  </a:lnTo>
                  <a:lnTo>
                    <a:pt x="13513" y="7709"/>
                  </a:lnTo>
                  <a:lnTo>
                    <a:pt x="13571" y="8108"/>
                  </a:lnTo>
                  <a:lnTo>
                    <a:pt x="13666" y="8508"/>
                  </a:lnTo>
                  <a:lnTo>
                    <a:pt x="13780" y="8870"/>
                  </a:lnTo>
                  <a:lnTo>
                    <a:pt x="13894" y="9212"/>
                  </a:lnTo>
                  <a:lnTo>
                    <a:pt x="14046" y="9536"/>
                  </a:lnTo>
                  <a:lnTo>
                    <a:pt x="14199" y="9821"/>
                  </a:lnTo>
                  <a:lnTo>
                    <a:pt x="14370" y="10088"/>
                  </a:lnTo>
                  <a:lnTo>
                    <a:pt x="14560" y="10316"/>
                  </a:lnTo>
                  <a:lnTo>
                    <a:pt x="14751" y="10506"/>
                  </a:lnTo>
                  <a:lnTo>
                    <a:pt x="14960" y="10659"/>
                  </a:lnTo>
                  <a:lnTo>
                    <a:pt x="15188" y="10773"/>
                  </a:lnTo>
                  <a:lnTo>
                    <a:pt x="15417" y="10830"/>
                  </a:lnTo>
                  <a:lnTo>
                    <a:pt x="15531" y="10849"/>
                  </a:lnTo>
                  <a:lnTo>
                    <a:pt x="15645" y="10868"/>
                  </a:lnTo>
                  <a:lnTo>
                    <a:pt x="15854" y="10849"/>
                  </a:lnTo>
                  <a:lnTo>
                    <a:pt x="16045" y="10811"/>
                  </a:lnTo>
                  <a:lnTo>
                    <a:pt x="16216" y="10754"/>
                  </a:lnTo>
                  <a:lnTo>
                    <a:pt x="16406" y="10659"/>
                  </a:lnTo>
                  <a:lnTo>
                    <a:pt x="16578" y="10525"/>
                  </a:lnTo>
                  <a:lnTo>
                    <a:pt x="16749" y="10392"/>
                  </a:lnTo>
                  <a:lnTo>
                    <a:pt x="16901" y="10221"/>
                  </a:lnTo>
                  <a:lnTo>
                    <a:pt x="17053" y="10031"/>
                  </a:lnTo>
                  <a:lnTo>
                    <a:pt x="17168" y="10525"/>
                  </a:lnTo>
                  <a:lnTo>
                    <a:pt x="17453" y="11629"/>
                  </a:lnTo>
                  <a:lnTo>
                    <a:pt x="17758" y="12714"/>
                  </a:lnTo>
                  <a:lnTo>
                    <a:pt x="18100" y="13780"/>
                  </a:lnTo>
                  <a:lnTo>
                    <a:pt x="18481" y="14846"/>
                  </a:lnTo>
                  <a:lnTo>
                    <a:pt x="17948" y="15074"/>
                  </a:lnTo>
                  <a:lnTo>
                    <a:pt x="17872" y="15112"/>
                  </a:lnTo>
                  <a:lnTo>
                    <a:pt x="17834" y="15150"/>
                  </a:lnTo>
                  <a:lnTo>
                    <a:pt x="17777" y="15207"/>
                  </a:lnTo>
                  <a:lnTo>
                    <a:pt x="17739" y="15265"/>
                  </a:lnTo>
                  <a:lnTo>
                    <a:pt x="17663" y="15436"/>
                  </a:lnTo>
                  <a:lnTo>
                    <a:pt x="17644" y="15626"/>
                  </a:lnTo>
                  <a:lnTo>
                    <a:pt x="17644" y="15836"/>
                  </a:lnTo>
                  <a:lnTo>
                    <a:pt x="17663" y="16083"/>
                  </a:lnTo>
                  <a:lnTo>
                    <a:pt x="17720" y="16330"/>
                  </a:lnTo>
                  <a:lnTo>
                    <a:pt x="17815" y="16597"/>
                  </a:lnTo>
                  <a:lnTo>
                    <a:pt x="17929" y="16844"/>
                  </a:lnTo>
                  <a:lnTo>
                    <a:pt x="18062" y="17073"/>
                  </a:lnTo>
                  <a:lnTo>
                    <a:pt x="18214" y="17263"/>
                  </a:lnTo>
                  <a:lnTo>
                    <a:pt x="18367" y="17415"/>
                  </a:lnTo>
                  <a:lnTo>
                    <a:pt x="18519" y="17529"/>
                  </a:lnTo>
                  <a:lnTo>
                    <a:pt x="18671" y="17606"/>
                  </a:lnTo>
                  <a:lnTo>
                    <a:pt x="18747" y="17625"/>
                  </a:lnTo>
                  <a:lnTo>
                    <a:pt x="18900" y="17625"/>
                  </a:lnTo>
                  <a:lnTo>
                    <a:pt x="18976" y="17606"/>
                  </a:lnTo>
                  <a:lnTo>
                    <a:pt x="19509" y="17396"/>
                  </a:lnTo>
                  <a:lnTo>
                    <a:pt x="19946" y="18424"/>
                  </a:lnTo>
                  <a:lnTo>
                    <a:pt x="19452" y="18633"/>
                  </a:lnTo>
                  <a:lnTo>
                    <a:pt x="19395" y="18671"/>
                  </a:lnTo>
                  <a:lnTo>
                    <a:pt x="19337" y="18709"/>
                  </a:lnTo>
                  <a:lnTo>
                    <a:pt x="19280" y="18767"/>
                  </a:lnTo>
                  <a:lnTo>
                    <a:pt x="19242" y="18843"/>
                  </a:lnTo>
                  <a:lnTo>
                    <a:pt x="19185" y="18995"/>
                  </a:lnTo>
                  <a:lnTo>
                    <a:pt x="19147" y="19185"/>
                  </a:lnTo>
                  <a:lnTo>
                    <a:pt x="19147" y="19414"/>
                  </a:lnTo>
                  <a:lnTo>
                    <a:pt x="19166" y="19642"/>
                  </a:lnTo>
                  <a:lnTo>
                    <a:pt x="19223" y="19909"/>
                  </a:lnTo>
                  <a:lnTo>
                    <a:pt x="19318" y="20156"/>
                  </a:lnTo>
                  <a:lnTo>
                    <a:pt x="19433" y="20403"/>
                  </a:lnTo>
                  <a:lnTo>
                    <a:pt x="19566" y="20632"/>
                  </a:lnTo>
                  <a:lnTo>
                    <a:pt x="19718" y="20822"/>
                  </a:lnTo>
                  <a:lnTo>
                    <a:pt x="19870" y="20974"/>
                  </a:lnTo>
                  <a:lnTo>
                    <a:pt x="20023" y="21108"/>
                  </a:lnTo>
                  <a:lnTo>
                    <a:pt x="20175" y="21165"/>
                  </a:lnTo>
                  <a:lnTo>
                    <a:pt x="20251" y="21184"/>
                  </a:lnTo>
                  <a:lnTo>
                    <a:pt x="20327" y="21203"/>
                  </a:lnTo>
                  <a:lnTo>
                    <a:pt x="20403" y="21184"/>
                  </a:lnTo>
                  <a:lnTo>
                    <a:pt x="20479" y="21165"/>
                  </a:lnTo>
                  <a:lnTo>
                    <a:pt x="21088" y="20917"/>
                  </a:lnTo>
                  <a:lnTo>
                    <a:pt x="21564" y="21964"/>
                  </a:lnTo>
                  <a:lnTo>
                    <a:pt x="20955" y="22192"/>
                  </a:lnTo>
                  <a:lnTo>
                    <a:pt x="20898" y="22231"/>
                  </a:lnTo>
                  <a:lnTo>
                    <a:pt x="20841" y="22269"/>
                  </a:lnTo>
                  <a:lnTo>
                    <a:pt x="20784" y="22326"/>
                  </a:lnTo>
                  <a:lnTo>
                    <a:pt x="20746" y="22402"/>
                  </a:lnTo>
                  <a:lnTo>
                    <a:pt x="20689" y="22554"/>
                  </a:lnTo>
                  <a:lnTo>
                    <a:pt x="20651" y="22744"/>
                  </a:lnTo>
                  <a:lnTo>
                    <a:pt x="20651" y="22973"/>
                  </a:lnTo>
                  <a:lnTo>
                    <a:pt x="20670" y="23201"/>
                  </a:lnTo>
                  <a:lnTo>
                    <a:pt x="20727" y="23468"/>
                  </a:lnTo>
                  <a:lnTo>
                    <a:pt x="20822" y="23715"/>
                  </a:lnTo>
                  <a:lnTo>
                    <a:pt x="20936" y="23982"/>
                  </a:lnTo>
                  <a:lnTo>
                    <a:pt x="21069" y="24191"/>
                  </a:lnTo>
                  <a:lnTo>
                    <a:pt x="21222" y="24381"/>
                  </a:lnTo>
                  <a:lnTo>
                    <a:pt x="21374" y="24553"/>
                  </a:lnTo>
                  <a:lnTo>
                    <a:pt x="21526" y="24667"/>
                  </a:lnTo>
                  <a:lnTo>
                    <a:pt x="21697" y="24743"/>
                  </a:lnTo>
                  <a:lnTo>
                    <a:pt x="21774" y="24762"/>
                  </a:lnTo>
                  <a:lnTo>
                    <a:pt x="21907" y="24762"/>
                  </a:lnTo>
                  <a:lnTo>
                    <a:pt x="21983" y="24724"/>
                  </a:lnTo>
                  <a:lnTo>
                    <a:pt x="22687" y="24457"/>
                  </a:lnTo>
                  <a:lnTo>
                    <a:pt x="23125" y="25485"/>
                  </a:lnTo>
                  <a:lnTo>
                    <a:pt x="22459" y="25752"/>
                  </a:lnTo>
                  <a:lnTo>
                    <a:pt x="22402" y="25790"/>
                  </a:lnTo>
                  <a:lnTo>
                    <a:pt x="22345" y="25828"/>
                  </a:lnTo>
                  <a:lnTo>
                    <a:pt x="22287" y="25885"/>
                  </a:lnTo>
                  <a:lnTo>
                    <a:pt x="22249" y="25961"/>
                  </a:lnTo>
                  <a:lnTo>
                    <a:pt x="22192" y="26113"/>
                  </a:lnTo>
                  <a:lnTo>
                    <a:pt x="22154" y="26323"/>
                  </a:lnTo>
                  <a:lnTo>
                    <a:pt x="22154" y="26532"/>
                  </a:lnTo>
                  <a:lnTo>
                    <a:pt x="22192" y="26779"/>
                  </a:lnTo>
                  <a:lnTo>
                    <a:pt x="22249" y="27027"/>
                  </a:lnTo>
                  <a:lnTo>
                    <a:pt x="22326" y="27293"/>
                  </a:lnTo>
                  <a:lnTo>
                    <a:pt x="22440" y="27541"/>
                  </a:lnTo>
                  <a:lnTo>
                    <a:pt x="22573" y="27769"/>
                  </a:lnTo>
                  <a:lnTo>
                    <a:pt x="22725" y="27959"/>
                  </a:lnTo>
                  <a:lnTo>
                    <a:pt x="22877" y="28112"/>
                  </a:lnTo>
                  <a:lnTo>
                    <a:pt x="23049" y="28226"/>
                  </a:lnTo>
                  <a:lnTo>
                    <a:pt x="23201" y="28302"/>
                  </a:lnTo>
                  <a:lnTo>
                    <a:pt x="23277" y="28321"/>
                  </a:lnTo>
                  <a:lnTo>
                    <a:pt x="23410" y="28321"/>
                  </a:lnTo>
                  <a:lnTo>
                    <a:pt x="23487" y="28302"/>
                  </a:lnTo>
                  <a:lnTo>
                    <a:pt x="24134" y="28036"/>
                  </a:lnTo>
                  <a:lnTo>
                    <a:pt x="24514" y="29101"/>
                  </a:lnTo>
                  <a:lnTo>
                    <a:pt x="23962" y="29330"/>
                  </a:lnTo>
                  <a:lnTo>
                    <a:pt x="23905" y="29349"/>
                  </a:lnTo>
                  <a:lnTo>
                    <a:pt x="23848" y="29406"/>
                  </a:lnTo>
                  <a:lnTo>
                    <a:pt x="23810" y="29463"/>
                  </a:lnTo>
                  <a:lnTo>
                    <a:pt x="23753" y="29520"/>
                  </a:lnTo>
                  <a:lnTo>
                    <a:pt x="23696" y="29691"/>
                  </a:lnTo>
                  <a:lnTo>
                    <a:pt x="23658" y="29882"/>
                  </a:lnTo>
                  <a:lnTo>
                    <a:pt x="23658" y="30091"/>
                  </a:lnTo>
                  <a:lnTo>
                    <a:pt x="23696" y="30338"/>
                  </a:lnTo>
                  <a:lnTo>
                    <a:pt x="23753" y="30586"/>
                  </a:lnTo>
                  <a:lnTo>
                    <a:pt x="23829" y="30852"/>
                  </a:lnTo>
                  <a:lnTo>
                    <a:pt x="23962" y="31100"/>
                  </a:lnTo>
                  <a:lnTo>
                    <a:pt x="24096" y="31328"/>
                  </a:lnTo>
                  <a:lnTo>
                    <a:pt x="24229" y="31518"/>
                  </a:lnTo>
                  <a:lnTo>
                    <a:pt x="24381" y="31671"/>
                  </a:lnTo>
                  <a:lnTo>
                    <a:pt x="24552" y="31785"/>
                  </a:lnTo>
                  <a:lnTo>
                    <a:pt x="24705" y="31861"/>
                  </a:lnTo>
                  <a:lnTo>
                    <a:pt x="24781" y="31880"/>
                  </a:lnTo>
                  <a:lnTo>
                    <a:pt x="24933" y="31880"/>
                  </a:lnTo>
                  <a:lnTo>
                    <a:pt x="24990" y="31861"/>
                  </a:lnTo>
                  <a:lnTo>
                    <a:pt x="25276" y="31747"/>
                  </a:lnTo>
                  <a:lnTo>
                    <a:pt x="25447" y="32470"/>
                  </a:lnTo>
                  <a:lnTo>
                    <a:pt x="25599" y="33193"/>
                  </a:lnTo>
                  <a:lnTo>
                    <a:pt x="25713" y="33917"/>
                  </a:lnTo>
                  <a:lnTo>
                    <a:pt x="25828" y="34659"/>
                  </a:lnTo>
                  <a:lnTo>
                    <a:pt x="25866" y="35021"/>
                  </a:lnTo>
                  <a:lnTo>
                    <a:pt x="25866" y="35401"/>
                  </a:lnTo>
                  <a:lnTo>
                    <a:pt x="25847" y="35782"/>
                  </a:lnTo>
                  <a:lnTo>
                    <a:pt x="25828" y="35972"/>
                  </a:lnTo>
                  <a:lnTo>
                    <a:pt x="25789" y="36143"/>
                  </a:lnTo>
                  <a:lnTo>
                    <a:pt x="25732" y="36334"/>
                  </a:lnTo>
                  <a:lnTo>
                    <a:pt x="25675" y="36486"/>
                  </a:lnTo>
                  <a:lnTo>
                    <a:pt x="25599" y="36657"/>
                  </a:lnTo>
                  <a:lnTo>
                    <a:pt x="25504" y="36791"/>
                  </a:lnTo>
                  <a:lnTo>
                    <a:pt x="25390" y="36924"/>
                  </a:lnTo>
                  <a:lnTo>
                    <a:pt x="25257" y="37038"/>
                  </a:lnTo>
                  <a:lnTo>
                    <a:pt x="25104" y="37152"/>
                  </a:lnTo>
                  <a:lnTo>
                    <a:pt x="24933" y="37247"/>
                  </a:lnTo>
                  <a:lnTo>
                    <a:pt x="24762" y="37304"/>
                  </a:lnTo>
                  <a:lnTo>
                    <a:pt x="24590" y="37342"/>
                  </a:lnTo>
                  <a:lnTo>
                    <a:pt x="24400" y="37362"/>
                  </a:lnTo>
                  <a:lnTo>
                    <a:pt x="24229" y="37342"/>
                  </a:lnTo>
                  <a:lnTo>
                    <a:pt x="24058" y="37323"/>
                  </a:lnTo>
                  <a:lnTo>
                    <a:pt x="23867" y="37285"/>
                  </a:lnTo>
                  <a:lnTo>
                    <a:pt x="23696" y="37209"/>
                  </a:lnTo>
                  <a:lnTo>
                    <a:pt x="23544" y="37133"/>
                  </a:lnTo>
                  <a:lnTo>
                    <a:pt x="23372" y="37038"/>
                  </a:lnTo>
                  <a:lnTo>
                    <a:pt x="23220" y="36943"/>
                  </a:lnTo>
                  <a:lnTo>
                    <a:pt x="23087" y="36829"/>
                  </a:lnTo>
                  <a:lnTo>
                    <a:pt x="22954" y="36714"/>
                  </a:lnTo>
                  <a:lnTo>
                    <a:pt x="22706" y="36448"/>
                  </a:lnTo>
                  <a:lnTo>
                    <a:pt x="22497" y="36181"/>
                  </a:lnTo>
                  <a:lnTo>
                    <a:pt x="22287" y="35877"/>
                  </a:lnTo>
                  <a:lnTo>
                    <a:pt x="22116" y="35572"/>
                  </a:lnTo>
                  <a:lnTo>
                    <a:pt x="21774" y="34944"/>
                  </a:lnTo>
                  <a:lnTo>
                    <a:pt x="21488" y="34450"/>
                  </a:lnTo>
                  <a:lnTo>
                    <a:pt x="21222" y="33974"/>
                  </a:lnTo>
                  <a:lnTo>
                    <a:pt x="20917" y="33517"/>
                  </a:lnTo>
                  <a:lnTo>
                    <a:pt x="20632" y="33060"/>
                  </a:lnTo>
                  <a:lnTo>
                    <a:pt x="20327" y="32622"/>
                  </a:lnTo>
                  <a:lnTo>
                    <a:pt x="20004" y="32185"/>
                  </a:lnTo>
                  <a:lnTo>
                    <a:pt x="19680" y="31747"/>
                  </a:lnTo>
                  <a:lnTo>
                    <a:pt x="19337" y="31328"/>
                  </a:lnTo>
                  <a:lnTo>
                    <a:pt x="18995" y="30928"/>
                  </a:lnTo>
                  <a:lnTo>
                    <a:pt x="18633" y="30529"/>
                  </a:lnTo>
                  <a:lnTo>
                    <a:pt x="18272" y="30148"/>
                  </a:lnTo>
                  <a:lnTo>
                    <a:pt x="17910" y="29767"/>
                  </a:lnTo>
                  <a:lnTo>
                    <a:pt x="17529" y="29406"/>
                  </a:lnTo>
                  <a:lnTo>
                    <a:pt x="17130" y="29044"/>
                  </a:lnTo>
                  <a:lnTo>
                    <a:pt x="16749" y="28702"/>
                  </a:lnTo>
                  <a:lnTo>
                    <a:pt x="16330" y="28378"/>
                  </a:lnTo>
                  <a:lnTo>
                    <a:pt x="15912" y="28055"/>
                  </a:lnTo>
                  <a:lnTo>
                    <a:pt x="15493" y="27750"/>
                  </a:lnTo>
                  <a:lnTo>
                    <a:pt x="15055" y="27445"/>
                  </a:lnTo>
                  <a:lnTo>
                    <a:pt x="14617" y="27179"/>
                  </a:lnTo>
                  <a:lnTo>
                    <a:pt x="14180" y="26913"/>
                  </a:lnTo>
                  <a:lnTo>
                    <a:pt x="13723" y="26646"/>
                  </a:lnTo>
                  <a:lnTo>
                    <a:pt x="13247" y="26399"/>
                  </a:lnTo>
                  <a:lnTo>
                    <a:pt x="12771" y="26170"/>
                  </a:lnTo>
                  <a:lnTo>
                    <a:pt x="12295" y="25961"/>
                  </a:lnTo>
                  <a:lnTo>
                    <a:pt x="11800" y="25752"/>
                  </a:lnTo>
                  <a:lnTo>
                    <a:pt x="11306" y="25561"/>
                  </a:lnTo>
                  <a:lnTo>
                    <a:pt x="10792" y="25390"/>
                  </a:lnTo>
                  <a:lnTo>
                    <a:pt x="10278" y="25219"/>
                  </a:lnTo>
                  <a:lnTo>
                    <a:pt x="9764" y="25085"/>
                  </a:lnTo>
                  <a:lnTo>
                    <a:pt x="9231" y="24952"/>
                  </a:lnTo>
                  <a:lnTo>
                    <a:pt x="8698" y="24819"/>
                  </a:lnTo>
                  <a:lnTo>
                    <a:pt x="8451" y="24781"/>
                  </a:lnTo>
                  <a:lnTo>
                    <a:pt x="8222" y="24743"/>
                  </a:lnTo>
                  <a:lnTo>
                    <a:pt x="7975" y="24724"/>
                  </a:lnTo>
                  <a:lnTo>
                    <a:pt x="7727" y="24705"/>
                  </a:lnTo>
                  <a:lnTo>
                    <a:pt x="7347" y="24705"/>
                  </a:lnTo>
                  <a:lnTo>
                    <a:pt x="6966" y="24743"/>
                  </a:lnTo>
                  <a:lnTo>
                    <a:pt x="6586" y="24819"/>
                  </a:lnTo>
                  <a:lnTo>
                    <a:pt x="6224" y="24914"/>
                  </a:lnTo>
                  <a:lnTo>
                    <a:pt x="5862" y="25028"/>
                  </a:lnTo>
                  <a:lnTo>
                    <a:pt x="5501" y="25181"/>
                  </a:lnTo>
                  <a:lnTo>
                    <a:pt x="5139" y="25352"/>
                  </a:lnTo>
                  <a:lnTo>
                    <a:pt x="4796" y="25561"/>
                  </a:lnTo>
                  <a:lnTo>
                    <a:pt x="4473" y="25790"/>
                  </a:lnTo>
                  <a:lnTo>
                    <a:pt x="4130" y="26037"/>
                  </a:lnTo>
                  <a:lnTo>
                    <a:pt x="3826" y="26304"/>
                  </a:lnTo>
                  <a:lnTo>
                    <a:pt x="3502" y="26608"/>
                  </a:lnTo>
                  <a:lnTo>
                    <a:pt x="3217" y="26932"/>
                  </a:lnTo>
                  <a:lnTo>
                    <a:pt x="2912" y="27274"/>
                  </a:lnTo>
                  <a:lnTo>
                    <a:pt x="2646" y="27636"/>
                  </a:lnTo>
                  <a:lnTo>
                    <a:pt x="2379" y="28016"/>
                  </a:lnTo>
                  <a:lnTo>
                    <a:pt x="2113" y="28416"/>
                  </a:lnTo>
                  <a:lnTo>
                    <a:pt x="1865" y="28835"/>
                  </a:lnTo>
                  <a:lnTo>
                    <a:pt x="1637" y="29273"/>
                  </a:lnTo>
                  <a:lnTo>
                    <a:pt x="1428" y="29729"/>
                  </a:lnTo>
                  <a:lnTo>
                    <a:pt x="1218" y="30186"/>
                  </a:lnTo>
                  <a:lnTo>
                    <a:pt x="1028" y="30681"/>
                  </a:lnTo>
                  <a:lnTo>
                    <a:pt x="857" y="31176"/>
                  </a:lnTo>
                  <a:lnTo>
                    <a:pt x="685" y="31690"/>
                  </a:lnTo>
                  <a:lnTo>
                    <a:pt x="552" y="32223"/>
                  </a:lnTo>
                  <a:lnTo>
                    <a:pt x="419" y="32775"/>
                  </a:lnTo>
                  <a:lnTo>
                    <a:pt x="305" y="33327"/>
                  </a:lnTo>
                  <a:lnTo>
                    <a:pt x="210" y="33879"/>
                  </a:lnTo>
                  <a:lnTo>
                    <a:pt x="114" y="34469"/>
                  </a:lnTo>
                  <a:lnTo>
                    <a:pt x="57" y="35040"/>
                  </a:lnTo>
                  <a:lnTo>
                    <a:pt x="19" y="35649"/>
                  </a:lnTo>
                  <a:lnTo>
                    <a:pt x="0" y="36239"/>
                  </a:lnTo>
                  <a:lnTo>
                    <a:pt x="0" y="36848"/>
                  </a:lnTo>
                  <a:lnTo>
                    <a:pt x="0" y="37438"/>
                  </a:lnTo>
                  <a:lnTo>
                    <a:pt x="38" y="38028"/>
                  </a:lnTo>
                  <a:lnTo>
                    <a:pt x="95" y="38599"/>
                  </a:lnTo>
                  <a:lnTo>
                    <a:pt x="172" y="39170"/>
                  </a:lnTo>
                  <a:lnTo>
                    <a:pt x="248" y="39741"/>
                  </a:lnTo>
                  <a:lnTo>
                    <a:pt x="362" y="40274"/>
                  </a:lnTo>
                  <a:lnTo>
                    <a:pt x="476" y="40806"/>
                  </a:lnTo>
                  <a:lnTo>
                    <a:pt x="609" y="41339"/>
                  </a:lnTo>
                  <a:lnTo>
                    <a:pt x="762" y="41853"/>
                  </a:lnTo>
                  <a:lnTo>
                    <a:pt x="933" y="42348"/>
                  </a:lnTo>
                  <a:lnTo>
                    <a:pt x="1123" y="42824"/>
                  </a:lnTo>
                  <a:lnTo>
                    <a:pt x="1313" y="43281"/>
                  </a:lnTo>
                  <a:lnTo>
                    <a:pt x="1523" y="43737"/>
                  </a:lnTo>
                  <a:lnTo>
                    <a:pt x="1751" y="44156"/>
                  </a:lnTo>
                  <a:lnTo>
                    <a:pt x="1980" y="44575"/>
                  </a:lnTo>
                  <a:lnTo>
                    <a:pt x="2246" y="44975"/>
                  </a:lnTo>
                  <a:lnTo>
                    <a:pt x="2494" y="45336"/>
                  </a:lnTo>
                  <a:lnTo>
                    <a:pt x="2779" y="45698"/>
                  </a:lnTo>
                  <a:lnTo>
                    <a:pt x="3064" y="46021"/>
                  </a:lnTo>
                  <a:lnTo>
                    <a:pt x="3350" y="46345"/>
                  </a:lnTo>
                  <a:lnTo>
                    <a:pt x="3654" y="46630"/>
                  </a:lnTo>
                  <a:lnTo>
                    <a:pt x="3978" y="46897"/>
                  </a:lnTo>
                  <a:lnTo>
                    <a:pt x="4302" y="47144"/>
                  </a:lnTo>
                  <a:lnTo>
                    <a:pt x="4625" y="47354"/>
                  </a:lnTo>
                  <a:lnTo>
                    <a:pt x="4968" y="47544"/>
                  </a:lnTo>
                  <a:lnTo>
                    <a:pt x="5329" y="47715"/>
                  </a:lnTo>
                  <a:lnTo>
                    <a:pt x="5691" y="47849"/>
                  </a:lnTo>
                  <a:lnTo>
                    <a:pt x="6053" y="47963"/>
                  </a:lnTo>
                  <a:lnTo>
                    <a:pt x="6414" y="48039"/>
                  </a:lnTo>
                  <a:lnTo>
                    <a:pt x="6795" y="48096"/>
                  </a:lnTo>
                  <a:lnTo>
                    <a:pt x="7176" y="48134"/>
                  </a:lnTo>
                  <a:lnTo>
                    <a:pt x="7556" y="48115"/>
                  </a:lnTo>
                  <a:lnTo>
                    <a:pt x="7918" y="48096"/>
                  </a:lnTo>
                  <a:lnTo>
                    <a:pt x="8279" y="48020"/>
                  </a:lnTo>
                  <a:lnTo>
                    <a:pt x="8641" y="47944"/>
                  </a:lnTo>
                  <a:lnTo>
                    <a:pt x="9022" y="47925"/>
                  </a:lnTo>
                  <a:lnTo>
                    <a:pt x="9383" y="47925"/>
                  </a:lnTo>
                  <a:lnTo>
                    <a:pt x="9745" y="47944"/>
                  </a:lnTo>
                  <a:lnTo>
                    <a:pt x="10107" y="47982"/>
                  </a:lnTo>
                  <a:lnTo>
                    <a:pt x="10449" y="48020"/>
                  </a:lnTo>
                  <a:lnTo>
                    <a:pt x="10792" y="48077"/>
                  </a:lnTo>
                  <a:lnTo>
                    <a:pt x="11115" y="48153"/>
                  </a:lnTo>
                  <a:lnTo>
                    <a:pt x="11439" y="48229"/>
                  </a:lnTo>
                  <a:lnTo>
                    <a:pt x="11762" y="48343"/>
                  </a:lnTo>
                  <a:lnTo>
                    <a:pt x="12086" y="48439"/>
                  </a:lnTo>
                  <a:lnTo>
                    <a:pt x="12390" y="48572"/>
                  </a:lnTo>
                  <a:lnTo>
                    <a:pt x="12676" y="48686"/>
                  </a:lnTo>
                  <a:lnTo>
                    <a:pt x="13266" y="48991"/>
                  </a:lnTo>
                  <a:lnTo>
                    <a:pt x="13837" y="49314"/>
                  </a:lnTo>
                  <a:lnTo>
                    <a:pt x="14370" y="49676"/>
                  </a:lnTo>
                  <a:lnTo>
                    <a:pt x="14903" y="50056"/>
                  </a:lnTo>
                  <a:lnTo>
                    <a:pt x="15436" y="50456"/>
                  </a:lnTo>
                  <a:lnTo>
                    <a:pt x="15950" y="50875"/>
                  </a:lnTo>
                  <a:lnTo>
                    <a:pt x="16977" y="51769"/>
                  </a:lnTo>
                  <a:lnTo>
                    <a:pt x="17986" y="52683"/>
                  </a:lnTo>
                  <a:lnTo>
                    <a:pt x="18500" y="53140"/>
                  </a:lnTo>
                  <a:lnTo>
                    <a:pt x="19033" y="53596"/>
                  </a:lnTo>
                  <a:lnTo>
                    <a:pt x="19566" y="54015"/>
                  </a:lnTo>
                  <a:lnTo>
                    <a:pt x="20118" y="54453"/>
                  </a:lnTo>
                  <a:lnTo>
                    <a:pt x="20689" y="54853"/>
                  </a:lnTo>
                  <a:lnTo>
                    <a:pt x="21279" y="55233"/>
                  </a:lnTo>
                  <a:lnTo>
                    <a:pt x="21888" y="55576"/>
                  </a:lnTo>
                  <a:lnTo>
                    <a:pt x="22535" y="55899"/>
                  </a:lnTo>
                  <a:lnTo>
                    <a:pt x="22858" y="56052"/>
                  </a:lnTo>
                  <a:lnTo>
                    <a:pt x="23201" y="56185"/>
                  </a:lnTo>
                  <a:lnTo>
                    <a:pt x="23544" y="56299"/>
                  </a:lnTo>
                  <a:lnTo>
                    <a:pt x="23886" y="56413"/>
                  </a:lnTo>
                  <a:lnTo>
                    <a:pt x="24248" y="56527"/>
                  </a:lnTo>
                  <a:lnTo>
                    <a:pt x="24609" y="56623"/>
                  </a:lnTo>
                  <a:lnTo>
                    <a:pt x="24990" y="56699"/>
                  </a:lnTo>
                  <a:lnTo>
                    <a:pt x="25371" y="56756"/>
                  </a:lnTo>
                  <a:lnTo>
                    <a:pt x="25770" y="56813"/>
                  </a:lnTo>
                  <a:lnTo>
                    <a:pt x="26189" y="56851"/>
                  </a:lnTo>
                  <a:lnTo>
                    <a:pt x="26608" y="56889"/>
                  </a:lnTo>
                  <a:lnTo>
                    <a:pt x="27464" y="56889"/>
                  </a:lnTo>
                  <a:lnTo>
                    <a:pt x="27921" y="56870"/>
                  </a:lnTo>
                  <a:lnTo>
                    <a:pt x="28378" y="56832"/>
                  </a:lnTo>
                  <a:lnTo>
                    <a:pt x="28854" y="56775"/>
                  </a:lnTo>
                  <a:lnTo>
                    <a:pt x="29368" y="56699"/>
                  </a:lnTo>
                  <a:lnTo>
                    <a:pt x="29881" y="56566"/>
                  </a:lnTo>
                  <a:lnTo>
                    <a:pt x="30395" y="56394"/>
                  </a:lnTo>
                  <a:lnTo>
                    <a:pt x="30871" y="56204"/>
                  </a:lnTo>
                  <a:lnTo>
                    <a:pt x="31347" y="55956"/>
                  </a:lnTo>
                  <a:lnTo>
                    <a:pt x="31804" y="55709"/>
                  </a:lnTo>
                  <a:lnTo>
                    <a:pt x="32261" y="55405"/>
                  </a:lnTo>
                  <a:lnTo>
                    <a:pt x="32679" y="55100"/>
                  </a:lnTo>
                  <a:lnTo>
                    <a:pt x="33098" y="54738"/>
                  </a:lnTo>
                  <a:lnTo>
                    <a:pt x="33498" y="54377"/>
                  </a:lnTo>
                  <a:lnTo>
                    <a:pt x="33878" y="53996"/>
                  </a:lnTo>
                  <a:lnTo>
                    <a:pt x="34240" y="53596"/>
                  </a:lnTo>
                  <a:lnTo>
                    <a:pt x="34583" y="53178"/>
                  </a:lnTo>
                  <a:lnTo>
                    <a:pt x="34906" y="52740"/>
                  </a:lnTo>
                  <a:lnTo>
                    <a:pt x="35192" y="52302"/>
                  </a:lnTo>
                  <a:lnTo>
                    <a:pt x="35477" y="51845"/>
                  </a:lnTo>
                  <a:lnTo>
                    <a:pt x="35648" y="51541"/>
                  </a:lnTo>
                  <a:lnTo>
                    <a:pt x="35801" y="51217"/>
                  </a:lnTo>
                  <a:lnTo>
                    <a:pt x="36086" y="50589"/>
                  </a:lnTo>
                  <a:lnTo>
                    <a:pt x="36334" y="49942"/>
                  </a:lnTo>
                  <a:lnTo>
                    <a:pt x="36543" y="49295"/>
                  </a:lnTo>
                  <a:lnTo>
                    <a:pt x="36695" y="48629"/>
                  </a:lnTo>
                  <a:lnTo>
                    <a:pt x="36828" y="47944"/>
                  </a:lnTo>
                  <a:lnTo>
                    <a:pt x="36924" y="47259"/>
                  </a:lnTo>
                  <a:lnTo>
                    <a:pt x="37000" y="46554"/>
                  </a:lnTo>
                  <a:lnTo>
                    <a:pt x="37038" y="45850"/>
                  </a:lnTo>
                  <a:lnTo>
                    <a:pt x="37038" y="45165"/>
                  </a:lnTo>
                  <a:lnTo>
                    <a:pt x="37019" y="44442"/>
                  </a:lnTo>
                  <a:lnTo>
                    <a:pt x="36981" y="43737"/>
                  </a:lnTo>
                  <a:lnTo>
                    <a:pt x="36924" y="43033"/>
                  </a:lnTo>
                  <a:lnTo>
                    <a:pt x="36847" y="42329"/>
                  </a:lnTo>
                  <a:lnTo>
                    <a:pt x="36733" y="41644"/>
                  </a:lnTo>
                  <a:lnTo>
                    <a:pt x="36619" y="40959"/>
                  </a:lnTo>
                  <a:lnTo>
                    <a:pt x="36429" y="39988"/>
                  </a:lnTo>
                  <a:lnTo>
                    <a:pt x="37476" y="39645"/>
                  </a:lnTo>
                  <a:lnTo>
                    <a:pt x="38180" y="41853"/>
                  </a:lnTo>
                  <a:lnTo>
                    <a:pt x="38218" y="41929"/>
                  </a:lnTo>
                  <a:lnTo>
                    <a:pt x="38275" y="42025"/>
                  </a:lnTo>
                  <a:lnTo>
                    <a:pt x="38351" y="42082"/>
                  </a:lnTo>
                  <a:lnTo>
                    <a:pt x="38427" y="42139"/>
                  </a:lnTo>
                  <a:lnTo>
                    <a:pt x="38522" y="42177"/>
                  </a:lnTo>
                  <a:lnTo>
                    <a:pt x="38617" y="42196"/>
                  </a:lnTo>
                  <a:lnTo>
                    <a:pt x="38713" y="42196"/>
                  </a:lnTo>
                  <a:lnTo>
                    <a:pt x="38808" y="42177"/>
                  </a:lnTo>
                  <a:lnTo>
                    <a:pt x="38903" y="42120"/>
                  </a:lnTo>
                  <a:lnTo>
                    <a:pt x="38979" y="42063"/>
                  </a:lnTo>
                  <a:lnTo>
                    <a:pt x="39055" y="42006"/>
                  </a:lnTo>
                  <a:lnTo>
                    <a:pt x="39093" y="41929"/>
                  </a:lnTo>
                  <a:lnTo>
                    <a:pt x="39131" y="41834"/>
                  </a:lnTo>
                  <a:lnTo>
                    <a:pt x="39150" y="41739"/>
                  </a:lnTo>
                  <a:lnTo>
                    <a:pt x="39150" y="41644"/>
                  </a:lnTo>
                  <a:lnTo>
                    <a:pt x="39131" y="41549"/>
                  </a:lnTo>
                  <a:lnTo>
                    <a:pt x="36334" y="32794"/>
                  </a:lnTo>
                  <a:lnTo>
                    <a:pt x="36295" y="32718"/>
                  </a:lnTo>
                  <a:lnTo>
                    <a:pt x="36238" y="32622"/>
                  </a:lnTo>
                  <a:lnTo>
                    <a:pt x="36162" y="32565"/>
                  </a:lnTo>
                  <a:lnTo>
                    <a:pt x="36086" y="32508"/>
                  </a:lnTo>
                  <a:lnTo>
                    <a:pt x="35991" y="32470"/>
                  </a:lnTo>
                  <a:lnTo>
                    <a:pt x="35896" y="32451"/>
                  </a:lnTo>
                  <a:lnTo>
                    <a:pt x="35801" y="32451"/>
                  </a:lnTo>
                  <a:lnTo>
                    <a:pt x="35705" y="32470"/>
                  </a:lnTo>
                  <a:lnTo>
                    <a:pt x="34297" y="32927"/>
                  </a:lnTo>
                  <a:lnTo>
                    <a:pt x="33993" y="32166"/>
                  </a:lnTo>
                  <a:lnTo>
                    <a:pt x="33688" y="31404"/>
                  </a:lnTo>
                  <a:lnTo>
                    <a:pt x="33345" y="30643"/>
                  </a:lnTo>
                  <a:lnTo>
                    <a:pt x="33003" y="29882"/>
                  </a:lnTo>
                  <a:lnTo>
                    <a:pt x="33631" y="29615"/>
                  </a:lnTo>
                  <a:lnTo>
                    <a:pt x="34564" y="31728"/>
                  </a:lnTo>
                  <a:lnTo>
                    <a:pt x="34621" y="31804"/>
                  </a:lnTo>
                  <a:lnTo>
                    <a:pt x="34678" y="31880"/>
                  </a:lnTo>
                  <a:lnTo>
                    <a:pt x="34754" y="31937"/>
                  </a:lnTo>
                  <a:lnTo>
                    <a:pt x="34849" y="31975"/>
                  </a:lnTo>
                  <a:lnTo>
                    <a:pt x="34944" y="32013"/>
                  </a:lnTo>
                  <a:lnTo>
                    <a:pt x="35135" y="32013"/>
                  </a:lnTo>
                  <a:lnTo>
                    <a:pt x="35230" y="31975"/>
                  </a:lnTo>
                  <a:lnTo>
                    <a:pt x="35306" y="31918"/>
                  </a:lnTo>
                  <a:lnTo>
                    <a:pt x="35382" y="31861"/>
                  </a:lnTo>
                  <a:lnTo>
                    <a:pt x="35439" y="31785"/>
                  </a:lnTo>
                  <a:lnTo>
                    <a:pt x="35496" y="31690"/>
                  </a:lnTo>
                  <a:lnTo>
                    <a:pt x="35515" y="31595"/>
                  </a:lnTo>
                  <a:lnTo>
                    <a:pt x="35515" y="31499"/>
                  </a:lnTo>
                  <a:lnTo>
                    <a:pt x="35515" y="31404"/>
                  </a:lnTo>
                  <a:lnTo>
                    <a:pt x="35477" y="31309"/>
                  </a:lnTo>
                  <a:lnTo>
                    <a:pt x="31747" y="22935"/>
                  </a:lnTo>
                  <a:lnTo>
                    <a:pt x="31709" y="22840"/>
                  </a:lnTo>
                  <a:lnTo>
                    <a:pt x="31632" y="22763"/>
                  </a:lnTo>
                  <a:lnTo>
                    <a:pt x="31556" y="22706"/>
                  </a:lnTo>
                  <a:lnTo>
                    <a:pt x="31480" y="22668"/>
                  </a:lnTo>
                  <a:lnTo>
                    <a:pt x="31385" y="22649"/>
                  </a:lnTo>
                  <a:lnTo>
                    <a:pt x="31290" y="22630"/>
                  </a:lnTo>
                  <a:lnTo>
                    <a:pt x="31195" y="22649"/>
                  </a:lnTo>
                  <a:lnTo>
                    <a:pt x="31100" y="22687"/>
                  </a:lnTo>
                  <a:lnTo>
                    <a:pt x="29558" y="23353"/>
                  </a:lnTo>
                  <a:lnTo>
                    <a:pt x="28701" y="21888"/>
                  </a:lnTo>
                  <a:lnTo>
                    <a:pt x="27807" y="20441"/>
                  </a:lnTo>
                  <a:lnTo>
                    <a:pt x="28644" y="19890"/>
                  </a:lnTo>
                  <a:lnTo>
                    <a:pt x="29920" y="21812"/>
                  </a:lnTo>
                  <a:lnTo>
                    <a:pt x="29977" y="21888"/>
                  </a:lnTo>
                  <a:lnTo>
                    <a:pt x="30053" y="21964"/>
                  </a:lnTo>
                  <a:lnTo>
                    <a:pt x="30148" y="22002"/>
                  </a:lnTo>
                  <a:lnTo>
                    <a:pt x="30224" y="22040"/>
                  </a:lnTo>
                  <a:lnTo>
                    <a:pt x="30414" y="22040"/>
                  </a:lnTo>
                  <a:lnTo>
                    <a:pt x="30510" y="22002"/>
                  </a:lnTo>
                  <a:lnTo>
                    <a:pt x="30605" y="21964"/>
                  </a:lnTo>
                  <a:lnTo>
                    <a:pt x="30681" y="21888"/>
                  </a:lnTo>
                  <a:lnTo>
                    <a:pt x="30757" y="21812"/>
                  </a:lnTo>
                  <a:lnTo>
                    <a:pt x="30795" y="21736"/>
                  </a:lnTo>
                  <a:lnTo>
                    <a:pt x="30814" y="21641"/>
                  </a:lnTo>
                  <a:lnTo>
                    <a:pt x="30833" y="21545"/>
                  </a:lnTo>
                  <a:lnTo>
                    <a:pt x="30833" y="21450"/>
                  </a:lnTo>
                  <a:lnTo>
                    <a:pt x="30795" y="21355"/>
                  </a:lnTo>
                  <a:lnTo>
                    <a:pt x="30757" y="21260"/>
                  </a:lnTo>
                  <a:lnTo>
                    <a:pt x="25713" y="13590"/>
                  </a:lnTo>
                  <a:lnTo>
                    <a:pt x="25656" y="13514"/>
                  </a:lnTo>
                  <a:lnTo>
                    <a:pt x="25580" y="13456"/>
                  </a:lnTo>
                  <a:lnTo>
                    <a:pt x="25504" y="13399"/>
                  </a:lnTo>
                  <a:lnTo>
                    <a:pt x="25409" y="13380"/>
                  </a:lnTo>
                  <a:lnTo>
                    <a:pt x="25314" y="13361"/>
                  </a:lnTo>
                  <a:lnTo>
                    <a:pt x="25218" y="13380"/>
                  </a:lnTo>
                  <a:lnTo>
                    <a:pt x="25123" y="13399"/>
                  </a:lnTo>
                  <a:lnTo>
                    <a:pt x="25028" y="13456"/>
                  </a:lnTo>
                  <a:lnTo>
                    <a:pt x="23791" y="14256"/>
                  </a:lnTo>
                  <a:lnTo>
                    <a:pt x="23506" y="13837"/>
                  </a:lnTo>
                  <a:lnTo>
                    <a:pt x="22858" y="12828"/>
                  </a:lnTo>
                  <a:lnTo>
                    <a:pt x="22535" y="12314"/>
                  </a:lnTo>
                  <a:lnTo>
                    <a:pt x="22230" y="11801"/>
                  </a:lnTo>
                  <a:lnTo>
                    <a:pt x="21945" y="11268"/>
                  </a:lnTo>
                  <a:lnTo>
                    <a:pt x="21678" y="10735"/>
                  </a:lnTo>
                  <a:lnTo>
                    <a:pt x="21450" y="10183"/>
                  </a:lnTo>
                  <a:lnTo>
                    <a:pt x="21241" y="9612"/>
                  </a:lnTo>
                  <a:lnTo>
                    <a:pt x="21393" y="9307"/>
                  </a:lnTo>
                  <a:lnTo>
                    <a:pt x="21526" y="8965"/>
                  </a:lnTo>
                  <a:lnTo>
                    <a:pt x="21640" y="8622"/>
                  </a:lnTo>
                  <a:lnTo>
                    <a:pt x="21736" y="8241"/>
                  </a:lnTo>
                  <a:lnTo>
                    <a:pt x="21831" y="7861"/>
                  </a:lnTo>
                  <a:lnTo>
                    <a:pt x="21888" y="7442"/>
                  </a:lnTo>
                  <a:lnTo>
                    <a:pt x="21926" y="7023"/>
                  </a:lnTo>
                  <a:lnTo>
                    <a:pt x="21945" y="6586"/>
                  </a:lnTo>
                  <a:lnTo>
                    <a:pt x="21945" y="6072"/>
                  </a:lnTo>
                  <a:lnTo>
                    <a:pt x="21907" y="5577"/>
                  </a:lnTo>
                  <a:lnTo>
                    <a:pt x="21850" y="5101"/>
                  </a:lnTo>
                  <a:lnTo>
                    <a:pt x="21755" y="4663"/>
                  </a:lnTo>
                  <a:lnTo>
                    <a:pt x="22002" y="4359"/>
                  </a:lnTo>
                  <a:lnTo>
                    <a:pt x="22306" y="4073"/>
                  </a:lnTo>
                  <a:lnTo>
                    <a:pt x="22611" y="3807"/>
                  </a:lnTo>
                  <a:lnTo>
                    <a:pt x="22973" y="3559"/>
                  </a:lnTo>
                  <a:lnTo>
                    <a:pt x="23334" y="3331"/>
                  </a:lnTo>
                  <a:lnTo>
                    <a:pt x="23734" y="3160"/>
                  </a:lnTo>
                  <a:lnTo>
                    <a:pt x="24115" y="3008"/>
                  </a:lnTo>
                  <a:lnTo>
                    <a:pt x="24514" y="2893"/>
                  </a:lnTo>
                  <a:lnTo>
                    <a:pt x="24705" y="3103"/>
                  </a:lnTo>
                  <a:lnTo>
                    <a:pt x="24914" y="3255"/>
                  </a:lnTo>
                  <a:lnTo>
                    <a:pt x="25142" y="3407"/>
                  </a:lnTo>
                  <a:lnTo>
                    <a:pt x="25390" y="3521"/>
                  </a:lnTo>
                  <a:lnTo>
                    <a:pt x="25618" y="3617"/>
                  </a:lnTo>
                  <a:lnTo>
                    <a:pt x="25866" y="3674"/>
                  </a:lnTo>
                  <a:lnTo>
                    <a:pt x="26094" y="3712"/>
                  </a:lnTo>
                  <a:lnTo>
                    <a:pt x="26322" y="3712"/>
                  </a:lnTo>
                  <a:lnTo>
                    <a:pt x="26456" y="3674"/>
                  </a:lnTo>
                  <a:lnTo>
                    <a:pt x="26570" y="3636"/>
                  </a:lnTo>
                  <a:lnTo>
                    <a:pt x="26646" y="3578"/>
                  </a:lnTo>
                  <a:lnTo>
                    <a:pt x="26722" y="3502"/>
                  </a:lnTo>
                  <a:lnTo>
                    <a:pt x="26779" y="3426"/>
                  </a:lnTo>
                  <a:lnTo>
                    <a:pt x="26798" y="3312"/>
                  </a:lnTo>
                  <a:lnTo>
                    <a:pt x="26817" y="3198"/>
                  </a:lnTo>
                  <a:lnTo>
                    <a:pt x="26817" y="3084"/>
                  </a:lnTo>
                  <a:lnTo>
                    <a:pt x="26798" y="2798"/>
                  </a:lnTo>
                  <a:lnTo>
                    <a:pt x="26760" y="2475"/>
                  </a:lnTo>
                  <a:lnTo>
                    <a:pt x="26703" y="2113"/>
                  </a:lnTo>
                  <a:lnTo>
                    <a:pt x="26646" y="1732"/>
                  </a:lnTo>
                  <a:lnTo>
                    <a:pt x="26627" y="1371"/>
                  </a:lnTo>
                  <a:lnTo>
                    <a:pt x="26608" y="1028"/>
                  </a:lnTo>
                  <a:lnTo>
                    <a:pt x="26608" y="724"/>
                  </a:lnTo>
                  <a:lnTo>
                    <a:pt x="26570" y="457"/>
                  </a:lnTo>
                  <a:lnTo>
                    <a:pt x="26532" y="343"/>
                  </a:lnTo>
                  <a:lnTo>
                    <a:pt x="26494" y="248"/>
                  </a:lnTo>
                  <a:lnTo>
                    <a:pt x="26456" y="172"/>
                  </a:lnTo>
                  <a:lnTo>
                    <a:pt x="26379" y="95"/>
                  </a:lnTo>
                  <a:lnTo>
                    <a:pt x="26303" y="57"/>
                  </a:lnTo>
                  <a:lnTo>
                    <a:pt x="26208" y="19"/>
                  </a:lnTo>
                  <a:lnTo>
                    <a:pt x="26094" y="0"/>
                  </a:lnTo>
                  <a:close/>
                </a:path>
              </a:pathLst>
            </a:custGeom>
            <a:solidFill>
              <a:schemeClr val="lt1"/>
            </a:solidFill>
            <a:ln w="381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7" name="Google Shape;1397;p21"/>
            <p:cNvGrpSpPr/>
            <p:nvPr/>
          </p:nvGrpSpPr>
          <p:grpSpPr>
            <a:xfrm>
              <a:off x="3703650" y="-1565050"/>
              <a:ext cx="978250" cy="1421475"/>
              <a:chOff x="4008450" y="-1565050"/>
              <a:chExt cx="978250" cy="1421475"/>
            </a:xfrm>
          </p:grpSpPr>
          <p:sp>
            <p:nvSpPr>
              <p:cNvPr id="1398" name="Google Shape;1398;p21"/>
              <p:cNvSpPr/>
              <p:nvPr/>
            </p:nvSpPr>
            <p:spPr>
              <a:xfrm>
                <a:off x="4611450" y="-1565050"/>
                <a:ext cx="67075" cy="92750"/>
              </a:xfrm>
              <a:custGeom>
                <a:avLst/>
                <a:gdLst/>
                <a:ahLst/>
                <a:cxnLst/>
                <a:rect l="l" t="t" r="r" b="b"/>
                <a:pathLst>
                  <a:path w="2683" h="3710" extrusionOk="0">
                    <a:moveTo>
                      <a:pt x="1808" y="0"/>
                    </a:moveTo>
                    <a:lnTo>
                      <a:pt x="1655" y="38"/>
                    </a:lnTo>
                    <a:lnTo>
                      <a:pt x="1503" y="76"/>
                    </a:lnTo>
                    <a:lnTo>
                      <a:pt x="1332" y="134"/>
                    </a:lnTo>
                    <a:lnTo>
                      <a:pt x="1180" y="210"/>
                    </a:lnTo>
                    <a:lnTo>
                      <a:pt x="1009" y="305"/>
                    </a:lnTo>
                    <a:lnTo>
                      <a:pt x="856" y="419"/>
                    </a:lnTo>
                    <a:lnTo>
                      <a:pt x="704" y="533"/>
                    </a:lnTo>
                    <a:lnTo>
                      <a:pt x="571" y="666"/>
                    </a:lnTo>
                    <a:lnTo>
                      <a:pt x="438" y="818"/>
                    </a:lnTo>
                    <a:lnTo>
                      <a:pt x="324" y="970"/>
                    </a:lnTo>
                    <a:lnTo>
                      <a:pt x="210" y="1142"/>
                    </a:lnTo>
                    <a:lnTo>
                      <a:pt x="134" y="1313"/>
                    </a:lnTo>
                    <a:lnTo>
                      <a:pt x="58" y="1484"/>
                    </a:lnTo>
                    <a:lnTo>
                      <a:pt x="19" y="1674"/>
                    </a:lnTo>
                    <a:lnTo>
                      <a:pt x="0" y="1865"/>
                    </a:lnTo>
                    <a:lnTo>
                      <a:pt x="0" y="2055"/>
                    </a:lnTo>
                    <a:lnTo>
                      <a:pt x="39" y="2245"/>
                    </a:lnTo>
                    <a:lnTo>
                      <a:pt x="96" y="2416"/>
                    </a:lnTo>
                    <a:lnTo>
                      <a:pt x="172" y="2587"/>
                    </a:lnTo>
                    <a:lnTo>
                      <a:pt x="267" y="2759"/>
                    </a:lnTo>
                    <a:lnTo>
                      <a:pt x="381" y="2911"/>
                    </a:lnTo>
                    <a:lnTo>
                      <a:pt x="514" y="3044"/>
                    </a:lnTo>
                    <a:lnTo>
                      <a:pt x="666" y="3177"/>
                    </a:lnTo>
                    <a:lnTo>
                      <a:pt x="818" y="3291"/>
                    </a:lnTo>
                    <a:lnTo>
                      <a:pt x="990" y="3386"/>
                    </a:lnTo>
                    <a:lnTo>
                      <a:pt x="1161" y="3481"/>
                    </a:lnTo>
                    <a:lnTo>
                      <a:pt x="1332" y="3558"/>
                    </a:lnTo>
                    <a:lnTo>
                      <a:pt x="1522" y="3615"/>
                    </a:lnTo>
                    <a:lnTo>
                      <a:pt x="1693" y="3672"/>
                    </a:lnTo>
                    <a:lnTo>
                      <a:pt x="1865" y="3691"/>
                    </a:lnTo>
                    <a:lnTo>
                      <a:pt x="2017" y="3710"/>
                    </a:lnTo>
                    <a:lnTo>
                      <a:pt x="2188" y="3710"/>
                    </a:lnTo>
                    <a:lnTo>
                      <a:pt x="2321" y="3672"/>
                    </a:lnTo>
                    <a:lnTo>
                      <a:pt x="2435" y="3634"/>
                    </a:lnTo>
                    <a:lnTo>
                      <a:pt x="2511" y="3577"/>
                    </a:lnTo>
                    <a:lnTo>
                      <a:pt x="2587" y="3500"/>
                    </a:lnTo>
                    <a:lnTo>
                      <a:pt x="2645" y="3424"/>
                    </a:lnTo>
                    <a:lnTo>
                      <a:pt x="2664" y="3310"/>
                    </a:lnTo>
                    <a:lnTo>
                      <a:pt x="2683" y="3196"/>
                    </a:lnTo>
                    <a:lnTo>
                      <a:pt x="2683" y="3082"/>
                    </a:lnTo>
                    <a:lnTo>
                      <a:pt x="2664" y="2797"/>
                    </a:lnTo>
                    <a:lnTo>
                      <a:pt x="2626" y="2473"/>
                    </a:lnTo>
                    <a:lnTo>
                      <a:pt x="2568" y="2112"/>
                    </a:lnTo>
                    <a:lnTo>
                      <a:pt x="2511" y="1731"/>
                    </a:lnTo>
                    <a:lnTo>
                      <a:pt x="2492" y="1370"/>
                    </a:lnTo>
                    <a:lnTo>
                      <a:pt x="2473" y="1028"/>
                    </a:lnTo>
                    <a:lnTo>
                      <a:pt x="2473" y="723"/>
                    </a:lnTo>
                    <a:lnTo>
                      <a:pt x="2435" y="457"/>
                    </a:lnTo>
                    <a:lnTo>
                      <a:pt x="2397" y="343"/>
                    </a:lnTo>
                    <a:lnTo>
                      <a:pt x="2359" y="248"/>
                    </a:lnTo>
                    <a:lnTo>
                      <a:pt x="2321" y="172"/>
                    </a:lnTo>
                    <a:lnTo>
                      <a:pt x="2245" y="95"/>
                    </a:lnTo>
                    <a:lnTo>
                      <a:pt x="2169" y="57"/>
                    </a:lnTo>
                    <a:lnTo>
                      <a:pt x="2074" y="19"/>
                    </a:lnTo>
                    <a:lnTo>
                      <a:pt x="1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1"/>
              <p:cNvSpPr/>
              <p:nvPr/>
            </p:nvSpPr>
            <p:spPr>
              <a:xfrm>
                <a:off x="4166800" y="-1541275"/>
                <a:ext cx="767100" cy="1397700"/>
              </a:xfrm>
              <a:custGeom>
                <a:avLst/>
                <a:gdLst/>
                <a:ahLst/>
                <a:cxnLst/>
                <a:rect l="l" t="t" r="r" b="b"/>
                <a:pathLst>
                  <a:path w="30684" h="55908" extrusionOk="0">
                    <a:moveTo>
                      <a:pt x="17634" y="0"/>
                    </a:moveTo>
                    <a:lnTo>
                      <a:pt x="17083" y="19"/>
                    </a:lnTo>
                    <a:lnTo>
                      <a:pt x="16550" y="58"/>
                    </a:lnTo>
                    <a:lnTo>
                      <a:pt x="16036" y="153"/>
                    </a:lnTo>
                    <a:lnTo>
                      <a:pt x="15504" y="267"/>
                    </a:lnTo>
                    <a:lnTo>
                      <a:pt x="14990" y="40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6493" y="11870"/>
                    </a:lnTo>
                    <a:lnTo>
                      <a:pt x="16170" y="11338"/>
                    </a:lnTo>
                    <a:lnTo>
                      <a:pt x="15865" y="10805"/>
                    </a:lnTo>
                    <a:lnTo>
                      <a:pt x="15580" y="10273"/>
                    </a:lnTo>
                    <a:lnTo>
                      <a:pt x="15314" y="9721"/>
                    </a:lnTo>
                    <a:lnTo>
                      <a:pt x="15066" y="916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04"/>
                    </a:lnTo>
                    <a:lnTo>
                      <a:pt x="19460" y="571"/>
                    </a:lnTo>
                    <a:lnTo>
                      <a:pt x="19403" y="457"/>
                    </a:lnTo>
                    <a:lnTo>
                      <a:pt x="19308" y="343"/>
                    </a:lnTo>
                    <a:lnTo>
                      <a:pt x="19213" y="248"/>
                    </a:lnTo>
                    <a:lnTo>
                      <a:pt x="19099" y="153"/>
                    </a:lnTo>
                    <a:lnTo>
                      <a:pt x="18985" y="96"/>
                    </a:lnTo>
                    <a:lnTo>
                      <a:pt x="18852" y="58"/>
                    </a:lnTo>
                    <a:lnTo>
                      <a:pt x="18700" y="19"/>
                    </a:lnTo>
                    <a:lnTo>
                      <a:pt x="181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1"/>
              <p:cNvSpPr/>
              <p:nvPr/>
            </p:nvSpPr>
            <p:spPr>
              <a:xfrm>
                <a:off x="4166800" y="-1541275"/>
                <a:ext cx="767100" cy="1397700"/>
              </a:xfrm>
              <a:custGeom>
                <a:avLst/>
                <a:gdLst/>
                <a:ahLst/>
                <a:cxnLst/>
                <a:rect l="l" t="t" r="r" b="b"/>
                <a:pathLst>
                  <a:path w="30684" h="55908" fill="none" extrusionOk="0">
                    <a:moveTo>
                      <a:pt x="19517" y="742"/>
                    </a:moveTo>
                    <a:lnTo>
                      <a:pt x="19517" y="742"/>
                    </a:lnTo>
                    <a:lnTo>
                      <a:pt x="19517" y="704"/>
                    </a:lnTo>
                    <a:lnTo>
                      <a:pt x="19517" y="704"/>
                    </a:lnTo>
                    <a:lnTo>
                      <a:pt x="19460" y="571"/>
                    </a:lnTo>
                    <a:lnTo>
                      <a:pt x="19403" y="457"/>
                    </a:lnTo>
                    <a:lnTo>
                      <a:pt x="19308" y="343"/>
                    </a:lnTo>
                    <a:lnTo>
                      <a:pt x="19213" y="248"/>
                    </a:lnTo>
                    <a:lnTo>
                      <a:pt x="19099" y="153"/>
                    </a:lnTo>
                    <a:lnTo>
                      <a:pt x="18985" y="96"/>
                    </a:lnTo>
                    <a:lnTo>
                      <a:pt x="18852" y="58"/>
                    </a:lnTo>
                    <a:lnTo>
                      <a:pt x="18700" y="19"/>
                    </a:lnTo>
                    <a:lnTo>
                      <a:pt x="18700" y="19"/>
                    </a:lnTo>
                    <a:lnTo>
                      <a:pt x="18167" y="0"/>
                    </a:lnTo>
                    <a:lnTo>
                      <a:pt x="17634" y="0"/>
                    </a:lnTo>
                    <a:lnTo>
                      <a:pt x="17083" y="19"/>
                    </a:lnTo>
                    <a:lnTo>
                      <a:pt x="16550" y="58"/>
                    </a:lnTo>
                    <a:lnTo>
                      <a:pt x="16036" y="153"/>
                    </a:lnTo>
                    <a:lnTo>
                      <a:pt x="15504" y="267"/>
                    </a:lnTo>
                    <a:lnTo>
                      <a:pt x="14990" y="400"/>
                    </a:lnTo>
                    <a:lnTo>
                      <a:pt x="14496" y="59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7159" y="12879"/>
                    </a:lnTo>
                    <a:lnTo>
                      <a:pt x="16493" y="11870"/>
                    </a:lnTo>
                    <a:lnTo>
                      <a:pt x="16170" y="11338"/>
                    </a:lnTo>
                    <a:lnTo>
                      <a:pt x="15865" y="10805"/>
                    </a:lnTo>
                    <a:lnTo>
                      <a:pt x="15580" y="10273"/>
                    </a:lnTo>
                    <a:lnTo>
                      <a:pt x="15314" y="9721"/>
                    </a:lnTo>
                    <a:lnTo>
                      <a:pt x="15066" y="9169"/>
                    </a:lnTo>
                    <a:lnTo>
                      <a:pt x="14876" y="859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42"/>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1"/>
              <p:cNvSpPr/>
              <p:nvPr/>
            </p:nvSpPr>
            <p:spPr>
              <a:xfrm>
                <a:off x="4008450" y="-947775"/>
                <a:ext cx="372375" cy="585425"/>
              </a:xfrm>
              <a:custGeom>
                <a:avLst/>
                <a:gdLst/>
                <a:ahLst/>
                <a:cxnLst/>
                <a:rect l="l" t="t" r="r" b="b"/>
                <a:pathLst>
                  <a:path w="14895" h="23417" extrusionOk="0">
                    <a:moveTo>
                      <a:pt x="7343" y="0"/>
                    </a:moveTo>
                    <a:lnTo>
                      <a:pt x="6962" y="38"/>
                    </a:lnTo>
                    <a:lnTo>
                      <a:pt x="6582" y="114"/>
                    </a:lnTo>
                    <a:lnTo>
                      <a:pt x="6221" y="210"/>
                    </a:lnTo>
                    <a:lnTo>
                      <a:pt x="5859" y="324"/>
                    </a:lnTo>
                    <a:lnTo>
                      <a:pt x="5498" y="476"/>
                    </a:lnTo>
                    <a:lnTo>
                      <a:pt x="5136" y="647"/>
                    </a:lnTo>
                    <a:lnTo>
                      <a:pt x="4794" y="856"/>
                    </a:lnTo>
                    <a:lnTo>
                      <a:pt x="4470" y="1085"/>
                    </a:lnTo>
                    <a:lnTo>
                      <a:pt x="4128" y="1332"/>
                    </a:lnTo>
                    <a:lnTo>
                      <a:pt x="3824" y="1598"/>
                    </a:lnTo>
                    <a:lnTo>
                      <a:pt x="3500" y="1903"/>
                    </a:lnTo>
                    <a:lnTo>
                      <a:pt x="3215" y="2226"/>
                    </a:lnTo>
                    <a:lnTo>
                      <a:pt x="2911" y="2568"/>
                    </a:lnTo>
                    <a:lnTo>
                      <a:pt x="2644" y="2930"/>
                    </a:lnTo>
                    <a:lnTo>
                      <a:pt x="2378" y="3310"/>
                    </a:lnTo>
                    <a:lnTo>
                      <a:pt x="2112" y="3710"/>
                    </a:lnTo>
                    <a:lnTo>
                      <a:pt x="1864" y="4128"/>
                    </a:lnTo>
                    <a:lnTo>
                      <a:pt x="1636" y="4566"/>
                    </a:lnTo>
                    <a:lnTo>
                      <a:pt x="1427" y="5022"/>
                    </a:lnTo>
                    <a:lnTo>
                      <a:pt x="1218" y="5479"/>
                    </a:lnTo>
                    <a:lnTo>
                      <a:pt x="1027" y="5973"/>
                    </a:lnTo>
                    <a:lnTo>
                      <a:pt x="856" y="6468"/>
                    </a:lnTo>
                    <a:lnTo>
                      <a:pt x="685" y="6982"/>
                    </a:lnTo>
                    <a:lnTo>
                      <a:pt x="552" y="7514"/>
                    </a:lnTo>
                    <a:lnTo>
                      <a:pt x="419" y="8066"/>
                    </a:lnTo>
                    <a:lnTo>
                      <a:pt x="305" y="8617"/>
                    </a:lnTo>
                    <a:lnTo>
                      <a:pt x="209" y="9169"/>
                    </a:lnTo>
                    <a:lnTo>
                      <a:pt x="114" y="9759"/>
                    </a:lnTo>
                    <a:lnTo>
                      <a:pt x="57" y="10329"/>
                    </a:lnTo>
                    <a:lnTo>
                      <a:pt x="19" y="10938"/>
                    </a:lnTo>
                    <a:lnTo>
                      <a:pt x="0" y="11528"/>
                    </a:lnTo>
                    <a:lnTo>
                      <a:pt x="0" y="12137"/>
                    </a:lnTo>
                    <a:lnTo>
                      <a:pt x="0" y="12726"/>
                    </a:lnTo>
                    <a:lnTo>
                      <a:pt x="38" y="13316"/>
                    </a:lnTo>
                    <a:lnTo>
                      <a:pt x="95" y="13887"/>
                    </a:lnTo>
                    <a:lnTo>
                      <a:pt x="171" y="14457"/>
                    </a:lnTo>
                    <a:lnTo>
                      <a:pt x="248" y="15028"/>
                    </a:lnTo>
                    <a:lnTo>
                      <a:pt x="362" y="15561"/>
                    </a:lnTo>
                    <a:lnTo>
                      <a:pt x="476" y="16093"/>
                    </a:lnTo>
                    <a:lnTo>
                      <a:pt x="609" y="16626"/>
                    </a:lnTo>
                    <a:lnTo>
                      <a:pt x="761" y="17139"/>
                    </a:lnTo>
                    <a:lnTo>
                      <a:pt x="932" y="17634"/>
                    </a:lnTo>
                    <a:lnTo>
                      <a:pt x="1123" y="18110"/>
                    </a:lnTo>
                    <a:lnTo>
                      <a:pt x="1313" y="18566"/>
                    </a:lnTo>
                    <a:lnTo>
                      <a:pt x="1522" y="19023"/>
                    </a:lnTo>
                    <a:lnTo>
                      <a:pt x="1750" y="19441"/>
                    </a:lnTo>
                    <a:lnTo>
                      <a:pt x="1979" y="19860"/>
                    </a:lnTo>
                    <a:lnTo>
                      <a:pt x="2245" y="20259"/>
                    </a:lnTo>
                    <a:lnTo>
                      <a:pt x="2492" y="20621"/>
                    </a:lnTo>
                    <a:lnTo>
                      <a:pt x="2777" y="20982"/>
                    </a:lnTo>
                    <a:lnTo>
                      <a:pt x="3063" y="21305"/>
                    </a:lnTo>
                    <a:lnTo>
                      <a:pt x="3348" y="21629"/>
                    </a:lnTo>
                    <a:lnTo>
                      <a:pt x="3653" y="21914"/>
                    </a:lnTo>
                    <a:lnTo>
                      <a:pt x="3976" y="22180"/>
                    </a:lnTo>
                    <a:lnTo>
                      <a:pt x="4299" y="22428"/>
                    </a:lnTo>
                    <a:lnTo>
                      <a:pt x="4623" y="22637"/>
                    </a:lnTo>
                    <a:lnTo>
                      <a:pt x="4965" y="22827"/>
                    </a:lnTo>
                    <a:lnTo>
                      <a:pt x="5326" y="22998"/>
                    </a:lnTo>
                    <a:lnTo>
                      <a:pt x="5688" y="23131"/>
                    </a:lnTo>
                    <a:lnTo>
                      <a:pt x="6049" y="23246"/>
                    </a:lnTo>
                    <a:lnTo>
                      <a:pt x="6411" y="23322"/>
                    </a:lnTo>
                    <a:lnTo>
                      <a:pt x="6791" y="23379"/>
                    </a:lnTo>
                    <a:lnTo>
                      <a:pt x="7172" y="23417"/>
                    </a:lnTo>
                    <a:lnTo>
                      <a:pt x="7552" y="23398"/>
                    </a:lnTo>
                    <a:lnTo>
                      <a:pt x="7933" y="23360"/>
                    </a:lnTo>
                    <a:lnTo>
                      <a:pt x="8313" y="23303"/>
                    </a:lnTo>
                    <a:lnTo>
                      <a:pt x="8674" y="23208"/>
                    </a:lnTo>
                    <a:lnTo>
                      <a:pt x="9055" y="23074"/>
                    </a:lnTo>
                    <a:lnTo>
                      <a:pt x="9397" y="22941"/>
                    </a:lnTo>
                    <a:lnTo>
                      <a:pt x="9759" y="22751"/>
                    </a:lnTo>
                    <a:lnTo>
                      <a:pt x="10101" y="22561"/>
                    </a:lnTo>
                    <a:lnTo>
                      <a:pt x="10424" y="22333"/>
                    </a:lnTo>
                    <a:lnTo>
                      <a:pt x="10767" y="22085"/>
                    </a:lnTo>
                    <a:lnTo>
                      <a:pt x="11071" y="21800"/>
                    </a:lnTo>
                    <a:lnTo>
                      <a:pt x="11395" y="21515"/>
                    </a:lnTo>
                    <a:lnTo>
                      <a:pt x="11680" y="21191"/>
                    </a:lnTo>
                    <a:lnTo>
                      <a:pt x="11984" y="20849"/>
                    </a:lnTo>
                    <a:lnTo>
                      <a:pt x="12251" y="20487"/>
                    </a:lnTo>
                    <a:lnTo>
                      <a:pt x="12517" y="20107"/>
                    </a:lnTo>
                    <a:lnTo>
                      <a:pt x="12783" y="19707"/>
                    </a:lnTo>
                    <a:lnTo>
                      <a:pt x="13030" y="19289"/>
                    </a:lnTo>
                    <a:lnTo>
                      <a:pt x="13259" y="18851"/>
                    </a:lnTo>
                    <a:lnTo>
                      <a:pt x="13468" y="18395"/>
                    </a:lnTo>
                    <a:lnTo>
                      <a:pt x="13677" y="17919"/>
                    </a:lnTo>
                    <a:lnTo>
                      <a:pt x="13867" y="17444"/>
                    </a:lnTo>
                    <a:lnTo>
                      <a:pt x="14039" y="16930"/>
                    </a:lnTo>
                    <a:lnTo>
                      <a:pt x="14210" y="16417"/>
                    </a:lnTo>
                    <a:lnTo>
                      <a:pt x="14362" y="15884"/>
                    </a:lnTo>
                    <a:lnTo>
                      <a:pt x="14476" y="15351"/>
                    </a:lnTo>
                    <a:lnTo>
                      <a:pt x="14590" y="14800"/>
                    </a:lnTo>
                    <a:lnTo>
                      <a:pt x="14685" y="14229"/>
                    </a:lnTo>
                    <a:lnTo>
                      <a:pt x="14781" y="13658"/>
                    </a:lnTo>
                    <a:lnTo>
                      <a:pt x="14838" y="13069"/>
                    </a:lnTo>
                    <a:lnTo>
                      <a:pt x="14876" y="12479"/>
                    </a:lnTo>
                    <a:lnTo>
                      <a:pt x="14895" y="11870"/>
                    </a:lnTo>
                    <a:lnTo>
                      <a:pt x="14895" y="11281"/>
                    </a:lnTo>
                    <a:lnTo>
                      <a:pt x="14895" y="10672"/>
                    </a:lnTo>
                    <a:lnTo>
                      <a:pt x="14857" y="10101"/>
                    </a:lnTo>
                    <a:lnTo>
                      <a:pt x="14800" y="9511"/>
                    </a:lnTo>
                    <a:lnTo>
                      <a:pt x="14723" y="8941"/>
                    </a:lnTo>
                    <a:lnTo>
                      <a:pt x="14647" y="8389"/>
                    </a:lnTo>
                    <a:lnTo>
                      <a:pt x="14533" y="7838"/>
                    </a:lnTo>
                    <a:lnTo>
                      <a:pt x="14419" y="7305"/>
                    </a:lnTo>
                    <a:lnTo>
                      <a:pt x="14286" y="6791"/>
                    </a:lnTo>
                    <a:lnTo>
                      <a:pt x="14134" y="6278"/>
                    </a:lnTo>
                    <a:lnTo>
                      <a:pt x="13963" y="5783"/>
                    </a:lnTo>
                    <a:lnTo>
                      <a:pt x="13772" y="5308"/>
                    </a:lnTo>
                    <a:lnTo>
                      <a:pt x="13582" y="4832"/>
                    </a:lnTo>
                    <a:lnTo>
                      <a:pt x="13373" y="4394"/>
                    </a:lnTo>
                    <a:lnTo>
                      <a:pt x="13145" y="3957"/>
                    </a:lnTo>
                    <a:lnTo>
                      <a:pt x="12916" y="3558"/>
                    </a:lnTo>
                    <a:lnTo>
                      <a:pt x="12650" y="3158"/>
                    </a:lnTo>
                    <a:lnTo>
                      <a:pt x="12403" y="2778"/>
                    </a:lnTo>
                    <a:lnTo>
                      <a:pt x="12117" y="2435"/>
                    </a:lnTo>
                    <a:lnTo>
                      <a:pt x="11832" y="2093"/>
                    </a:lnTo>
                    <a:lnTo>
                      <a:pt x="11547" y="1788"/>
                    </a:lnTo>
                    <a:lnTo>
                      <a:pt x="11242" y="1503"/>
                    </a:lnTo>
                    <a:lnTo>
                      <a:pt x="10919" y="1237"/>
                    </a:lnTo>
                    <a:lnTo>
                      <a:pt x="10596" y="989"/>
                    </a:lnTo>
                    <a:lnTo>
                      <a:pt x="10272" y="780"/>
                    </a:lnTo>
                    <a:lnTo>
                      <a:pt x="9930" y="571"/>
                    </a:lnTo>
                    <a:lnTo>
                      <a:pt x="9568" y="419"/>
                    </a:lnTo>
                    <a:lnTo>
                      <a:pt x="9207" y="267"/>
                    </a:lnTo>
                    <a:lnTo>
                      <a:pt x="8846" y="172"/>
                    </a:lnTo>
                    <a:lnTo>
                      <a:pt x="8484" y="76"/>
                    </a:lnTo>
                    <a:lnTo>
                      <a:pt x="8104" y="19"/>
                    </a:lnTo>
                    <a:lnTo>
                      <a:pt x="77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1"/>
              <p:cNvSpPr/>
              <p:nvPr/>
            </p:nvSpPr>
            <p:spPr>
              <a:xfrm>
                <a:off x="4008450" y="-947775"/>
                <a:ext cx="372375" cy="585425"/>
              </a:xfrm>
              <a:custGeom>
                <a:avLst/>
                <a:gdLst/>
                <a:ahLst/>
                <a:cxnLst/>
                <a:rect l="l" t="t" r="r" b="b"/>
                <a:pathLst>
                  <a:path w="14895" h="23417" fill="none" extrusionOk="0">
                    <a:moveTo>
                      <a:pt x="14895" y="11870"/>
                    </a:moveTo>
                    <a:lnTo>
                      <a:pt x="14895" y="11870"/>
                    </a:lnTo>
                    <a:lnTo>
                      <a:pt x="14876" y="12479"/>
                    </a:lnTo>
                    <a:lnTo>
                      <a:pt x="14838" y="13069"/>
                    </a:lnTo>
                    <a:lnTo>
                      <a:pt x="14781" y="13658"/>
                    </a:lnTo>
                    <a:lnTo>
                      <a:pt x="14685" y="14229"/>
                    </a:lnTo>
                    <a:lnTo>
                      <a:pt x="14590" y="14800"/>
                    </a:lnTo>
                    <a:lnTo>
                      <a:pt x="14476" y="15351"/>
                    </a:lnTo>
                    <a:lnTo>
                      <a:pt x="14362" y="15884"/>
                    </a:lnTo>
                    <a:lnTo>
                      <a:pt x="14210" y="16417"/>
                    </a:lnTo>
                    <a:lnTo>
                      <a:pt x="14039" y="16930"/>
                    </a:lnTo>
                    <a:lnTo>
                      <a:pt x="13867" y="17444"/>
                    </a:lnTo>
                    <a:lnTo>
                      <a:pt x="13677" y="17919"/>
                    </a:lnTo>
                    <a:lnTo>
                      <a:pt x="13468" y="18395"/>
                    </a:lnTo>
                    <a:lnTo>
                      <a:pt x="13259" y="18851"/>
                    </a:lnTo>
                    <a:lnTo>
                      <a:pt x="13030" y="19289"/>
                    </a:lnTo>
                    <a:lnTo>
                      <a:pt x="12783" y="19707"/>
                    </a:lnTo>
                    <a:lnTo>
                      <a:pt x="12517" y="20107"/>
                    </a:lnTo>
                    <a:lnTo>
                      <a:pt x="12251" y="20487"/>
                    </a:lnTo>
                    <a:lnTo>
                      <a:pt x="11984" y="20849"/>
                    </a:lnTo>
                    <a:lnTo>
                      <a:pt x="11680" y="21191"/>
                    </a:lnTo>
                    <a:lnTo>
                      <a:pt x="11395" y="21515"/>
                    </a:lnTo>
                    <a:lnTo>
                      <a:pt x="11071" y="21800"/>
                    </a:lnTo>
                    <a:lnTo>
                      <a:pt x="10767" y="22085"/>
                    </a:lnTo>
                    <a:lnTo>
                      <a:pt x="10424" y="22333"/>
                    </a:lnTo>
                    <a:lnTo>
                      <a:pt x="10101" y="22561"/>
                    </a:lnTo>
                    <a:lnTo>
                      <a:pt x="9759" y="22751"/>
                    </a:lnTo>
                    <a:lnTo>
                      <a:pt x="9397" y="22941"/>
                    </a:lnTo>
                    <a:lnTo>
                      <a:pt x="9055" y="23074"/>
                    </a:lnTo>
                    <a:lnTo>
                      <a:pt x="8674" y="23208"/>
                    </a:lnTo>
                    <a:lnTo>
                      <a:pt x="8313" y="23303"/>
                    </a:lnTo>
                    <a:lnTo>
                      <a:pt x="7933" y="23360"/>
                    </a:lnTo>
                    <a:lnTo>
                      <a:pt x="7552" y="23398"/>
                    </a:lnTo>
                    <a:lnTo>
                      <a:pt x="7172" y="23417"/>
                    </a:lnTo>
                    <a:lnTo>
                      <a:pt x="7172" y="23417"/>
                    </a:lnTo>
                    <a:lnTo>
                      <a:pt x="6791" y="23379"/>
                    </a:lnTo>
                    <a:lnTo>
                      <a:pt x="6411" y="23322"/>
                    </a:lnTo>
                    <a:lnTo>
                      <a:pt x="6049" y="23246"/>
                    </a:lnTo>
                    <a:lnTo>
                      <a:pt x="5688" y="23131"/>
                    </a:lnTo>
                    <a:lnTo>
                      <a:pt x="5326" y="22998"/>
                    </a:lnTo>
                    <a:lnTo>
                      <a:pt x="4965" y="22827"/>
                    </a:lnTo>
                    <a:lnTo>
                      <a:pt x="4623" y="22637"/>
                    </a:lnTo>
                    <a:lnTo>
                      <a:pt x="4299" y="22428"/>
                    </a:lnTo>
                    <a:lnTo>
                      <a:pt x="3976" y="22180"/>
                    </a:lnTo>
                    <a:lnTo>
                      <a:pt x="3653" y="21914"/>
                    </a:lnTo>
                    <a:lnTo>
                      <a:pt x="3348" y="21629"/>
                    </a:lnTo>
                    <a:lnTo>
                      <a:pt x="3063" y="21305"/>
                    </a:lnTo>
                    <a:lnTo>
                      <a:pt x="2777" y="20982"/>
                    </a:lnTo>
                    <a:lnTo>
                      <a:pt x="2492" y="20621"/>
                    </a:lnTo>
                    <a:lnTo>
                      <a:pt x="2245" y="20259"/>
                    </a:lnTo>
                    <a:lnTo>
                      <a:pt x="1979" y="19860"/>
                    </a:lnTo>
                    <a:lnTo>
                      <a:pt x="1750" y="19441"/>
                    </a:lnTo>
                    <a:lnTo>
                      <a:pt x="1522" y="19023"/>
                    </a:lnTo>
                    <a:lnTo>
                      <a:pt x="1313" y="18566"/>
                    </a:lnTo>
                    <a:lnTo>
                      <a:pt x="1123" y="18110"/>
                    </a:lnTo>
                    <a:lnTo>
                      <a:pt x="932" y="17634"/>
                    </a:lnTo>
                    <a:lnTo>
                      <a:pt x="761" y="17139"/>
                    </a:lnTo>
                    <a:lnTo>
                      <a:pt x="609" y="16626"/>
                    </a:lnTo>
                    <a:lnTo>
                      <a:pt x="476" y="16093"/>
                    </a:lnTo>
                    <a:lnTo>
                      <a:pt x="362" y="15561"/>
                    </a:lnTo>
                    <a:lnTo>
                      <a:pt x="248" y="15028"/>
                    </a:lnTo>
                    <a:lnTo>
                      <a:pt x="171" y="14457"/>
                    </a:lnTo>
                    <a:lnTo>
                      <a:pt x="95" y="13887"/>
                    </a:lnTo>
                    <a:lnTo>
                      <a:pt x="38" y="13316"/>
                    </a:lnTo>
                    <a:lnTo>
                      <a:pt x="0" y="12726"/>
                    </a:lnTo>
                    <a:lnTo>
                      <a:pt x="0" y="12137"/>
                    </a:lnTo>
                    <a:lnTo>
                      <a:pt x="0" y="11528"/>
                    </a:lnTo>
                    <a:lnTo>
                      <a:pt x="0" y="11528"/>
                    </a:lnTo>
                    <a:lnTo>
                      <a:pt x="19" y="10938"/>
                    </a:lnTo>
                    <a:lnTo>
                      <a:pt x="57" y="10329"/>
                    </a:lnTo>
                    <a:lnTo>
                      <a:pt x="114" y="9759"/>
                    </a:lnTo>
                    <a:lnTo>
                      <a:pt x="209" y="9169"/>
                    </a:lnTo>
                    <a:lnTo>
                      <a:pt x="305" y="8617"/>
                    </a:lnTo>
                    <a:lnTo>
                      <a:pt x="419" y="8066"/>
                    </a:lnTo>
                    <a:lnTo>
                      <a:pt x="552" y="7514"/>
                    </a:lnTo>
                    <a:lnTo>
                      <a:pt x="685" y="6982"/>
                    </a:lnTo>
                    <a:lnTo>
                      <a:pt x="856" y="6468"/>
                    </a:lnTo>
                    <a:lnTo>
                      <a:pt x="1027" y="5973"/>
                    </a:lnTo>
                    <a:lnTo>
                      <a:pt x="1218" y="5479"/>
                    </a:lnTo>
                    <a:lnTo>
                      <a:pt x="1427" y="5022"/>
                    </a:lnTo>
                    <a:lnTo>
                      <a:pt x="1636" y="4566"/>
                    </a:lnTo>
                    <a:lnTo>
                      <a:pt x="1864" y="4128"/>
                    </a:lnTo>
                    <a:lnTo>
                      <a:pt x="2112" y="3710"/>
                    </a:lnTo>
                    <a:lnTo>
                      <a:pt x="2378" y="3310"/>
                    </a:lnTo>
                    <a:lnTo>
                      <a:pt x="2644" y="2930"/>
                    </a:lnTo>
                    <a:lnTo>
                      <a:pt x="2911" y="2568"/>
                    </a:lnTo>
                    <a:lnTo>
                      <a:pt x="3215" y="2226"/>
                    </a:lnTo>
                    <a:lnTo>
                      <a:pt x="3500" y="1903"/>
                    </a:lnTo>
                    <a:lnTo>
                      <a:pt x="3824" y="1598"/>
                    </a:lnTo>
                    <a:lnTo>
                      <a:pt x="4128" y="1332"/>
                    </a:lnTo>
                    <a:lnTo>
                      <a:pt x="4470" y="1085"/>
                    </a:lnTo>
                    <a:lnTo>
                      <a:pt x="4794" y="856"/>
                    </a:lnTo>
                    <a:lnTo>
                      <a:pt x="5136" y="647"/>
                    </a:lnTo>
                    <a:lnTo>
                      <a:pt x="5498" y="476"/>
                    </a:lnTo>
                    <a:lnTo>
                      <a:pt x="5859" y="324"/>
                    </a:lnTo>
                    <a:lnTo>
                      <a:pt x="6221" y="210"/>
                    </a:lnTo>
                    <a:lnTo>
                      <a:pt x="6582" y="114"/>
                    </a:lnTo>
                    <a:lnTo>
                      <a:pt x="6962" y="38"/>
                    </a:lnTo>
                    <a:lnTo>
                      <a:pt x="7343" y="0"/>
                    </a:lnTo>
                    <a:lnTo>
                      <a:pt x="7723" y="0"/>
                    </a:lnTo>
                    <a:lnTo>
                      <a:pt x="7723" y="0"/>
                    </a:lnTo>
                    <a:lnTo>
                      <a:pt x="8104" y="19"/>
                    </a:lnTo>
                    <a:lnTo>
                      <a:pt x="8484" y="76"/>
                    </a:lnTo>
                    <a:lnTo>
                      <a:pt x="8846" y="172"/>
                    </a:lnTo>
                    <a:lnTo>
                      <a:pt x="9207" y="267"/>
                    </a:lnTo>
                    <a:lnTo>
                      <a:pt x="9568" y="419"/>
                    </a:lnTo>
                    <a:lnTo>
                      <a:pt x="9930" y="571"/>
                    </a:lnTo>
                    <a:lnTo>
                      <a:pt x="10272" y="780"/>
                    </a:lnTo>
                    <a:lnTo>
                      <a:pt x="10596" y="989"/>
                    </a:lnTo>
                    <a:lnTo>
                      <a:pt x="10919" y="1237"/>
                    </a:lnTo>
                    <a:lnTo>
                      <a:pt x="11242" y="1503"/>
                    </a:lnTo>
                    <a:lnTo>
                      <a:pt x="11547" y="1788"/>
                    </a:lnTo>
                    <a:lnTo>
                      <a:pt x="11832" y="2093"/>
                    </a:lnTo>
                    <a:lnTo>
                      <a:pt x="12117" y="2435"/>
                    </a:lnTo>
                    <a:lnTo>
                      <a:pt x="12403" y="2778"/>
                    </a:lnTo>
                    <a:lnTo>
                      <a:pt x="12650" y="3158"/>
                    </a:lnTo>
                    <a:lnTo>
                      <a:pt x="12916" y="3558"/>
                    </a:lnTo>
                    <a:lnTo>
                      <a:pt x="13145" y="3957"/>
                    </a:lnTo>
                    <a:lnTo>
                      <a:pt x="13373" y="4394"/>
                    </a:lnTo>
                    <a:lnTo>
                      <a:pt x="13582" y="4832"/>
                    </a:lnTo>
                    <a:lnTo>
                      <a:pt x="13772" y="5308"/>
                    </a:lnTo>
                    <a:lnTo>
                      <a:pt x="13963" y="5783"/>
                    </a:lnTo>
                    <a:lnTo>
                      <a:pt x="14134" y="6278"/>
                    </a:lnTo>
                    <a:lnTo>
                      <a:pt x="14286" y="6791"/>
                    </a:lnTo>
                    <a:lnTo>
                      <a:pt x="14419" y="7305"/>
                    </a:lnTo>
                    <a:lnTo>
                      <a:pt x="14533" y="7838"/>
                    </a:lnTo>
                    <a:lnTo>
                      <a:pt x="14647" y="8389"/>
                    </a:lnTo>
                    <a:lnTo>
                      <a:pt x="14723" y="8941"/>
                    </a:lnTo>
                    <a:lnTo>
                      <a:pt x="14800" y="9511"/>
                    </a:lnTo>
                    <a:lnTo>
                      <a:pt x="14857" y="10101"/>
                    </a:lnTo>
                    <a:lnTo>
                      <a:pt x="14895" y="10672"/>
                    </a:lnTo>
                    <a:lnTo>
                      <a:pt x="14895" y="11281"/>
                    </a:lnTo>
                    <a:lnTo>
                      <a:pt x="14895" y="11870"/>
                    </a:lnTo>
                    <a:lnTo>
                      <a:pt x="14895" y="1187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1"/>
              <p:cNvSpPr/>
              <p:nvPr/>
            </p:nvSpPr>
            <p:spPr>
              <a:xfrm>
                <a:off x="4098800" y="-832225"/>
                <a:ext cx="191675" cy="353850"/>
              </a:xfrm>
              <a:custGeom>
                <a:avLst/>
                <a:gdLst/>
                <a:ahLst/>
                <a:cxnLst/>
                <a:rect l="l" t="t" r="r" b="b"/>
                <a:pathLst>
                  <a:path w="7667" h="14154" extrusionOk="0">
                    <a:moveTo>
                      <a:pt x="3805" y="1"/>
                    </a:moveTo>
                    <a:lnTo>
                      <a:pt x="3615" y="39"/>
                    </a:lnTo>
                    <a:lnTo>
                      <a:pt x="3405" y="77"/>
                    </a:lnTo>
                    <a:lnTo>
                      <a:pt x="3215" y="134"/>
                    </a:lnTo>
                    <a:lnTo>
                      <a:pt x="3044" y="210"/>
                    </a:lnTo>
                    <a:lnTo>
                      <a:pt x="2854" y="305"/>
                    </a:lnTo>
                    <a:lnTo>
                      <a:pt x="2664" y="400"/>
                    </a:lnTo>
                    <a:lnTo>
                      <a:pt x="2492" y="533"/>
                    </a:lnTo>
                    <a:lnTo>
                      <a:pt x="2321" y="667"/>
                    </a:lnTo>
                    <a:lnTo>
                      <a:pt x="2150" y="819"/>
                    </a:lnTo>
                    <a:lnTo>
                      <a:pt x="1979" y="990"/>
                    </a:lnTo>
                    <a:lnTo>
                      <a:pt x="1827" y="1161"/>
                    </a:lnTo>
                    <a:lnTo>
                      <a:pt x="1674" y="1351"/>
                    </a:lnTo>
                    <a:lnTo>
                      <a:pt x="1522" y="1561"/>
                    </a:lnTo>
                    <a:lnTo>
                      <a:pt x="1237" y="2017"/>
                    </a:lnTo>
                    <a:lnTo>
                      <a:pt x="990" y="2512"/>
                    </a:lnTo>
                    <a:lnTo>
                      <a:pt x="742" y="3044"/>
                    </a:lnTo>
                    <a:lnTo>
                      <a:pt x="552" y="3634"/>
                    </a:lnTo>
                    <a:lnTo>
                      <a:pt x="362" y="4243"/>
                    </a:lnTo>
                    <a:lnTo>
                      <a:pt x="229" y="4889"/>
                    </a:lnTo>
                    <a:lnTo>
                      <a:pt x="115" y="5574"/>
                    </a:lnTo>
                    <a:lnTo>
                      <a:pt x="39" y="6278"/>
                    </a:lnTo>
                    <a:lnTo>
                      <a:pt x="0" y="7001"/>
                    </a:lnTo>
                    <a:lnTo>
                      <a:pt x="0" y="7724"/>
                    </a:lnTo>
                    <a:lnTo>
                      <a:pt x="39" y="8428"/>
                    </a:lnTo>
                    <a:lnTo>
                      <a:pt x="134" y="9093"/>
                    </a:lnTo>
                    <a:lnTo>
                      <a:pt x="248" y="9759"/>
                    </a:lnTo>
                    <a:lnTo>
                      <a:pt x="381" y="10387"/>
                    </a:lnTo>
                    <a:lnTo>
                      <a:pt x="571" y="10958"/>
                    </a:lnTo>
                    <a:lnTo>
                      <a:pt x="780" y="11509"/>
                    </a:lnTo>
                    <a:lnTo>
                      <a:pt x="1009" y="12023"/>
                    </a:lnTo>
                    <a:lnTo>
                      <a:pt x="1275" y="12479"/>
                    </a:lnTo>
                    <a:lnTo>
                      <a:pt x="1408" y="12708"/>
                    </a:lnTo>
                    <a:lnTo>
                      <a:pt x="1560" y="12898"/>
                    </a:lnTo>
                    <a:lnTo>
                      <a:pt x="1712" y="13088"/>
                    </a:lnTo>
                    <a:lnTo>
                      <a:pt x="1865" y="13259"/>
                    </a:lnTo>
                    <a:lnTo>
                      <a:pt x="2017" y="13431"/>
                    </a:lnTo>
                    <a:lnTo>
                      <a:pt x="2188" y="13564"/>
                    </a:lnTo>
                    <a:lnTo>
                      <a:pt x="2359" y="13697"/>
                    </a:lnTo>
                    <a:lnTo>
                      <a:pt x="2530" y="13811"/>
                    </a:lnTo>
                    <a:lnTo>
                      <a:pt x="2721" y="13925"/>
                    </a:lnTo>
                    <a:lnTo>
                      <a:pt x="2892" y="14001"/>
                    </a:lnTo>
                    <a:lnTo>
                      <a:pt x="3082" y="14058"/>
                    </a:lnTo>
                    <a:lnTo>
                      <a:pt x="3272" y="14115"/>
                    </a:lnTo>
                    <a:lnTo>
                      <a:pt x="3463" y="14153"/>
                    </a:lnTo>
                    <a:lnTo>
                      <a:pt x="3862" y="14153"/>
                    </a:lnTo>
                    <a:lnTo>
                      <a:pt x="4052" y="14134"/>
                    </a:lnTo>
                    <a:lnTo>
                      <a:pt x="4261" y="14096"/>
                    </a:lnTo>
                    <a:lnTo>
                      <a:pt x="4452" y="14039"/>
                    </a:lnTo>
                    <a:lnTo>
                      <a:pt x="4623" y="13963"/>
                    </a:lnTo>
                    <a:lnTo>
                      <a:pt x="4813" y="13868"/>
                    </a:lnTo>
                    <a:lnTo>
                      <a:pt x="5003" y="13754"/>
                    </a:lnTo>
                    <a:lnTo>
                      <a:pt x="5175" y="13640"/>
                    </a:lnTo>
                    <a:lnTo>
                      <a:pt x="5346" y="13507"/>
                    </a:lnTo>
                    <a:lnTo>
                      <a:pt x="5517" y="13354"/>
                    </a:lnTo>
                    <a:lnTo>
                      <a:pt x="5688" y="13183"/>
                    </a:lnTo>
                    <a:lnTo>
                      <a:pt x="5840" y="12993"/>
                    </a:lnTo>
                    <a:lnTo>
                      <a:pt x="5992" y="12803"/>
                    </a:lnTo>
                    <a:lnTo>
                      <a:pt x="6145" y="12594"/>
                    </a:lnTo>
                    <a:lnTo>
                      <a:pt x="6430" y="12156"/>
                    </a:lnTo>
                    <a:lnTo>
                      <a:pt x="6677" y="11661"/>
                    </a:lnTo>
                    <a:lnTo>
                      <a:pt x="6925" y="11110"/>
                    </a:lnTo>
                    <a:lnTo>
                      <a:pt x="7115" y="10539"/>
                    </a:lnTo>
                    <a:lnTo>
                      <a:pt x="7305" y="9911"/>
                    </a:lnTo>
                    <a:lnTo>
                      <a:pt x="7438" y="9265"/>
                    </a:lnTo>
                    <a:lnTo>
                      <a:pt x="7552" y="8599"/>
                    </a:lnTo>
                    <a:lnTo>
                      <a:pt x="7628" y="7895"/>
                    </a:lnTo>
                    <a:lnTo>
                      <a:pt x="7666" y="7172"/>
                    </a:lnTo>
                    <a:lnTo>
                      <a:pt x="7666" y="6449"/>
                    </a:lnTo>
                    <a:lnTo>
                      <a:pt x="7628" y="5746"/>
                    </a:lnTo>
                    <a:lnTo>
                      <a:pt x="7533" y="5061"/>
                    </a:lnTo>
                    <a:lnTo>
                      <a:pt x="7419" y="4414"/>
                    </a:lnTo>
                    <a:lnTo>
                      <a:pt x="7286" y="3786"/>
                    </a:lnTo>
                    <a:lnTo>
                      <a:pt x="7096" y="3197"/>
                    </a:lnTo>
                    <a:lnTo>
                      <a:pt x="6887" y="2645"/>
                    </a:lnTo>
                    <a:lnTo>
                      <a:pt x="6658" y="2150"/>
                    </a:lnTo>
                    <a:lnTo>
                      <a:pt x="6392" y="1675"/>
                    </a:lnTo>
                    <a:lnTo>
                      <a:pt x="6259" y="1465"/>
                    </a:lnTo>
                    <a:lnTo>
                      <a:pt x="6107" y="1256"/>
                    </a:lnTo>
                    <a:lnTo>
                      <a:pt x="5954" y="1085"/>
                    </a:lnTo>
                    <a:lnTo>
                      <a:pt x="5802" y="895"/>
                    </a:lnTo>
                    <a:lnTo>
                      <a:pt x="5650" y="743"/>
                    </a:lnTo>
                    <a:lnTo>
                      <a:pt x="5479" y="590"/>
                    </a:lnTo>
                    <a:lnTo>
                      <a:pt x="5308" y="457"/>
                    </a:lnTo>
                    <a:lnTo>
                      <a:pt x="5136" y="343"/>
                    </a:lnTo>
                    <a:lnTo>
                      <a:pt x="4946" y="248"/>
                    </a:lnTo>
                    <a:lnTo>
                      <a:pt x="4775" y="172"/>
                    </a:lnTo>
                    <a:lnTo>
                      <a:pt x="4585" y="96"/>
                    </a:lnTo>
                    <a:lnTo>
                      <a:pt x="4395" y="58"/>
                    </a:lnTo>
                    <a:lnTo>
                      <a:pt x="4204" y="20"/>
                    </a:lnTo>
                    <a:lnTo>
                      <a:pt x="39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1"/>
              <p:cNvSpPr/>
              <p:nvPr/>
            </p:nvSpPr>
            <p:spPr>
              <a:xfrm>
                <a:off x="4456425" y="-1286850"/>
                <a:ext cx="32350" cy="39025"/>
              </a:xfrm>
              <a:custGeom>
                <a:avLst/>
                <a:gdLst/>
                <a:ahLst/>
                <a:cxnLst/>
                <a:rect l="l" t="t" r="r" b="b"/>
                <a:pathLst>
                  <a:path w="1294" h="1561" fill="none" extrusionOk="0">
                    <a:moveTo>
                      <a:pt x="989" y="1560"/>
                    </a:moveTo>
                    <a:lnTo>
                      <a:pt x="989" y="1560"/>
                    </a:lnTo>
                    <a:lnTo>
                      <a:pt x="742" y="1408"/>
                    </a:lnTo>
                    <a:lnTo>
                      <a:pt x="514" y="1237"/>
                    </a:lnTo>
                    <a:lnTo>
                      <a:pt x="305" y="1028"/>
                    </a:lnTo>
                    <a:lnTo>
                      <a:pt x="133" y="799"/>
                    </a:lnTo>
                    <a:lnTo>
                      <a:pt x="133" y="799"/>
                    </a:lnTo>
                    <a:lnTo>
                      <a:pt x="57" y="609"/>
                    </a:lnTo>
                    <a:lnTo>
                      <a:pt x="19" y="514"/>
                    </a:lnTo>
                    <a:lnTo>
                      <a:pt x="0" y="419"/>
                    </a:lnTo>
                    <a:lnTo>
                      <a:pt x="0" y="419"/>
                    </a:lnTo>
                    <a:lnTo>
                      <a:pt x="0" y="324"/>
                    </a:lnTo>
                    <a:lnTo>
                      <a:pt x="19" y="229"/>
                    </a:lnTo>
                    <a:lnTo>
                      <a:pt x="57" y="134"/>
                    </a:lnTo>
                    <a:lnTo>
                      <a:pt x="133" y="76"/>
                    </a:lnTo>
                    <a:lnTo>
                      <a:pt x="133" y="76"/>
                    </a:lnTo>
                    <a:lnTo>
                      <a:pt x="209" y="38"/>
                    </a:lnTo>
                    <a:lnTo>
                      <a:pt x="286" y="0"/>
                    </a:lnTo>
                    <a:lnTo>
                      <a:pt x="362" y="0"/>
                    </a:lnTo>
                    <a:lnTo>
                      <a:pt x="438" y="19"/>
                    </a:lnTo>
                    <a:lnTo>
                      <a:pt x="533" y="38"/>
                    </a:lnTo>
                    <a:lnTo>
                      <a:pt x="609" y="76"/>
                    </a:lnTo>
                    <a:lnTo>
                      <a:pt x="761" y="172"/>
                    </a:lnTo>
                    <a:lnTo>
                      <a:pt x="761" y="172"/>
                    </a:lnTo>
                    <a:lnTo>
                      <a:pt x="1008" y="400"/>
                    </a:lnTo>
                    <a:lnTo>
                      <a:pt x="1142" y="514"/>
                    </a:lnTo>
                    <a:lnTo>
                      <a:pt x="1218" y="552"/>
                    </a:lnTo>
                    <a:lnTo>
                      <a:pt x="1294" y="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1"/>
              <p:cNvSpPr/>
              <p:nvPr/>
            </p:nvSpPr>
            <p:spPr>
              <a:xfrm>
                <a:off x="4456900" y="-1196500"/>
                <a:ext cx="50900" cy="71375"/>
              </a:xfrm>
              <a:custGeom>
                <a:avLst/>
                <a:gdLst/>
                <a:ahLst/>
                <a:cxnLst/>
                <a:rect l="l" t="t" r="r" b="b"/>
                <a:pathLst>
                  <a:path w="2036" h="2855" extrusionOk="0">
                    <a:moveTo>
                      <a:pt x="856" y="1"/>
                    </a:moveTo>
                    <a:lnTo>
                      <a:pt x="780" y="20"/>
                    </a:lnTo>
                    <a:lnTo>
                      <a:pt x="704" y="39"/>
                    </a:lnTo>
                    <a:lnTo>
                      <a:pt x="0" y="324"/>
                    </a:lnTo>
                    <a:lnTo>
                      <a:pt x="1027" y="2854"/>
                    </a:lnTo>
                    <a:lnTo>
                      <a:pt x="1731" y="2569"/>
                    </a:lnTo>
                    <a:lnTo>
                      <a:pt x="1788" y="2531"/>
                    </a:lnTo>
                    <a:lnTo>
                      <a:pt x="1845" y="2493"/>
                    </a:lnTo>
                    <a:lnTo>
                      <a:pt x="1902" y="2436"/>
                    </a:lnTo>
                    <a:lnTo>
                      <a:pt x="1940" y="2359"/>
                    </a:lnTo>
                    <a:lnTo>
                      <a:pt x="1998" y="2207"/>
                    </a:lnTo>
                    <a:lnTo>
                      <a:pt x="2036" y="2017"/>
                    </a:lnTo>
                    <a:lnTo>
                      <a:pt x="2036" y="1789"/>
                    </a:lnTo>
                    <a:lnTo>
                      <a:pt x="2017" y="1560"/>
                    </a:lnTo>
                    <a:lnTo>
                      <a:pt x="1960" y="1294"/>
                    </a:lnTo>
                    <a:lnTo>
                      <a:pt x="1864" y="1047"/>
                    </a:lnTo>
                    <a:lnTo>
                      <a:pt x="1750" y="800"/>
                    </a:lnTo>
                    <a:lnTo>
                      <a:pt x="1617" y="571"/>
                    </a:lnTo>
                    <a:lnTo>
                      <a:pt x="1465" y="381"/>
                    </a:lnTo>
                    <a:lnTo>
                      <a:pt x="1313" y="229"/>
                    </a:lnTo>
                    <a:lnTo>
                      <a:pt x="1161" y="96"/>
                    </a:lnTo>
                    <a:lnTo>
                      <a:pt x="989" y="39"/>
                    </a:lnTo>
                    <a:lnTo>
                      <a:pt x="913" y="20"/>
                    </a:lnTo>
                    <a:lnTo>
                      <a:pt x="8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1"/>
              <p:cNvSpPr/>
              <p:nvPr/>
            </p:nvSpPr>
            <p:spPr>
              <a:xfrm>
                <a:off x="4449275" y="-1189375"/>
                <a:ext cx="40925" cy="64725"/>
              </a:xfrm>
              <a:custGeom>
                <a:avLst/>
                <a:gdLst/>
                <a:ahLst/>
                <a:cxnLst/>
                <a:rect l="l" t="t" r="r" b="b"/>
                <a:pathLst>
                  <a:path w="1637" h="2589" extrusionOk="0">
                    <a:moveTo>
                      <a:pt x="438" y="1"/>
                    </a:moveTo>
                    <a:lnTo>
                      <a:pt x="362" y="20"/>
                    </a:lnTo>
                    <a:lnTo>
                      <a:pt x="305" y="39"/>
                    </a:lnTo>
                    <a:lnTo>
                      <a:pt x="229" y="77"/>
                    </a:lnTo>
                    <a:lnTo>
                      <a:pt x="191" y="115"/>
                    </a:lnTo>
                    <a:lnTo>
                      <a:pt x="134" y="172"/>
                    </a:lnTo>
                    <a:lnTo>
                      <a:pt x="96" y="229"/>
                    </a:lnTo>
                    <a:lnTo>
                      <a:pt x="20" y="400"/>
                    </a:lnTo>
                    <a:lnTo>
                      <a:pt x="1" y="591"/>
                    </a:lnTo>
                    <a:lnTo>
                      <a:pt x="1" y="800"/>
                    </a:lnTo>
                    <a:lnTo>
                      <a:pt x="20" y="1047"/>
                    </a:lnTo>
                    <a:lnTo>
                      <a:pt x="77" y="1295"/>
                    </a:lnTo>
                    <a:lnTo>
                      <a:pt x="172" y="1561"/>
                    </a:lnTo>
                    <a:lnTo>
                      <a:pt x="286" y="1808"/>
                    </a:lnTo>
                    <a:lnTo>
                      <a:pt x="419" y="2036"/>
                    </a:lnTo>
                    <a:lnTo>
                      <a:pt x="572" y="2227"/>
                    </a:lnTo>
                    <a:lnTo>
                      <a:pt x="724" y="2379"/>
                    </a:lnTo>
                    <a:lnTo>
                      <a:pt x="876" y="2493"/>
                    </a:lnTo>
                    <a:lnTo>
                      <a:pt x="1028" y="2569"/>
                    </a:lnTo>
                    <a:lnTo>
                      <a:pt x="1104" y="2588"/>
                    </a:lnTo>
                    <a:lnTo>
                      <a:pt x="1256" y="2588"/>
                    </a:lnTo>
                    <a:lnTo>
                      <a:pt x="1332" y="2569"/>
                    </a:lnTo>
                    <a:lnTo>
                      <a:pt x="1389" y="2531"/>
                    </a:lnTo>
                    <a:lnTo>
                      <a:pt x="1447" y="2493"/>
                    </a:lnTo>
                    <a:lnTo>
                      <a:pt x="1485" y="2436"/>
                    </a:lnTo>
                    <a:lnTo>
                      <a:pt x="1542" y="2379"/>
                    </a:lnTo>
                    <a:lnTo>
                      <a:pt x="1599" y="2208"/>
                    </a:lnTo>
                    <a:lnTo>
                      <a:pt x="1637" y="2017"/>
                    </a:lnTo>
                    <a:lnTo>
                      <a:pt x="1637" y="1789"/>
                    </a:lnTo>
                    <a:lnTo>
                      <a:pt x="1599" y="1561"/>
                    </a:lnTo>
                    <a:lnTo>
                      <a:pt x="1542" y="1295"/>
                    </a:lnTo>
                    <a:lnTo>
                      <a:pt x="1466" y="1047"/>
                    </a:lnTo>
                    <a:lnTo>
                      <a:pt x="1332" y="800"/>
                    </a:lnTo>
                    <a:lnTo>
                      <a:pt x="1199" y="572"/>
                    </a:lnTo>
                    <a:lnTo>
                      <a:pt x="1066" y="381"/>
                    </a:lnTo>
                    <a:lnTo>
                      <a:pt x="914" y="229"/>
                    </a:lnTo>
                    <a:lnTo>
                      <a:pt x="743" y="115"/>
                    </a:lnTo>
                    <a:lnTo>
                      <a:pt x="591" y="39"/>
                    </a:lnTo>
                    <a:lnTo>
                      <a:pt x="514" y="20"/>
                    </a:lnTo>
                    <a:lnTo>
                      <a:pt x="4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1"/>
              <p:cNvSpPr/>
              <p:nvPr/>
            </p:nvSpPr>
            <p:spPr>
              <a:xfrm>
                <a:off x="4494450" y="-1107100"/>
                <a:ext cx="50925" cy="70900"/>
              </a:xfrm>
              <a:custGeom>
                <a:avLst/>
                <a:gdLst/>
                <a:ahLst/>
                <a:cxnLst/>
                <a:rect l="l" t="t" r="r" b="b"/>
                <a:pathLst>
                  <a:path w="2037" h="2836" extrusionOk="0">
                    <a:moveTo>
                      <a:pt x="781" y="1"/>
                    </a:moveTo>
                    <a:lnTo>
                      <a:pt x="705" y="20"/>
                    </a:lnTo>
                    <a:lnTo>
                      <a:pt x="1" y="305"/>
                    </a:lnTo>
                    <a:lnTo>
                      <a:pt x="1028" y="2835"/>
                    </a:lnTo>
                    <a:lnTo>
                      <a:pt x="1732" y="2550"/>
                    </a:lnTo>
                    <a:lnTo>
                      <a:pt x="1789" y="2512"/>
                    </a:lnTo>
                    <a:lnTo>
                      <a:pt x="1846" y="2474"/>
                    </a:lnTo>
                    <a:lnTo>
                      <a:pt x="1903" y="2417"/>
                    </a:lnTo>
                    <a:lnTo>
                      <a:pt x="1941" y="2360"/>
                    </a:lnTo>
                    <a:lnTo>
                      <a:pt x="1998" y="2188"/>
                    </a:lnTo>
                    <a:lnTo>
                      <a:pt x="2036" y="1998"/>
                    </a:lnTo>
                    <a:lnTo>
                      <a:pt x="2036" y="1789"/>
                    </a:lnTo>
                    <a:lnTo>
                      <a:pt x="2017" y="1542"/>
                    </a:lnTo>
                    <a:lnTo>
                      <a:pt x="1960" y="1294"/>
                    </a:lnTo>
                    <a:lnTo>
                      <a:pt x="1865" y="1028"/>
                    </a:lnTo>
                    <a:lnTo>
                      <a:pt x="1751" y="781"/>
                    </a:lnTo>
                    <a:lnTo>
                      <a:pt x="1618" y="552"/>
                    </a:lnTo>
                    <a:lnTo>
                      <a:pt x="1466" y="362"/>
                    </a:lnTo>
                    <a:lnTo>
                      <a:pt x="1314" y="210"/>
                    </a:lnTo>
                    <a:lnTo>
                      <a:pt x="1161" y="96"/>
                    </a:lnTo>
                    <a:lnTo>
                      <a:pt x="1009" y="20"/>
                    </a:lnTo>
                    <a:lnTo>
                      <a:pt x="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1"/>
              <p:cNvSpPr/>
              <p:nvPr/>
            </p:nvSpPr>
            <p:spPr>
              <a:xfrm>
                <a:off x="4486850" y="-1099950"/>
                <a:ext cx="40925" cy="64700"/>
              </a:xfrm>
              <a:custGeom>
                <a:avLst/>
                <a:gdLst/>
                <a:ahLst/>
                <a:cxnLst/>
                <a:rect l="l" t="t" r="r" b="b"/>
                <a:pathLst>
                  <a:path w="1637" h="2588" extrusionOk="0">
                    <a:moveTo>
                      <a:pt x="381" y="0"/>
                    </a:moveTo>
                    <a:lnTo>
                      <a:pt x="305" y="19"/>
                    </a:lnTo>
                    <a:lnTo>
                      <a:pt x="248" y="57"/>
                    </a:lnTo>
                    <a:lnTo>
                      <a:pt x="191" y="95"/>
                    </a:lnTo>
                    <a:lnTo>
                      <a:pt x="134" y="152"/>
                    </a:lnTo>
                    <a:lnTo>
                      <a:pt x="96" y="228"/>
                    </a:lnTo>
                    <a:lnTo>
                      <a:pt x="39" y="381"/>
                    </a:lnTo>
                    <a:lnTo>
                      <a:pt x="1" y="571"/>
                    </a:lnTo>
                    <a:lnTo>
                      <a:pt x="1" y="799"/>
                    </a:lnTo>
                    <a:lnTo>
                      <a:pt x="20" y="1027"/>
                    </a:lnTo>
                    <a:lnTo>
                      <a:pt x="77" y="1294"/>
                    </a:lnTo>
                    <a:lnTo>
                      <a:pt x="172" y="1541"/>
                    </a:lnTo>
                    <a:lnTo>
                      <a:pt x="286" y="1788"/>
                    </a:lnTo>
                    <a:lnTo>
                      <a:pt x="419" y="2017"/>
                    </a:lnTo>
                    <a:lnTo>
                      <a:pt x="571" y="2207"/>
                    </a:lnTo>
                    <a:lnTo>
                      <a:pt x="723" y="2359"/>
                    </a:lnTo>
                    <a:lnTo>
                      <a:pt x="876" y="2492"/>
                    </a:lnTo>
                    <a:lnTo>
                      <a:pt x="1028" y="2549"/>
                    </a:lnTo>
                    <a:lnTo>
                      <a:pt x="1104" y="2568"/>
                    </a:lnTo>
                    <a:lnTo>
                      <a:pt x="1180" y="2587"/>
                    </a:lnTo>
                    <a:lnTo>
                      <a:pt x="1256" y="2568"/>
                    </a:lnTo>
                    <a:lnTo>
                      <a:pt x="1332" y="2549"/>
                    </a:lnTo>
                    <a:lnTo>
                      <a:pt x="1389" y="2530"/>
                    </a:lnTo>
                    <a:lnTo>
                      <a:pt x="1446" y="2473"/>
                    </a:lnTo>
                    <a:lnTo>
                      <a:pt x="1503" y="2416"/>
                    </a:lnTo>
                    <a:lnTo>
                      <a:pt x="1541" y="2359"/>
                    </a:lnTo>
                    <a:lnTo>
                      <a:pt x="1599" y="2188"/>
                    </a:lnTo>
                    <a:lnTo>
                      <a:pt x="1637" y="1998"/>
                    </a:lnTo>
                    <a:lnTo>
                      <a:pt x="1637" y="1788"/>
                    </a:lnTo>
                    <a:lnTo>
                      <a:pt x="1618" y="1541"/>
                    </a:lnTo>
                    <a:lnTo>
                      <a:pt x="1541" y="1294"/>
                    </a:lnTo>
                    <a:lnTo>
                      <a:pt x="1465" y="1027"/>
                    </a:lnTo>
                    <a:lnTo>
                      <a:pt x="1351" y="780"/>
                    </a:lnTo>
                    <a:lnTo>
                      <a:pt x="1218" y="552"/>
                    </a:lnTo>
                    <a:lnTo>
                      <a:pt x="1066" y="362"/>
                    </a:lnTo>
                    <a:lnTo>
                      <a:pt x="914" y="209"/>
                    </a:lnTo>
                    <a:lnTo>
                      <a:pt x="762"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1"/>
              <p:cNvSpPr/>
              <p:nvPr/>
            </p:nvSpPr>
            <p:spPr>
              <a:xfrm>
                <a:off x="4532025" y="-1018150"/>
                <a:ext cx="50925" cy="70875"/>
              </a:xfrm>
              <a:custGeom>
                <a:avLst/>
                <a:gdLst/>
                <a:ahLst/>
                <a:cxnLst/>
                <a:rect l="l" t="t" r="r" b="b"/>
                <a:pathLst>
                  <a:path w="2037" h="2835" extrusionOk="0">
                    <a:moveTo>
                      <a:pt x="781" y="0"/>
                    </a:moveTo>
                    <a:lnTo>
                      <a:pt x="705" y="19"/>
                    </a:lnTo>
                    <a:lnTo>
                      <a:pt x="1" y="304"/>
                    </a:lnTo>
                    <a:lnTo>
                      <a:pt x="1028" y="2834"/>
                    </a:lnTo>
                    <a:lnTo>
                      <a:pt x="1732" y="2549"/>
                    </a:lnTo>
                    <a:lnTo>
                      <a:pt x="1808" y="2530"/>
                    </a:lnTo>
                    <a:lnTo>
                      <a:pt x="1846" y="2473"/>
                    </a:lnTo>
                    <a:lnTo>
                      <a:pt x="1903" y="2416"/>
                    </a:lnTo>
                    <a:lnTo>
                      <a:pt x="1941" y="2359"/>
                    </a:lnTo>
                    <a:lnTo>
                      <a:pt x="2017" y="2188"/>
                    </a:lnTo>
                    <a:lnTo>
                      <a:pt x="2036" y="1997"/>
                    </a:lnTo>
                    <a:lnTo>
                      <a:pt x="2036" y="1788"/>
                    </a:lnTo>
                    <a:lnTo>
                      <a:pt x="2017" y="1541"/>
                    </a:lnTo>
                    <a:lnTo>
                      <a:pt x="1960" y="1294"/>
                    </a:lnTo>
                    <a:lnTo>
                      <a:pt x="1865" y="1027"/>
                    </a:lnTo>
                    <a:lnTo>
                      <a:pt x="1751" y="780"/>
                    </a:lnTo>
                    <a:lnTo>
                      <a:pt x="1618" y="552"/>
                    </a:lnTo>
                    <a:lnTo>
                      <a:pt x="1465" y="361"/>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1"/>
              <p:cNvSpPr/>
              <p:nvPr/>
            </p:nvSpPr>
            <p:spPr>
              <a:xfrm>
                <a:off x="4524425" y="-1011025"/>
                <a:ext cx="40925" cy="64700"/>
              </a:xfrm>
              <a:custGeom>
                <a:avLst/>
                <a:gdLst/>
                <a:ahLst/>
                <a:cxnLst/>
                <a:rect l="l" t="t" r="r" b="b"/>
                <a:pathLst>
                  <a:path w="1637" h="2588" extrusionOk="0">
                    <a:moveTo>
                      <a:pt x="381" y="0"/>
                    </a:moveTo>
                    <a:lnTo>
                      <a:pt x="305" y="19"/>
                    </a:lnTo>
                    <a:lnTo>
                      <a:pt x="248" y="57"/>
                    </a:lnTo>
                    <a:lnTo>
                      <a:pt x="191" y="95"/>
                    </a:lnTo>
                    <a:lnTo>
                      <a:pt x="134" y="153"/>
                    </a:lnTo>
                    <a:lnTo>
                      <a:pt x="96" y="229"/>
                    </a:lnTo>
                    <a:lnTo>
                      <a:pt x="38" y="381"/>
                    </a:lnTo>
                    <a:lnTo>
                      <a:pt x="0" y="571"/>
                    </a:lnTo>
                    <a:lnTo>
                      <a:pt x="0" y="799"/>
                    </a:lnTo>
                    <a:lnTo>
                      <a:pt x="19" y="1028"/>
                    </a:lnTo>
                    <a:lnTo>
                      <a:pt x="76" y="1294"/>
                    </a:lnTo>
                    <a:lnTo>
                      <a:pt x="172" y="1541"/>
                    </a:lnTo>
                    <a:lnTo>
                      <a:pt x="286" y="1807"/>
                    </a:lnTo>
                    <a:lnTo>
                      <a:pt x="419" y="2017"/>
                    </a:lnTo>
                    <a:lnTo>
                      <a:pt x="571" y="2207"/>
                    </a:lnTo>
                    <a:lnTo>
                      <a:pt x="723" y="2378"/>
                    </a:lnTo>
                    <a:lnTo>
                      <a:pt x="875" y="2492"/>
                    </a:lnTo>
                    <a:lnTo>
                      <a:pt x="1047" y="2568"/>
                    </a:lnTo>
                    <a:lnTo>
                      <a:pt x="1123" y="2587"/>
                    </a:lnTo>
                    <a:lnTo>
                      <a:pt x="1256" y="2587"/>
                    </a:lnTo>
                    <a:lnTo>
                      <a:pt x="1332" y="2549"/>
                    </a:lnTo>
                    <a:lnTo>
                      <a:pt x="1389" y="2530"/>
                    </a:lnTo>
                    <a:lnTo>
                      <a:pt x="1446" y="2473"/>
                    </a:lnTo>
                    <a:lnTo>
                      <a:pt x="1503" y="2416"/>
                    </a:lnTo>
                    <a:lnTo>
                      <a:pt x="1541" y="2359"/>
                    </a:lnTo>
                    <a:lnTo>
                      <a:pt x="1598" y="2188"/>
                    </a:lnTo>
                    <a:lnTo>
                      <a:pt x="1636" y="1998"/>
                    </a:lnTo>
                    <a:lnTo>
                      <a:pt x="1636" y="1788"/>
                    </a:lnTo>
                    <a:lnTo>
                      <a:pt x="1617" y="1541"/>
                    </a:lnTo>
                    <a:lnTo>
                      <a:pt x="1560" y="1294"/>
                    </a:lnTo>
                    <a:lnTo>
                      <a:pt x="1465" y="1028"/>
                    </a:lnTo>
                    <a:lnTo>
                      <a:pt x="1351" y="780"/>
                    </a:lnTo>
                    <a:lnTo>
                      <a:pt x="1218" y="552"/>
                    </a:lnTo>
                    <a:lnTo>
                      <a:pt x="1066" y="362"/>
                    </a:lnTo>
                    <a:lnTo>
                      <a:pt x="913" y="210"/>
                    </a:lnTo>
                    <a:lnTo>
                      <a:pt x="761"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1"/>
              <p:cNvSpPr/>
              <p:nvPr/>
            </p:nvSpPr>
            <p:spPr>
              <a:xfrm>
                <a:off x="4569600" y="-929225"/>
                <a:ext cx="51375" cy="71350"/>
              </a:xfrm>
              <a:custGeom>
                <a:avLst/>
                <a:gdLst/>
                <a:ahLst/>
                <a:cxnLst/>
                <a:rect l="l" t="t" r="r" b="b"/>
                <a:pathLst>
                  <a:path w="2055" h="2854" extrusionOk="0">
                    <a:moveTo>
                      <a:pt x="780" y="0"/>
                    </a:moveTo>
                    <a:lnTo>
                      <a:pt x="723" y="19"/>
                    </a:lnTo>
                    <a:lnTo>
                      <a:pt x="1" y="305"/>
                    </a:lnTo>
                    <a:lnTo>
                      <a:pt x="1028" y="2854"/>
                    </a:lnTo>
                    <a:lnTo>
                      <a:pt x="1732" y="2568"/>
                    </a:lnTo>
                    <a:lnTo>
                      <a:pt x="1808" y="2530"/>
                    </a:lnTo>
                    <a:lnTo>
                      <a:pt x="1865" y="2492"/>
                    </a:lnTo>
                    <a:lnTo>
                      <a:pt x="1903" y="2435"/>
                    </a:lnTo>
                    <a:lnTo>
                      <a:pt x="1941" y="2359"/>
                    </a:lnTo>
                    <a:lnTo>
                      <a:pt x="2017" y="2207"/>
                    </a:lnTo>
                    <a:lnTo>
                      <a:pt x="2036" y="1998"/>
                    </a:lnTo>
                    <a:lnTo>
                      <a:pt x="2055" y="1788"/>
                    </a:lnTo>
                    <a:lnTo>
                      <a:pt x="2017" y="1541"/>
                    </a:lnTo>
                    <a:lnTo>
                      <a:pt x="1960" y="1294"/>
                    </a:lnTo>
                    <a:lnTo>
                      <a:pt x="1865" y="1027"/>
                    </a:lnTo>
                    <a:lnTo>
                      <a:pt x="1751" y="780"/>
                    </a:lnTo>
                    <a:lnTo>
                      <a:pt x="1617" y="552"/>
                    </a:lnTo>
                    <a:lnTo>
                      <a:pt x="1484" y="362"/>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1"/>
              <p:cNvSpPr/>
              <p:nvPr/>
            </p:nvSpPr>
            <p:spPr>
              <a:xfrm>
                <a:off x="4562000" y="-922100"/>
                <a:ext cx="40925" cy="64700"/>
              </a:xfrm>
              <a:custGeom>
                <a:avLst/>
                <a:gdLst/>
                <a:ahLst/>
                <a:cxnLst/>
                <a:rect l="l" t="t" r="r" b="b"/>
                <a:pathLst>
                  <a:path w="1637" h="2588" extrusionOk="0">
                    <a:moveTo>
                      <a:pt x="381" y="1"/>
                    </a:moveTo>
                    <a:lnTo>
                      <a:pt x="305" y="20"/>
                    </a:lnTo>
                    <a:lnTo>
                      <a:pt x="247" y="58"/>
                    </a:lnTo>
                    <a:lnTo>
                      <a:pt x="190" y="96"/>
                    </a:lnTo>
                    <a:lnTo>
                      <a:pt x="133" y="153"/>
                    </a:lnTo>
                    <a:lnTo>
                      <a:pt x="95" y="229"/>
                    </a:lnTo>
                    <a:lnTo>
                      <a:pt x="38" y="381"/>
                    </a:lnTo>
                    <a:lnTo>
                      <a:pt x="0" y="590"/>
                    </a:lnTo>
                    <a:lnTo>
                      <a:pt x="0" y="799"/>
                    </a:lnTo>
                    <a:lnTo>
                      <a:pt x="38" y="1047"/>
                    </a:lnTo>
                    <a:lnTo>
                      <a:pt x="95" y="1294"/>
                    </a:lnTo>
                    <a:lnTo>
                      <a:pt x="171" y="1560"/>
                    </a:lnTo>
                    <a:lnTo>
                      <a:pt x="285" y="1808"/>
                    </a:lnTo>
                    <a:lnTo>
                      <a:pt x="419" y="2036"/>
                    </a:lnTo>
                    <a:lnTo>
                      <a:pt x="571" y="2226"/>
                    </a:lnTo>
                    <a:lnTo>
                      <a:pt x="723" y="2378"/>
                    </a:lnTo>
                    <a:lnTo>
                      <a:pt x="894" y="2492"/>
                    </a:lnTo>
                    <a:lnTo>
                      <a:pt x="1046" y="2569"/>
                    </a:lnTo>
                    <a:lnTo>
                      <a:pt x="1122" y="2588"/>
                    </a:lnTo>
                    <a:lnTo>
                      <a:pt x="1256" y="2588"/>
                    </a:lnTo>
                    <a:lnTo>
                      <a:pt x="1332" y="2569"/>
                    </a:lnTo>
                    <a:lnTo>
                      <a:pt x="1389" y="2531"/>
                    </a:lnTo>
                    <a:lnTo>
                      <a:pt x="1446" y="2492"/>
                    </a:lnTo>
                    <a:lnTo>
                      <a:pt x="1503" y="2435"/>
                    </a:lnTo>
                    <a:lnTo>
                      <a:pt x="1541" y="2359"/>
                    </a:lnTo>
                    <a:lnTo>
                      <a:pt x="1598" y="2207"/>
                    </a:lnTo>
                    <a:lnTo>
                      <a:pt x="1636" y="1998"/>
                    </a:lnTo>
                    <a:lnTo>
                      <a:pt x="1636" y="1789"/>
                    </a:lnTo>
                    <a:lnTo>
                      <a:pt x="1617" y="1541"/>
                    </a:lnTo>
                    <a:lnTo>
                      <a:pt x="1560" y="1294"/>
                    </a:lnTo>
                    <a:lnTo>
                      <a:pt x="1465" y="1028"/>
                    </a:lnTo>
                    <a:lnTo>
                      <a:pt x="1351" y="780"/>
                    </a:lnTo>
                    <a:lnTo>
                      <a:pt x="1218" y="552"/>
                    </a:lnTo>
                    <a:lnTo>
                      <a:pt x="1065" y="362"/>
                    </a:lnTo>
                    <a:lnTo>
                      <a:pt x="913" y="210"/>
                    </a:lnTo>
                    <a:lnTo>
                      <a:pt x="761" y="96"/>
                    </a:lnTo>
                    <a:lnTo>
                      <a:pt x="609" y="20"/>
                    </a:lnTo>
                    <a:lnTo>
                      <a:pt x="5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1"/>
              <p:cNvSpPr/>
              <p:nvPr/>
            </p:nvSpPr>
            <p:spPr>
              <a:xfrm>
                <a:off x="4607175" y="-840300"/>
                <a:ext cx="51375" cy="71350"/>
              </a:xfrm>
              <a:custGeom>
                <a:avLst/>
                <a:gdLst/>
                <a:ahLst/>
                <a:cxnLst/>
                <a:rect l="l" t="t" r="r" b="b"/>
                <a:pathLst>
                  <a:path w="2055" h="2854" extrusionOk="0">
                    <a:moveTo>
                      <a:pt x="780" y="0"/>
                    </a:moveTo>
                    <a:lnTo>
                      <a:pt x="723" y="38"/>
                    </a:lnTo>
                    <a:lnTo>
                      <a:pt x="0" y="324"/>
                    </a:lnTo>
                    <a:lnTo>
                      <a:pt x="1027" y="2854"/>
                    </a:lnTo>
                    <a:lnTo>
                      <a:pt x="1750" y="2568"/>
                    </a:lnTo>
                    <a:lnTo>
                      <a:pt x="1807" y="2530"/>
                    </a:lnTo>
                    <a:lnTo>
                      <a:pt x="1864" y="2492"/>
                    </a:lnTo>
                    <a:lnTo>
                      <a:pt x="1902" y="2435"/>
                    </a:lnTo>
                    <a:lnTo>
                      <a:pt x="1960" y="2359"/>
                    </a:lnTo>
                    <a:lnTo>
                      <a:pt x="2017" y="2207"/>
                    </a:lnTo>
                    <a:lnTo>
                      <a:pt x="2055" y="2017"/>
                    </a:lnTo>
                    <a:lnTo>
                      <a:pt x="2055" y="1788"/>
                    </a:lnTo>
                    <a:lnTo>
                      <a:pt x="2017" y="1560"/>
                    </a:lnTo>
                    <a:lnTo>
                      <a:pt x="1960" y="1294"/>
                    </a:lnTo>
                    <a:lnTo>
                      <a:pt x="1883" y="1047"/>
                    </a:lnTo>
                    <a:lnTo>
                      <a:pt x="1750" y="780"/>
                    </a:lnTo>
                    <a:lnTo>
                      <a:pt x="1617" y="571"/>
                    </a:lnTo>
                    <a:lnTo>
                      <a:pt x="1484" y="381"/>
                    </a:lnTo>
                    <a:lnTo>
                      <a:pt x="1332" y="210"/>
                    </a:lnTo>
                    <a:lnTo>
                      <a:pt x="1161" y="95"/>
                    </a:lnTo>
                    <a:lnTo>
                      <a:pt x="1008" y="19"/>
                    </a:lnTo>
                    <a:lnTo>
                      <a:pt x="9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1"/>
              <p:cNvSpPr/>
              <p:nvPr/>
            </p:nvSpPr>
            <p:spPr>
              <a:xfrm>
                <a:off x="4599550" y="-833175"/>
                <a:ext cx="40925" cy="64700"/>
              </a:xfrm>
              <a:custGeom>
                <a:avLst/>
                <a:gdLst/>
                <a:ahLst/>
                <a:cxnLst/>
                <a:rect l="l" t="t" r="r" b="b"/>
                <a:pathLst>
                  <a:path w="1637" h="2588" extrusionOk="0">
                    <a:moveTo>
                      <a:pt x="457" y="1"/>
                    </a:moveTo>
                    <a:lnTo>
                      <a:pt x="381" y="20"/>
                    </a:lnTo>
                    <a:lnTo>
                      <a:pt x="305" y="39"/>
                    </a:lnTo>
                    <a:lnTo>
                      <a:pt x="248" y="58"/>
                    </a:lnTo>
                    <a:lnTo>
                      <a:pt x="191" y="115"/>
                    </a:lnTo>
                    <a:lnTo>
                      <a:pt x="153" y="172"/>
                    </a:lnTo>
                    <a:lnTo>
                      <a:pt x="96" y="229"/>
                    </a:lnTo>
                    <a:lnTo>
                      <a:pt x="39" y="400"/>
                    </a:lnTo>
                    <a:lnTo>
                      <a:pt x="1" y="590"/>
                    </a:lnTo>
                    <a:lnTo>
                      <a:pt x="1" y="800"/>
                    </a:lnTo>
                    <a:lnTo>
                      <a:pt x="39" y="1047"/>
                    </a:lnTo>
                    <a:lnTo>
                      <a:pt x="96" y="1294"/>
                    </a:lnTo>
                    <a:lnTo>
                      <a:pt x="172" y="1561"/>
                    </a:lnTo>
                    <a:lnTo>
                      <a:pt x="305" y="1808"/>
                    </a:lnTo>
                    <a:lnTo>
                      <a:pt x="438" y="2036"/>
                    </a:lnTo>
                    <a:lnTo>
                      <a:pt x="572" y="2226"/>
                    </a:lnTo>
                    <a:lnTo>
                      <a:pt x="724" y="2379"/>
                    </a:lnTo>
                    <a:lnTo>
                      <a:pt x="895" y="2493"/>
                    </a:lnTo>
                    <a:lnTo>
                      <a:pt x="1047" y="2569"/>
                    </a:lnTo>
                    <a:lnTo>
                      <a:pt x="1123" y="2588"/>
                    </a:lnTo>
                    <a:lnTo>
                      <a:pt x="1275" y="2588"/>
                    </a:lnTo>
                    <a:lnTo>
                      <a:pt x="1332" y="2569"/>
                    </a:lnTo>
                    <a:lnTo>
                      <a:pt x="1409" y="2531"/>
                    </a:lnTo>
                    <a:lnTo>
                      <a:pt x="1466" y="2493"/>
                    </a:lnTo>
                    <a:lnTo>
                      <a:pt x="1504" y="2436"/>
                    </a:lnTo>
                    <a:lnTo>
                      <a:pt x="1542" y="2359"/>
                    </a:lnTo>
                    <a:lnTo>
                      <a:pt x="1618" y="2207"/>
                    </a:lnTo>
                    <a:lnTo>
                      <a:pt x="1637" y="2017"/>
                    </a:lnTo>
                    <a:lnTo>
                      <a:pt x="1637" y="1789"/>
                    </a:lnTo>
                    <a:lnTo>
                      <a:pt x="1618" y="1561"/>
                    </a:lnTo>
                    <a:lnTo>
                      <a:pt x="1561" y="1294"/>
                    </a:lnTo>
                    <a:lnTo>
                      <a:pt x="1466" y="1047"/>
                    </a:lnTo>
                    <a:lnTo>
                      <a:pt x="1351" y="781"/>
                    </a:lnTo>
                    <a:lnTo>
                      <a:pt x="1218" y="571"/>
                    </a:lnTo>
                    <a:lnTo>
                      <a:pt x="1066" y="381"/>
                    </a:lnTo>
                    <a:lnTo>
                      <a:pt x="914" y="210"/>
                    </a:lnTo>
                    <a:lnTo>
                      <a:pt x="762" y="96"/>
                    </a:lnTo>
                    <a:lnTo>
                      <a:pt x="610" y="20"/>
                    </a:lnTo>
                    <a:lnTo>
                      <a:pt x="5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1"/>
              <p:cNvSpPr/>
              <p:nvPr/>
            </p:nvSpPr>
            <p:spPr>
              <a:xfrm>
                <a:off x="4344175" y="-1514175"/>
                <a:ext cx="116075" cy="220700"/>
              </a:xfrm>
              <a:custGeom>
                <a:avLst/>
                <a:gdLst/>
                <a:ahLst/>
                <a:cxnLst/>
                <a:rect l="l" t="t" r="r" b="b"/>
                <a:pathLst>
                  <a:path w="4643" h="8828" extrusionOk="0">
                    <a:moveTo>
                      <a:pt x="2189" y="1"/>
                    </a:moveTo>
                    <a:lnTo>
                      <a:pt x="1960" y="77"/>
                    </a:lnTo>
                    <a:lnTo>
                      <a:pt x="1732" y="172"/>
                    </a:lnTo>
                    <a:lnTo>
                      <a:pt x="1504" y="324"/>
                    </a:lnTo>
                    <a:lnTo>
                      <a:pt x="1294" y="495"/>
                    </a:lnTo>
                    <a:lnTo>
                      <a:pt x="1104" y="724"/>
                    </a:lnTo>
                    <a:lnTo>
                      <a:pt x="914" y="971"/>
                    </a:lnTo>
                    <a:lnTo>
                      <a:pt x="743" y="1256"/>
                    </a:lnTo>
                    <a:lnTo>
                      <a:pt x="591" y="1561"/>
                    </a:lnTo>
                    <a:lnTo>
                      <a:pt x="457" y="1903"/>
                    </a:lnTo>
                    <a:lnTo>
                      <a:pt x="324" y="2264"/>
                    </a:lnTo>
                    <a:lnTo>
                      <a:pt x="229" y="2645"/>
                    </a:lnTo>
                    <a:lnTo>
                      <a:pt x="134" y="3044"/>
                    </a:lnTo>
                    <a:lnTo>
                      <a:pt x="58" y="3463"/>
                    </a:lnTo>
                    <a:lnTo>
                      <a:pt x="20" y="3900"/>
                    </a:lnTo>
                    <a:lnTo>
                      <a:pt x="1" y="4357"/>
                    </a:lnTo>
                    <a:lnTo>
                      <a:pt x="1" y="4813"/>
                    </a:lnTo>
                    <a:lnTo>
                      <a:pt x="20" y="5251"/>
                    </a:lnTo>
                    <a:lnTo>
                      <a:pt x="77" y="5669"/>
                    </a:lnTo>
                    <a:lnTo>
                      <a:pt x="134" y="6069"/>
                    </a:lnTo>
                    <a:lnTo>
                      <a:pt x="229" y="6468"/>
                    </a:lnTo>
                    <a:lnTo>
                      <a:pt x="343" y="6830"/>
                    </a:lnTo>
                    <a:lnTo>
                      <a:pt x="457" y="7172"/>
                    </a:lnTo>
                    <a:lnTo>
                      <a:pt x="610" y="7496"/>
                    </a:lnTo>
                    <a:lnTo>
                      <a:pt x="762" y="7781"/>
                    </a:lnTo>
                    <a:lnTo>
                      <a:pt x="933" y="8047"/>
                    </a:lnTo>
                    <a:lnTo>
                      <a:pt x="1123" y="8275"/>
                    </a:lnTo>
                    <a:lnTo>
                      <a:pt x="1313" y="8466"/>
                    </a:lnTo>
                    <a:lnTo>
                      <a:pt x="1523" y="8618"/>
                    </a:lnTo>
                    <a:lnTo>
                      <a:pt x="1751" y="8732"/>
                    </a:lnTo>
                    <a:lnTo>
                      <a:pt x="1979" y="8789"/>
                    </a:lnTo>
                    <a:lnTo>
                      <a:pt x="2093" y="8808"/>
                    </a:lnTo>
                    <a:lnTo>
                      <a:pt x="2208" y="8827"/>
                    </a:lnTo>
                    <a:lnTo>
                      <a:pt x="2341" y="8827"/>
                    </a:lnTo>
                    <a:lnTo>
                      <a:pt x="2455" y="8808"/>
                    </a:lnTo>
                    <a:lnTo>
                      <a:pt x="2683" y="8751"/>
                    </a:lnTo>
                    <a:lnTo>
                      <a:pt x="2911" y="8637"/>
                    </a:lnTo>
                    <a:lnTo>
                      <a:pt x="3121" y="8504"/>
                    </a:lnTo>
                    <a:lnTo>
                      <a:pt x="3330" y="8313"/>
                    </a:lnTo>
                    <a:lnTo>
                      <a:pt x="3539" y="8104"/>
                    </a:lnTo>
                    <a:lnTo>
                      <a:pt x="3710" y="7857"/>
                    </a:lnTo>
                    <a:lnTo>
                      <a:pt x="3881" y="7572"/>
                    </a:lnTo>
                    <a:lnTo>
                      <a:pt x="4053" y="7267"/>
                    </a:lnTo>
                    <a:lnTo>
                      <a:pt x="4186" y="6925"/>
                    </a:lnTo>
                    <a:lnTo>
                      <a:pt x="4319" y="6563"/>
                    </a:lnTo>
                    <a:lnTo>
                      <a:pt x="4414" y="6183"/>
                    </a:lnTo>
                    <a:lnTo>
                      <a:pt x="4509" y="5765"/>
                    </a:lnTo>
                    <a:lnTo>
                      <a:pt x="4566" y="5346"/>
                    </a:lnTo>
                    <a:lnTo>
                      <a:pt x="4623" y="4908"/>
                    </a:lnTo>
                    <a:lnTo>
                      <a:pt x="4642" y="4471"/>
                    </a:lnTo>
                    <a:lnTo>
                      <a:pt x="4642" y="4014"/>
                    </a:lnTo>
                    <a:lnTo>
                      <a:pt x="4623" y="3577"/>
                    </a:lnTo>
                    <a:lnTo>
                      <a:pt x="4566" y="3139"/>
                    </a:lnTo>
                    <a:lnTo>
                      <a:pt x="4490" y="2740"/>
                    </a:lnTo>
                    <a:lnTo>
                      <a:pt x="4414" y="2360"/>
                    </a:lnTo>
                    <a:lnTo>
                      <a:pt x="4300" y="1979"/>
                    </a:lnTo>
                    <a:lnTo>
                      <a:pt x="4186" y="1637"/>
                    </a:lnTo>
                    <a:lnTo>
                      <a:pt x="4034" y="1332"/>
                    </a:lnTo>
                    <a:lnTo>
                      <a:pt x="3881" y="1028"/>
                    </a:lnTo>
                    <a:lnTo>
                      <a:pt x="3710" y="781"/>
                    </a:lnTo>
                    <a:lnTo>
                      <a:pt x="3520" y="552"/>
                    </a:lnTo>
                    <a:lnTo>
                      <a:pt x="3311" y="362"/>
                    </a:lnTo>
                    <a:lnTo>
                      <a:pt x="3102" y="210"/>
                    </a:lnTo>
                    <a:lnTo>
                      <a:pt x="2892" y="96"/>
                    </a:lnTo>
                    <a:lnTo>
                      <a:pt x="2664" y="20"/>
                    </a:lnTo>
                    <a:lnTo>
                      <a:pt x="25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1"/>
              <p:cNvSpPr/>
              <p:nvPr/>
            </p:nvSpPr>
            <p:spPr>
              <a:xfrm>
                <a:off x="4372725" y="-1459950"/>
                <a:ext cx="57075" cy="112250"/>
              </a:xfrm>
              <a:custGeom>
                <a:avLst/>
                <a:gdLst/>
                <a:ahLst/>
                <a:cxnLst/>
                <a:rect l="l" t="t" r="r" b="b"/>
                <a:pathLst>
                  <a:path w="2283" h="4490" extrusionOk="0">
                    <a:moveTo>
                      <a:pt x="1104" y="0"/>
                    </a:moveTo>
                    <a:lnTo>
                      <a:pt x="989" y="38"/>
                    </a:lnTo>
                    <a:lnTo>
                      <a:pt x="875" y="95"/>
                    </a:lnTo>
                    <a:lnTo>
                      <a:pt x="761" y="171"/>
                    </a:lnTo>
                    <a:lnTo>
                      <a:pt x="666" y="248"/>
                    </a:lnTo>
                    <a:lnTo>
                      <a:pt x="571" y="362"/>
                    </a:lnTo>
                    <a:lnTo>
                      <a:pt x="476" y="495"/>
                    </a:lnTo>
                    <a:lnTo>
                      <a:pt x="381" y="628"/>
                    </a:lnTo>
                    <a:lnTo>
                      <a:pt x="305" y="799"/>
                    </a:lnTo>
                    <a:lnTo>
                      <a:pt x="229" y="970"/>
                    </a:lnTo>
                    <a:lnTo>
                      <a:pt x="171" y="1142"/>
                    </a:lnTo>
                    <a:lnTo>
                      <a:pt x="114" y="1332"/>
                    </a:lnTo>
                    <a:lnTo>
                      <a:pt x="76" y="1541"/>
                    </a:lnTo>
                    <a:lnTo>
                      <a:pt x="38" y="1769"/>
                    </a:lnTo>
                    <a:lnTo>
                      <a:pt x="19" y="1979"/>
                    </a:lnTo>
                    <a:lnTo>
                      <a:pt x="0" y="2207"/>
                    </a:lnTo>
                    <a:lnTo>
                      <a:pt x="0" y="2435"/>
                    </a:lnTo>
                    <a:lnTo>
                      <a:pt x="19" y="2663"/>
                    </a:lnTo>
                    <a:lnTo>
                      <a:pt x="38" y="2873"/>
                    </a:lnTo>
                    <a:lnTo>
                      <a:pt x="76" y="3082"/>
                    </a:lnTo>
                    <a:lnTo>
                      <a:pt x="114" y="3291"/>
                    </a:lnTo>
                    <a:lnTo>
                      <a:pt x="171" y="3462"/>
                    </a:lnTo>
                    <a:lnTo>
                      <a:pt x="229" y="3653"/>
                    </a:lnTo>
                    <a:lnTo>
                      <a:pt x="305" y="3805"/>
                    </a:lnTo>
                    <a:lnTo>
                      <a:pt x="381" y="3957"/>
                    </a:lnTo>
                    <a:lnTo>
                      <a:pt x="476" y="4090"/>
                    </a:lnTo>
                    <a:lnTo>
                      <a:pt x="571" y="4204"/>
                    </a:lnTo>
                    <a:lnTo>
                      <a:pt x="666" y="4299"/>
                    </a:lnTo>
                    <a:lnTo>
                      <a:pt x="780" y="4375"/>
                    </a:lnTo>
                    <a:lnTo>
                      <a:pt x="894" y="4432"/>
                    </a:lnTo>
                    <a:lnTo>
                      <a:pt x="1008" y="4471"/>
                    </a:lnTo>
                    <a:lnTo>
                      <a:pt x="1123" y="4490"/>
                    </a:lnTo>
                    <a:lnTo>
                      <a:pt x="1218" y="4471"/>
                    </a:lnTo>
                    <a:lnTo>
                      <a:pt x="1313" y="4471"/>
                    </a:lnTo>
                    <a:lnTo>
                      <a:pt x="1389" y="4432"/>
                    </a:lnTo>
                    <a:lnTo>
                      <a:pt x="1484" y="4394"/>
                    </a:lnTo>
                    <a:lnTo>
                      <a:pt x="1636" y="4280"/>
                    </a:lnTo>
                    <a:lnTo>
                      <a:pt x="1788" y="4109"/>
                    </a:lnTo>
                    <a:lnTo>
                      <a:pt x="1941" y="3919"/>
                    </a:lnTo>
                    <a:lnTo>
                      <a:pt x="2055" y="3691"/>
                    </a:lnTo>
                    <a:lnTo>
                      <a:pt x="2150" y="3424"/>
                    </a:lnTo>
                    <a:lnTo>
                      <a:pt x="2245" y="3139"/>
                    </a:lnTo>
                    <a:lnTo>
                      <a:pt x="1180" y="2245"/>
                    </a:lnTo>
                    <a:lnTo>
                      <a:pt x="2283" y="1389"/>
                    </a:lnTo>
                    <a:lnTo>
                      <a:pt x="2207" y="1104"/>
                    </a:lnTo>
                    <a:lnTo>
                      <a:pt x="2131" y="837"/>
                    </a:lnTo>
                    <a:lnTo>
                      <a:pt x="2017" y="590"/>
                    </a:lnTo>
                    <a:lnTo>
                      <a:pt x="1883" y="400"/>
                    </a:lnTo>
                    <a:lnTo>
                      <a:pt x="1731" y="229"/>
                    </a:lnTo>
                    <a:lnTo>
                      <a:pt x="1579" y="114"/>
                    </a:lnTo>
                    <a:lnTo>
                      <a:pt x="1503" y="57"/>
                    </a:lnTo>
                    <a:lnTo>
                      <a:pt x="1408" y="19"/>
                    </a:lnTo>
                    <a:lnTo>
                      <a:pt x="13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1"/>
              <p:cNvSpPr/>
              <p:nvPr/>
            </p:nvSpPr>
            <p:spPr>
              <a:xfrm>
                <a:off x="4440725" y="-1512275"/>
                <a:ext cx="116050" cy="221175"/>
              </a:xfrm>
              <a:custGeom>
                <a:avLst/>
                <a:gdLst/>
                <a:ahLst/>
                <a:cxnLst/>
                <a:rect l="l" t="t" r="r" b="b"/>
                <a:pathLst>
                  <a:path w="4642" h="8847" extrusionOk="0">
                    <a:moveTo>
                      <a:pt x="2302" y="1"/>
                    </a:moveTo>
                    <a:lnTo>
                      <a:pt x="2188" y="20"/>
                    </a:lnTo>
                    <a:lnTo>
                      <a:pt x="1960" y="77"/>
                    </a:lnTo>
                    <a:lnTo>
                      <a:pt x="1731" y="191"/>
                    </a:lnTo>
                    <a:lnTo>
                      <a:pt x="1522" y="324"/>
                    </a:lnTo>
                    <a:lnTo>
                      <a:pt x="1313" y="514"/>
                    </a:lnTo>
                    <a:lnTo>
                      <a:pt x="1104" y="724"/>
                    </a:lnTo>
                    <a:lnTo>
                      <a:pt x="933" y="971"/>
                    </a:lnTo>
                    <a:lnTo>
                      <a:pt x="761" y="1256"/>
                    </a:lnTo>
                    <a:lnTo>
                      <a:pt x="590" y="1580"/>
                    </a:lnTo>
                    <a:lnTo>
                      <a:pt x="457" y="1903"/>
                    </a:lnTo>
                    <a:lnTo>
                      <a:pt x="324" y="2264"/>
                    </a:lnTo>
                    <a:lnTo>
                      <a:pt x="229" y="2645"/>
                    </a:lnTo>
                    <a:lnTo>
                      <a:pt x="134" y="3063"/>
                    </a:lnTo>
                    <a:lnTo>
                      <a:pt x="77" y="3482"/>
                    </a:lnTo>
                    <a:lnTo>
                      <a:pt x="19" y="3919"/>
                    </a:lnTo>
                    <a:lnTo>
                      <a:pt x="0" y="4376"/>
                    </a:lnTo>
                    <a:lnTo>
                      <a:pt x="0" y="4813"/>
                    </a:lnTo>
                    <a:lnTo>
                      <a:pt x="19" y="5251"/>
                    </a:lnTo>
                    <a:lnTo>
                      <a:pt x="77" y="5689"/>
                    </a:lnTo>
                    <a:lnTo>
                      <a:pt x="153" y="6088"/>
                    </a:lnTo>
                    <a:lnTo>
                      <a:pt x="229" y="6487"/>
                    </a:lnTo>
                    <a:lnTo>
                      <a:pt x="343" y="6849"/>
                    </a:lnTo>
                    <a:lnTo>
                      <a:pt x="457" y="7191"/>
                    </a:lnTo>
                    <a:lnTo>
                      <a:pt x="609" y="7515"/>
                    </a:lnTo>
                    <a:lnTo>
                      <a:pt x="761" y="7800"/>
                    </a:lnTo>
                    <a:lnTo>
                      <a:pt x="933" y="8047"/>
                    </a:lnTo>
                    <a:lnTo>
                      <a:pt x="1123" y="8276"/>
                    </a:lnTo>
                    <a:lnTo>
                      <a:pt x="1332" y="8466"/>
                    </a:lnTo>
                    <a:lnTo>
                      <a:pt x="1541" y="8618"/>
                    </a:lnTo>
                    <a:lnTo>
                      <a:pt x="1751" y="8732"/>
                    </a:lnTo>
                    <a:lnTo>
                      <a:pt x="1979" y="8808"/>
                    </a:lnTo>
                    <a:lnTo>
                      <a:pt x="2093" y="8827"/>
                    </a:lnTo>
                    <a:lnTo>
                      <a:pt x="2226" y="8846"/>
                    </a:lnTo>
                    <a:lnTo>
                      <a:pt x="2340" y="8827"/>
                    </a:lnTo>
                    <a:lnTo>
                      <a:pt x="2454" y="8827"/>
                    </a:lnTo>
                    <a:lnTo>
                      <a:pt x="2683" y="8751"/>
                    </a:lnTo>
                    <a:lnTo>
                      <a:pt x="2911" y="8656"/>
                    </a:lnTo>
                    <a:lnTo>
                      <a:pt x="3139" y="8504"/>
                    </a:lnTo>
                    <a:lnTo>
                      <a:pt x="3348" y="8333"/>
                    </a:lnTo>
                    <a:lnTo>
                      <a:pt x="3539" y="8123"/>
                    </a:lnTo>
                    <a:lnTo>
                      <a:pt x="3729" y="7857"/>
                    </a:lnTo>
                    <a:lnTo>
                      <a:pt x="3900" y="7591"/>
                    </a:lnTo>
                    <a:lnTo>
                      <a:pt x="4052" y="7267"/>
                    </a:lnTo>
                    <a:lnTo>
                      <a:pt x="4185" y="6944"/>
                    </a:lnTo>
                    <a:lnTo>
                      <a:pt x="4319" y="6583"/>
                    </a:lnTo>
                    <a:lnTo>
                      <a:pt x="4414" y="6183"/>
                    </a:lnTo>
                    <a:lnTo>
                      <a:pt x="4509" y="5784"/>
                    </a:lnTo>
                    <a:lnTo>
                      <a:pt x="4585" y="5365"/>
                    </a:lnTo>
                    <a:lnTo>
                      <a:pt x="4623" y="4928"/>
                    </a:lnTo>
                    <a:lnTo>
                      <a:pt x="4642" y="4471"/>
                    </a:lnTo>
                    <a:lnTo>
                      <a:pt x="4642" y="4034"/>
                    </a:lnTo>
                    <a:lnTo>
                      <a:pt x="4623" y="3577"/>
                    </a:lnTo>
                    <a:lnTo>
                      <a:pt x="4566" y="3159"/>
                    </a:lnTo>
                    <a:lnTo>
                      <a:pt x="4509" y="2759"/>
                    </a:lnTo>
                    <a:lnTo>
                      <a:pt x="4414" y="2360"/>
                    </a:lnTo>
                    <a:lnTo>
                      <a:pt x="4300" y="1998"/>
                    </a:lnTo>
                    <a:lnTo>
                      <a:pt x="4185" y="1656"/>
                    </a:lnTo>
                    <a:lnTo>
                      <a:pt x="4033" y="1332"/>
                    </a:lnTo>
                    <a:lnTo>
                      <a:pt x="3881" y="1047"/>
                    </a:lnTo>
                    <a:lnTo>
                      <a:pt x="3710" y="781"/>
                    </a:lnTo>
                    <a:lnTo>
                      <a:pt x="3520" y="571"/>
                    </a:lnTo>
                    <a:lnTo>
                      <a:pt x="3329" y="381"/>
                    </a:lnTo>
                    <a:lnTo>
                      <a:pt x="3120" y="229"/>
                    </a:lnTo>
                    <a:lnTo>
                      <a:pt x="2892" y="115"/>
                    </a:lnTo>
                    <a:lnTo>
                      <a:pt x="2664" y="39"/>
                    </a:lnTo>
                    <a:lnTo>
                      <a:pt x="2549" y="20"/>
                    </a:lnTo>
                    <a:lnTo>
                      <a:pt x="24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1"/>
              <p:cNvSpPr/>
              <p:nvPr/>
            </p:nvSpPr>
            <p:spPr>
              <a:xfrm>
                <a:off x="4469250" y="-1457575"/>
                <a:ext cx="57100" cy="111775"/>
              </a:xfrm>
              <a:custGeom>
                <a:avLst/>
                <a:gdLst/>
                <a:ahLst/>
                <a:cxnLst/>
                <a:rect l="l" t="t" r="r" b="b"/>
                <a:pathLst>
                  <a:path w="2284" h="4471" extrusionOk="0">
                    <a:moveTo>
                      <a:pt x="1123" y="0"/>
                    </a:moveTo>
                    <a:lnTo>
                      <a:pt x="990" y="38"/>
                    </a:lnTo>
                    <a:lnTo>
                      <a:pt x="876" y="76"/>
                    </a:lnTo>
                    <a:lnTo>
                      <a:pt x="781" y="153"/>
                    </a:lnTo>
                    <a:lnTo>
                      <a:pt x="667" y="248"/>
                    </a:lnTo>
                    <a:lnTo>
                      <a:pt x="571" y="362"/>
                    </a:lnTo>
                    <a:lnTo>
                      <a:pt x="476" y="495"/>
                    </a:lnTo>
                    <a:lnTo>
                      <a:pt x="381" y="628"/>
                    </a:lnTo>
                    <a:lnTo>
                      <a:pt x="305" y="780"/>
                    </a:lnTo>
                    <a:lnTo>
                      <a:pt x="229" y="952"/>
                    </a:lnTo>
                    <a:lnTo>
                      <a:pt x="172" y="1142"/>
                    </a:lnTo>
                    <a:lnTo>
                      <a:pt x="115" y="1332"/>
                    </a:lnTo>
                    <a:lnTo>
                      <a:pt x="77" y="1541"/>
                    </a:lnTo>
                    <a:lnTo>
                      <a:pt x="39" y="1750"/>
                    </a:lnTo>
                    <a:lnTo>
                      <a:pt x="20" y="1979"/>
                    </a:lnTo>
                    <a:lnTo>
                      <a:pt x="1" y="2207"/>
                    </a:lnTo>
                    <a:lnTo>
                      <a:pt x="1" y="2435"/>
                    </a:lnTo>
                    <a:lnTo>
                      <a:pt x="20" y="2664"/>
                    </a:lnTo>
                    <a:lnTo>
                      <a:pt x="39" y="2873"/>
                    </a:lnTo>
                    <a:lnTo>
                      <a:pt x="77" y="3082"/>
                    </a:lnTo>
                    <a:lnTo>
                      <a:pt x="115" y="3272"/>
                    </a:lnTo>
                    <a:lnTo>
                      <a:pt x="172" y="3462"/>
                    </a:lnTo>
                    <a:lnTo>
                      <a:pt x="248" y="3634"/>
                    </a:lnTo>
                    <a:lnTo>
                      <a:pt x="305" y="3805"/>
                    </a:lnTo>
                    <a:lnTo>
                      <a:pt x="400" y="3957"/>
                    </a:lnTo>
                    <a:lnTo>
                      <a:pt x="476" y="4071"/>
                    </a:lnTo>
                    <a:lnTo>
                      <a:pt x="571" y="4204"/>
                    </a:lnTo>
                    <a:lnTo>
                      <a:pt x="667" y="4299"/>
                    </a:lnTo>
                    <a:lnTo>
                      <a:pt x="781" y="4376"/>
                    </a:lnTo>
                    <a:lnTo>
                      <a:pt x="895" y="4433"/>
                    </a:lnTo>
                    <a:lnTo>
                      <a:pt x="1009" y="4471"/>
                    </a:lnTo>
                    <a:lnTo>
                      <a:pt x="1218" y="4471"/>
                    </a:lnTo>
                    <a:lnTo>
                      <a:pt x="1313" y="4452"/>
                    </a:lnTo>
                    <a:lnTo>
                      <a:pt x="1389" y="4433"/>
                    </a:lnTo>
                    <a:lnTo>
                      <a:pt x="1485" y="4395"/>
                    </a:lnTo>
                    <a:lnTo>
                      <a:pt x="1637" y="4261"/>
                    </a:lnTo>
                    <a:lnTo>
                      <a:pt x="1789" y="4109"/>
                    </a:lnTo>
                    <a:lnTo>
                      <a:pt x="1941" y="3919"/>
                    </a:lnTo>
                    <a:lnTo>
                      <a:pt x="2055" y="3691"/>
                    </a:lnTo>
                    <a:lnTo>
                      <a:pt x="2169" y="3424"/>
                    </a:lnTo>
                    <a:lnTo>
                      <a:pt x="2245" y="3139"/>
                    </a:lnTo>
                    <a:lnTo>
                      <a:pt x="1180" y="2226"/>
                    </a:lnTo>
                    <a:lnTo>
                      <a:pt x="2283" y="1389"/>
                    </a:lnTo>
                    <a:lnTo>
                      <a:pt x="2226" y="1085"/>
                    </a:lnTo>
                    <a:lnTo>
                      <a:pt x="2131" y="837"/>
                    </a:lnTo>
                    <a:lnTo>
                      <a:pt x="2017" y="590"/>
                    </a:lnTo>
                    <a:lnTo>
                      <a:pt x="1884" y="381"/>
                    </a:lnTo>
                    <a:lnTo>
                      <a:pt x="1751" y="229"/>
                    </a:lnTo>
                    <a:lnTo>
                      <a:pt x="1580" y="96"/>
                    </a:lnTo>
                    <a:lnTo>
                      <a:pt x="1504" y="57"/>
                    </a:lnTo>
                    <a:lnTo>
                      <a:pt x="1408" y="19"/>
                    </a:lnTo>
                    <a:lnTo>
                      <a:pt x="13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1"/>
              <p:cNvSpPr/>
              <p:nvPr/>
            </p:nvSpPr>
            <p:spPr>
              <a:xfrm>
                <a:off x="4547725" y="-1231200"/>
                <a:ext cx="231150" cy="216875"/>
              </a:xfrm>
              <a:custGeom>
                <a:avLst/>
                <a:gdLst/>
                <a:ahLst/>
                <a:cxnLst/>
                <a:rect l="l" t="t" r="r" b="b"/>
                <a:pathLst>
                  <a:path w="9246" h="8675" extrusionOk="0">
                    <a:moveTo>
                      <a:pt x="3729" y="0"/>
                    </a:moveTo>
                    <a:lnTo>
                      <a:pt x="3634" y="19"/>
                    </a:lnTo>
                    <a:lnTo>
                      <a:pt x="3539" y="38"/>
                    </a:lnTo>
                    <a:lnTo>
                      <a:pt x="3444" y="95"/>
                    </a:lnTo>
                    <a:lnTo>
                      <a:pt x="229" y="2207"/>
                    </a:lnTo>
                    <a:lnTo>
                      <a:pt x="153" y="2264"/>
                    </a:lnTo>
                    <a:lnTo>
                      <a:pt x="77" y="2340"/>
                    </a:lnTo>
                    <a:lnTo>
                      <a:pt x="39" y="2435"/>
                    </a:lnTo>
                    <a:lnTo>
                      <a:pt x="0" y="2511"/>
                    </a:lnTo>
                    <a:lnTo>
                      <a:pt x="0" y="2606"/>
                    </a:lnTo>
                    <a:lnTo>
                      <a:pt x="0" y="2701"/>
                    </a:lnTo>
                    <a:lnTo>
                      <a:pt x="39" y="2796"/>
                    </a:lnTo>
                    <a:lnTo>
                      <a:pt x="77" y="2891"/>
                    </a:lnTo>
                    <a:lnTo>
                      <a:pt x="153" y="2968"/>
                    </a:lnTo>
                    <a:lnTo>
                      <a:pt x="210" y="3025"/>
                    </a:lnTo>
                    <a:lnTo>
                      <a:pt x="305" y="3082"/>
                    </a:lnTo>
                    <a:lnTo>
                      <a:pt x="400" y="3101"/>
                    </a:lnTo>
                    <a:lnTo>
                      <a:pt x="495" y="3120"/>
                    </a:lnTo>
                    <a:lnTo>
                      <a:pt x="590" y="3101"/>
                    </a:lnTo>
                    <a:lnTo>
                      <a:pt x="685" y="3082"/>
                    </a:lnTo>
                    <a:lnTo>
                      <a:pt x="761" y="3044"/>
                    </a:lnTo>
                    <a:lnTo>
                      <a:pt x="3577" y="1198"/>
                    </a:lnTo>
                    <a:lnTo>
                      <a:pt x="4832" y="3120"/>
                    </a:lnTo>
                    <a:lnTo>
                      <a:pt x="2036" y="4965"/>
                    </a:lnTo>
                    <a:lnTo>
                      <a:pt x="1960" y="5022"/>
                    </a:lnTo>
                    <a:lnTo>
                      <a:pt x="1884" y="5098"/>
                    </a:lnTo>
                    <a:lnTo>
                      <a:pt x="1846" y="5174"/>
                    </a:lnTo>
                    <a:lnTo>
                      <a:pt x="1808" y="5269"/>
                    </a:lnTo>
                    <a:lnTo>
                      <a:pt x="1808" y="5364"/>
                    </a:lnTo>
                    <a:lnTo>
                      <a:pt x="1808" y="5459"/>
                    </a:lnTo>
                    <a:lnTo>
                      <a:pt x="1846" y="5555"/>
                    </a:lnTo>
                    <a:lnTo>
                      <a:pt x="1884" y="5650"/>
                    </a:lnTo>
                    <a:lnTo>
                      <a:pt x="1941" y="5726"/>
                    </a:lnTo>
                    <a:lnTo>
                      <a:pt x="2017" y="5783"/>
                    </a:lnTo>
                    <a:lnTo>
                      <a:pt x="2112" y="5840"/>
                    </a:lnTo>
                    <a:lnTo>
                      <a:pt x="2207" y="5859"/>
                    </a:lnTo>
                    <a:lnTo>
                      <a:pt x="2302" y="5878"/>
                    </a:lnTo>
                    <a:lnTo>
                      <a:pt x="2397" y="5859"/>
                    </a:lnTo>
                    <a:lnTo>
                      <a:pt x="2492" y="5840"/>
                    </a:lnTo>
                    <a:lnTo>
                      <a:pt x="2568" y="5783"/>
                    </a:lnTo>
                    <a:lnTo>
                      <a:pt x="5384" y="3957"/>
                    </a:lnTo>
                    <a:lnTo>
                      <a:pt x="6525" y="5688"/>
                    </a:lnTo>
                    <a:lnTo>
                      <a:pt x="3710" y="7514"/>
                    </a:lnTo>
                    <a:lnTo>
                      <a:pt x="3634" y="7590"/>
                    </a:lnTo>
                    <a:lnTo>
                      <a:pt x="3577" y="7666"/>
                    </a:lnTo>
                    <a:lnTo>
                      <a:pt x="3520" y="7742"/>
                    </a:lnTo>
                    <a:lnTo>
                      <a:pt x="3501" y="7837"/>
                    </a:lnTo>
                    <a:lnTo>
                      <a:pt x="3482" y="7932"/>
                    </a:lnTo>
                    <a:lnTo>
                      <a:pt x="3501" y="8027"/>
                    </a:lnTo>
                    <a:lnTo>
                      <a:pt x="3520" y="8123"/>
                    </a:lnTo>
                    <a:lnTo>
                      <a:pt x="3577" y="8218"/>
                    </a:lnTo>
                    <a:lnTo>
                      <a:pt x="3634" y="8294"/>
                    </a:lnTo>
                    <a:lnTo>
                      <a:pt x="3710" y="8351"/>
                    </a:lnTo>
                    <a:lnTo>
                      <a:pt x="3786" y="8408"/>
                    </a:lnTo>
                    <a:lnTo>
                      <a:pt x="3881" y="8427"/>
                    </a:lnTo>
                    <a:lnTo>
                      <a:pt x="3976" y="8446"/>
                    </a:lnTo>
                    <a:lnTo>
                      <a:pt x="4071" y="8427"/>
                    </a:lnTo>
                    <a:lnTo>
                      <a:pt x="4166" y="8408"/>
                    </a:lnTo>
                    <a:lnTo>
                      <a:pt x="4261" y="8351"/>
                    </a:lnTo>
                    <a:lnTo>
                      <a:pt x="7058" y="6525"/>
                    </a:lnTo>
                    <a:lnTo>
                      <a:pt x="8332" y="8446"/>
                    </a:lnTo>
                    <a:lnTo>
                      <a:pt x="8389" y="8522"/>
                    </a:lnTo>
                    <a:lnTo>
                      <a:pt x="8465" y="8598"/>
                    </a:lnTo>
                    <a:lnTo>
                      <a:pt x="8561" y="8636"/>
                    </a:lnTo>
                    <a:lnTo>
                      <a:pt x="8637" y="8674"/>
                    </a:lnTo>
                    <a:lnTo>
                      <a:pt x="8827" y="8674"/>
                    </a:lnTo>
                    <a:lnTo>
                      <a:pt x="8922" y="8636"/>
                    </a:lnTo>
                    <a:lnTo>
                      <a:pt x="9017" y="8598"/>
                    </a:lnTo>
                    <a:lnTo>
                      <a:pt x="9093" y="8522"/>
                    </a:lnTo>
                    <a:lnTo>
                      <a:pt x="9169" y="8446"/>
                    </a:lnTo>
                    <a:lnTo>
                      <a:pt x="9207" y="8370"/>
                    </a:lnTo>
                    <a:lnTo>
                      <a:pt x="9226" y="8275"/>
                    </a:lnTo>
                    <a:lnTo>
                      <a:pt x="9245" y="8180"/>
                    </a:lnTo>
                    <a:lnTo>
                      <a:pt x="9245" y="8085"/>
                    </a:lnTo>
                    <a:lnTo>
                      <a:pt x="9207" y="7989"/>
                    </a:lnTo>
                    <a:lnTo>
                      <a:pt x="9169" y="7894"/>
                    </a:lnTo>
                    <a:lnTo>
                      <a:pt x="4128" y="228"/>
                    </a:lnTo>
                    <a:lnTo>
                      <a:pt x="4071" y="152"/>
                    </a:lnTo>
                    <a:lnTo>
                      <a:pt x="3995" y="95"/>
                    </a:lnTo>
                    <a:lnTo>
                      <a:pt x="3919" y="38"/>
                    </a:lnTo>
                    <a:lnTo>
                      <a:pt x="3824" y="19"/>
                    </a:lnTo>
                    <a:lnTo>
                      <a:pt x="37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1"/>
              <p:cNvSpPr/>
              <p:nvPr/>
            </p:nvSpPr>
            <p:spPr>
              <a:xfrm>
                <a:off x="4689925" y="-999625"/>
                <a:ext cx="205925" cy="234475"/>
              </a:xfrm>
              <a:custGeom>
                <a:avLst/>
                <a:gdLst/>
                <a:ahLst/>
                <a:cxnLst/>
                <a:rect l="l" t="t" r="r" b="b"/>
                <a:pathLst>
                  <a:path w="8237" h="9379" extrusionOk="0">
                    <a:moveTo>
                      <a:pt x="4014" y="1"/>
                    </a:moveTo>
                    <a:lnTo>
                      <a:pt x="3919" y="20"/>
                    </a:lnTo>
                    <a:lnTo>
                      <a:pt x="3824" y="58"/>
                    </a:lnTo>
                    <a:lnTo>
                      <a:pt x="285" y="1618"/>
                    </a:lnTo>
                    <a:lnTo>
                      <a:pt x="209" y="1656"/>
                    </a:lnTo>
                    <a:lnTo>
                      <a:pt x="133" y="1732"/>
                    </a:lnTo>
                    <a:lnTo>
                      <a:pt x="76" y="1808"/>
                    </a:lnTo>
                    <a:lnTo>
                      <a:pt x="38" y="1884"/>
                    </a:lnTo>
                    <a:lnTo>
                      <a:pt x="0" y="1979"/>
                    </a:lnTo>
                    <a:lnTo>
                      <a:pt x="0" y="2074"/>
                    </a:lnTo>
                    <a:lnTo>
                      <a:pt x="19" y="2169"/>
                    </a:lnTo>
                    <a:lnTo>
                      <a:pt x="38" y="2265"/>
                    </a:lnTo>
                    <a:lnTo>
                      <a:pt x="95" y="2360"/>
                    </a:lnTo>
                    <a:lnTo>
                      <a:pt x="152" y="2436"/>
                    </a:lnTo>
                    <a:lnTo>
                      <a:pt x="228" y="2493"/>
                    </a:lnTo>
                    <a:lnTo>
                      <a:pt x="324" y="2531"/>
                    </a:lnTo>
                    <a:lnTo>
                      <a:pt x="419" y="2569"/>
                    </a:lnTo>
                    <a:lnTo>
                      <a:pt x="514" y="2569"/>
                    </a:lnTo>
                    <a:lnTo>
                      <a:pt x="609" y="2550"/>
                    </a:lnTo>
                    <a:lnTo>
                      <a:pt x="704" y="2531"/>
                    </a:lnTo>
                    <a:lnTo>
                      <a:pt x="3767" y="1161"/>
                    </a:lnTo>
                    <a:lnTo>
                      <a:pt x="4699" y="3254"/>
                    </a:lnTo>
                    <a:lnTo>
                      <a:pt x="1636" y="4623"/>
                    </a:lnTo>
                    <a:lnTo>
                      <a:pt x="1541" y="4680"/>
                    </a:lnTo>
                    <a:lnTo>
                      <a:pt x="1465" y="4737"/>
                    </a:lnTo>
                    <a:lnTo>
                      <a:pt x="1408" y="4814"/>
                    </a:lnTo>
                    <a:lnTo>
                      <a:pt x="1370" y="4909"/>
                    </a:lnTo>
                    <a:lnTo>
                      <a:pt x="1351" y="4985"/>
                    </a:lnTo>
                    <a:lnTo>
                      <a:pt x="1332" y="5099"/>
                    </a:lnTo>
                    <a:lnTo>
                      <a:pt x="1351" y="5194"/>
                    </a:lnTo>
                    <a:lnTo>
                      <a:pt x="1389" y="5289"/>
                    </a:lnTo>
                    <a:lnTo>
                      <a:pt x="1427" y="5365"/>
                    </a:lnTo>
                    <a:lnTo>
                      <a:pt x="1503" y="5441"/>
                    </a:lnTo>
                    <a:lnTo>
                      <a:pt x="1579" y="5498"/>
                    </a:lnTo>
                    <a:lnTo>
                      <a:pt x="1655" y="5555"/>
                    </a:lnTo>
                    <a:lnTo>
                      <a:pt x="1750" y="5574"/>
                    </a:lnTo>
                    <a:lnTo>
                      <a:pt x="1940" y="5574"/>
                    </a:lnTo>
                    <a:lnTo>
                      <a:pt x="2036" y="5536"/>
                    </a:lnTo>
                    <a:lnTo>
                      <a:pt x="5098" y="4167"/>
                    </a:lnTo>
                    <a:lnTo>
                      <a:pt x="5954" y="6069"/>
                    </a:lnTo>
                    <a:lnTo>
                      <a:pt x="2873" y="7420"/>
                    </a:lnTo>
                    <a:lnTo>
                      <a:pt x="2796" y="7477"/>
                    </a:lnTo>
                    <a:lnTo>
                      <a:pt x="2720" y="7534"/>
                    </a:lnTo>
                    <a:lnTo>
                      <a:pt x="2663" y="7629"/>
                    </a:lnTo>
                    <a:lnTo>
                      <a:pt x="2625" y="7705"/>
                    </a:lnTo>
                    <a:lnTo>
                      <a:pt x="2587" y="7800"/>
                    </a:lnTo>
                    <a:lnTo>
                      <a:pt x="2587" y="7895"/>
                    </a:lnTo>
                    <a:lnTo>
                      <a:pt x="2587" y="7990"/>
                    </a:lnTo>
                    <a:lnTo>
                      <a:pt x="2625" y="8085"/>
                    </a:lnTo>
                    <a:lnTo>
                      <a:pt x="2682" y="8181"/>
                    </a:lnTo>
                    <a:lnTo>
                      <a:pt x="2739" y="8257"/>
                    </a:lnTo>
                    <a:lnTo>
                      <a:pt x="2815" y="8314"/>
                    </a:lnTo>
                    <a:lnTo>
                      <a:pt x="2911" y="8352"/>
                    </a:lnTo>
                    <a:lnTo>
                      <a:pt x="3006" y="8371"/>
                    </a:lnTo>
                    <a:lnTo>
                      <a:pt x="3101" y="8390"/>
                    </a:lnTo>
                    <a:lnTo>
                      <a:pt x="3196" y="8371"/>
                    </a:lnTo>
                    <a:lnTo>
                      <a:pt x="3291" y="8333"/>
                    </a:lnTo>
                    <a:lnTo>
                      <a:pt x="6354" y="6982"/>
                    </a:lnTo>
                    <a:lnTo>
                      <a:pt x="7286" y="9094"/>
                    </a:lnTo>
                    <a:lnTo>
                      <a:pt x="7343" y="9170"/>
                    </a:lnTo>
                    <a:lnTo>
                      <a:pt x="7400" y="9246"/>
                    </a:lnTo>
                    <a:lnTo>
                      <a:pt x="7476" y="9303"/>
                    </a:lnTo>
                    <a:lnTo>
                      <a:pt x="7571" y="9341"/>
                    </a:lnTo>
                    <a:lnTo>
                      <a:pt x="7666" y="9379"/>
                    </a:lnTo>
                    <a:lnTo>
                      <a:pt x="7856" y="9379"/>
                    </a:lnTo>
                    <a:lnTo>
                      <a:pt x="7951" y="9341"/>
                    </a:lnTo>
                    <a:lnTo>
                      <a:pt x="8028" y="9284"/>
                    </a:lnTo>
                    <a:lnTo>
                      <a:pt x="8104" y="9227"/>
                    </a:lnTo>
                    <a:lnTo>
                      <a:pt x="8161" y="9151"/>
                    </a:lnTo>
                    <a:lnTo>
                      <a:pt x="8218" y="9056"/>
                    </a:lnTo>
                    <a:lnTo>
                      <a:pt x="8237" y="8960"/>
                    </a:lnTo>
                    <a:lnTo>
                      <a:pt x="8237" y="8865"/>
                    </a:lnTo>
                    <a:lnTo>
                      <a:pt x="8237" y="8770"/>
                    </a:lnTo>
                    <a:lnTo>
                      <a:pt x="8199" y="8675"/>
                    </a:lnTo>
                    <a:lnTo>
                      <a:pt x="4470" y="305"/>
                    </a:lnTo>
                    <a:lnTo>
                      <a:pt x="4432" y="210"/>
                    </a:lnTo>
                    <a:lnTo>
                      <a:pt x="4356" y="134"/>
                    </a:lnTo>
                    <a:lnTo>
                      <a:pt x="4280" y="77"/>
                    </a:lnTo>
                    <a:lnTo>
                      <a:pt x="4204" y="39"/>
                    </a:lnTo>
                    <a:lnTo>
                      <a:pt x="4109" y="20"/>
                    </a:lnTo>
                    <a:lnTo>
                      <a:pt x="40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1"/>
              <p:cNvSpPr/>
              <p:nvPr/>
            </p:nvSpPr>
            <p:spPr>
              <a:xfrm>
                <a:off x="4800250" y="-754225"/>
                <a:ext cx="186450" cy="243500"/>
              </a:xfrm>
              <a:custGeom>
                <a:avLst/>
                <a:gdLst/>
                <a:ahLst/>
                <a:cxnLst/>
                <a:rect l="l" t="t" r="r" b="b"/>
                <a:pathLst>
                  <a:path w="7458" h="9740" extrusionOk="0">
                    <a:moveTo>
                      <a:pt x="4109" y="0"/>
                    </a:moveTo>
                    <a:lnTo>
                      <a:pt x="4014" y="19"/>
                    </a:lnTo>
                    <a:lnTo>
                      <a:pt x="343" y="1199"/>
                    </a:lnTo>
                    <a:lnTo>
                      <a:pt x="248" y="1237"/>
                    </a:lnTo>
                    <a:lnTo>
                      <a:pt x="172" y="1294"/>
                    </a:lnTo>
                    <a:lnTo>
                      <a:pt x="95" y="1370"/>
                    </a:lnTo>
                    <a:lnTo>
                      <a:pt x="57" y="1446"/>
                    </a:lnTo>
                    <a:lnTo>
                      <a:pt x="19" y="1541"/>
                    </a:lnTo>
                    <a:lnTo>
                      <a:pt x="0" y="1636"/>
                    </a:lnTo>
                    <a:lnTo>
                      <a:pt x="0" y="1731"/>
                    </a:lnTo>
                    <a:lnTo>
                      <a:pt x="19" y="1827"/>
                    </a:lnTo>
                    <a:lnTo>
                      <a:pt x="57" y="1922"/>
                    </a:lnTo>
                    <a:lnTo>
                      <a:pt x="114" y="1998"/>
                    </a:lnTo>
                    <a:lnTo>
                      <a:pt x="191" y="2074"/>
                    </a:lnTo>
                    <a:lnTo>
                      <a:pt x="267" y="2131"/>
                    </a:lnTo>
                    <a:lnTo>
                      <a:pt x="362" y="2169"/>
                    </a:lnTo>
                    <a:lnTo>
                      <a:pt x="552" y="2169"/>
                    </a:lnTo>
                    <a:lnTo>
                      <a:pt x="647" y="2150"/>
                    </a:lnTo>
                    <a:lnTo>
                      <a:pt x="3843" y="1123"/>
                    </a:lnTo>
                    <a:lnTo>
                      <a:pt x="4547" y="3310"/>
                    </a:lnTo>
                    <a:lnTo>
                      <a:pt x="1351" y="4338"/>
                    </a:lnTo>
                    <a:lnTo>
                      <a:pt x="1256" y="4376"/>
                    </a:lnTo>
                    <a:lnTo>
                      <a:pt x="1180" y="4433"/>
                    </a:lnTo>
                    <a:lnTo>
                      <a:pt x="1104" y="4509"/>
                    </a:lnTo>
                    <a:lnTo>
                      <a:pt x="1066" y="4585"/>
                    </a:lnTo>
                    <a:lnTo>
                      <a:pt x="1028" y="4680"/>
                    </a:lnTo>
                    <a:lnTo>
                      <a:pt x="1008" y="4775"/>
                    </a:lnTo>
                    <a:lnTo>
                      <a:pt x="1008" y="4870"/>
                    </a:lnTo>
                    <a:lnTo>
                      <a:pt x="1028" y="4965"/>
                    </a:lnTo>
                    <a:lnTo>
                      <a:pt x="1066" y="5060"/>
                    </a:lnTo>
                    <a:lnTo>
                      <a:pt x="1123" y="5136"/>
                    </a:lnTo>
                    <a:lnTo>
                      <a:pt x="1199" y="5213"/>
                    </a:lnTo>
                    <a:lnTo>
                      <a:pt x="1275" y="5270"/>
                    </a:lnTo>
                    <a:lnTo>
                      <a:pt x="1370" y="5289"/>
                    </a:lnTo>
                    <a:lnTo>
                      <a:pt x="1465" y="5308"/>
                    </a:lnTo>
                    <a:lnTo>
                      <a:pt x="1560" y="5308"/>
                    </a:lnTo>
                    <a:lnTo>
                      <a:pt x="1655" y="5289"/>
                    </a:lnTo>
                    <a:lnTo>
                      <a:pt x="4851" y="4261"/>
                    </a:lnTo>
                    <a:lnTo>
                      <a:pt x="5479" y="6240"/>
                    </a:lnTo>
                    <a:lnTo>
                      <a:pt x="2283" y="7267"/>
                    </a:lnTo>
                    <a:lnTo>
                      <a:pt x="2188" y="7305"/>
                    </a:lnTo>
                    <a:lnTo>
                      <a:pt x="2112" y="7362"/>
                    </a:lnTo>
                    <a:lnTo>
                      <a:pt x="2055" y="7438"/>
                    </a:lnTo>
                    <a:lnTo>
                      <a:pt x="1998" y="7514"/>
                    </a:lnTo>
                    <a:lnTo>
                      <a:pt x="1960" y="7609"/>
                    </a:lnTo>
                    <a:lnTo>
                      <a:pt x="1941" y="7704"/>
                    </a:lnTo>
                    <a:lnTo>
                      <a:pt x="1941" y="7800"/>
                    </a:lnTo>
                    <a:lnTo>
                      <a:pt x="1960" y="7895"/>
                    </a:lnTo>
                    <a:lnTo>
                      <a:pt x="1998" y="7990"/>
                    </a:lnTo>
                    <a:lnTo>
                      <a:pt x="2055" y="8066"/>
                    </a:lnTo>
                    <a:lnTo>
                      <a:pt x="2131" y="8123"/>
                    </a:lnTo>
                    <a:lnTo>
                      <a:pt x="2207" y="8180"/>
                    </a:lnTo>
                    <a:lnTo>
                      <a:pt x="2302" y="8218"/>
                    </a:lnTo>
                    <a:lnTo>
                      <a:pt x="2397" y="8237"/>
                    </a:lnTo>
                    <a:lnTo>
                      <a:pt x="2492" y="8237"/>
                    </a:lnTo>
                    <a:lnTo>
                      <a:pt x="2587" y="8218"/>
                    </a:lnTo>
                    <a:lnTo>
                      <a:pt x="5783" y="7191"/>
                    </a:lnTo>
                    <a:lnTo>
                      <a:pt x="6487" y="9397"/>
                    </a:lnTo>
                    <a:lnTo>
                      <a:pt x="6525" y="9474"/>
                    </a:lnTo>
                    <a:lnTo>
                      <a:pt x="6582" y="9569"/>
                    </a:lnTo>
                    <a:lnTo>
                      <a:pt x="6658" y="9626"/>
                    </a:lnTo>
                    <a:lnTo>
                      <a:pt x="6734" y="9683"/>
                    </a:lnTo>
                    <a:lnTo>
                      <a:pt x="6829" y="9721"/>
                    </a:lnTo>
                    <a:lnTo>
                      <a:pt x="6924" y="9740"/>
                    </a:lnTo>
                    <a:lnTo>
                      <a:pt x="7020" y="9740"/>
                    </a:lnTo>
                    <a:lnTo>
                      <a:pt x="7115" y="9721"/>
                    </a:lnTo>
                    <a:lnTo>
                      <a:pt x="7210" y="9664"/>
                    </a:lnTo>
                    <a:lnTo>
                      <a:pt x="7286" y="9607"/>
                    </a:lnTo>
                    <a:lnTo>
                      <a:pt x="7362" y="9550"/>
                    </a:lnTo>
                    <a:lnTo>
                      <a:pt x="7400" y="9474"/>
                    </a:lnTo>
                    <a:lnTo>
                      <a:pt x="7438" y="9378"/>
                    </a:lnTo>
                    <a:lnTo>
                      <a:pt x="7457" y="9283"/>
                    </a:lnTo>
                    <a:lnTo>
                      <a:pt x="7457" y="9188"/>
                    </a:lnTo>
                    <a:lnTo>
                      <a:pt x="7438" y="9093"/>
                    </a:lnTo>
                    <a:lnTo>
                      <a:pt x="4642" y="343"/>
                    </a:lnTo>
                    <a:lnTo>
                      <a:pt x="4604" y="267"/>
                    </a:lnTo>
                    <a:lnTo>
                      <a:pt x="4547" y="172"/>
                    </a:lnTo>
                    <a:lnTo>
                      <a:pt x="4471" y="115"/>
                    </a:lnTo>
                    <a:lnTo>
                      <a:pt x="4394" y="57"/>
                    </a:lnTo>
                    <a:lnTo>
                      <a:pt x="4299" y="19"/>
                    </a:lnTo>
                    <a:lnTo>
                      <a:pt x="42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22" name="Google Shape;1422;p21"/>
          <p:cNvSpPr/>
          <p:nvPr/>
        </p:nvSpPr>
        <p:spPr>
          <a:xfrm>
            <a:off x="2968400" y="4599425"/>
            <a:ext cx="764025" cy="713700"/>
          </a:xfrm>
          <a:custGeom>
            <a:avLst/>
            <a:gdLst/>
            <a:ahLst/>
            <a:cxnLst/>
            <a:rect l="l" t="t" r="r" b="b"/>
            <a:pathLst>
              <a:path w="30561" h="28548" extrusionOk="0">
                <a:moveTo>
                  <a:pt x="22000" y="13895"/>
                </a:moveTo>
                <a:lnTo>
                  <a:pt x="22227" y="13914"/>
                </a:lnTo>
                <a:lnTo>
                  <a:pt x="22379" y="13933"/>
                </a:lnTo>
                <a:lnTo>
                  <a:pt x="22607" y="14009"/>
                </a:lnTo>
                <a:lnTo>
                  <a:pt x="22835" y="14122"/>
                </a:lnTo>
                <a:lnTo>
                  <a:pt x="23044" y="14255"/>
                </a:lnTo>
                <a:lnTo>
                  <a:pt x="23233" y="14407"/>
                </a:lnTo>
                <a:lnTo>
                  <a:pt x="23385" y="14578"/>
                </a:lnTo>
                <a:lnTo>
                  <a:pt x="23518" y="14768"/>
                </a:lnTo>
                <a:lnTo>
                  <a:pt x="23632" y="14977"/>
                </a:lnTo>
                <a:lnTo>
                  <a:pt x="23708" y="15185"/>
                </a:lnTo>
                <a:lnTo>
                  <a:pt x="23765" y="15489"/>
                </a:lnTo>
                <a:lnTo>
                  <a:pt x="23803" y="15793"/>
                </a:lnTo>
                <a:lnTo>
                  <a:pt x="23784" y="16096"/>
                </a:lnTo>
                <a:lnTo>
                  <a:pt x="23727" y="16419"/>
                </a:lnTo>
                <a:lnTo>
                  <a:pt x="23442" y="16514"/>
                </a:lnTo>
                <a:lnTo>
                  <a:pt x="23157" y="16571"/>
                </a:lnTo>
                <a:lnTo>
                  <a:pt x="22854" y="16609"/>
                </a:lnTo>
                <a:lnTo>
                  <a:pt x="22569" y="16590"/>
                </a:lnTo>
                <a:lnTo>
                  <a:pt x="22341" y="16552"/>
                </a:lnTo>
                <a:lnTo>
                  <a:pt x="22114" y="16476"/>
                </a:lnTo>
                <a:lnTo>
                  <a:pt x="21905" y="16362"/>
                </a:lnTo>
                <a:lnTo>
                  <a:pt x="21696" y="16210"/>
                </a:lnTo>
                <a:lnTo>
                  <a:pt x="21506" y="16040"/>
                </a:lnTo>
                <a:lnTo>
                  <a:pt x="21335" y="15850"/>
                </a:lnTo>
                <a:lnTo>
                  <a:pt x="21183" y="15622"/>
                </a:lnTo>
                <a:lnTo>
                  <a:pt x="21089" y="15394"/>
                </a:lnTo>
                <a:lnTo>
                  <a:pt x="21051" y="15280"/>
                </a:lnTo>
                <a:lnTo>
                  <a:pt x="21013" y="15147"/>
                </a:lnTo>
                <a:lnTo>
                  <a:pt x="20994" y="14996"/>
                </a:lnTo>
                <a:lnTo>
                  <a:pt x="20975" y="14844"/>
                </a:lnTo>
                <a:lnTo>
                  <a:pt x="20994" y="14692"/>
                </a:lnTo>
                <a:lnTo>
                  <a:pt x="21051" y="14521"/>
                </a:lnTo>
                <a:lnTo>
                  <a:pt x="21127" y="14369"/>
                </a:lnTo>
                <a:lnTo>
                  <a:pt x="21259" y="14198"/>
                </a:lnTo>
                <a:lnTo>
                  <a:pt x="21373" y="14103"/>
                </a:lnTo>
                <a:lnTo>
                  <a:pt x="21487" y="14009"/>
                </a:lnTo>
                <a:lnTo>
                  <a:pt x="21620" y="13952"/>
                </a:lnTo>
                <a:lnTo>
                  <a:pt x="21753" y="13914"/>
                </a:lnTo>
                <a:lnTo>
                  <a:pt x="21886" y="13895"/>
                </a:lnTo>
                <a:close/>
                <a:moveTo>
                  <a:pt x="12224" y="19399"/>
                </a:moveTo>
                <a:lnTo>
                  <a:pt x="12414" y="19418"/>
                </a:lnTo>
                <a:lnTo>
                  <a:pt x="12642" y="19475"/>
                </a:lnTo>
                <a:lnTo>
                  <a:pt x="12870" y="19551"/>
                </a:lnTo>
                <a:lnTo>
                  <a:pt x="13098" y="19646"/>
                </a:lnTo>
                <a:lnTo>
                  <a:pt x="13306" y="19779"/>
                </a:lnTo>
                <a:lnTo>
                  <a:pt x="13553" y="19931"/>
                </a:lnTo>
                <a:lnTo>
                  <a:pt x="13762" y="20120"/>
                </a:lnTo>
                <a:lnTo>
                  <a:pt x="13952" y="20329"/>
                </a:lnTo>
                <a:lnTo>
                  <a:pt x="14123" y="20557"/>
                </a:lnTo>
                <a:lnTo>
                  <a:pt x="14274" y="20785"/>
                </a:lnTo>
                <a:lnTo>
                  <a:pt x="14388" y="21032"/>
                </a:lnTo>
                <a:lnTo>
                  <a:pt x="14483" y="21297"/>
                </a:lnTo>
                <a:lnTo>
                  <a:pt x="14559" y="21563"/>
                </a:lnTo>
                <a:lnTo>
                  <a:pt x="14597" y="21791"/>
                </a:lnTo>
                <a:lnTo>
                  <a:pt x="14616" y="22019"/>
                </a:lnTo>
                <a:lnTo>
                  <a:pt x="14616" y="22265"/>
                </a:lnTo>
                <a:lnTo>
                  <a:pt x="14597" y="22493"/>
                </a:lnTo>
                <a:lnTo>
                  <a:pt x="14559" y="22721"/>
                </a:lnTo>
                <a:lnTo>
                  <a:pt x="14502" y="22949"/>
                </a:lnTo>
                <a:lnTo>
                  <a:pt x="14445" y="23157"/>
                </a:lnTo>
                <a:lnTo>
                  <a:pt x="14369" y="23366"/>
                </a:lnTo>
                <a:lnTo>
                  <a:pt x="14293" y="23575"/>
                </a:lnTo>
                <a:lnTo>
                  <a:pt x="14198" y="23784"/>
                </a:lnTo>
                <a:lnTo>
                  <a:pt x="13990" y="24163"/>
                </a:lnTo>
                <a:lnTo>
                  <a:pt x="13743" y="24524"/>
                </a:lnTo>
                <a:lnTo>
                  <a:pt x="13458" y="24866"/>
                </a:lnTo>
                <a:lnTo>
                  <a:pt x="13230" y="24828"/>
                </a:lnTo>
                <a:lnTo>
                  <a:pt x="13003" y="24809"/>
                </a:lnTo>
                <a:lnTo>
                  <a:pt x="12775" y="24752"/>
                </a:lnTo>
                <a:lnTo>
                  <a:pt x="12528" y="24695"/>
                </a:lnTo>
                <a:lnTo>
                  <a:pt x="12300" y="24619"/>
                </a:lnTo>
                <a:lnTo>
                  <a:pt x="12073" y="24543"/>
                </a:lnTo>
                <a:lnTo>
                  <a:pt x="11864" y="24448"/>
                </a:lnTo>
                <a:lnTo>
                  <a:pt x="11636" y="24334"/>
                </a:lnTo>
                <a:lnTo>
                  <a:pt x="11427" y="24201"/>
                </a:lnTo>
                <a:lnTo>
                  <a:pt x="11237" y="24068"/>
                </a:lnTo>
                <a:lnTo>
                  <a:pt x="11048" y="23917"/>
                </a:lnTo>
                <a:lnTo>
                  <a:pt x="10858" y="23746"/>
                </a:lnTo>
                <a:lnTo>
                  <a:pt x="10687" y="23556"/>
                </a:lnTo>
                <a:lnTo>
                  <a:pt x="10535" y="23366"/>
                </a:lnTo>
                <a:lnTo>
                  <a:pt x="10402" y="23157"/>
                </a:lnTo>
                <a:lnTo>
                  <a:pt x="10288" y="22930"/>
                </a:lnTo>
                <a:lnTo>
                  <a:pt x="10175" y="22664"/>
                </a:lnTo>
                <a:lnTo>
                  <a:pt x="10099" y="22398"/>
                </a:lnTo>
                <a:lnTo>
                  <a:pt x="10061" y="22113"/>
                </a:lnTo>
                <a:lnTo>
                  <a:pt x="10042" y="21810"/>
                </a:lnTo>
                <a:lnTo>
                  <a:pt x="10061" y="21525"/>
                </a:lnTo>
                <a:lnTo>
                  <a:pt x="10118" y="21221"/>
                </a:lnTo>
                <a:lnTo>
                  <a:pt x="10193" y="20937"/>
                </a:lnTo>
                <a:lnTo>
                  <a:pt x="10307" y="20652"/>
                </a:lnTo>
                <a:lnTo>
                  <a:pt x="10421" y="20443"/>
                </a:lnTo>
                <a:lnTo>
                  <a:pt x="10554" y="20234"/>
                </a:lnTo>
                <a:lnTo>
                  <a:pt x="10706" y="20045"/>
                </a:lnTo>
                <a:lnTo>
                  <a:pt x="10858" y="19893"/>
                </a:lnTo>
                <a:lnTo>
                  <a:pt x="11048" y="19741"/>
                </a:lnTo>
                <a:lnTo>
                  <a:pt x="11237" y="19627"/>
                </a:lnTo>
                <a:lnTo>
                  <a:pt x="11427" y="19532"/>
                </a:lnTo>
                <a:lnTo>
                  <a:pt x="11636" y="19456"/>
                </a:lnTo>
                <a:lnTo>
                  <a:pt x="11826" y="19418"/>
                </a:lnTo>
                <a:lnTo>
                  <a:pt x="12035" y="19399"/>
                </a:lnTo>
                <a:close/>
                <a:moveTo>
                  <a:pt x="29877" y="1"/>
                </a:moveTo>
                <a:lnTo>
                  <a:pt x="29801" y="58"/>
                </a:lnTo>
                <a:lnTo>
                  <a:pt x="29725" y="115"/>
                </a:lnTo>
                <a:lnTo>
                  <a:pt x="29706" y="209"/>
                </a:lnTo>
                <a:lnTo>
                  <a:pt x="29706" y="304"/>
                </a:lnTo>
                <a:lnTo>
                  <a:pt x="29801" y="779"/>
                </a:lnTo>
                <a:lnTo>
                  <a:pt x="29877" y="1272"/>
                </a:lnTo>
                <a:lnTo>
                  <a:pt x="29953" y="1747"/>
                </a:lnTo>
                <a:lnTo>
                  <a:pt x="30010" y="2240"/>
                </a:lnTo>
                <a:lnTo>
                  <a:pt x="30048" y="2734"/>
                </a:lnTo>
                <a:lnTo>
                  <a:pt x="30067" y="3227"/>
                </a:lnTo>
                <a:lnTo>
                  <a:pt x="30067" y="3721"/>
                </a:lnTo>
                <a:lnTo>
                  <a:pt x="30067" y="4214"/>
                </a:lnTo>
                <a:lnTo>
                  <a:pt x="30048" y="4689"/>
                </a:lnTo>
                <a:lnTo>
                  <a:pt x="30010" y="5182"/>
                </a:lnTo>
                <a:lnTo>
                  <a:pt x="29953" y="5676"/>
                </a:lnTo>
                <a:lnTo>
                  <a:pt x="29896" y="6150"/>
                </a:lnTo>
                <a:lnTo>
                  <a:pt x="29820" y="6644"/>
                </a:lnTo>
                <a:lnTo>
                  <a:pt x="29725" y="7118"/>
                </a:lnTo>
                <a:lnTo>
                  <a:pt x="29611" y="7612"/>
                </a:lnTo>
                <a:lnTo>
                  <a:pt x="29497" y="8087"/>
                </a:lnTo>
                <a:lnTo>
                  <a:pt x="29364" y="8542"/>
                </a:lnTo>
                <a:lnTo>
                  <a:pt x="29212" y="9017"/>
                </a:lnTo>
                <a:lnTo>
                  <a:pt x="29042" y="9472"/>
                </a:lnTo>
                <a:lnTo>
                  <a:pt x="28871" y="9928"/>
                </a:lnTo>
                <a:lnTo>
                  <a:pt x="28681" y="10383"/>
                </a:lnTo>
                <a:lnTo>
                  <a:pt x="28491" y="10839"/>
                </a:lnTo>
                <a:lnTo>
                  <a:pt x="28263" y="11275"/>
                </a:lnTo>
                <a:lnTo>
                  <a:pt x="28036" y="11712"/>
                </a:lnTo>
                <a:lnTo>
                  <a:pt x="27789" y="12129"/>
                </a:lnTo>
                <a:lnTo>
                  <a:pt x="27542" y="12566"/>
                </a:lnTo>
                <a:lnTo>
                  <a:pt x="27276" y="12965"/>
                </a:lnTo>
                <a:lnTo>
                  <a:pt x="26992" y="13382"/>
                </a:lnTo>
                <a:lnTo>
                  <a:pt x="26707" y="13762"/>
                </a:lnTo>
                <a:lnTo>
                  <a:pt x="26403" y="14160"/>
                </a:lnTo>
                <a:lnTo>
                  <a:pt x="26081" y="14540"/>
                </a:lnTo>
                <a:lnTo>
                  <a:pt x="25758" y="14901"/>
                </a:lnTo>
                <a:lnTo>
                  <a:pt x="25378" y="15280"/>
                </a:lnTo>
                <a:lnTo>
                  <a:pt x="24999" y="15622"/>
                </a:lnTo>
                <a:lnTo>
                  <a:pt x="24619" y="15926"/>
                </a:lnTo>
                <a:lnTo>
                  <a:pt x="24258" y="16153"/>
                </a:lnTo>
                <a:lnTo>
                  <a:pt x="24277" y="15888"/>
                </a:lnTo>
                <a:lnTo>
                  <a:pt x="24277" y="15622"/>
                </a:lnTo>
                <a:lnTo>
                  <a:pt x="24239" y="15337"/>
                </a:lnTo>
                <a:lnTo>
                  <a:pt x="24182" y="15072"/>
                </a:lnTo>
                <a:lnTo>
                  <a:pt x="24088" y="14787"/>
                </a:lnTo>
                <a:lnTo>
                  <a:pt x="23955" y="14521"/>
                </a:lnTo>
                <a:lnTo>
                  <a:pt x="23784" y="14293"/>
                </a:lnTo>
                <a:lnTo>
                  <a:pt x="23575" y="14066"/>
                </a:lnTo>
                <a:lnTo>
                  <a:pt x="23328" y="13857"/>
                </a:lnTo>
                <a:lnTo>
                  <a:pt x="23082" y="13705"/>
                </a:lnTo>
                <a:lnTo>
                  <a:pt x="22797" y="13553"/>
                </a:lnTo>
                <a:lnTo>
                  <a:pt x="22493" y="13458"/>
                </a:lnTo>
                <a:lnTo>
                  <a:pt x="22265" y="13420"/>
                </a:lnTo>
                <a:lnTo>
                  <a:pt x="22038" y="13401"/>
                </a:lnTo>
                <a:lnTo>
                  <a:pt x="21829" y="13420"/>
                </a:lnTo>
                <a:lnTo>
                  <a:pt x="21620" y="13458"/>
                </a:lnTo>
                <a:lnTo>
                  <a:pt x="21411" y="13515"/>
                </a:lnTo>
                <a:lnTo>
                  <a:pt x="21221" y="13610"/>
                </a:lnTo>
                <a:lnTo>
                  <a:pt x="21051" y="13724"/>
                </a:lnTo>
                <a:lnTo>
                  <a:pt x="20899" y="13876"/>
                </a:lnTo>
                <a:lnTo>
                  <a:pt x="20766" y="14047"/>
                </a:lnTo>
                <a:lnTo>
                  <a:pt x="20652" y="14236"/>
                </a:lnTo>
                <a:lnTo>
                  <a:pt x="20557" y="14426"/>
                </a:lnTo>
                <a:lnTo>
                  <a:pt x="20519" y="14635"/>
                </a:lnTo>
                <a:lnTo>
                  <a:pt x="20500" y="14863"/>
                </a:lnTo>
                <a:lnTo>
                  <a:pt x="20500" y="15090"/>
                </a:lnTo>
                <a:lnTo>
                  <a:pt x="20557" y="15318"/>
                </a:lnTo>
                <a:lnTo>
                  <a:pt x="20633" y="15565"/>
                </a:lnTo>
                <a:lnTo>
                  <a:pt x="20690" y="15717"/>
                </a:lnTo>
                <a:lnTo>
                  <a:pt x="20766" y="15869"/>
                </a:lnTo>
                <a:lnTo>
                  <a:pt x="20937" y="16134"/>
                </a:lnTo>
                <a:lnTo>
                  <a:pt x="21145" y="16381"/>
                </a:lnTo>
                <a:lnTo>
                  <a:pt x="21392" y="16609"/>
                </a:lnTo>
                <a:lnTo>
                  <a:pt x="21658" y="16780"/>
                </a:lnTo>
                <a:lnTo>
                  <a:pt x="21943" y="16932"/>
                </a:lnTo>
                <a:lnTo>
                  <a:pt x="22095" y="16989"/>
                </a:lnTo>
                <a:lnTo>
                  <a:pt x="22227" y="17027"/>
                </a:lnTo>
                <a:lnTo>
                  <a:pt x="22379" y="17065"/>
                </a:lnTo>
                <a:lnTo>
                  <a:pt x="22531" y="17083"/>
                </a:lnTo>
                <a:lnTo>
                  <a:pt x="23063" y="17083"/>
                </a:lnTo>
                <a:lnTo>
                  <a:pt x="23309" y="17046"/>
                </a:lnTo>
                <a:lnTo>
                  <a:pt x="23575" y="16989"/>
                </a:lnTo>
                <a:lnTo>
                  <a:pt x="23575" y="16989"/>
                </a:lnTo>
                <a:lnTo>
                  <a:pt x="23423" y="17330"/>
                </a:lnTo>
                <a:lnTo>
                  <a:pt x="23252" y="17710"/>
                </a:lnTo>
                <a:lnTo>
                  <a:pt x="23025" y="18089"/>
                </a:lnTo>
                <a:lnTo>
                  <a:pt x="22778" y="18488"/>
                </a:lnTo>
                <a:lnTo>
                  <a:pt x="22303" y="19171"/>
                </a:lnTo>
                <a:lnTo>
                  <a:pt x="21791" y="19836"/>
                </a:lnTo>
                <a:lnTo>
                  <a:pt x="21240" y="20462"/>
                </a:lnTo>
                <a:lnTo>
                  <a:pt x="20671" y="21070"/>
                </a:lnTo>
                <a:lnTo>
                  <a:pt x="20083" y="21658"/>
                </a:lnTo>
                <a:lnTo>
                  <a:pt x="19456" y="22208"/>
                </a:lnTo>
                <a:lnTo>
                  <a:pt x="18811" y="22721"/>
                </a:lnTo>
                <a:lnTo>
                  <a:pt x="18147" y="23214"/>
                </a:lnTo>
                <a:lnTo>
                  <a:pt x="17596" y="23575"/>
                </a:lnTo>
                <a:lnTo>
                  <a:pt x="17065" y="23898"/>
                </a:lnTo>
                <a:lnTo>
                  <a:pt x="16552" y="24163"/>
                </a:lnTo>
                <a:lnTo>
                  <a:pt x="16040" y="24391"/>
                </a:lnTo>
                <a:lnTo>
                  <a:pt x="15546" y="24562"/>
                </a:lnTo>
                <a:lnTo>
                  <a:pt x="15053" y="24714"/>
                </a:lnTo>
                <a:lnTo>
                  <a:pt x="14578" y="24809"/>
                </a:lnTo>
                <a:lnTo>
                  <a:pt x="14104" y="24866"/>
                </a:lnTo>
                <a:lnTo>
                  <a:pt x="14104" y="24866"/>
                </a:lnTo>
                <a:lnTo>
                  <a:pt x="14369" y="24467"/>
                </a:lnTo>
                <a:lnTo>
                  <a:pt x="14616" y="24050"/>
                </a:lnTo>
                <a:lnTo>
                  <a:pt x="14806" y="23632"/>
                </a:lnTo>
                <a:lnTo>
                  <a:pt x="14882" y="23404"/>
                </a:lnTo>
                <a:lnTo>
                  <a:pt x="14939" y="23195"/>
                </a:lnTo>
                <a:lnTo>
                  <a:pt x="14996" y="22987"/>
                </a:lnTo>
                <a:lnTo>
                  <a:pt x="15034" y="22759"/>
                </a:lnTo>
                <a:lnTo>
                  <a:pt x="15072" y="22550"/>
                </a:lnTo>
                <a:lnTo>
                  <a:pt x="15091" y="22322"/>
                </a:lnTo>
                <a:lnTo>
                  <a:pt x="15091" y="22113"/>
                </a:lnTo>
                <a:lnTo>
                  <a:pt x="15091" y="21886"/>
                </a:lnTo>
                <a:lnTo>
                  <a:pt x="15072" y="21677"/>
                </a:lnTo>
                <a:lnTo>
                  <a:pt x="15034" y="21468"/>
                </a:lnTo>
                <a:lnTo>
                  <a:pt x="14958" y="21145"/>
                </a:lnTo>
                <a:lnTo>
                  <a:pt x="14844" y="20842"/>
                </a:lnTo>
                <a:lnTo>
                  <a:pt x="14711" y="20557"/>
                </a:lnTo>
                <a:lnTo>
                  <a:pt x="14521" y="20272"/>
                </a:lnTo>
                <a:lnTo>
                  <a:pt x="14331" y="20007"/>
                </a:lnTo>
                <a:lnTo>
                  <a:pt x="14104" y="19779"/>
                </a:lnTo>
                <a:lnTo>
                  <a:pt x="13857" y="19551"/>
                </a:lnTo>
                <a:lnTo>
                  <a:pt x="13572" y="19361"/>
                </a:lnTo>
                <a:lnTo>
                  <a:pt x="13325" y="19209"/>
                </a:lnTo>
                <a:lnTo>
                  <a:pt x="13079" y="19095"/>
                </a:lnTo>
                <a:lnTo>
                  <a:pt x="12813" y="19020"/>
                </a:lnTo>
                <a:lnTo>
                  <a:pt x="12547" y="18944"/>
                </a:lnTo>
                <a:lnTo>
                  <a:pt x="12300" y="18925"/>
                </a:lnTo>
                <a:lnTo>
                  <a:pt x="12035" y="18906"/>
                </a:lnTo>
                <a:lnTo>
                  <a:pt x="11769" y="18944"/>
                </a:lnTo>
                <a:lnTo>
                  <a:pt x="11522" y="18982"/>
                </a:lnTo>
                <a:lnTo>
                  <a:pt x="11256" y="19076"/>
                </a:lnTo>
                <a:lnTo>
                  <a:pt x="11010" y="19190"/>
                </a:lnTo>
                <a:lnTo>
                  <a:pt x="10763" y="19342"/>
                </a:lnTo>
                <a:lnTo>
                  <a:pt x="10554" y="19513"/>
                </a:lnTo>
                <a:lnTo>
                  <a:pt x="10345" y="19703"/>
                </a:lnTo>
                <a:lnTo>
                  <a:pt x="10175" y="19931"/>
                </a:lnTo>
                <a:lnTo>
                  <a:pt x="10004" y="20177"/>
                </a:lnTo>
                <a:lnTo>
                  <a:pt x="9852" y="20462"/>
                </a:lnTo>
                <a:lnTo>
                  <a:pt x="9738" y="20785"/>
                </a:lnTo>
                <a:lnTo>
                  <a:pt x="9643" y="21126"/>
                </a:lnTo>
                <a:lnTo>
                  <a:pt x="9586" y="21468"/>
                </a:lnTo>
                <a:lnTo>
                  <a:pt x="9567" y="21829"/>
                </a:lnTo>
                <a:lnTo>
                  <a:pt x="9567" y="22170"/>
                </a:lnTo>
                <a:lnTo>
                  <a:pt x="9624" y="22512"/>
                </a:lnTo>
                <a:lnTo>
                  <a:pt x="9719" y="22835"/>
                </a:lnTo>
                <a:lnTo>
                  <a:pt x="9852" y="23138"/>
                </a:lnTo>
                <a:lnTo>
                  <a:pt x="9947" y="23347"/>
                </a:lnTo>
                <a:lnTo>
                  <a:pt x="10080" y="23556"/>
                </a:lnTo>
                <a:lnTo>
                  <a:pt x="10212" y="23746"/>
                </a:lnTo>
                <a:lnTo>
                  <a:pt x="10383" y="23936"/>
                </a:lnTo>
                <a:lnTo>
                  <a:pt x="10535" y="24106"/>
                </a:lnTo>
                <a:lnTo>
                  <a:pt x="10725" y="24277"/>
                </a:lnTo>
                <a:lnTo>
                  <a:pt x="10915" y="24429"/>
                </a:lnTo>
                <a:lnTo>
                  <a:pt x="11105" y="24562"/>
                </a:lnTo>
                <a:lnTo>
                  <a:pt x="11313" y="24695"/>
                </a:lnTo>
                <a:lnTo>
                  <a:pt x="11541" y="24828"/>
                </a:lnTo>
                <a:lnTo>
                  <a:pt x="11769" y="24942"/>
                </a:lnTo>
                <a:lnTo>
                  <a:pt x="11997" y="25037"/>
                </a:lnTo>
                <a:lnTo>
                  <a:pt x="12243" y="25112"/>
                </a:lnTo>
                <a:lnTo>
                  <a:pt x="12490" y="25188"/>
                </a:lnTo>
                <a:lnTo>
                  <a:pt x="12756" y="25245"/>
                </a:lnTo>
                <a:lnTo>
                  <a:pt x="13022" y="25302"/>
                </a:lnTo>
                <a:lnTo>
                  <a:pt x="12604" y="25625"/>
                </a:lnTo>
                <a:lnTo>
                  <a:pt x="12168" y="25929"/>
                </a:lnTo>
                <a:lnTo>
                  <a:pt x="11712" y="26194"/>
                </a:lnTo>
                <a:lnTo>
                  <a:pt x="11237" y="26441"/>
                </a:lnTo>
                <a:lnTo>
                  <a:pt x="10744" y="26669"/>
                </a:lnTo>
                <a:lnTo>
                  <a:pt x="10250" y="26859"/>
                </a:lnTo>
                <a:lnTo>
                  <a:pt x="9757" y="27049"/>
                </a:lnTo>
                <a:lnTo>
                  <a:pt x="9244" y="27219"/>
                </a:lnTo>
                <a:lnTo>
                  <a:pt x="8675" y="27390"/>
                </a:lnTo>
                <a:lnTo>
                  <a:pt x="8106" y="27580"/>
                </a:lnTo>
                <a:lnTo>
                  <a:pt x="7517" y="27732"/>
                </a:lnTo>
                <a:lnTo>
                  <a:pt x="6929" y="27865"/>
                </a:lnTo>
                <a:lnTo>
                  <a:pt x="6321" y="27960"/>
                </a:lnTo>
                <a:lnTo>
                  <a:pt x="5714" y="28036"/>
                </a:lnTo>
                <a:lnTo>
                  <a:pt x="5107" y="28073"/>
                </a:lnTo>
                <a:lnTo>
                  <a:pt x="4803" y="28073"/>
                </a:lnTo>
                <a:lnTo>
                  <a:pt x="4499" y="28055"/>
                </a:lnTo>
                <a:lnTo>
                  <a:pt x="4158" y="28017"/>
                </a:lnTo>
                <a:lnTo>
                  <a:pt x="3854" y="27979"/>
                </a:lnTo>
                <a:lnTo>
                  <a:pt x="3531" y="27922"/>
                </a:lnTo>
                <a:lnTo>
                  <a:pt x="3227" y="27846"/>
                </a:lnTo>
                <a:lnTo>
                  <a:pt x="2943" y="27751"/>
                </a:lnTo>
                <a:lnTo>
                  <a:pt x="2658" y="27656"/>
                </a:lnTo>
                <a:lnTo>
                  <a:pt x="2373" y="27542"/>
                </a:lnTo>
                <a:lnTo>
                  <a:pt x="2108" y="27409"/>
                </a:lnTo>
                <a:lnTo>
                  <a:pt x="1861" y="27257"/>
                </a:lnTo>
                <a:lnTo>
                  <a:pt x="1614" y="27105"/>
                </a:lnTo>
                <a:lnTo>
                  <a:pt x="1386" y="26935"/>
                </a:lnTo>
                <a:lnTo>
                  <a:pt x="1159" y="26764"/>
                </a:lnTo>
                <a:lnTo>
                  <a:pt x="969" y="26574"/>
                </a:lnTo>
                <a:lnTo>
                  <a:pt x="779" y="26384"/>
                </a:lnTo>
                <a:lnTo>
                  <a:pt x="608" y="26156"/>
                </a:lnTo>
                <a:lnTo>
                  <a:pt x="437" y="25948"/>
                </a:lnTo>
                <a:lnTo>
                  <a:pt x="380" y="25872"/>
                </a:lnTo>
                <a:lnTo>
                  <a:pt x="285" y="25834"/>
                </a:lnTo>
                <a:lnTo>
                  <a:pt x="191" y="25834"/>
                </a:lnTo>
                <a:lnTo>
                  <a:pt x="115" y="25872"/>
                </a:lnTo>
                <a:lnTo>
                  <a:pt x="39" y="25948"/>
                </a:lnTo>
                <a:lnTo>
                  <a:pt x="1" y="26024"/>
                </a:lnTo>
                <a:lnTo>
                  <a:pt x="1" y="26118"/>
                </a:lnTo>
                <a:lnTo>
                  <a:pt x="39" y="26213"/>
                </a:lnTo>
                <a:lnTo>
                  <a:pt x="191" y="26422"/>
                </a:lnTo>
                <a:lnTo>
                  <a:pt x="361" y="26631"/>
                </a:lnTo>
                <a:lnTo>
                  <a:pt x="532" y="26840"/>
                </a:lnTo>
                <a:lnTo>
                  <a:pt x="741" y="27030"/>
                </a:lnTo>
                <a:lnTo>
                  <a:pt x="931" y="27219"/>
                </a:lnTo>
                <a:lnTo>
                  <a:pt x="1159" y="27390"/>
                </a:lnTo>
                <a:lnTo>
                  <a:pt x="1386" y="27542"/>
                </a:lnTo>
                <a:lnTo>
                  <a:pt x="1633" y="27694"/>
                </a:lnTo>
                <a:lnTo>
                  <a:pt x="1880" y="27827"/>
                </a:lnTo>
                <a:lnTo>
                  <a:pt x="2146" y="27960"/>
                </a:lnTo>
                <a:lnTo>
                  <a:pt x="2411" y="28073"/>
                </a:lnTo>
                <a:lnTo>
                  <a:pt x="2677" y="28187"/>
                </a:lnTo>
                <a:lnTo>
                  <a:pt x="2962" y="28282"/>
                </a:lnTo>
                <a:lnTo>
                  <a:pt x="3265" y="28358"/>
                </a:lnTo>
                <a:lnTo>
                  <a:pt x="3569" y="28415"/>
                </a:lnTo>
                <a:lnTo>
                  <a:pt x="3873" y="28472"/>
                </a:lnTo>
                <a:lnTo>
                  <a:pt x="4158" y="28510"/>
                </a:lnTo>
                <a:lnTo>
                  <a:pt x="4461" y="28529"/>
                </a:lnTo>
                <a:lnTo>
                  <a:pt x="4784" y="28548"/>
                </a:lnTo>
                <a:lnTo>
                  <a:pt x="5429" y="28548"/>
                </a:lnTo>
                <a:lnTo>
                  <a:pt x="5752" y="28529"/>
                </a:lnTo>
                <a:lnTo>
                  <a:pt x="6397" y="28453"/>
                </a:lnTo>
                <a:lnTo>
                  <a:pt x="7024" y="28339"/>
                </a:lnTo>
                <a:lnTo>
                  <a:pt x="7650" y="28187"/>
                </a:lnTo>
                <a:lnTo>
                  <a:pt x="8257" y="28036"/>
                </a:lnTo>
                <a:lnTo>
                  <a:pt x="8846" y="27865"/>
                </a:lnTo>
                <a:lnTo>
                  <a:pt x="9396" y="27675"/>
                </a:lnTo>
                <a:lnTo>
                  <a:pt x="9928" y="27504"/>
                </a:lnTo>
                <a:lnTo>
                  <a:pt x="10459" y="27295"/>
                </a:lnTo>
                <a:lnTo>
                  <a:pt x="10972" y="27086"/>
                </a:lnTo>
                <a:lnTo>
                  <a:pt x="11503" y="26859"/>
                </a:lnTo>
                <a:lnTo>
                  <a:pt x="11997" y="26593"/>
                </a:lnTo>
                <a:lnTo>
                  <a:pt x="12490" y="26308"/>
                </a:lnTo>
                <a:lnTo>
                  <a:pt x="12946" y="25986"/>
                </a:lnTo>
                <a:lnTo>
                  <a:pt x="13173" y="25815"/>
                </a:lnTo>
                <a:lnTo>
                  <a:pt x="13401" y="25625"/>
                </a:lnTo>
                <a:lnTo>
                  <a:pt x="13667" y="25359"/>
                </a:lnTo>
                <a:lnTo>
                  <a:pt x="13990" y="25359"/>
                </a:lnTo>
                <a:lnTo>
                  <a:pt x="14236" y="25340"/>
                </a:lnTo>
                <a:lnTo>
                  <a:pt x="14502" y="25302"/>
                </a:lnTo>
                <a:lnTo>
                  <a:pt x="14768" y="25264"/>
                </a:lnTo>
                <a:lnTo>
                  <a:pt x="15034" y="25207"/>
                </a:lnTo>
                <a:lnTo>
                  <a:pt x="15565" y="25074"/>
                </a:lnTo>
                <a:lnTo>
                  <a:pt x="16116" y="24885"/>
                </a:lnTo>
                <a:lnTo>
                  <a:pt x="16666" y="24638"/>
                </a:lnTo>
                <a:lnTo>
                  <a:pt x="17235" y="24353"/>
                </a:lnTo>
                <a:lnTo>
                  <a:pt x="17824" y="24012"/>
                </a:lnTo>
                <a:lnTo>
                  <a:pt x="18412" y="23613"/>
                </a:lnTo>
                <a:lnTo>
                  <a:pt x="19096" y="23119"/>
                </a:lnTo>
                <a:lnTo>
                  <a:pt x="19779" y="22588"/>
                </a:lnTo>
                <a:lnTo>
                  <a:pt x="20405" y="22019"/>
                </a:lnTo>
                <a:lnTo>
                  <a:pt x="21032" y="21411"/>
                </a:lnTo>
                <a:lnTo>
                  <a:pt x="21620" y="20785"/>
                </a:lnTo>
                <a:lnTo>
                  <a:pt x="22170" y="20139"/>
                </a:lnTo>
                <a:lnTo>
                  <a:pt x="22702" y="19456"/>
                </a:lnTo>
                <a:lnTo>
                  <a:pt x="23176" y="18754"/>
                </a:lnTo>
                <a:lnTo>
                  <a:pt x="23461" y="18336"/>
                </a:lnTo>
                <a:lnTo>
                  <a:pt x="23727" y="17843"/>
                </a:lnTo>
                <a:lnTo>
                  <a:pt x="23841" y="17596"/>
                </a:lnTo>
                <a:lnTo>
                  <a:pt x="23974" y="17330"/>
                </a:lnTo>
                <a:lnTo>
                  <a:pt x="24069" y="17046"/>
                </a:lnTo>
                <a:lnTo>
                  <a:pt x="24144" y="16761"/>
                </a:lnTo>
                <a:lnTo>
                  <a:pt x="24391" y="16647"/>
                </a:lnTo>
                <a:lnTo>
                  <a:pt x="24638" y="16495"/>
                </a:lnTo>
                <a:lnTo>
                  <a:pt x="24885" y="16343"/>
                </a:lnTo>
                <a:lnTo>
                  <a:pt x="25113" y="16153"/>
                </a:lnTo>
                <a:lnTo>
                  <a:pt x="25359" y="15964"/>
                </a:lnTo>
                <a:lnTo>
                  <a:pt x="25606" y="15736"/>
                </a:lnTo>
                <a:lnTo>
                  <a:pt x="25853" y="15489"/>
                </a:lnTo>
                <a:lnTo>
                  <a:pt x="26118" y="15223"/>
                </a:lnTo>
                <a:lnTo>
                  <a:pt x="26441" y="14844"/>
                </a:lnTo>
                <a:lnTo>
                  <a:pt x="26783" y="14464"/>
                </a:lnTo>
                <a:lnTo>
                  <a:pt x="27087" y="14066"/>
                </a:lnTo>
                <a:lnTo>
                  <a:pt x="27390" y="13667"/>
                </a:lnTo>
                <a:lnTo>
                  <a:pt x="27675" y="13249"/>
                </a:lnTo>
                <a:lnTo>
                  <a:pt x="27960" y="12813"/>
                </a:lnTo>
                <a:lnTo>
                  <a:pt x="28225" y="12395"/>
                </a:lnTo>
                <a:lnTo>
                  <a:pt x="28472" y="11940"/>
                </a:lnTo>
                <a:lnTo>
                  <a:pt x="28700" y="11503"/>
                </a:lnTo>
                <a:lnTo>
                  <a:pt x="28928" y="11048"/>
                </a:lnTo>
                <a:lnTo>
                  <a:pt x="29136" y="10592"/>
                </a:lnTo>
                <a:lnTo>
                  <a:pt x="29326" y="10117"/>
                </a:lnTo>
                <a:lnTo>
                  <a:pt x="29497" y="9643"/>
                </a:lnTo>
                <a:lnTo>
                  <a:pt x="29668" y="9168"/>
                </a:lnTo>
                <a:lnTo>
                  <a:pt x="29820" y="8694"/>
                </a:lnTo>
                <a:lnTo>
                  <a:pt x="29972" y="8200"/>
                </a:lnTo>
                <a:lnTo>
                  <a:pt x="30086" y="7707"/>
                </a:lnTo>
                <a:lnTo>
                  <a:pt x="30199" y="7213"/>
                </a:lnTo>
                <a:lnTo>
                  <a:pt x="30294" y="6720"/>
                </a:lnTo>
                <a:lnTo>
                  <a:pt x="30370" y="6226"/>
                </a:lnTo>
                <a:lnTo>
                  <a:pt x="30446" y="5733"/>
                </a:lnTo>
                <a:lnTo>
                  <a:pt x="30503" y="5220"/>
                </a:lnTo>
                <a:lnTo>
                  <a:pt x="30541" y="4727"/>
                </a:lnTo>
                <a:lnTo>
                  <a:pt x="30560" y="4214"/>
                </a:lnTo>
                <a:lnTo>
                  <a:pt x="30560" y="3721"/>
                </a:lnTo>
                <a:lnTo>
                  <a:pt x="30560" y="3208"/>
                </a:lnTo>
                <a:lnTo>
                  <a:pt x="30522" y="2696"/>
                </a:lnTo>
                <a:lnTo>
                  <a:pt x="30484" y="2202"/>
                </a:lnTo>
                <a:lnTo>
                  <a:pt x="30427" y="1690"/>
                </a:lnTo>
                <a:lnTo>
                  <a:pt x="30370" y="1196"/>
                </a:lnTo>
                <a:lnTo>
                  <a:pt x="30275" y="684"/>
                </a:lnTo>
                <a:lnTo>
                  <a:pt x="30180" y="190"/>
                </a:lnTo>
                <a:lnTo>
                  <a:pt x="30142" y="115"/>
                </a:lnTo>
                <a:lnTo>
                  <a:pt x="30067" y="39"/>
                </a:lnTo>
                <a:lnTo>
                  <a:pt x="2999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3" name="Google Shape;1423;p21"/>
          <p:cNvGrpSpPr/>
          <p:nvPr/>
        </p:nvGrpSpPr>
        <p:grpSpPr>
          <a:xfrm rot="-1497303">
            <a:off x="8540366" y="1634588"/>
            <a:ext cx="597198" cy="925818"/>
            <a:chOff x="4374588" y="-2137613"/>
            <a:chExt cx="1778137" cy="2756593"/>
          </a:xfrm>
        </p:grpSpPr>
        <p:sp>
          <p:nvSpPr>
            <p:cNvPr id="1424" name="Google Shape;1424;p21"/>
            <p:cNvSpPr/>
            <p:nvPr/>
          </p:nvSpPr>
          <p:spPr>
            <a:xfrm rot="1048818">
              <a:off x="4734074" y="-2037562"/>
              <a:ext cx="1059166" cy="2556491"/>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1"/>
            <p:cNvSpPr/>
            <p:nvPr/>
          </p:nvSpPr>
          <p:spPr>
            <a:xfrm rot="1048843">
              <a:off x="4756635" y="-1988662"/>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1"/>
            <p:cNvSpPr/>
            <p:nvPr/>
          </p:nvSpPr>
          <p:spPr>
            <a:xfrm rot="1048843">
              <a:off x="4728060" y="-2012475"/>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7" name="Google Shape;1427;p21"/>
          <p:cNvGrpSpPr/>
          <p:nvPr/>
        </p:nvGrpSpPr>
        <p:grpSpPr>
          <a:xfrm>
            <a:off x="158654" y="4520686"/>
            <a:ext cx="431271" cy="430108"/>
            <a:chOff x="123654" y="2438536"/>
            <a:chExt cx="431271" cy="430108"/>
          </a:xfrm>
        </p:grpSpPr>
        <p:sp>
          <p:nvSpPr>
            <p:cNvPr id="1428" name="Google Shape;1428;p21"/>
            <p:cNvSpPr/>
            <p:nvPr/>
          </p:nvSpPr>
          <p:spPr>
            <a:xfrm flipH="1">
              <a:off x="123654" y="2438536"/>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1"/>
            <p:cNvSpPr/>
            <p:nvPr/>
          </p:nvSpPr>
          <p:spPr>
            <a:xfrm flipH="1">
              <a:off x="373221" y="268744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0" name="Google Shape;1430;p21"/>
          <p:cNvSpPr/>
          <p:nvPr/>
        </p:nvSpPr>
        <p:spPr>
          <a:xfrm flipH="1">
            <a:off x="8566116" y="324448"/>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1"/>
          <p:cNvSpPr/>
          <p:nvPr/>
        </p:nvSpPr>
        <p:spPr>
          <a:xfrm flipH="1">
            <a:off x="8815683" y="573353"/>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2" name="Google Shape;1432;p21"/>
          <p:cNvGrpSpPr/>
          <p:nvPr/>
        </p:nvGrpSpPr>
        <p:grpSpPr>
          <a:xfrm>
            <a:off x="245480" y="3985051"/>
            <a:ext cx="344566" cy="318128"/>
            <a:chOff x="3811950" y="-673975"/>
            <a:chExt cx="464625" cy="428975"/>
          </a:xfrm>
        </p:grpSpPr>
        <p:sp>
          <p:nvSpPr>
            <p:cNvPr id="1433" name="Google Shape;1433;p21"/>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1"/>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5" name="Google Shape;1435;p21"/>
          <p:cNvSpPr/>
          <p:nvPr/>
        </p:nvSpPr>
        <p:spPr>
          <a:xfrm rot="7969850">
            <a:off x="-1706159" y="-2351352"/>
            <a:ext cx="3395516" cy="332375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1"/>
          <p:cNvSpPr/>
          <p:nvPr/>
        </p:nvSpPr>
        <p:spPr>
          <a:xfrm>
            <a:off x="4910950" y="-274450"/>
            <a:ext cx="764025" cy="713700"/>
          </a:xfrm>
          <a:custGeom>
            <a:avLst/>
            <a:gdLst/>
            <a:ahLst/>
            <a:cxnLst/>
            <a:rect l="l" t="t" r="r" b="b"/>
            <a:pathLst>
              <a:path w="30561" h="28548" extrusionOk="0">
                <a:moveTo>
                  <a:pt x="22000" y="13895"/>
                </a:moveTo>
                <a:lnTo>
                  <a:pt x="22227" y="13914"/>
                </a:lnTo>
                <a:lnTo>
                  <a:pt x="22379" y="13933"/>
                </a:lnTo>
                <a:lnTo>
                  <a:pt x="22607" y="14009"/>
                </a:lnTo>
                <a:lnTo>
                  <a:pt x="22835" y="14122"/>
                </a:lnTo>
                <a:lnTo>
                  <a:pt x="23044" y="14255"/>
                </a:lnTo>
                <a:lnTo>
                  <a:pt x="23233" y="14407"/>
                </a:lnTo>
                <a:lnTo>
                  <a:pt x="23385" y="14578"/>
                </a:lnTo>
                <a:lnTo>
                  <a:pt x="23518" y="14768"/>
                </a:lnTo>
                <a:lnTo>
                  <a:pt x="23632" y="14977"/>
                </a:lnTo>
                <a:lnTo>
                  <a:pt x="23708" y="15185"/>
                </a:lnTo>
                <a:lnTo>
                  <a:pt x="23765" y="15489"/>
                </a:lnTo>
                <a:lnTo>
                  <a:pt x="23803" y="15793"/>
                </a:lnTo>
                <a:lnTo>
                  <a:pt x="23784" y="16096"/>
                </a:lnTo>
                <a:lnTo>
                  <a:pt x="23727" y="16419"/>
                </a:lnTo>
                <a:lnTo>
                  <a:pt x="23442" y="16514"/>
                </a:lnTo>
                <a:lnTo>
                  <a:pt x="23157" y="16571"/>
                </a:lnTo>
                <a:lnTo>
                  <a:pt x="22854" y="16609"/>
                </a:lnTo>
                <a:lnTo>
                  <a:pt x="22569" y="16590"/>
                </a:lnTo>
                <a:lnTo>
                  <a:pt x="22341" y="16552"/>
                </a:lnTo>
                <a:lnTo>
                  <a:pt x="22114" y="16476"/>
                </a:lnTo>
                <a:lnTo>
                  <a:pt x="21905" y="16362"/>
                </a:lnTo>
                <a:lnTo>
                  <a:pt x="21696" y="16210"/>
                </a:lnTo>
                <a:lnTo>
                  <a:pt x="21506" y="16040"/>
                </a:lnTo>
                <a:lnTo>
                  <a:pt x="21335" y="15850"/>
                </a:lnTo>
                <a:lnTo>
                  <a:pt x="21183" y="15622"/>
                </a:lnTo>
                <a:lnTo>
                  <a:pt x="21089" y="15394"/>
                </a:lnTo>
                <a:lnTo>
                  <a:pt x="21051" y="15280"/>
                </a:lnTo>
                <a:lnTo>
                  <a:pt x="21013" y="15147"/>
                </a:lnTo>
                <a:lnTo>
                  <a:pt x="20994" y="14996"/>
                </a:lnTo>
                <a:lnTo>
                  <a:pt x="20975" y="14844"/>
                </a:lnTo>
                <a:lnTo>
                  <a:pt x="20994" y="14692"/>
                </a:lnTo>
                <a:lnTo>
                  <a:pt x="21051" y="14521"/>
                </a:lnTo>
                <a:lnTo>
                  <a:pt x="21127" y="14369"/>
                </a:lnTo>
                <a:lnTo>
                  <a:pt x="21259" y="14198"/>
                </a:lnTo>
                <a:lnTo>
                  <a:pt x="21373" y="14103"/>
                </a:lnTo>
                <a:lnTo>
                  <a:pt x="21487" y="14009"/>
                </a:lnTo>
                <a:lnTo>
                  <a:pt x="21620" y="13952"/>
                </a:lnTo>
                <a:lnTo>
                  <a:pt x="21753" y="13914"/>
                </a:lnTo>
                <a:lnTo>
                  <a:pt x="21886" y="13895"/>
                </a:lnTo>
                <a:close/>
                <a:moveTo>
                  <a:pt x="12224" y="19399"/>
                </a:moveTo>
                <a:lnTo>
                  <a:pt x="12414" y="19418"/>
                </a:lnTo>
                <a:lnTo>
                  <a:pt x="12642" y="19475"/>
                </a:lnTo>
                <a:lnTo>
                  <a:pt x="12870" y="19551"/>
                </a:lnTo>
                <a:lnTo>
                  <a:pt x="13098" y="19646"/>
                </a:lnTo>
                <a:lnTo>
                  <a:pt x="13306" y="19779"/>
                </a:lnTo>
                <a:lnTo>
                  <a:pt x="13553" y="19931"/>
                </a:lnTo>
                <a:lnTo>
                  <a:pt x="13762" y="20120"/>
                </a:lnTo>
                <a:lnTo>
                  <a:pt x="13952" y="20329"/>
                </a:lnTo>
                <a:lnTo>
                  <a:pt x="14123" y="20557"/>
                </a:lnTo>
                <a:lnTo>
                  <a:pt x="14274" y="20785"/>
                </a:lnTo>
                <a:lnTo>
                  <a:pt x="14388" y="21032"/>
                </a:lnTo>
                <a:lnTo>
                  <a:pt x="14483" y="21297"/>
                </a:lnTo>
                <a:lnTo>
                  <a:pt x="14559" y="21563"/>
                </a:lnTo>
                <a:lnTo>
                  <a:pt x="14597" y="21791"/>
                </a:lnTo>
                <a:lnTo>
                  <a:pt x="14616" y="22019"/>
                </a:lnTo>
                <a:lnTo>
                  <a:pt x="14616" y="22265"/>
                </a:lnTo>
                <a:lnTo>
                  <a:pt x="14597" y="22493"/>
                </a:lnTo>
                <a:lnTo>
                  <a:pt x="14559" y="22721"/>
                </a:lnTo>
                <a:lnTo>
                  <a:pt x="14502" y="22949"/>
                </a:lnTo>
                <a:lnTo>
                  <a:pt x="14445" y="23157"/>
                </a:lnTo>
                <a:lnTo>
                  <a:pt x="14369" y="23366"/>
                </a:lnTo>
                <a:lnTo>
                  <a:pt x="14293" y="23575"/>
                </a:lnTo>
                <a:lnTo>
                  <a:pt x="14198" y="23784"/>
                </a:lnTo>
                <a:lnTo>
                  <a:pt x="13990" y="24163"/>
                </a:lnTo>
                <a:lnTo>
                  <a:pt x="13743" y="24524"/>
                </a:lnTo>
                <a:lnTo>
                  <a:pt x="13458" y="24866"/>
                </a:lnTo>
                <a:lnTo>
                  <a:pt x="13230" y="24828"/>
                </a:lnTo>
                <a:lnTo>
                  <a:pt x="13003" y="24809"/>
                </a:lnTo>
                <a:lnTo>
                  <a:pt x="12775" y="24752"/>
                </a:lnTo>
                <a:lnTo>
                  <a:pt x="12528" y="24695"/>
                </a:lnTo>
                <a:lnTo>
                  <a:pt x="12300" y="24619"/>
                </a:lnTo>
                <a:lnTo>
                  <a:pt x="12073" y="24543"/>
                </a:lnTo>
                <a:lnTo>
                  <a:pt x="11864" y="24448"/>
                </a:lnTo>
                <a:lnTo>
                  <a:pt x="11636" y="24334"/>
                </a:lnTo>
                <a:lnTo>
                  <a:pt x="11427" y="24201"/>
                </a:lnTo>
                <a:lnTo>
                  <a:pt x="11237" y="24068"/>
                </a:lnTo>
                <a:lnTo>
                  <a:pt x="11048" y="23917"/>
                </a:lnTo>
                <a:lnTo>
                  <a:pt x="10858" y="23746"/>
                </a:lnTo>
                <a:lnTo>
                  <a:pt x="10687" y="23556"/>
                </a:lnTo>
                <a:lnTo>
                  <a:pt x="10535" y="23366"/>
                </a:lnTo>
                <a:lnTo>
                  <a:pt x="10402" y="23157"/>
                </a:lnTo>
                <a:lnTo>
                  <a:pt x="10288" y="22930"/>
                </a:lnTo>
                <a:lnTo>
                  <a:pt x="10175" y="22664"/>
                </a:lnTo>
                <a:lnTo>
                  <a:pt x="10099" y="22398"/>
                </a:lnTo>
                <a:lnTo>
                  <a:pt x="10061" y="22113"/>
                </a:lnTo>
                <a:lnTo>
                  <a:pt x="10042" y="21810"/>
                </a:lnTo>
                <a:lnTo>
                  <a:pt x="10061" y="21525"/>
                </a:lnTo>
                <a:lnTo>
                  <a:pt x="10118" y="21221"/>
                </a:lnTo>
                <a:lnTo>
                  <a:pt x="10193" y="20937"/>
                </a:lnTo>
                <a:lnTo>
                  <a:pt x="10307" y="20652"/>
                </a:lnTo>
                <a:lnTo>
                  <a:pt x="10421" y="20443"/>
                </a:lnTo>
                <a:lnTo>
                  <a:pt x="10554" y="20234"/>
                </a:lnTo>
                <a:lnTo>
                  <a:pt x="10706" y="20045"/>
                </a:lnTo>
                <a:lnTo>
                  <a:pt x="10858" y="19893"/>
                </a:lnTo>
                <a:lnTo>
                  <a:pt x="11048" y="19741"/>
                </a:lnTo>
                <a:lnTo>
                  <a:pt x="11237" y="19627"/>
                </a:lnTo>
                <a:lnTo>
                  <a:pt x="11427" y="19532"/>
                </a:lnTo>
                <a:lnTo>
                  <a:pt x="11636" y="19456"/>
                </a:lnTo>
                <a:lnTo>
                  <a:pt x="11826" y="19418"/>
                </a:lnTo>
                <a:lnTo>
                  <a:pt x="12035" y="19399"/>
                </a:lnTo>
                <a:close/>
                <a:moveTo>
                  <a:pt x="29877" y="1"/>
                </a:moveTo>
                <a:lnTo>
                  <a:pt x="29801" y="58"/>
                </a:lnTo>
                <a:lnTo>
                  <a:pt x="29725" y="115"/>
                </a:lnTo>
                <a:lnTo>
                  <a:pt x="29706" y="209"/>
                </a:lnTo>
                <a:lnTo>
                  <a:pt x="29706" y="304"/>
                </a:lnTo>
                <a:lnTo>
                  <a:pt x="29801" y="779"/>
                </a:lnTo>
                <a:lnTo>
                  <a:pt x="29877" y="1272"/>
                </a:lnTo>
                <a:lnTo>
                  <a:pt x="29953" y="1747"/>
                </a:lnTo>
                <a:lnTo>
                  <a:pt x="30010" y="2240"/>
                </a:lnTo>
                <a:lnTo>
                  <a:pt x="30048" y="2734"/>
                </a:lnTo>
                <a:lnTo>
                  <a:pt x="30067" y="3227"/>
                </a:lnTo>
                <a:lnTo>
                  <a:pt x="30067" y="3721"/>
                </a:lnTo>
                <a:lnTo>
                  <a:pt x="30067" y="4214"/>
                </a:lnTo>
                <a:lnTo>
                  <a:pt x="30048" y="4689"/>
                </a:lnTo>
                <a:lnTo>
                  <a:pt x="30010" y="5182"/>
                </a:lnTo>
                <a:lnTo>
                  <a:pt x="29953" y="5676"/>
                </a:lnTo>
                <a:lnTo>
                  <a:pt x="29896" y="6150"/>
                </a:lnTo>
                <a:lnTo>
                  <a:pt x="29820" y="6644"/>
                </a:lnTo>
                <a:lnTo>
                  <a:pt x="29725" y="7118"/>
                </a:lnTo>
                <a:lnTo>
                  <a:pt x="29611" y="7612"/>
                </a:lnTo>
                <a:lnTo>
                  <a:pt x="29497" y="8087"/>
                </a:lnTo>
                <a:lnTo>
                  <a:pt x="29364" y="8542"/>
                </a:lnTo>
                <a:lnTo>
                  <a:pt x="29212" y="9017"/>
                </a:lnTo>
                <a:lnTo>
                  <a:pt x="29042" y="9472"/>
                </a:lnTo>
                <a:lnTo>
                  <a:pt x="28871" y="9928"/>
                </a:lnTo>
                <a:lnTo>
                  <a:pt x="28681" y="10383"/>
                </a:lnTo>
                <a:lnTo>
                  <a:pt x="28491" y="10839"/>
                </a:lnTo>
                <a:lnTo>
                  <a:pt x="28263" y="11275"/>
                </a:lnTo>
                <a:lnTo>
                  <a:pt x="28036" y="11712"/>
                </a:lnTo>
                <a:lnTo>
                  <a:pt x="27789" y="12129"/>
                </a:lnTo>
                <a:lnTo>
                  <a:pt x="27542" y="12566"/>
                </a:lnTo>
                <a:lnTo>
                  <a:pt x="27276" y="12965"/>
                </a:lnTo>
                <a:lnTo>
                  <a:pt x="26992" y="13382"/>
                </a:lnTo>
                <a:lnTo>
                  <a:pt x="26707" y="13762"/>
                </a:lnTo>
                <a:lnTo>
                  <a:pt x="26403" y="14160"/>
                </a:lnTo>
                <a:lnTo>
                  <a:pt x="26081" y="14540"/>
                </a:lnTo>
                <a:lnTo>
                  <a:pt x="25758" y="14901"/>
                </a:lnTo>
                <a:lnTo>
                  <a:pt x="25378" y="15280"/>
                </a:lnTo>
                <a:lnTo>
                  <a:pt x="24999" y="15622"/>
                </a:lnTo>
                <a:lnTo>
                  <a:pt x="24619" y="15926"/>
                </a:lnTo>
                <a:lnTo>
                  <a:pt x="24258" y="16153"/>
                </a:lnTo>
                <a:lnTo>
                  <a:pt x="24277" y="15888"/>
                </a:lnTo>
                <a:lnTo>
                  <a:pt x="24277" y="15622"/>
                </a:lnTo>
                <a:lnTo>
                  <a:pt x="24239" y="15337"/>
                </a:lnTo>
                <a:lnTo>
                  <a:pt x="24182" y="15072"/>
                </a:lnTo>
                <a:lnTo>
                  <a:pt x="24088" y="14787"/>
                </a:lnTo>
                <a:lnTo>
                  <a:pt x="23955" y="14521"/>
                </a:lnTo>
                <a:lnTo>
                  <a:pt x="23784" y="14293"/>
                </a:lnTo>
                <a:lnTo>
                  <a:pt x="23575" y="14066"/>
                </a:lnTo>
                <a:lnTo>
                  <a:pt x="23328" y="13857"/>
                </a:lnTo>
                <a:lnTo>
                  <a:pt x="23082" y="13705"/>
                </a:lnTo>
                <a:lnTo>
                  <a:pt x="22797" y="13553"/>
                </a:lnTo>
                <a:lnTo>
                  <a:pt x="22493" y="13458"/>
                </a:lnTo>
                <a:lnTo>
                  <a:pt x="22265" y="13420"/>
                </a:lnTo>
                <a:lnTo>
                  <a:pt x="22038" y="13401"/>
                </a:lnTo>
                <a:lnTo>
                  <a:pt x="21829" y="13420"/>
                </a:lnTo>
                <a:lnTo>
                  <a:pt x="21620" y="13458"/>
                </a:lnTo>
                <a:lnTo>
                  <a:pt x="21411" y="13515"/>
                </a:lnTo>
                <a:lnTo>
                  <a:pt x="21221" y="13610"/>
                </a:lnTo>
                <a:lnTo>
                  <a:pt x="21051" y="13724"/>
                </a:lnTo>
                <a:lnTo>
                  <a:pt x="20899" y="13876"/>
                </a:lnTo>
                <a:lnTo>
                  <a:pt x="20766" y="14047"/>
                </a:lnTo>
                <a:lnTo>
                  <a:pt x="20652" y="14236"/>
                </a:lnTo>
                <a:lnTo>
                  <a:pt x="20557" y="14426"/>
                </a:lnTo>
                <a:lnTo>
                  <a:pt x="20519" y="14635"/>
                </a:lnTo>
                <a:lnTo>
                  <a:pt x="20500" y="14863"/>
                </a:lnTo>
                <a:lnTo>
                  <a:pt x="20500" y="15090"/>
                </a:lnTo>
                <a:lnTo>
                  <a:pt x="20557" y="15318"/>
                </a:lnTo>
                <a:lnTo>
                  <a:pt x="20633" y="15565"/>
                </a:lnTo>
                <a:lnTo>
                  <a:pt x="20690" y="15717"/>
                </a:lnTo>
                <a:lnTo>
                  <a:pt x="20766" y="15869"/>
                </a:lnTo>
                <a:lnTo>
                  <a:pt x="20937" y="16134"/>
                </a:lnTo>
                <a:lnTo>
                  <a:pt x="21145" y="16381"/>
                </a:lnTo>
                <a:lnTo>
                  <a:pt x="21392" y="16609"/>
                </a:lnTo>
                <a:lnTo>
                  <a:pt x="21658" y="16780"/>
                </a:lnTo>
                <a:lnTo>
                  <a:pt x="21943" y="16932"/>
                </a:lnTo>
                <a:lnTo>
                  <a:pt x="22095" y="16989"/>
                </a:lnTo>
                <a:lnTo>
                  <a:pt x="22227" y="17027"/>
                </a:lnTo>
                <a:lnTo>
                  <a:pt x="22379" y="17065"/>
                </a:lnTo>
                <a:lnTo>
                  <a:pt x="22531" y="17083"/>
                </a:lnTo>
                <a:lnTo>
                  <a:pt x="23063" y="17083"/>
                </a:lnTo>
                <a:lnTo>
                  <a:pt x="23309" y="17046"/>
                </a:lnTo>
                <a:lnTo>
                  <a:pt x="23575" y="16989"/>
                </a:lnTo>
                <a:lnTo>
                  <a:pt x="23575" y="16989"/>
                </a:lnTo>
                <a:lnTo>
                  <a:pt x="23423" y="17330"/>
                </a:lnTo>
                <a:lnTo>
                  <a:pt x="23252" y="17710"/>
                </a:lnTo>
                <a:lnTo>
                  <a:pt x="23025" y="18089"/>
                </a:lnTo>
                <a:lnTo>
                  <a:pt x="22778" y="18488"/>
                </a:lnTo>
                <a:lnTo>
                  <a:pt x="22303" y="19171"/>
                </a:lnTo>
                <a:lnTo>
                  <a:pt x="21791" y="19836"/>
                </a:lnTo>
                <a:lnTo>
                  <a:pt x="21240" y="20462"/>
                </a:lnTo>
                <a:lnTo>
                  <a:pt x="20671" y="21070"/>
                </a:lnTo>
                <a:lnTo>
                  <a:pt x="20083" y="21658"/>
                </a:lnTo>
                <a:lnTo>
                  <a:pt x="19456" y="22208"/>
                </a:lnTo>
                <a:lnTo>
                  <a:pt x="18811" y="22721"/>
                </a:lnTo>
                <a:lnTo>
                  <a:pt x="18147" y="23214"/>
                </a:lnTo>
                <a:lnTo>
                  <a:pt x="17596" y="23575"/>
                </a:lnTo>
                <a:lnTo>
                  <a:pt x="17065" y="23898"/>
                </a:lnTo>
                <a:lnTo>
                  <a:pt x="16552" y="24163"/>
                </a:lnTo>
                <a:lnTo>
                  <a:pt x="16040" y="24391"/>
                </a:lnTo>
                <a:lnTo>
                  <a:pt x="15546" y="24562"/>
                </a:lnTo>
                <a:lnTo>
                  <a:pt x="15053" y="24714"/>
                </a:lnTo>
                <a:lnTo>
                  <a:pt x="14578" y="24809"/>
                </a:lnTo>
                <a:lnTo>
                  <a:pt x="14104" y="24866"/>
                </a:lnTo>
                <a:lnTo>
                  <a:pt x="14104" y="24866"/>
                </a:lnTo>
                <a:lnTo>
                  <a:pt x="14369" y="24467"/>
                </a:lnTo>
                <a:lnTo>
                  <a:pt x="14616" y="24050"/>
                </a:lnTo>
                <a:lnTo>
                  <a:pt x="14806" y="23632"/>
                </a:lnTo>
                <a:lnTo>
                  <a:pt x="14882" y="23404"/>
                </a:lnTo>
                <a:lnTo>
                  <a:pt x="14939" y="23195"/>
                </a:lnTo>
                <a:lnTo>
                  <a:pt x="14996" y="22987"/>
                </a:lnTo>
                <a:lnTo>
                  <a:pt x="15034" y="22759"/>
                </a:lnTo>
                <a:lnTo>
                  <a:pt x="15072" y="22550"/>
                </a:lnTo>
                <a:lnTo>
                  <a:pt x="15091" y="22322"/>
                </a:lnTo>
                <a:lnTo>
                  <a:pt x="15091" y="22113"/>
                </a:lnTo>
                <a:lnTo>
                  <a:pt x="15091" y="21886"/>
                </a:lnTo>
                <a:lnTo>
                  <a:pt x="15072" y="21677"/>
                </a:lnTo>
                <a:lnTo>
                  <a:pt x="15034" y="21468"/>
                </a:lnTo>
                <a:lnTo>
                  <a:pt x="14958" y="21145"/>
                </a:lnTo>
                <a:lnTo>
                  <a:pt x="14844" y="20842"/>
                </a:lnTo>
                <a:lnTo>
                  <a:pt x="14711" y="20557"/>
                </a:lnTo>
                <a:lnTo>
                  <a:pt x="14521" y="20272"/>
                </a:lnTo>
                <a:lnTo>
                  <a:pt x="14331" y="20007"/>
                </a:lnTo>
                <a:lnTo>
                  <a:pt x="14104" y="19779"/>
                </a:lnTo>
                <a:lnTo>
                  <a:pt x="13857" y="19551"/>
                </a:lnTo>
                <a:lnTo>
                  <a:pt x="13572" y="19361"/>
                </a:lnTo>
                <a:lnTo>
                  <a:pt x="13325" y="19209"/>
                </a:lnTo>
                <a:lnTo>
                  <a:pt x="13079" y="19095"/>
                </a:lnTo>
                <a:lnTo>
                  <a:pt x="12813" y="19020"/>
                </a:lnTo>
                <a:lnTo>
                  <a:pt x="12547" y="18944"/>
                </a:lnTo>
                <a:lnTo>
                  <a:pt x="12300" y="18925"/>
                </a:lnTo>
                <a:lnTo>
                  <a:pt x="12035" y="18906"/>
                </a:lnTo>
                <a:lnTo>
                  <a:pt x="11769" y="18944"/>
                </a:lnTo>
                <a:lnTo>
                  <a:pt x="11522" y="18982"/>
                </a:lnTo>
                <a:lnTo>
                  <a:pt x="11256" y="19076"/>
                </a:lnTo>
                <a:lnTo>
                  <a:pt x="11010" y="19190"/>
                </a:lnTo>
                <a:lnTo>
                  <a:pt x="10763" y="19342"/>
                </a:lnTo>
                <a:lnTo>
                  <a:pt x="10554" y="19513"/>
                </a:lnTo>
                <a:lnTo>
                  <a:pt x="10345" y="19703"/>
                </a:lnTo>
                <a:lnTo>
                  <a:pt x="10175" y="19931"/>
                </a:lnTo>
                <a:lnTo>
                  <a:pt x="10004" y="20177"/>
                </a:lnTo>
                <a:lnTo>
                  <a:pt x="9852" y="20462"/>
                </a:lnTo>
                <a:lnTo>
                  <a:pt x="9738" y="20785"/>
                </a:lnTo>
                <a:lnTo>
                  <a:pt x="9643" y="21126"/>
                </a:lnTo>
                <a:lnTo>
                  <a:pt x="9586" y="21468"/>
                </a:lnTo>
                <a:lnTo>
                  <a:pt x="9567" y="21829"/>
                </a:lnTo>
                <a:lnTo>
                  <a:pt x="9567" y="22170"/>
                </a:lnTo>
                <a:lnTo>
                  <a:pt x="9624" y="22512"/>
                </a:lnTo>
                <a:lnTo>
                  <a:pt x="9719" y="22835"/>
                </a:lnTo>
                <a:lnTo>
                  <a:pt x="9852" y="23138"/>
                </a:lnTo>
                <a:lnTo>
                  <a:pt x="9947" y="23347"/>
                </a:lnTo>
                <a:lnTo>
                  <a:pt x="10080" y="23556"/>
                </a:lnTo>
                <a:lnTo>
                  <a:pt x="10212" y="23746"/>
                </a:lnTo>
                <a:lnTo>
                  <a:pt x="10383" y="23936"/>
                </a:lnTo>
                <a:lnTo>
                  <a:pt x="10535" y="24106"/>
                </a:lnTo>
                <a:lnTo>
                  <a:pt x="10725" y="24277"/>
                </a:lnTo>
                <a:lnTo>
                  <a:pt x="10915" y="24429"/>
                </a:lnTo>
                <a:lnTo>
                  <a:pt x="11105" y="24562"/>
                </a:lnTo>
                <a:lnTo>
                  <a:pt x="11313" y="24695"/>
                </a:lnTo>
                <a:lnTo>
                  <a:pt x="11541" y="24828"/>
                </a:lnTo>
                <a:lnTo>
                  <a:pt x="11769" y="24942"/>
                </a:lnTo>
                <a:lnTo>
                  <a:pt x="11997" y="25037"/>
                </a:lnTo>
                <a:lnTo>
                  <a:pt x="12243" y="25112"/>
                </a:lnTo>
                <a:lnTo>
                  <a:pt x="12490" y="25188"/>
                </a:lnTo>
                <a:lnTo>
                  <a:pt x="12756" y="25245"/>
                </a:lnTo>
                <a:lnTo>
                  <a:pt x="13022" y="25302"/>
                </a:lnTo>
                <a:lnTo>
                  <a:pt x="12604" y="25625"/>
                </a:lnTo>
                <a:lnTo>
                  <a:pt x="12168" y="25929"/>
                </a:lnTo>
                <a:lnTo>
                  <a:pt x="11712" y="26194"/>
                </a:lnTo>
                <a:lnTo>
                  <a:pt x="11237" y="26441"/>
                </a:lnTo>
                <a:lnTo>
                  <a:pt x="10744" y="26669"/>
                </a:lnTo>
                <a:lnTo>
                  <a:pt x="10250" y="26859"/>
                </a:lnTo>
                <a:lnTo>
                  <a:pt x="9757" y="27049"/>
                </a:lnTo>
                <a:lnTo>
                  <a:pt x="9244" y="27219"/>
                </a:lnTo>
                <a:lnTo>
                  <a:pt x="8675" y="27390"/>
                </a:lnTo>
                <a:lnTo>
                  <a:pt x="8106" y="27580"/>
                </a:lnTo>
                <a:lnTo>
                  <a:pt x="7517" y="27732"/>
                </a:lnTo>
                <a:lnTo>
                  <a:pt x="6929" y="27865"/>
                </a:lnTo>
                <a:lnTo>
                  <a:pt x="6321" y="27960"/>
                </a:lnTo>
                <a:lnTo>
                  <a:pt x="5714" y="28036"/>
                </a:lnTo>
                <a:lnTo>
                  <a:pt x="5107" y="28073"/>
                </a:lnTo>
                <a:lnTo>
                  <a:pt x="4803" y="28073"/>
                </a:lnTo>
                <a:lnTo>
                  <a:pt x="4499" y="28055"/>
                </a:lnTo>
                <a:lnTo>
                  <a:pt x="4158" y="28017"/>
                </a:lnTo>
                <a:lnTo>
                  <a:pt x="3854" y="27979"/>
                </a:lnTo>
                <a:lnTo>
                  <a:pt x="3531" y="27922"/>
                </a:lnTo>
                <a:lnTo>
                  <a:pt x="3227" y="27846"/>
                </a:lnTo>
                <a:lnTo>
                  <a:pt x="2943" y="27751"/>
                </a:lnTo>
                <a:lnTo>
                  <a:pt x="2658" y="27656"/>
                </a:lnTo>
                <a:lnTo>
                  <a:pt x="2373" y="27542"/>
                </a:lnTo>
                <a:lnTo>
                  <a:pt x="2108" y="27409"/>
                </a:lnTo>
                <a:lnTo>
                  <a:pt x="1861" y="27257"/>
                </a:lnTo>
                <a:lnTo>
                  <a:pt x="1614" y="27105"/>
                </a:lnTo>
                <a:lnTo>
                  <a:pt x="1386" y="26935"/>
                </a:lnTo>
                <a:lnTo>
                  <a:pt x="1159" y="26764"/>
                </a:lnTo>
                <a:lnTo>
                  <a:pt x="969" y="26574"/>
                </a:lnTo>
                <a:lnTo>
                  <a:pt x="779" y="26384"/>
                </a:lnTo>
                <a:lnTo>
                  <a:pt x="608" y="26156"/>
                </a:lnTo>
                <a:lnTo>
                  <a:pt x="437" y="25948"/>
                </a:lnTo>
                <a:lnTo>
                  <a:pt x="380" y="25872"/>
                </a:lnTo>
                <a:lnTo>
                  <a:pt x="285" y="25834"/>
                </a:lnTo>
                <a:lnTo>
                  <a:pt x="191" y="25834"/>
                </a:lnTo>
                <a:lnTo>
                  <a:pt x="115" y="25872"/>
                </a:lnTo>
                <a:lnTo>
                  <a:pt x="39" y="25948"/>
                </a:lnTo>
                <a:lnTo>
                  <a:pt x="1" y="26024"/>
                </a:lnTo>
                <a:lnTo>
                  <a:pt x="1" y="26118"/>
                </a:lnTo>
                <a:lnTo>
                  <a:pt x="39" y="26213"/>
                </a:lnTo>
                <a:lnTo>
                  <a:pt x="191" y="26422"/>
                </a:lnTo>
                <a:lnTo>
                  <a:pt x="361" y="26631"/>
                </a:lnTo>
                <a:lnTo>
                  <a:pt x="532" y="26840"/>
                </a:lnTo>
                <a:lnTo>
                  <a:pt x="741" y="27030"/>
                </a:lnTo>
                <a:lnTo>
                  <a:pt x="931" y="27219"/>
                </a:lnTo>
                <a:lnTo>
                  <a:pt x="1159" y="27390"/>
                </a:lnTo>
                <a:lnTo>
                  <a:pt x="1386" y="27542"/>
                </a:lnTo>
                <a:lnTo>
                  <a:pt x="1633" y="27694"/>
                </a:lnTo>
                <a:lnTo>
                  <a:pt x="1880" y="27827"/>
                </a:lnTo>
                <a:lnTo>
                  <a:pt x="2146" y="27960"/>
                </a:lnTo>
                <a:lnTo>
                  <a:pt x="2411" y="28073"/>
                </a:lnTo>
                <a:lnTo>
                  <a:pt x="2677" y="28187"/>
                </a:lnTo>
                <a:lnTo>
                  <a:pt x="2962" y="28282"/>
                </a:lnTo>
                <a:lnTo>
                  <a:pt x="3265" y="28358"/>
                </a:lnTo>
                <a:lnTo>
                  <a:pt x="3569" y="28415"/>
                </a:lnTo>
                <a:lnTo>
                  <a:pt x="3873" y="28472"/>
                </a:lnTo>
                <a:lnTo>
                  <a:pt x="4158" y="28510"/>
                </a:lnTo>
                <a:lnTo>
                  <a:pt x="4461" y="28529"/>
                </a:lnTo>
                <a:lnTo>
                  <a:pt x="4784" y="28548"/>
                </a:lnTo>
                <a:lnTo>
                  <a:pt x="5429" y="28548"/>
                </a:lnTo>
                <a:lnTo>
                  <a:pt x="5752" y="28529"/>
                </a:lnTo>
                <a:lnTo>
                  <a:pt x="6397" y="28453"/>
                </a:lnTo>
                <a:lnTo>
                  <a:pt x="7024" y="28339"/>
                </a:lnTo>
                <a:lnTo>
                  <a:pt x="7650" y="28187"/>
                </a:lnTo>
                <a:lnTo>
                  <a:pt x="8257" y="28036"/>
                </a:lnTo>
                <a:lnTo>
                  <a:pt x="8846" y="27865"/>
                </a:lnTo>
                <a:lnTo>
                  <a:pt x="9396" y="27675"/>
                </a:lnTo>
                <a:lnTo>
                  <a:pt x="9928" y="27504"/>
                </a:lnTo>
                <a:lnTo>
                  <a:pt x="10459" y="27295"/>
                </a:lnTo>
                <a:lnTo>
                  <a:pt x="10972" y="27086"/>
                </a:lnTo>
                <a:lnTo>
                  <a:pt x="11503" y="26859"/>
                </a:lnTo>
                <a:lnTo>
                  <a:pt x="11997" y="26593"/>
                </a:lnTo>
                <a:lnTo>
                  <a:pt x="12490" y="26308"/>
                </a:lnTo>
                <a:lnTo>
                  <a:pt x="12946" y="25986"/>
                </a:lnTo>
                <a:lnTo>
                  <a:pt x="13173" y="25815"/>
                </a:lnTo>
                <a:lnTo>
                  <a:pt x="13401" y="25625"/>
                </a:lnTo>
                <a:lnTo>
                  <a:pt x="13667" y="25359"/>
                </a:lnTo>
                <a:lnTo>
                  <a:pt x="13990" y="25359"/>
                </a:lnTo>
                <a:lnTo>
                  <a:pt x="14236" y="25340"/>
                </a:lnTo>
                <a:lnTo>
                  <a:pt x="14502" y="25302"/>
                </a:lnTo>
                <a:lnTo>
                  <a:pt x="14768" y="25264"/>
                </a:lnTo>
                <a:lnTo>
                  <a:pt x="15034" y="25207"/>
                </a:lnTo>
                <a:lnTo>
                  <a:pt x="15565" y="25074"/>
                </a:lnTo>
                <a:lnTo>
                  <a:pt x="16116" y="24885"/>
                </a:lnTo>
                <a:lnTo>
                  <a:pt x="16666" y="24638"/>
                </a:lnTo>
                <a:lnTo>
                  <a:pt x="17235" y="24353"/>
                </a:lnTo>
                <a:lnTo>
                  <a:pt x="17824" y="24012"/>
                </a:lnTo>
                <a:lnTo>
                  <a:pt x="18412" y="23613"/>
                </a:lnTo>
                <a:lnTo>
                  <a:pt x="19096" y="23119"/>
                </a:lnTo>
                <a:lnTo>
                  <a:pt x="19779" y="22588"/>
                </a:lnTo>
                <a:lnTo>
                  <a:pt x="20405" y="22019"/>
                </a:lnTo>
                <a:lnTo>
                  <a:pt x="21032" y="21411"/>
                </a:lnTo>
                <a:lnTo>
                  <a:pt x="21620" y="20785"/>
                </a:lnTo>
                <a:lnTo>
                  <a:pt x="22170" y="20139"/>
                </a:lnTo>
                <a:lnTo>
                  <a:pt x="22702" y="19456"/>
                </a:lnTo>
                <a:lnTo>
                  <a:pt x="23176" y="18754"/>
                </a:lnTo>
                <a:lnTo>
                  <a:pt x="23461" y="18336"/>
                </a:lnTo>
                <a:lnTo>
                  <a:pt x="23727" y="17843"/>
                </a:lnTo>
                <a:lnTo>
                  <a:pt x="23841" y="17596"/>
                </a:lnTo>
                <a:lnTo>
                  <a:pt x="23974" y="17330"/>
                </a:lnTo>
                <a:lnTo>
                  <a:pt x="24069" y="17046"/>
                </a:lnTo>
                <a:lnTo>
                  <a:pt x="24144" y="16761"/>
                </a:lnTo>
                <a:lnTo>
                  <a:pt x="24391" y="16647"/>
                </a:lnTo>
                <a:lnTo>
                  <a:pt x="24638" y="16495"/>
                </a:lnTo>
                <a:lnTo>
                  <a:pt x="24885" y="16343"/>
                </a:lnTo>
                <a:lnTo>
                  <a:pt x="25113" y="16153"/>
                </a:lnTo>
                <a:lnTo>
                  <a:pt x="25359" y="15964"/>
                </a:lnTo>
                <a:lnTo>
                  <a:pt x="25606" y="15736"/>
                </a:lnTo>
                <a:lnTo>
                  <a:pt x="25853" y="15489"/>
                </a:lnTo>
                <a:lnTo>
                  <a:pt x="26118" y="15223"/>
                </a:lnTo>
                <a:lnTo>
                  <a:pt x="26441" y="14844"/>
                </a:lnTo>
                <a:lnTo>
                  <a:pt x="26783" y="14464"/>
                </a:lnTo>
                <a:lnTo>
                  <a:pt x="27087" y="14066"/>
                </a:lnTo>
                <a:lnTo>
                  <a:pt x="27390" y="13667"/>
                </a:lnTo>
                <a:lnTo>
                  <a:pt x="27675" y="13249"/>
                </a:lnTo>
                <a:lnTo>
                  <a:pt x="27960" y="12813"/>
                </a:lnTo>
                <a:lnTo>
                  <a:pt x="28225" y="12395"/>
                </a:lnTo>
                <a:lnTo>
                  <a:pt x="28472" y="11940"/>
                </a:lnTo>
                <a:lnTo>
                  <a:pt x="28700" y="11503"/>
                </a:lnTo>
                <a:lnTo>
                  <a:pt x="28928" y="11048"/>
                </a:lnTo>
                <a:lnTo>
                  <a:pt x="29136" y="10592"/>
                </a:lnTo>
                <a:lnTo>
                  <a:pt x="29326" y="10117"/>
                </a:lnTo>
                <a:lnTo>
                  <a:pt x="29497" y="9643"/>
                </a:lnTo>
                <a:lnTo>
                  <a:pt x="29668" y="9168"/>
                </a:lnTo>
                <a:lnTo>
                  <a:pt x="29820" y="8694"/>
                </a:lnTo>
                <a:lnTo>
                  <a:pt x="29972" y="8200"/>
                </a:lnTo>
                <a:lnTo>
                  <a:pt x="30086" y="7707"/>
                </a:lnTo>
                <a:lnTo>
                  <a:pt x="30199" y="7213"/>
                </a:lnTo>
                <a:lnTo>
                  <a:pt x="30294" y="6720"/>
                </a:lnTo>
                <a:lnTo>
                  <a:pt x="30370" y="6226"/>
                </a:lnTo>
                <a:lnTo>
                  <a:pt x="30446" y="5733"/>
                </a:lnTo>
                <a:lnTo>
                  <a:pt x="30503" y="5220"/>
                </a:lnTo>
                <a:lnTo>
                  <a:pt x="30541" y="4727"/>
                </a:lnTo>
                <a:lnTo>
                  <a:pt x="30560" y="4214"/>
                </a:lnTo>
                <a:lnTo>
                  <a:pt x="30560" y="3721"/>
                </a:lnTo>
                <a:lnTo>
                  <a:pt x="30560" y="3208"/>
                </a:lnTo>
                <a:lnTo>
                  <a:pt x="30522" y="2696"/>
                </a:lnTo>
                <a:lnTo>
                  <a:pt x="30484" y="2202"/>
                </a:lnTo>
                <a:lnTo>
                  <a:pt x="30427" y="1690"/>
                </a:lnTo>
                <a:lnTo>
                  <a:pt x="30370" y="1196"/>
                </a:lnTo>
                <a:lnTo>
                  <a:pt x="30275" y="684"/>
                </a:lnTo>
                <a:lnTo>
                  <a:pt x="30180" y="190"/>
                </a:lnTo>
                <a:lnTo>
                  <a:pt x="30142" y="115"/>
                </a:lnTo>
                <a:lnTo>
                  <a:pt x="30067" y="39"/>
                </a:lnTo>
                <a:lnTo>
                  <a:pt x="2999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7" name="Google Shape;1437;p21"/>
          <p:cNvGrpSpPr/>
          <p:nvPr/>
        </p:nvGrpSpPr>
        <p:grpSpPr>
          <a:xfrm flipH="1">
            <a:off x="152389" y="2708236"/>
            <a:ext cx="423849" cy="1824476"/>
            <a:chOff x="3456989" y="-1976039"/>
            <a:chExt cx="423849" cy="1824476"/>
          </a:xfrm>
        </p:grpSpPr>
        <p:sp>
          <p:nvSpPr>
            <p:cNvPr id="1438" name="Google Shape;1438;p21"/>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1"/>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1"/>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1" name="Google Shape;1441;p21"/>
          <p:cNvGrpSpPr/>
          <p:nvPr/>
        </p:nvGrpSpPr>
        <p:grpSpPr>
          <a:xfrm flipH="1">
            <a:off x="6720053" y="4226966"/>
            <a:ext cx="2277317" cy="743201"/>
            <a:chOff x="4638381" y="111691"/>
            <a:chExt cx="2277317" cy="743201"/>
          </a:xfrm>
        </p:grpSpPr>
        <p:sp>
          <p:nvSpPr>
            <p:cNvPr id="1442" name="Google Shape;1442;p21"/>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1"/>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1"/>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1"/>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1"/>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1"/>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1"/>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1">
  <p:cSld name="CUSTOM_14_2">
    <p:spTree>
      <p:nvGrpSpPr>
        <p:cNvPr id="1" name="Shape 1449"/>
        <p:cNvGrpSpPr/>
        <p:nvPr/>
      </p:nvGrpSpPr>
      <p:grpSpPr>
        <a:xfrm>
          <a:off x="0" y="0"/>
          <a:ext cx="0" cy="0"/>
          <a:chOff x="0" y="0"/>
          <a:chExt cx="0" cy="0"/>
        </a:xfrm>
      </p:grpSpPr>
      <p:sp>
        <p:nvSpPr>
          <p:cNvPr id="1450" name="Google Shape;1450;p22"/>
          <p:cNvSpPr txBox="1">
            <a:spLocks noGrp="1"/>
          </p:cNvSpPr>
          <p:nvPr>
            <p:ph type="subTitle" idx="1"/>
          </p:nvPr>
        </p:nvSpPr>
        <p:spPr>
          <a:xfrm>
            <a:off x="4644514" y="1516050"/>
            <a:ext cx="3732600" cy="2436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51" name="Google Shape;1451;p22"/>
          <p:cNvSpPr txBox="1">
            <a:spLocks noGrp="1"/>
          </p:cNvSpPr>
          <p:nvPr>
            <p:ph type="subTitle" idx="2"/>
          </p:nvPr>
        </p:nvSpPr>
        <p:spPr>
          <a:xfrm>
            <a:off x="766886" y="1516050"/>
            <a:ext cx="3733200" cy="2436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52" name="Google Shape;1452;p22"/>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500"/>
              <a:buNone/>
              <a:defRPr/>
            </a:lvl9pPr>
          </a:lstStyle>
          <a:p>
            <a:endParaRPr/>
          </a:p>
        </p:txBody>
      </p:sp>
      <p:grpSp>
        <p:nvGrpSpPr>
          <p:cNvPr id="1453" name="Google Shape;1453;p22"/>
          <p:cNvGrpSpPr/>
          <p:nvPr/>
        </p:nvGrpSpPr>
        <p:grpSpPr>
          <a:xfrm rot="-5400000">
            <a:off x="6248129" y="3902249"/>
            <a:ext cx="237147" cy="1824476"/>
            <a:chOff x="5546179" y="-3564714"/>
            <a:chExt cx="237147" cy="1824476"/>
          </a:xfrm>
        </p:grpSpPr>
        <p:sp>
          <p:nvSpPr>
            <p:cNvPr id="1454" name="Google Shape;1454;p22"/>
            <p:cNvSpPr/>
            <p:nvPr/>
          </p:nvSpPr>
          <p:spPr>
            <a:xfrm>
              <a:off x="5714851" y="-1801136"/>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2"/>
            <p:cNvSpPr/>
            <p:nvPr/>
          </p:nvSpPr>
          <p:spPr>
            <a:xfrm>
              <a:off x="5723156" y="-3297846"/>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2"/>
            <p:cNvSpPr/>
            <p:nvPr/>
          </p:nvSpPr>
          <p:spPr>
            <a:xfrm>
              <a:off x="5546179" y="-3057275"/>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2"/>
            <p:cNvSpPr/>
            <p:nvPr/>
          </p:nvSpPr>
          <p:spPr>
            <a:xfrm>
              <a:off x="5713467" y="-3564714"/>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2"/>
            <p:cNvSpPr/>
            <p:nvPr/>
          </p:nvSpPr>
          <p:spPr>
            <a:xfrm>
              <a:off x="5602160" y="-2609971"/>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9" name="Google Shape;1459;p22"/>
          <p:cNvSpPr/>
          <p:nvPr/>
        </p:nvSpPr>
        <p:spPr>
          <a:xfrm flipH="1">
            <a:off x="-60687" y="3580700"/>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2"/>
          <p:cNvSpPr/>
          <p:nvPr/>
        </p:nvSpPr>
        <p:spPr>
          <a:xfrm rot="5400000" flipH="1">
            <a:off x="199138" y="-517225"/>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1" name="Google Shape;1461;p22"/>
          <p:cNvGrpSpPr/>
          <p:nvPr/>
        </p:nvGrpSpPr>
        <p:grpSpPr>
          <a:xfrm rot="4096848" flipH="1">
            <a:off x="7565627" y="-542514"/>
            <a:ext cx="2681809" cy="1489631"/>
            <a:chOff x="4450825" y="2678875"/>
            <a:chExt cx="2158385" cy="1198891"/>
          </a:xfrm>
        </p:grpSpPr>
        <p:sp>
          <p:nvSpPr>
            <p:cNvPr id="1462" name="Google Shape;1462;p22"/>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2"/>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2"/>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2"/>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6" name="Google Shape;1466;p22"/>
          <p:cNvGrpSpPr/>
          <p:nvPr/>
        </p:nvGrpSpPr>
        <p:grpSpPr>
          <a:xfrm>
            <a:off x="8483100" y="4024905"/>
            <a:ext cx="597276" cy="925940"/>
            <a:chOff x="4374588" y="-2137613"/>
            <a:chExt cx="1778137" cy="2756593"/>
          </a:xfrm>
        </p:grpSpPr>
        <p:sp>
          <p:nvSpPr>
            <p:cNvPr id="1467" name="Google Shape;1467;p22"/>
            <p:cNvSpPr/>
            <p:nvPr/>
          </p:nvSpPr>
          <p:spPr>
            <a:xfrm rot="1048818">
              <a:off x="4734074" y="-2037562"/>
              <a:ext cx="1059166" cy="2556491"/>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2"/>
            <p:cNvSpPr/>
            <p:nvPr/>
          </p:nvSpPr>
          <p:spPr>
            <a:xfrm rot="1048843">
              <a:off x="4756635" y="-1988662"/>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2"/>
            <p:cNvSpPr/>
            <p:nvPr/>
          </p:nvSpPr>
          <p:spPr>
            <a:xfrm rot="1048843">
              <a:off x="4728060" y="-2012475"/>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0" name="Google Shape;1470;p22"/>
          <p:cNvGrpSpPr/>
          <p:nvPr/>
        </p:nvGrpSpPr>
        <p:grpSpPr>
          <a:xfrm>
            <a:off x="7902629" y="4599436"/>
            <a:ext cx="431271" cy="430108"/>
            <a:chOff x="123654" y="2438536"/>
            <a:chExt cx="431271" cy="430108"/>
          </a:xfrm>
        </p:grpSpPr>
        <p:sp>
          <p:nvSpPr>
            <p:cNvPr id="1471" name="Google Shape;1471;p22"/>
            <p:cNvSpPr/>
            <p:nvPr/>
          </p:nvSpPr>
          <p:spPr>
            <a:xfrm flipH="1">
              <a:off x="123654" y="2438536"/>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2"/>
            <p:cNvSpPr/>
            <p:nvPr/>
          </p:nvSpPr>
          <p:spPr>
            <a:xfrm flipH="1">
              <a:off x="373221" y="268744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3" name="Google Shape;1473;p22"/>
          <p:cNvSpPr/>
          <p:nvPr/>
        </p:nvSpPr>
        <p:spPr>
          <a:xfrm flipH="1">
            <a:off x="8566116" y="1895961"/>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2"/>
          <p:cNvSpPr/>
          <p:nvPr/>
        </p:nvSpPr>
        <p:spPr>
          <a:xfrm flipH="1">
            <a:off x="8815683" y="2144866"/>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2"/>
          <p:cNvSpPr/>
          <p:nvPr/>
        </p:nvSpPr>
        <p:spPr>
          <a:xfrm rot="-6230669">
            <a:off x="3430378" y="4698886"/>
            <a:ext cx="764065" cy="713738"/>
          </a:xfrm>
          <a:custGeom>
            <a:avLst/>
            <a:gdLst/>
            <a:ahLst/>
            <a:cxnLst/>
            <a:rect l="l" t="t" r="r" b="b"/>
            <a:pathLst>
              <a:path w="30561" h="28548" extrusionOk="0">
                <a:moveTo>
                  <a:pt x="22000" y="13895"/>
                </a:moveTo>
                <a:lnTo>
                  <a:pt x="22227" y="13914"/>
                </a:lnTo>
                <a:lnTo>
                  <a:pt x="22379" y="13933"/>
                </a:lnTo>
                <a:lnTo>
                  <a:pt x="22607" y="14009"/>
                </a:lnTo>
                <a:lnTo>
                  <a:pt x="22835" y="14122"/>
                </a:lnTo>
                <a:lnTo>
                  <a:pt x="23044" y="14255"/>
                </a:lnTo>
                <a:lnTo>
                  <a:pt x="23233" y="14407"/>
                </a:lnTo>
                <a:lnTo>
                  <a:pt x="23385" y="14578"/>
                </a:lnTo>
                <a:lnTo>
                  <a:pt x="23518" y="14768"/>
                </a:lnTo>
                <a:lnTo>
                  <a:pt x="23632" y="14977"/>
                </a:lnTo>
                <a:lnTo>
                  <a:pt x="23708" y="15185"/>
                </a:lnTo>
                <a:lnTo>
                  <a:pt x="23765" y="15489"/>
                </a:lnTo>
                <a:lnTo>
                  <a:pt x="23803" y="15793"/>
                </a:lnTo>
                <a:lnTo>
                  <a:pt x="23784" y="16096"/>
                </a:lnTo>
                <a:lnTo>
                  <a:pt x="23727" y="16419"/>
                </a:lnTo>
                <a:lnTo>
                  <a:pt x="23442" y="16514"/>
                </a:lnTo>
                <a:lnTo>
                  <a:pt x="23157" y="16571"/>
                </a:lnTo>
                <a:lnTo>
                  <a:pt x="22854" y="16609"/>
                </a:lnTo>
                <a:lnTo>
                  <a:pt x="22569" y="16590"/>
                </a:lnTo>
                <a:lnTo>
                  <a:pt x="22341" y="16552"/>
                </a:lnTo>
                <a:lnTo>
                  <a:pt x="22114" y="16476"/>
                </a:lnTo>
                <a:lnTo>
                  <a:pt x="21905" y="16362"/>
                </a:lnTo>
                <a:lnTo>
                  <a:pt x="21696" y="16210"/>
                </a:lnTo>
                <a:lnTo>
                  <a:pt x="21506" y="16040"/>
                </a:lnTo>
                <a:lnTo>
                  <a:pt x="21335" y="15850"/>
                </a:lnTo>
                <a:lnTo>
                  <a:pt x="21183" y="15622"/>
                </a:lnTo>
                <a:lnTo>
                  <a:pt x="21089" y="15394"/>
                </a:lnTo>
                <a:lnTo>
                  <a:pt x="21051" y="15280"/>
                </a:lnTo>
                <a:lnTo>
                  <a:pt x="21013" y="15147"/>
                </a:lnTo>
                <a:lnTo>
                  <a:pt x="20994" y="14996"/>
                </a:lnTo>
                <a:lnTo>
                  <a:pt x="20975" y="14844"/>
                </a:lnTo>
                <a:lnTo>
                  <a:pt x="20994" y="14692"/>
                </a:lnTo>
                <a:lnTo>
                  <a:pt x="21051" y="14521"/>
                </a:lnTo>
                <a:lnTo>
                  <a:pt x="21127" y="14369"/>
                </a:lnTo>
                <a:lnTo>
                  <a:pt x="21259" y="14198"/>
                </a:lnTo>
                <a:lnTo>
                  <a:pt x="21373" y="14103"/>
                </a:lnTo>
                <a:lnTo>
                  <a:pt x="21487" y="14009"/>
                </a:lnTo>
                <a:lnTo>
                  <a:pt x="21620" y="13952"/>
                </a:lnTo>
                <a:lnTo>
                  <a:pt x="21753" y="13914"/>
                </a:lnTo>
                <a:lnTo>
                  <a:pt x="21886" y="13895"/>
                </a:lnTo>
                <a:close/>
                <a:moveTo>
                  <a:pt x="12224" y="19399"/>
                </a:moveTo>
                <a:lnTo>
                  <a:pt x="12414" y="19418"/>
                </a:lnTo>
                <a:lnTo>
                  <a:pt x="12642" y="19475"/>
                </a:lnTo>
                <a:lnTo>
                  <a:pt x="12870" y="19551"/>
                </a:lnTo>
                <a:lnTo>
                  <a:pt x="13098" y="19646"/>
                </a:lnTo>
                <a:lnTo>
                  <a:pt x="13306" y="19779"/>
                </a:lnTo>
                <a:lnTo>
                  <a:pt x="13553" y="19931"/>
                </a:lnTo>
                <a:lnTo>
                  <a:pt x="13762" y="20120"/>
                </a:lnTo>
                <a:lnTo>
                  <a:pt x="13952" y="20329"/>
                </a:lnTo>
                <a:lnTo>
                  <a:pt x="14123" y="20557"/>
                </a:lnTo>
                <a:lnTo>
                  <a:pt x="14274" y="20785"/>
                </a:lnTo>
                <a:lnTo>
                  <a:pt x="14388" y="21032"/>
                </a:lnTo>
                <a:lnTo>
                  <a:pt x="14483" y="21297"/>
                </a:lnTo>
                <a:lnTo>
                  <a:pt x="14559" y="21563"/>
                </a:lnTo>
                <a:lnTo>
                  <a:pt x="14597" y="21791"/>
                </a:lnTo>
                <a:lnTo>
                  <a:pt x="14616" y="22019"/>
                </a:lnTo>
                <a:lnTo>
                  <a:pt x="14616" y="22265"/>
                </a:lnTo>
                <a:lnTo>
                  <a:pt x="14597" y="22493"/>
                </a:lnTo>
                <a:lnTo>
                  <a:pt x="14559" y="22721"/>
                </a:lnTo>
                <a:lnTo>
                  <a:pt x="14502" y="22949"/>
                </a:lnTo>
                <a:lnTo>
                  <a:pt x="14445" y="23157"/>
                </a:lnTo>
                <a:lnTo>
                  <a:pt x="14369" y="23366"/>
                </a:lnTo>
                <a:lnTo>
                  <a:pt x="14293" y="23575"/>
                </a:lnTo>
                <a:lnTo>
                  <a:pt x="14198" y="23784"/>
                </a:lnTo>
                <a:lnTo>
                  <a:pt x="13990" y="24163"/>
                </a:lnTo>
                <a:lnTo>
                  <a:pt x="13743" y="24524"/>
                </a:lnTo>
                <a:lnTo>
                  <a:pt x="13458" y="24866"/>
                </a:lnTo>
                <a:lnTo>
                  <a:pt x="13230" y="24828"/>
                </a:lnTo>
                <a:lnTo>
                  <a:pt x="13003" y="24809"/>
                </a:lnTo>
                <a:lnTo>
                  <a:pt x="12775" y="24752"/>
                </a:lnTo>
                <a:lnTo>
                  <a:pt x="12528" y="24695"/>
                </a:lnTo>
                <a:lnTo>
                  <a:pt x="12300" y="24619"/>
                </a:lnTo>
                <a:lnTo>
                  <a:pt x="12073" y="24543"/>
                </a:lnTo>
                <a:lnTo>
                  <a:pt x="11864" y="24448"/>
                </a:lnTo>
                <a:lnTo>
                  <a:pt x="11636" y="24334"/>
                </a:lnTo>
                <a:lnTo>
                  <a:pt x="11427" y="24201"/>
                </a:lnTo>
                <a:lnTo>
                  <a:pt x="11237" y="24068"/>
                </a:lnTo>
                <a:lnTo>
                  <a:pt x="11048" y="23917"/>
                </a:lnTo>
                <a:lnTo>
                  <a:pt x="10858" y="23746"/>
                </a:lnTo>
                <a:lnTo>
                  <a:pt x="10687" y="23556"/>
                </a:lnTo>
                <a:lnTo>
                  <a:pt x="10535" y="23366"/>
                </a:lnTo>
                <a:lnTo>
                  <a:pt x="10402" y="23157"/>
                </a:lnTo>
                <a:lnTo>
                  <a:pt x="10288" y="22930"/>
                </a:lnTo>
                <a:lnTo>
                  <a:pt x="10175" y="22664"/>
                </a:lnTo>
                <a:lnTo>
                  <a:pt x="10099" y="22398"/>
                </a:lnTo>
                <a:lnTo>
                  <a:pt x="10061" y="22113"/>
                </a:lnTo>
                <a:lnTo>
                  <a:pt x="10042" y="21810"/>
                </a:lnTo>
                <a:lnTo>
                  <a:pt x="10061" y="21525"/>
                </a:lnTo>
                <a:lnTo>
                  <a:pt x="10118" y="21221"/>
                </a:lnTo>
                <a:lnTo>
                  <a:pt x="10193" y="20937"/>
                </a:lnTo>
                <a:lnTo>
                  <a:pt x="10307" y="20652"/>
                </a:lnTo>
                <a:lnTo>
                  <a:pt x="10421" y="20443"/>
                </a:lnTo>
                <a:lnTo>
                  <a:pt x="10554" y="20234"/>
                </a:lnTo>
                <a:lnTo>
                  <a:pt x="10706" y="20045"/>
                </a:lnTo>
                <a:lnTo>
                  <a:pt x="10858" y="19893"/>
                </a:lnTo>
                <a:lnTo>
                  <a:pt x="11048" y="19741"/>
                </a:lnTo>
                <a:lnTo>
                  <a:pt x="11237" y="19627"/>
                </a:lnTo>
                <a:lnTo>
                  <a:pt x="11427" y="19532"/>
                </a:lnTo>
                <a:lnTo>
                  <a:pt x="11636" y="19456"/>
                </a:lnTo>
                <a:lnTo>
                  <a:pt x="11826" y="19418"/>
                </a:lnTo>
                <a:lnTo>
                  <a:pt x="12035" y="19399"/>
                </a:lnTo>
                <a:close/>
                <a:moveTo>
                  <a:pt x="29877" y="1"/>
                </a:moveTo>
                <a:lnTo>
                  <a:pt x="29801" y="58"/>
                </a:lnTo>
                <a:lnTo>
                  <a:pt x="29725" y="115"/>
                </a:lnTo>
                <a:lnTo>
                  <a:pt x="29706" y="209"/>
                </a:lnTo>
                <a:lnTo>
                  <a:pt x="29706" y="304"/>
                </a:lnTo>
                <a:lnTo>
                  <a:pt x="29801" y="779"/>
                </a:lnTo>
                <a:lnTo>
                  <a:pt x="29877" y="1272"/>
                </a:lnTo>
                <a:lnTo>
                  <a:pt x="29953" y="1747"/>
                </a:lnTo>
                <a:lnTo>
                  <a:pt x="30010" y="2240"/>
                </a:lnTo>
                <a:lnTo>
                  <a:pt x="30048" y="2734"/>
                </a:lnTo>
                <a:lnTo>
                  <a:pt x="30067" y="3227"/>
                </a:lnTo>
                <a:lnTo>
                  <a:pt x="30067" y="3721"/>
                </a:lnTo>
                <a:lnTo>
                  <a:pt x="30067" y="4214"/>
                </a:lnTo>
                <a:lnTo>
                  <a:pt x="30048" y="4689"/>
                </a:lnTo>
                <a:lnTo>
                  <a:pt x="30010" y="5182"/>
                </a:lnTo>
                <a:lnTo>
                  <a:pt x="29953" y="5676"/>
                </a:lnTo>
                <a:lnTo>
                  <a:pt x="29896" y="6150"/>
                </a:lnTo>
                <a:lnTo>
                  <a:pt x="29820" y="6644"/>
                </a:lnTo>
                <a:lnTo>
                  <a:pt x="29725" y="7118"/>
                </a:lnTo>
                <a:lnTo>
                  <a:pt x="29611" y="7612"/>
                </a:lnTo>
                <a:lnTo>
                  <a:pt x="29497" y="8087"/>
                </a:lnTo>
                <a:lnTo>
                  <a:pt x="29364" y="8542"/>
                </a:lnTo>
                <a:lnTo>
                  <a:pt x="29212" y="9017"/>
                </a:lnTo>
                <a:lnTo>
                  <a:pt x="29042" y="9472"/>
                </a:lnTo>
                <a:lnTo>
                  <a:pt x="28871" y="9928"/>
                </a:lnTo>
                <a:lnTo>
                  <a:pt x="28681" y="10383"/>
                </a:lnTo>
                <a:lnTo>
                  <a:pt x="28491" y="10839"/>
                </a:lnTo>
                <a:lnTo>
                  <a:pt x="28263" y="11275"/>
                </a:lnTo>
                <a:lnTo>
                  <a:pt x="28036" y="11712"/>
                </a:lnTo>
                <a:lnTo>
                  <a:pt x="27789" y="12129"/>
                </a:lnTo>
                <a:lnTo>
                  <a:pt x="27542" y="12566"/>
                </a:lnTo>
                <a:lnTo>
                  <a:pt x="27276" y="12965"/>
                </a:lnTo>
                <a:lnTo>
                  <a:pt x="26992" y="13382"/>
                </a:lnTo>
                <a:lnTo>
                  <a:pt x="26707" y="13762"/>
                </a:lnTo>
                <a:lnTo>
                  <a:pt x="26403" y="14160"/>
                </a:lnTo>
                <a:lnTo>
                  <a:pt x="26081" y="14540"/>
                </a:lnTo>
                <a:lnTo>
                  <a:pt x="25758" y="14901"/>
                </a:lnTo>
                <a:lnTo>
                  <a:pt x="25378" y="15280"/>
                </a:lnTo>
                <a:lnTo>
                  <a:pt x="24999" y="15622"/>
                </a:lnTo>
                <a:lnTo>
                  <a:pt x="24619" y="15926"/>
                </a:lnTo>
                <a:lnTo>
                  <a:pt x="24258" y="16153"/>
                </a:lnTo>
                <a:lnTo>
                  <a:pt x="24277" y="15888"/>
                </a:lnTo>
                <a:lnTo>
                  <a:pt x="24277" y="15622"/>
                </a:lnTo>
                <a:lnTo>
                  <a:pt x="24239" y="15337"/>
                </a:lnTo>
                <a:lnTo>
                  <a:pt x="24182" y="15072"/>
                </a:lnTo>
                <a:lnTo>
                  <a:pt x="24088" y="14787"/>
                </a:lnTo>
                <a:lnTo>
                  <a:pt x="23955" y="14521"/>
                </a:lnTo>
                <a:lnTo>
                  <a:pt x="23784" y="14293"/>
                </a:lnTo>
                <a:lnTo>
                  <a:pt x="23575" y="14066"/>
                </a:lnTo>
                <a:lnTo>
                  <a:pt x="23328" y="13857"/>
                </a:lnTo>
                <a:lnTo>
                  <a:pt x="23082" y="13705"/>
                </a:lnTo>
                <a:lnTo>
                  <a:pt x="22797" y="13553"/>
                </a:lnTo>
                <a:lnTo>
                  <a:pt x="22493" y="13458"/>
                </a:lnTo>
                <a:lnTo>
                  <a:pt x="22265" y="13420"/>
                </a:lnTo>
                <a:lnTo>
                  <a:pt x="22038" y="13401"/>
                </a:lnTo>
                <a:lnTo>
                  <a:pt x="21829" y="13420"/>
                </a:lnTo>
                <a:lnTo>
                  <a:pt x="21620" y="13458"/>
                </a:lnTo>
                <a:lnTo>
                  <a:pt x="21411" y="13515"/>
                </a:lnTo>
                <a:lnTo>
                  <a:pt x="21221" y="13610"/>
                </a:lnTo>
                <a:lnTo>
                  <a:pt x="21051" y="13724"/>
                </a:lnTo>
                <a:lnTo>
                  <a:pt x="20899" y="13876"/>
                </a:lnTo>
                <a:lnTo>
                  <a:pt x="20766" y="14047"/>
                </a:lnTo>
                <a:lnTo>
                  <a:pt x="20652" y="14236"/>
                </a:lnTo>
                <a:lnTo>
                  <a:pt x="20557" y="14426"/>
                </a:lnTo>
                <a:lnTo>
                  <a:pt x="20519" y="14635"/>
                </a:lnTo>
                <a:lnTo>
                  <a:pt x="20500" y="14863"/>
                </a:lnTo>
                <a:lnTo>
                  <a:pt x="20500" y="15090"/>
                </a:lnTo>
                <a:lnTo>
                  <a:pt x="20557" y="15318"/>
                </a:lnTo>
                <a:lnTo>
                  <a:pt x="20633" y="15565"/>
                </a:lnTo>
                <a:lnTo>
                  <a:pt x="20690" y="15717"/>
                </a:lnTo>
                <a:lnTo>
                  <a:pt x="20766" y="15869"/>
                </a:lnTo>
                <a:lnTo>
                  <a:pt x="20937" y="16134"/>
                </a:lnTo>
                <a:lnTo>
                  <a:pt x="21145" y="16381"/>
                </a:lnTo>
                <a:lnTo>
                  <a:pt x="21392" y="16609"/>
                </a:lnTo>
                <a:lnTo>
                  <a:pt x="21658" y="16780"/>
                </a:lnTo>
                <a:lnTo>
                  <a:pt x="21943" y="16932"/>
                </a:lnTo>
                <a:lnTo>
                  <a:pt x="22095" y="16989"/>
                </a:lnTo>
                <a:lnTo>
                  <a:pt x="22227" y="17027"/>
                </a:lnTo>
                <a:lnTo>
                  <a:pt x="22379" y="17065"/>
                </a:lnTo>
                <a:lnTo>
                  <a:pt x="22531" y="17083"/>
                </a:lnTo>
                <a:lnTo>
                  <a:pt x="23063" y="17083"/>
                </a:lnTo>
                <a:lnTo>
                  <a:pt x="23309" y="17046"/>
                </a:lnTo>
                <a:lnTo>
                  <a:pt x="23575" y="16989"/>
                </a:lnTo>
                <a:lnTo>
                  <a:pt x="23575" y="16989"/>
                </a:lnTo>
                <a:lnTo>
                  <a:pt x="23423" y="17330"/>
                </a:lnTo>
                <a:lnTo>
                  <a:pt x="23252" y="17710"/>
                </a:lnTo>
                <a:lnTo>
                  <a:pt x="23025" y="18089"/>
                </a:lnTo>
                <a:lnTo>
                  <a:pt x="22778" y="18488"/>
                </a:lnTo>
                <a:lnTo>
                  <a:pt x="22303" y="19171"/>
                </a:lnTo>
                <a:lnTo>
                  <a:pt x="21791" y="19836"/>
                </a:lnTo>
                <a:lnTo>
                  <a:pt x="21240" y="20462"/>
                </a:lnTo>
                <a:lnTo>
                  <a:pt x="20671" y="21070"/>
                </a:lnTo>
                <a:lnTo>
                  <a:pt x="20083" y="21658"/>
                </a:lnTo>
                <a:lnTo>
                  <a:pt x="19456" y="22208"/>
                </a:lnTo>
                <a:lnTo>
                  <a:pt x="18811" y="22721"/>
                </a:lnTo>
                <a:lnTo>
                  <a:pt x="18147" y="23214"/>
                </a:lnTo>
                <a:lnTo>
                  <a:pt x="17596" y="23575"/>
                </a:lnTo>
                <a:lnTo>
                  <a:pt x="17065" y="23898"/>
                </a:lnTo>
                <a:lnTo>
                  <a:pt x="16552" y="24163"/>
                </a:lnTo>
                <a:lnTo>
                  <a:pt x="16040" y="24391"/>
                </a:lnTo>
                <a:lnTo>
                  <a:pt x="15546" y="24562"/>
                </a:lnTo>
                <a:lnTo>
                  <a:pt x="15053" y="24714"/>
                </a:lnTo>
                <a:lnTo>
                  <a:pt x="14578" y="24809"/>
                </a:lnTo>
                <a:lnTo>
                  <a:pt x="14104" y="24866"/>
                </a:lnTo>
                <a:lnTo>
                  <a:pt x="14104" y="24866"/>
                </a:lnTo>
                <a:lnTo>
                  <a:pt x="14369" y="24467"/>
                </a:lnTo>
                <a:lnTo>
                  <a:pt x="14616" y="24050"/>
                </a:lnTo>
                <a:lnTo>
                  <a:pt x="14806" y="23632"/>
                </a:lnTo>
                <a:lnTo>
                  <a:pt x="14882" y="23404"/>
                </a:lnTo>
                <a:lnTo>
                  <a:pt x="14939" y="23195"/>
                </a:lnTo>
                <a:lnTo>
                  <a:pt x="14996" y="22987"/>
                </a:lnTo>
                <a:lnTo>
                  <a:pt x="15034" y="22759"/>
                </a:lnTo>
                <a:lnTo>
                  <a:pt x="15072" y="22550"/>
                </a:lnTo>
                <a:lnTo>
                  <a:pt x="15091" y="22322"/>
                </a:lnTo>
                <a:lnTo>
                  <a:pt x="15091" y="22113"/>
                </a:lnTo>
                <a:lnTo>
                  <a:pt x="15091" y="21886"/>
                </a:lnTo>
                <a:lnTo>
                  <a:pt x="15072" y="21677"/>
                </a:lnTo>
                <a:lnTo>
                  <a:pt x="15034" y="21468"/>
                </a:lnTo>
                <a:lnTo>
                  <a:pt x="14958" y="21145"/>
                </a:lnTo>
                <a:lnTo>
                  <a:pt x="14844" y="20842"/>
                </a:lnTo>
                <a:lnTo>
                  <a:pt x="14711" y="20557"/>
                </a:lnTo>
                <a:lnTo>
                  <a:pt x="14521" y="20272"/>
                </a:lnTo>
                <a:lnTo>
                  <a:pt x="14331" y="20007"/>
                </a:lnTo>
                <a:lnTo>
                  <a:pt x="14104" y="19779"/>
                </a:lnTo>
                <a:lnTo>
                  <a:pt x="13857" y="19551"/>
                </a:lnTo>
                <a:lnTo>
                  <a:pt x="13572" y="19361"/>
                </a:lnTo>
                <a:lnTo>
                  <a:pt x="13325" y="19209"/>
                </a:lnTo>
                <a:lnTo>
                  <a:pt x="13079" y="19095"/>
                </a:lnTo>
                <a:lnTo>
                  <a:pt x="12813" y="19020"/>
                </a:lnTo>
                <a:lnTo>
                  <a:pt x="12547" y="18944"/>
                </a:lnTo>
                <a:lnTo>
                  <a:pt x="12300" y="18925"/>
                </a:lnTo>
                <a:lnTo>
                  <a:pt x="12035" y="18906"/>
                </a:lnTo>
                <a:lnTo>
                  <a:pt x="11769" y="18944"/>
                </a:lnTo>
                <a:lnTo>
                  <a:pt x="11522" y="18982"/>
                </a:lnTo>
                <a:lnTo>
                  <a:pt x="11256" y="19076"/>
                </a:lnTo>
                <a:lnTo>
                  <a:pt x="11010" y="19190"/>
                </a:lnTo>
                <a:lnTo>
                  <a:pt x="10763" y="19342"/>
                </a:lnTo>
                <a:lnTo>
                  <a:pt x="10554" y="19513"/>
                </a:lnTo>
                <a:lnTo>
                  <a:pt x="10345" y="19703"/>
                </a:lnTo>
                <a:lnTo>
                  <a:pt x="10175" y="19931"/>
                </a:lnTo>
                <a:lnTo>
                  <a:pt x="10004" y="20177"/>
                </a:lnTo>
                <a:lnTo>
                  <a:pt x="9852" y="20462"/>
                </a:lnTo>
                <a:lnTo>
                  <a:pt x="9738" y="20785"/>
                </a:lnTo>
                <a:lnTo>
                  <a:pt x="9643" y="21126"/>
                </a:lnTo>
                <a:lnTo>
                  <a:pt x="9586" y="21468"/>
                </a:lnTo>
                <a:lnTo>
                  <a:pt x="9567" y="21829"/>
                </a:lnTo>
                <a:lnTo>
                  <a:pt x="9567" y="22170"/>
                </a:lnTo>
                <a:lnTo>
                  <a:pt x="9624" y="22512"/>
                </a:lnTo>
                <a:lnTo>
                  <a:pt x="9719" y="22835"/>
                </a:lnTo>
                <a:lnTo>
                  <a:pt x="9852" y="23138"/>
                </a:lnTo>
                <a:lnTo>
                  <a:pt x="9947" y="23347"/>
                </a:lnTo>
                <a:lnTo>
                  <a:pt x="10080" y="23556"/>
                </a:lnTo>
                <a:lnTo>
                  <a:pt x="10212" y="23746"/>
                </a:lnTo>
                <a:lnTo>
                  <a:pt x="10383" y="23936"/>
                </a:lnTo>
                <a:lnTo>
                  <a:pt x="10535" y="24106"/>
                </a:lnTo>
                <a:lnTo>
                  <a:pt x="10725" y="24277"/>
                </a:lnTo>
                <a:lnTo>
                  <a:pt x="10915" y="24429"/>
                </a:lnTo>
                <a:lnTo>
                  <a:pt x="11105" y="24562"/>
                </a:lnTo>
                <a:lnTo>
                  <a:pt x="11313" y="24695"/>
                </a:lnTo>
                <a:lnTo>
                  <a:pt x="11541" y="24828"/>
                </a:lnTo>
                <a:lnTo>
                  <a:pt x="11769" y="24942"/>
                </a:lnTo>
                <a:lnTo>
                  <a:pt x="11997" y="25037"/>
                </a:lnTo>
                <a:lnTo>
                  <a:pt x="12243" y="25112"/>
                </a:lnTo>
                <a:lnTo>
                  <a:pt x="12490" y="25188"/>
                </a:lnTo>
                <a:lnTo>
                  <a:pt x="12756" y="25245"/>
                </a:lnTo>
                <a:lnTo>
                  <a:pt x="13022" y="25302"/>
                </a:lnTo>
                <a:lnTo>
                  <a:pt x="12604" y="25625"/>
                </a:lnTo>
                <a:lnTo>
                  <a:pt x="12168" y="25929"/>
                </a:lnTo>
                <a:lnTo>
                  <a:pt x="11712" y="26194"/>
                </a:lnTo>
                <a:lnTo>
                  <a:pt x="11237" y="26441"/>
                </a:lnTo>
                <a:lnTo>
                  <a:pt x="10744" y="26669"/>
                </a:lnTo>
                <a:lnTo>
                  <a:pt x="10250" y="26859"/>
                </a:lnTo>
                <a:lnTo>
                  <a:pt x="9757" y="27049"/>
                </a:lnTo>
                <a:lnTo>
                  <a:pt x="9244" y="27219"/>
                </a:lnTo>
                <a:lnTo>
                  <a:pt x="8675" y="27390"/>
                </a:lnTo>
                <a:lnTo>
                  <a:pt x="8106" y="27580"/>
                </a:lnTo>
                <a:lnTo>
                  <a:pt x="7517" y="27732"/>
                </a:lnTo>
                <a:lnTo>
                  <a:pt x="6929" y="27865"/>
                </a:lnTo>
                <a:lnTo>
                  <a:pt x="6321" y="27960"/>
                </a:lnTo>
                <a:lnTo>
                  <a:pt x="5714" y="28036"/>
                </a:lnTo>
                <a:lnTo>
                  <a:pt x="5107" y="28073"/>
                </a:lnTo>
                <a:lnTo>
                  <a:pt x="4803" y="28073"/>
                </a:lnTo>
                <a:lnTo>
                  <a:pt x="4499" y="28055"/>
                </a:lnTo>
                <a:lnTo>
                  <a:pt x="4158" y="28017"/>
                </a:lnTo>
                <a:lnTo>
                  <a:pt x="3854" y="27979"/>
                </a:lnTo>
                <a:lnTo>
                  <a:pt x="3531" y="27922"/>
                </a:lnTo>
                <a:lnTo>
                  <a:pt x="3227" y="27846"/>
                </a:lnTo>
                <a:lnTo>
                  <a:pt x="2943" y="27751"/>
                </a:lnTo>
                <a:lnTo>
                  <a:pt x="2658" y="27656"/>
                </a:lnTo>
                <a:lnTo>
                  <a:pt x="2373" y="27542"/>
                </a:lnTo>
                <a:lnTo>
                  <a:pt x="2108" y="27409"/>
                </a:lnTo>
                <a:lnTo>
                  <a:pt x="1861" y="27257"/>
                </a:lnTo>
                <a:lnTo>
                  <a:pt x="1614" y="27105"/>
                </a:lnTo>
                <a:lnTo>
                  <a:pt x="1386" y="26935"/>
                </a:lnTo>
                <a:lnTo>
                  <a:pt x="1159" y="26764"/>
                </a:lnTo>
                <a:lnTo>
                  <a:pt x="969" y="26574"/>
                </a:lnTo>
                <a:lnTo>
                  <a:pt x="779" y="26384"/>
                </a:lnTo>
                <a:lnTo>
                  <a:pt x="608" y="26156"/>
                </a:lnTo>
                <a:lnTo>
                  <a:pt x="437" y="25948"/>
                </a:lnTo>
                <a:lnTo>
                  <a:pt x="380" y="25872"/>
                </a:lnTo>
                <a:lnTo>
                  <a:pt x="285" y="25834"/>
                </a:lnTo>
                <a:lnTo>
                  <a:pt x="191" y="25834"/>
                </a:lnTo>
                <a:lnTo>
                  <a:pt x="115" y="25872"/>
                </a:lnTo>
                <a:lnTo>
                  <a:pt x="39" y="25948"/>
                </a:lnTo>
                <a:lnTo>
                  <a:pt x="1" y="26024"/>
                </a:lnTo>
                <a:lnTo>
                  <a:pt x="1" y="26118"/>
                </a:lnTo>
                <a:lnTo>
                  <a:pt x="39" y="26213"/>
                </a:lnTo>
                <a:lnTo>
                  <a:pt x="191" y="26422"/>
                </a:lnTo>
                <a:lnTo>
                  <a:pt x="361" y="26631"/>
                </a:lnTo>
                <a:lnTo>
                  <a:pt x="532" y="26840"/>
                </a:lnTo>
                <a:lnTo>
                  <a:pt x="741" y="27030"/>
                </a:lnTo>
                <a:lnTo>
                  <a:pt x="931" y="27219"/>
                </a:lnTo>
                <a:lnTo>
                  <a:pt x="1159" y="27390"/>
                </a:lnTo>
                <a:lnTo>
                  <a:pt x="1386" y="27542"/>
                </a:lnTo>
                <a:lnTo>
                  <a:pt x="1633" y="27694"/>
                </a:lnTo>
                <a:lnTo>
                  <a:pt x="1880" y="27827"/>
                </a:lnTo>
                <a:lnTo>
                  <a:pt x="2146" y="27960"/>
                </a:lnTo>
                <a:lnTo>
                  <a:pt x="2411" y="28073"/>
                </a:lnTo>
                <a:lnTo>
                  <a:pt x="2677" y="28187"/>
                </a:lnTo>
                <a:lnTo>
                  <a:pt x="2962" y="28282"/>
                </a:lnTo>
                <a:lnTo>
                  <a:pt x="3265" y="28358"/>
                </a:lnTo>
                <a:lnTo>
                  <a:pt x="3569" y="28415"/>
                </a:lnTo>
                <a:lnTo>
                  <a:pt x="3873" y="28472"/>
                </a:lnTo>
                <a:lnTo>
                  <a:pt x="4158" y="28510"/>
                </a:lnTo>
                <a:lnTo>
                  <a:pt x="4461" y="28529"/>
                </a:lnTo>
                <a:lnTo>
                  <a:pt x="4784" y="28548"/>
                </a:lnTo>
                <a:lnTo>
                  <a:pt x="5429" y="28548"/>
                </a:lnTo>
                <a:lnTo>
                  <a:pt x="5752" y="28529"/>
                </a:lnTo>
                <a:lnTo>
                  <a:pt x="6397" y="28453"/>
                </a:lnTo>
                <a:lnTo>
                  <a:pt x="7024" y="28339"/>
                </a:lnTo>
                <a:lnTo>
                  <a:pt x="7650" y="28187"/>
                </a:lnTo>
                <a:lnTo>
                  <a:pt x="8257" y="28036"/>
                </a:lnTo>
                <a:lnTo>
                  <a:pt x="8846" y="27865"/>
                </a:lnTo>
                <a:lnTo>
                  <a:pt x="9396" y="27675"/>
                </a:lnTo>
                <a:lnTo>
                  <a:pt x="9928" y="27504"/>
                </a:lnTo>
                <a:lnTo>
                  <a:pt x="10459" y="27295"/>
                </a:lnTo>
                <a:lnTo>
                  <a:pt x="10972" y="27086"/>
                </a:lnTo>
                <a:lnTo>
                  <a:pt x="11503" y="26859"/>
                </a:lnTo>
                <a:lnTo>
                  <a:pt x="11997" y="26593"/>
                </a:lnTo>
                <a:lnTo>
                  <a:pt x="12490" y="26308"/>
                </a:lnTo>
                <a:lnTo>
                  <a:pt x="12946" y="25986"/>
                </a:lnTo>
                <a:lnTo>
                  <a:pt x="13173" y="25815"/>
                </a:lnTo>
                <a:lnTo>
                  <a:pt x="13401" y="25625"/>
                </a:lnTo>
                <a:lnTo>
                  <a:pt x="13667" y="25359"/>
                </a:lnTo>
                <a:lnTo>
                  <a:pt x="13990" y="25359"/>
                </a:lnTo>
                <a:lnTo>
                  <a:pt x="14236" y="25340"/>
                </a:lnTo>
                <a:lnTo>
                  <a:pt x="14502" y="25302"/>
                </a:lnTo>
                <a:lnTo>
                  <a:pt x="14768" y="25264"/>
                </a:lnTo>
                <a:lnTo>
                  <a:pt x="15034" y="25207"/>
                </a:lnTo>
                <a:lnTo>
                  <a:pt x="15565" y="25074"/>
                </a:lnTo>
                <a:lnTo>
                  <a:pt x="16116" y="24885"/>
                </a:lnTo>
                <a:lnTo>
                  <a:pt x="16666" y="24638"/>
                </a:lnTo>
                <a:lnTo>
                  <a:pt x="17235" y="24353"/>
                </a:lnTo>
                <a:lnTo>
                  <a:pt x="17824" y="24012"/>
                </a:lnTo>
                <a:lnTo>
                  <a:pt x="18412" y="23613"/>
                </a:lnTo>
                <a:lnTo>
                  <a:pt x="19096" y="23119"/>
                </a:lnTo>
                <a:lnTo>
                  <a:pt x="19779" y="22588"/>
                </a:lnTo>
                <a:lnTo>
                  <a:pt x="20405" y="22019"/>
                </a:lnTo>
                <a:lnTo>
                  <a:pt x="21032" y="21411"/>
                </a:lnTo>
                <a:lnTo>
                  <a:pt x="21620" y="20785"/>
                </a:lnTo>
                <a:lnTo>
                  <a:pt x="22170" y="20139"/>
                </a:lnTo>
                <a:lnTo>
                  <a:pt x="22702" y="19456"/>
                </a:lnTo>
                <a:lnTo>
                  <a:pt x="23176" y="18754"/>
                </a:lnTo>
                <a:lnTo>
                  <a:pt x="23461" y="18336"/>
                </a:lnTo>
                <a:lnTo>
                  <a:pt x="23727" y="17843"/>
                </a:lnTo>
                <a:lnTo>
                  <a:pt x="23841" y="17596"/>
                </a:lnTo>
                <a:lnTo>
                  <a:pt x="23974" y="17330"/>
                </a:lnTo>
                <a:lnTo>
                  <a:pt x="24069" y="17046"/>
                </a:lnTo>
                <a:lnTo>
                  <a:pt x="24144" y="16761"/>
                </a:lnTo>
                <a:lnTo>
                  <a:pt x="24391" y="16647"/>
                </a:lnTo>
                <a:lnTo>
                  <a:pt x="24638" y="16495"/>
                </a:lnTo>
                <a:lnTo>
                  <a:pt x="24885" y="16343"/>
                </a:lnTo>
                <a:lnTo>
                  <a:pt x="25113" y="16153"/>
                </a:lnTo>
                <a:lnTo>
                  <a:pt x="25359" y="15964"/>
                </a:lnTo>
                <a:lnTo>
                  <a:pt x="25606" y="15736"/>
                </a:lnTo>
                <a:lnTo>
                  <a:pt x="25853" y="15489"/>
                </a:lnTo>
                <a:lnTo>
                  <a:pt x="26118" y="15223"/>
                </a:lnTo>
                <a:lnTo>
                  <a:pt x="26441" y="14844"/>
                </a:lnTo>
                <a:lnTo>
                  <a:pt x="26783" y="14464"/>
                </a:lnTo>
                <a:lnTo>
                  <a:pt x="27087" y="14066"/>
                </a:lnTo>
                <a:lnTo>
                  <a:pt x="27390" y="13667"/>
                </a:lnTo>
                <a:lnTo>
                  <a:pt x="27675" y="13249"/>
                </a:lnTo>
                <a:lnTo>
                  <a:pt x="27960" y="12813"/>
                </a:lnTo>
                <a:lnTo>
                  <a:pt x="28225" y="12395"/>
                </a:lnTo>
                <a:lnTo>
                  <a:pt x="28472" y="11940"/>
                </a:lnTo>
                <a:lnTo>
                  <a:pt x="28700" y="11503"/>
                </a:lnTo>
                <a:lnTo>
                  <a:pt x="28928" y="11048"/>
                </a:lnTo>
                <a:lnTo>
                  <a:pt x="29136" y="10592"/>
                </a:lnTo>
                <a:lnTo>
                  <a:pt x="29326" y="10117"/>
                </a:lnTo>
                <a:lnTo>
                  <a:pt x="29497" y="9643"/>
                </a:lnTo>
                <a:lnTo>
                  <a:pt x="29668" y="9168"/>
                </a:lnTo>
                <a:lnTo>
                  <a:pt x="29820" y="8694"/>
                </a:lnTo>
                <a:lnTo>
                  <a:pt x="29972" y="8200"/>
                </a:lnTo>
                <a:lnTo>
                  <a:pt x="30086" y="7707"/>
                </a:lnTo>
                <a:lnTo>
                  <a:pt x="30199" y="7213"/>
                </a:lnTo>
                <a:lnTo>
                  <a:pt x="30294" y="6720"/>
                </a:lnTo>
                <a:lnTo>
                  <a:pt x="30370" y="6226"/>
                </a:lnTo>
                <a:lnTo>
                  <a:pt x="30446" y="5733"/>
                </a:lnTo>
                <a:lnTo>
                  <a:pt x="30503" y="5220"/>
                </a:lnTo>
                <a:lnTo>
                  <a:pt x="30541" y="4727"/>
                </a:lnTo>
                <a:lnTo>
                  <a:pt x="30560" y="4214"/>
                </a:lnTo>
                <a:lnTo>
                  <a:pt x="30560" y="3721"/>
                </a:lnTo>
                <a:lnTo>
                  <a:pt x="30560" y="3208"/>
                </a:lnTo>
                <a:lnTo>
                  <a:pt x="30522" y="2696"/>
                </a:lnTo>
                <a:lnTo>
                  <a:pt x="30484" y="2202"/>
                </a:lnTo>
                <a:lnTo>
                  <a:pt x="30427" y="1690"/>
                </a:lnTo>
                <a:lnTo>
                  <a:pt x="30370" y="1196"/>
                </a:lnTo>
                <a:lnTo>
                  <a:pt x="30275" y="684"/>
                </a:lnTo>
                <a:lnTo>
                  <a:pt x="30180" y="190"/>
                </a:lnTo>
                <a:lnTo>
                  <a:pt x="30142" y="115"/>
                </a:lnTo>
                <a:lnTo>
                  <a:pt x="30067" y="39"/>
                </a:lnTo>
                <a:lnTo>
                  <a:pt x="2999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6" name="Google Shape;1476;p22"/>
          <p:cNvGrpSpPr/>
          <p:nvPr/>
        </p:nvGrpSpPr>
        <p:grpSpPr>
          <a:xfrm>
            <a:off x="275931" y="4286341"/>
            <a:ext cx="2277317" cy="743201"/>
            <a:chOff x="4638381" y="111691"/>
            <a:chExt cx="2277317" cy="743201"/>
          </a:xfrm>
        </p:grpSpPr>
        <p:sp>
          <p:nvSpPr>
            <p:cNvPr id="1477" name="Google Shape;1477;p22"/>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2"/>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2"/>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2"/>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2"/>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2"/>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2"/>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4" name="Google Shape;1484;p22"/>
          <p:cNvGrpSpPr/>
          <p:nvPr/>
        </p:nvGrpSpPr>
        <p:grpSpPr>
          <a:xfrm>
            <a:off x="8660376" y="1482539"/>
            <a:ext cx="492287" cy="2178430"/>
            <a:chOff x="3455564" y="-4352824"/>
            <a:chExt cx="492287" cy="2178430"/>
          </a:xfrm>
        </p:grpSpPr>
        <p:sp>
          <p:nvSpPr>
            <p:cNvPr id="1485" name="Google Shape;1485;p22"/>
            <p:cNvSpPr/>
            <p:nvPr/>
          </p:nvSpPr>
          <p:spPr>
            <a:xfrm>
              <a:off x="3459024" y="-3687093"/>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2"/>
            <p:cNvSpPr/>
            <p:nvPr/>
          </p:nvSpPr>
          <p:spPr>
            <a:xfrm>
              <a:off x="3896640" y="-2633500"/>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2"/>
            <p:cNvSpPr/>
            <p:nvPr/>
          </p:nvSpPr>
          <p:spPr>
            <a:xfrm>
              <a:off x="3756304" y="-3035859"/>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2"/>
            <p:cNvSpPr/>
            <p:nvPr/>
          </p:nvSpPr>
          <p:spPr>
            <a:xfrm>
              <a:off x="3496357" y="-3145782"/>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2"/>
            <p:cNvSpPr/>
            <p:nvPr/>
          </p:nvSpPr>
          <p:spPr>
            <a:xfrm>
              <a:off x="3653994" y="-4352824"/>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2"/>
            <p:cNvSpPr/>
            <p:nvPr/>
          </p:nvSpPr>
          <p:spPr>
            <a:xfrm>
              <a:off x="3914633" y="-2207611"/>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2"/>
            <p:cNvSpPr/>
            <p:nvPr/>
          </p:nvSpPr>
          <p:spPr>
            <a:xfrm>
              <a:off x="3659530" y="-2813937"/>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2"/>
            <p:cNvSpPr/>
            <p:nvPr/>
          </p:nvSpPr>
          <p:spPr>
            <a:xfrm>
              <a:off x="3455564" y="-4285770"/>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2">
  <p:cSld name="CUSTOM_14_2_1">
    <p:spTree>
      <p:nvGrpSpPr>
        <p:cNvPr id="1" name="Shape 1493"/>
        <p:cNvGrpSpPr/>
        <p:nvPr/>
      </p:nvGrpSpPr>
      <p:grpSpPr>
        <a:xfrm>
          <a:off x="0" y="0"/>
          <a:ext cx="0" cy="0"/>
          <a:chOff x="0" y="0"/>
          <a:chExt cx="0" cy="0"/>
        </a:xfrm>
      </p:grpSpPr>
      <p:sp>
        <p:nvSpPr>
          <p:cNvPr id="1494" name="Google Shape;1494;p23"/>
          <p:cNvSpPr txBox="1">
            <a:spLocks noGrp="1"/>
          </p:cNvSpPr>
          <p:nvPr>
            <p:ph type="title"/>
          </p:nvPr>
        </p:nvSpPr>
        <p:spPr>
          <a:xfrm>
            <a:off x="2910062" y="3023560"/>
            <a:ext cx="42564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sz="2000" u="sng">
                <a:solidFill>
                  <a:schemeClr val="lt1"/>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500"/>
              <a:buNone/>
              <a:defRPr/>
            </a:lvl9pPr>
          </a:lstStyle>
          <a:p>
            <a:endParaRPr/>
          </a:p>
        </p:txBody>
      </p:sp>
      <p:sp>
        <p:nvSpPr>
          <p:cNvPr id="1495" name="Google Shape;1495;p23"/>
          <p:cNvSpPr txBox="1">
            <a:spLocks noGrp="1"/>
          </p:cNvSpPr>
          <p:nvPr>
            <p:ph type="title" idx="2"/>
          </p:nvPr>
        </p:nvSpPr>
        <p:spPr>
          <a:xfrm>
            <a:off x="2910062" y="1469163"/>
            <a:ext cx="42564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sz="2000" u="sng">
                <a:solidFill>
                  <a:schemeClr val="lt1"/>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500"/>
              <a:buNone/>
              <a:defRPr/>
            </a:lvl9pPr>
          </a:lstStyle>
          <a:p>
            <a:endParaRPr/>
          </a:p>
        </p:txBody>
      </p:sp>
      <p:sp>
        <p:nvSpPr>
          <p:cNvPr id="1496" name="Google Shape;1496;p23"/>
          <p:cNvSpPr txBox="1">
            <a:spLocks noGrp="1"/>
          </p:cNvSpPr>
          <p:nvPr>
            <p:ph type="subTitle" idx="1"/>
          </p:nvPr>
        </p:nvSpPr>
        <p:spPr>
          <a:xfrm>
            <a:off x="2910062" y="1685789"/>
            <a:ext cx="4256400" cy="73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97" name="Google Shape;1497;p23"/>
          <p:cNvSpPr txBox="1">
            <a:spLocks noGrp="1"/>
          </p:cNvSpPr>
          <p:nvPr>
            <p:ph type="subTitle" idx="3"/>
          </p:nvPr>
        </p:nvSpPr>
        <p:spPr>
          <a:xfrm>
            <a:off x="2910062" y="3240186"/>
            <a:ext cx="4257300" cy="73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98" name="Google Shape;1498;p23"/>
          <p:cNvSpPr txBox="1">
            <a:spLocks noGrp="1"/>
          </p:cNvSpPr>
          <p:nvPr>
            <p:ph type="title" idx="4"/>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Clr>
                <a:schemeClr val="lt1"/>
              </a:buClr>
              <a:buSzPts val="3300"/>
              <a:buNone/>
              <a:defRPr>
                <a:solidFill>
                  <a:schemeClr val="lt1"/>
                </a:solidFill>
              </a:defRPr>
            </a:lvl2pPr>
            <a:lvl3pPr lvl="2" algn="ctr" rtl="0">
              <a:spcBef>
                <a:spcPts val="0"/>
              </a:spcBef>
              <a:spcAft>
                <a:spcPts val="0"/>
              </a:spcAft>
              <a:buClr>
                <a:schemeClr val="lt1"/>
              </a:buClr>
              <a:buSzPts val="3300"/>
              <a:buNone/>
              <a:defRPr>
                <a:solidFill>
                  <a:schemeClr val="lt1"/>
                </a:solidFill>
              </a:defRPr>
            </a:lvl3pPr>
            <a:lvl4pPr lvl="3" algn="ctr" rtl="0">
              <a:spcBef>
                <a:spcPts val="0"/>
              </a:spcBef>
              <a:spcAft>
                <a:spcPts val="0"/>
              </a:spcAft>
              <a:buClr>
                <a:schemeClr val="lt1"/>
              </a:buClr>
              <a:buSzPts val="3300"/>
              <a:buNone/>
              <a:defRPr>
                <a:solidFill>
                  <a:schemeClr val="lt1"/>
                </a:solidFill>
              </a:defRPr>
            </a:lvl4pPr>
            <a:lvl5pPr lvl="4" algn="ctr" rtl="0">
              <a:spcBef>
                <a:spcPts val="0"/>
              </a:spcBef>
              <a:spcAft>
                <a:spcPts val="0"/>
              </a:spcAft>
              <a:buClr>
                <a:schemeClr val="lt1"/>
              </a:buClr>
              <a:buSzPts val="3300"/>
              <a:buNone/>
              <a:defRPr>
                <a:solidFill>
                  <a:schemeClr val="lt1"/>
                </a:solidFill>
              </a:defRPr>
            </a:lvl5pPr>
            <a:lvl6pPr lvl="5" algn="ctr" rtl="0">
              <a:spcBef>
                <a:spcPts val="0"/>
              </a:spcBef>
              <a:spcAft>
                <a:spcPts val="0"/>
              </a:spcAft>
              <a:buClr>
                <a:schemeClr val="lt1"/>
              </a:buClr>
              <a:buSzPts val="3300"/>
              <a:buNone/>
              <a:defRPr>
                <a:solidFill>
                  <a:schemeClr val="lt1"/>
                </a:solidFill>
              </a:defRPr>
            </a:lvl6pPr>
            <a:lvl7pPr lvl="6" algn="ctr" rtl="0">
              <a:spcBef>
                <a:spcPts val="0"/>
              </a:spcBef>
              <a:spcAft>
                <a:spcPts val="0"/>
              </a:spcAft>
              <a:buClr>
                <a:schemeClr val="lt1"/>
              </a:buClr>
              <a:buSzPts val="3300"/>
              <a:buNone/>
              <a:defRPr>
                <a:solidFill>
                  <a:schemeClr val="lt1"/>
                </a:solidFill>
              </a:defRPr>
            </a:lvl7pPr>
            <a:lvl8pPr lvl="7" algn="ctr" rtl="0">
              <a:spcBef>
                <a:spcPts val="0"/>
              </a:spcBef>
              <a:spcAft>
                <a:spcPts val="0"/>
              </a:spcAft>
              <a:buClr>
                <a:schemeClr val="lt1"/>
              </a:buClr>
              <a:buSzPts val="3300"/>
              <a:buNone/>
              <a:defRPr>
                <a:solidFill>
                  <a:schemeClr val="lt1"/>
                </a:solidFill>
              </a:defRPr>
            </a:lvl8pPr>
            <a:lvl9pPr lvl="8" algn="ctr" rtl="0">
              <a:spcBef>
                <a:spcPts val="0"/>
              </a:spcBef>
              <a:spcAft>
                <a:spcPts val="0"/>
              </a:spcAft>
              <a:buClr>
                <a:schemeClr val="lt1"/>
              </a:buClr>
              <a:buSzPts val="3500"/>
              <a:buNone/>
              <a:defRPr>
                <a:solidFill>
                  <a:schemeClr val="lt1"/>
                </a:solidFill>
              </a:defRPr>
            </a:lvl9pPr>
          </a:lstStyle>
          <a:p>
            <a:endParaRPr/>
          </a:p>
        </p:txBody>
      </p:sp>
      <p:sp>
        <p:nvSpPr>
          <p:cNvPr id="1499" name="Google Shape;1499;p23"/>
          <p:cNvSpPr/>
          <p:nvPr/>
        </p:nvSpPr>
        <p:spPr>
          <a:xfrm rot="10800000">
            <a:off x="6993113" y="4577935"/>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0" name="Google Shape;1500;p23"/>
          <p:cNvGrpSpPr/>
          <p:nvPr/>
        </p:nvGrpSpPr>
        <p:grpSpPr>
          <a:xfrm rot="1298609">
            <a:off x="110987" y="3905417"/>
            <a:ext cx="520927" cy="756955"/>
            <a:chOff x="3703388" y="-1565437"/>
            <a:chExt cx="978775" cy="1422250"/>
          </a:xfrm>
        </p:grpSpPr>
        <p:sp>
          <p:nvSpPr>
            <p:cNvPr id="1501" name="Google Shape;1501;p23"/>
            <p:cNvSpPr/>
            <p:nvPr/>
          </p:nvSpPr>
          <p:spPr>
            <a:xfrm>
              <a:off x="3703388" y="-1565437"/>
              <a:ext cx="978775" cy="1422250"/>
            </a:xfrm>
            <a:custGeom>
              <a:avLst/>
              <a:gdLst/>
              <a:ahLst/>
              <a:cxnLst/>
              <a:rect l="l" t="t" r="r" b="b"/>
              <a:pathLst>
                <a:path w="39151" h="56890" extrusionOk="0">
                  <a:moveTo>
                    <a:pt x="25161" y="14560"/>
                  </a:moveTo>
                  <a:lnTo>
                    <a:pt x="26418" y="16483"/>
                  </a:lnTo>
                  <a:lnTo>
                    <a:pt x="25599" y="17016"/>
                  </a:lnTo>
                  <a:lnTo>
                    <a:pt x="24343" y="15093"/>
                  </a:lnTo>
                  <a:lnTo>
                    <a:pt x="25161" y="14560"/>
                  </a:lnTo>
                  <a:close/>
                  <a:moveTo>
                    <a:pt x="26969" y="17320"/>
                  </a:moveTo>
                  <a:lnTo>
                    <a:pt x="28111" y="19052"/>
                  </a:lnTo>
                  <a:lnTo>
                    <a:pt x="27274" y="19604"/>
                  </a:lnTo>
                  <a:lnTo>
                    <a:pt x="26151" y="17853"/>
                  </a:lnTo>
                  <a:lnTo>
                    <a:pt x="26969" y="17320"/>
                  </a:lnTo>
                  <a:close/>
                  <a:moveTo>
                    <a:pt x="31042" y="23791"/>
                  </a:moveTo>
                  <a:lnTo>
                    <a:pt x="31975" y="25885"/>
                  </a:lnTo>
                  <a:lnTo>
                    <a:pt x="31176" y="26246"/>
                  </a:lnTo>
                  <a:lnTo>
                    <a:pt x="30624" y="25238"/>
                  </a:lnTo>
                  <a:lnTo>
                    <a:pt x="30072" y="24229"/>
                  </a:lnTo>
                  <a:lnTo>
                    <a:pt x="31042" y="23791"/>
                  </a:lnTo>
                  <a:close/>
                  <a:moveTo>
                    <a:pt x="32375" y="26798"/>
                  </a:moveTo>
                  <a:lnTo>
                    <a:pt x="33231" y="28702"/>
                  </a:lnTo>
                  <a:lnTo>
                    <a:pt x="32584" y="28987"/>
                  </a:lnTo>
                  <a:lnTo>
                    <a:pt x="32127" y="28055"/>
                  </a:lnTo>
                  <a:lnTo>
                    <a:pt x="31652" y="27122"/>
                  </a:lnTo>
                  <a:lnTo>
                    <a:pt x="32375" y="26798"/>
                  </a:lnTo>
                  <a:close/>
                  <a:moveTo>
                    <a:pt x="35534" y="33574"/>
                  </a:moveTo>
                  <a:lnTo>
                    <a:pt x="36238" y="35763"/>
                  </a:lnTo>
                  <a:lnTo>
                    <a:pt x="35401" y="36029"/>
                  </a:lnTo>
                  <a:lnTo>
                    <a:pt x="35039" y="34944"/>
                  </a:lnTo>
                  <a:lnTo>
                    <a:pt x="34659" y="33860"/>
                  </a:lnTo>
                  <a:lnTo>
                    <a:pt x="35534" y="33574"/>
                  </a:lnTo>
                  <a:close/>
                  <a:moveTo>
                    <a:pt x="36543" y="36714"/>
                  </a:moveTo>
                  <a:lnTo>
                    <a:pt x="37171" y="38694"/>
                  </a:lnTo>
                  <a:lnTo>
                    <a:pt x="36219" y="38998"/>
                  </a:lnTo>
                  <a:lnTo>
                    <a:pt x="35972" y="37990"/>
                  </a:lnTo>
                  <a:lnTo>
                    <a:pt x="35686" y="37000"/>
                  </a:lnTo>
                  <a:lnTo>
                    <a:pt x="36543" y="36714"/>
                  </a:lnTo>
                  <a:close/>
                  <a:moveTo>
                    <a:pt x="25942" y="0"/>
                  </a:moveTo>
                  <a:lnTo>
                    <a:pt x="25751" y="38"/>
                  </a:lnTo>
                  <a:lnTo>
                    <a:pt x="25561" y="95"/>
                  </a:lnTo>
                  <a:lnTo>
                    <a:pt x="25371" y="191"/>
                  </a:lnTo>
                  <a:lnTo>
                    <a:pt x="25161" y="305"/>
                  </a:lnTo>
                  <a:lnTo>
                    <a:pt x="24971" y="438"/>
                  </a:lnTo>
                  <a:lnTo>
                    <a:pt x="24800" y="590"/>
                  </a:lnTo>
                  <a:lnTo>
                    <a:pt x="24628" y="762"/>
                  </a:lnTo>
                  <a:lnTo>
                    <a:pt x="24476" y="952"/>
                  </a:lnTo>
                  <a:lnTo>
                    <a:pt x="24000" y="933"/>
                  </a:lnTo>
                  <a:lnTo>
                    <a:pt x="23544" y="952"/>
                  </a:lnTo>
                  <a:lnTo>
                    <a:pt x="23087" y="990"/>
                  </a:lnTo>
                  <a:lnTo>
                    <a:pt x="22630" y="1047"/>
                  </a:lnTo>
                  <a:lnTo>
                    <a:pt x="22173" y="1142"/>
                  </a:lnTo>
                  <a:lnTo>
                    <a:pt x="21716" y="1237"/>
                  </a:lnTo>
                  <a:lnTo>
                    <a:pt x="21279" y="1371"/>
                  </a:lnTo>
                  <a:lnTo>
                    <a:pt x="20841" y="1542"/>
                  </a:lnTo>
                  <a:lnTo>
                    <a:pt x="20536" y="1656"/>
                  </a:lnTo>
                  <a:lnTo>
                    <a:pt x="20251" y="1808"/>
                  </a:lnTo>
                  <a:lnTo>
                    <a:pt x="19965" y="1961"/>
                  </a:lnTo>
                  <a:lnTo>
                    <a:pt x="19680" y="2113"/>
                  </a:lnTo>
                  <a:lnTo>
                    <a:pt x="19547" y="2132"/>
                  </a:lnTo>
                  <a:lnTo>
                    <a:pt x="19414" y="2151"/>
                  </a:lnTo>
                  <a:lnTo>
                    <a:pt x="19280" y="2189"/>
                  </a:lnTo>
                  <a:lnTo>
                    <a:pt x="19128" y="2246"/>
                  </a:lnTo>
                  <a:lnTo>
                    <a:pt x="19014" y="2322"/>
                  </a:lnTo>
                  <a:lnTo>
                    <a:pt x="18881" y="2398"/>
                  </a:lnTo>
                  <a:lnTo>
                    <a:pt x="18747" y="2494"/>
                  </a:lnTo>
                  <a:lnTo>
                    <a:pt x="18633" y="2608"/>
                  </a:lnTo>
                  <a:lnTo>
                    <a:pt x="18405" y="2855"/>
                  </a:lnTo>
                  <a:lnTo>
                    <a:pt x="18176" y="3160"/>
                  </a:lnTo>
                  <a:lnTo>
                    <a:pt x="17986" y="3502"/>
                  </a:lnTo>
                  <a:lnTo>
                    <a:pt x="17815" y="3883"/>
                  </a:lnTo>
                  <a:lnTo>
                    <a:pt x="17739" y="3997"/>
                  </a:lnTo>
                  <a:lnTo>
                    <a:pt x="17567" y="3578"/>
                  </a:lnTo>
                  <a:lnTo>
                    <a:pt x="17396" y="3198"/>
                  </a:lnTo>
                  <a:lnTo>
                    <a:pt x="17187" y="2855"/>
                  </a:lnTo>
                  <a:lnTo>
                    <a:pt x="17073" y="2722"/>
                  </a:lnTo>
                  <a:lnTo>
                    <a:pt x="16939" y="2589"/>
                  </a:lnTo>
                  <a:lnTo>
                    <a:pt x="16825" y="2456"/>
                  </a:lnTo>
                  <a:lnTo>
                    <a:pt x="16692" y="2341"/>
                  </a:lnTo>
                  <a:lnTo>
                    <a:pt x="16578" y="2265"/>
                  </a:lnTo>
                  <a:lnTo>
                    <a:pt x="16425" y="2170"/>
                  </a:lnTo>
                  <a:lnTo>
                    <a:pt x="16292" y="2113"/>
                  </a:lnTo>
                  <a:lnTo>
                    <a:pt x="16159" y="2075"/>
                  </a:lnTo>
                  <a:lnTo>
                    <a:pt x="16007" y="2037"/>
                  </a:lnTo>
                  <a:lnTo>
                    <a:pt x="15626" y="2037"/>
                  </a:lnTo>
                  <a:lnTo>
                    <a:pt x="15398" y="2113"/>
                  </a:lnTo>
                  <a:lnTo>
                    <a:pt x="15169" y="2208"/>
                  </a:lnTo>
                  <a:lnTo>
                    <a:pt x="14941" y="2360"/>
                  </a:lnTo>
                  <a:lnTo>
                    <a:pt x="14732" y="2532"/>
                  </a:lnTo>
                  <a:lnTo>
                    <a:pt x="14541" y="2760"/>
                  </a:lnTo>
                  <a:lnTo>
                    <a:pt x="14351" y="3008"/>
                  </a:lnTo>
                  <a:lnTo>
                    <a:pt x="14180" y="3293"/>
                  </a:lnTo>
                  <a:lnTo>
                    <a:pt x="14027" y="3598"/>
                  </a:lnTo>
                  <a:lnTo>
                    <a:pt x="13894" y="3940"/>
                  </a:lnTo>
                  <a:lnTo>
                    <a:pt x="13761" y="4302"/>
                  </a:lnTo>
                  <a:lnTo>
                    <a:pt x="13666" y="4682"/>
                  </a:lnTo>
                  <a:lnTo>
                    <a:pt x="13571" y="5082"/>
                  </a:lnTo>
                  <a:lnTo>
                    <a:pt x="13494" y="5501"/>
                  </a:lnTo>
                  <a:lnTo>
                    <a:pt x="13456" y="5939"/>
                  </a:lnTo>
                  <a:lnTo>
                    <a:pt x="13437" y="6395"/>
                  </a:lnTo>
                  <a:lnTo>
                    <a:pt x="13437" y="6852"/>
                  </a:lnTo>
                  <a:lnTo>
                    <a:pt x="13456" y="7290"/>
                  </a:lnTo>
                  <a:lnTo>
                    <a:pt x="13513" y="7709"/>
                  </a:lnTo>
                  <a:lnTo>
                    <a:pt x="13571" y="8108"/>
                  </a:lnTo>
                  <a:lnTo>
                    <a:pt x="13666" y="8508"/>
                  </a:lnTo>
                  <a:lnTo>
                    <a:pt x="13780" y="8870"/>
                  </a:lnTo>
                  <a:lnTo>
                    <a:pt x="13894" y="9212"/>
                  </a:lnTo>
                  <a:lnTo>
                    <a:pt x="14046" y="9536"/>
                  </a:lnTo>
                  <a:lnTo>
                    <a:pt x="14199" y="9821"/>
                  </a:lnTo>
                  <a:lnTo>
                    <a:pt x="14370" y="10088"/>
                  </a:lnTo>
                  <a:lnTo>
                    <a:pt x="14560" y="10316"/>
                  </a:lnTo>
                  <a:lnTo>
                    <a:pt x="14751" y="10506"/>
                  </a:lnTo>
                  <a:lnTo>
                    <a:pt x="14960" y="10659"/>
                  </a:lnTo>
                  <a:lnTo>
                    <a:pt x="15188" y="10773"/>
                  </a:lnTo>
                  <a:lnTo>
                    <a:pt x="15417" y="10830"/>
                  </a:lnTo>
                  <a:lnTo>
                    <a:pt x="15531" y="10849"/>
                  </a:lnTo>
                  <a:lnTo>
                    <a:pt x="15645" y="10868"/>
                  </a:lnTo>
                  <a:lnTo>
                    <a:pt x="15854" y="10849"/>
                  </a:lnTo>
                  <a:lnTo>
                    <a:pt x="16045" y="10811"/>
                  </a:lnTo>
                  <a:lnTo>
                    <a:pt x="16216" y="10754"/>
                  </a:lnTo>
                  <a:lnTo>
                    <a:pt x="16406" y="10659"/>
                  </a:lnTo>
                  <a:lnTo>
                    <a:pt x="16578" y="10525"/>
                  </a:lnTo>
                  <a:lnTo>
                    <a:pt x="16749" y="10392"/>
                  </a:lnTo>
                  <a:lnTo>
                    <a:pt x="16901" y="10221"/>
                  </a:lnTo>
                  <a:lnTo>
                    <a:pt x="17053" y="10031"/>
                  </a:lnTo>
                  <a:lnTo>
                    <a:pt x="17168" y="10525"/>
                  </a:lnTo>
                  <a:lnTo>
                    <a:pt x="17453" y="11629"/>
                  </a:lnTo>
                  <a:lnTo>
                    <a:pt x="17758" y="12714"/>
                  </a:lnTo>
                  <a:lnTo>
                    <a:pt x="18100" y="13780"/>
                  </a:lnTo>
                  <a:lnTo>
                    <a:pt x="18481" y="14846"/>
                  </a:lnTo>
                  <a:lnTo>
                    <a:pt x="17948" y="15074"/>
                  </a:lnTo>
                  <a:lnTo>
                    <a:pt x="17872" y="15112"/>
                  </a:lnTo>
                  <a:lnTo>
                    <a:pt x="17834" y="15150"/>
                  </a:lnTo>
                  <a:lnTo>
                    <a:pt x="17777" y="15207"/>
                  </a:lnTo>
                  <a:lnTo>
                    <a:pt x="17739" y="15265"/>
                  </a:lnTo>
                  <a:lnTo>
                    <a:pt x="17663" y="15436"/>
                  </a:lnTo>
                  <a:lnTo>
                    <a:pt x="17644" y="15626"/>
                  </a:lnTo>
                  <a:lnTo>
                    <a:pt x="17644" y="15836"/>
                  </a:lnTo>
                  <a:lnTo>
                    <a:pt x="17663" y="16083"/>
                  </a:lnTo>
                  <a:lnTo>
                    <a:pt x="17720" y="16330"/>
                  </a:lnTo>
                  <a:lnTo>
                    <a:pt x="17815" y="16597"/>
                  </a:lnTo>
                  <a:lnTo>
                    <a:pt x="17929" y="16844"/>
                  </a:lnTo>
                  <a:lnTo>
                    <a:pt x="18062" y="17073"/>
                  </a:lnTo>
                  <a:lnTo>
                    <a:pt x="18214" y="17263"/>
                  </a:lnTo>
                  <a:lnTo>
                    <a:pt x="18367" y="17415"/>
                  </a:lnTo>
                  <a:lnTo>
                    <a:pt x="18519" y="17529"/>
                  </a:lnTo>
                  <a:lnTo>
                    <a:pt x="18671" y="17606"/>
                  </a:lnTo>
                  <a:lnTo>
                    <a:pt x="18747" y="17625"/>
                  </a:lnTo>
                  <a:lnTo>
                    <a:pt x="18900" y="17625"/>
                  </a:lnTo>
                  <a:lnTo>
                    <a:pt x="18976" y="17606"/>
                  </a:lnTo>
                  <a:lnTo>
                    <a:pt x="19509" y="17396"/>
                  </a:lnTo>
                  <a:lnTo>
                    <a:pt x="19946" y="18424"/>
                  </a:lnTo>
                  <a:lnTo>
                    <a:pt x="19452" y="18633"/>
                  </a:lnTo>
                  <a:lnTo>
                    <a:pt x="19395" y="18671"/>
                  </a:lnTo>
                  <a:lnTo>
                    <a:pt x="19337" y="18709"/>
                  </a:lnTo>
                  <a:lnTo>
                    <a:pt x="19280" y="18767"/>
                  </a:lnTo>
                  <a:lnTo>
                    <a:pt x="19242" y="18843"/>
                  </a:lnTo>
                  <a:lnTo>
                    <a:pt x="19185" y="18995"/>
                  </a:lnTo>
                  <a:lnTo>
                    <a:pt x="19147" y="19185"/>
                  </a:lnTo>
                  <a:lnTo>
                    <a:pt x="19147" y="19414"/>
                  </a:lnTo>
                  <a:lnTo>
                    <a:pt x="19166" y="19642"/>
                  </a:lnTo>
                  <a:lnTo>
                    <a:pt x="19223" y="19909"/>
                  </a:lnTo>
                  <a:lnTo>
                    <a:pt x="19318" y="20156"/>
                  </a:lnTo>
                  <a:lnTo>
                    <a:pt x="19433" y="20403"/>
                  </a:lnTo>
                  <a:lnTo>
                    <a:pt x="19566" y="20632"/>
                  </a:lnTo>
                  <a:lnTo>
                    <a:pt x="19718" y="20822"/>
                  </a:lnTo>
                  <a:lnTo>
                    <a:pt x="19870" y="20974"/>
                  </a:lnTo>
                  <a:lnTo>
                    <a:pt x="20023" y="21108"/>
                  </a:lnTo>
                  <a:lnTo>
                    <a:pt x="20175" y="21165"/>
                  </a:lnTo>
                  <a:lnTo>
                    <a:pt x="20251" y="21184"/>
                  </a:lnTo>
                  <a:lnTo>
                    <a:pt x="20327" y="21203"/>
                  </a:lnTo>
                  <a:lnTo>
                    <a:pt x="20403" y="21184"/>
                  </a:lnTo>
                  <a:lnTo>
                    <a:pt x="20479" y="21165"/>
                  </a:lnTo>
                  <a:lnTo>
                    <a:pt x="21088" y="20917"/>
                  </a:lnTo>
                  <a:lnTo>
                    <a:pt x="21564" y="21964"/>
                  </a:lnTo>
                  <a:lnTo>
                    <a:pt x="20955" y="22192"/>
                  </a:lnTo>
                  <a:lnTo>
                    <a:pt x="20898" y="22231"/>
                  </a:lnTo>
                  <a:lnTo>
                    <a:pt x="20841" y="22269"/>
                  </a:lnTo>
                  <a:lnTo>
                    <a:pt x="20784" y="22326"/>
                  </a:lnTo>
                  <a:lnTo>
                    <a:pt x="20746" y="22402"/>
                  </a:lnTo>
                  <a:lnTo>
                    <a:pt x="20689" y="22554"/>
                  </a:lnTo>
                  <a:lnTo>
                    <a:pt x="20651" y="22744"/>
                  </a:lnTo>
                  <a:lnTo>
                    <a:pt x="20651" y="22973"/>
                  </a:lnTo>
                  <a:lnTo>
                    <a:pt x="20670" y="23201"/>
                  </a:lnTo>
                  <a:lnTo>
                    <a:pt x="20727" y="23468"/>
                  </a:lnTo>
                  <a:lnTo>
                    <a:pt x="20822" y="23715"/>
                  </a:lnTo>
                  <a:lnTo>
                    <a:pt x="20936" y="23982"/>
                  </a:lnTo>
                  <a:lnTo>
                    <a:pt x="21069" y="24191"/>
                  </a:lnTo>
                  <a:lnTo>
                    <a:pt x="21222" y="24381"/>
                  </a:lnTo>
                  <a:lnTo>
                    <a:pt x="21374" y="24553"/>
                  </a:lnTo>
                  <a:lnTo>
                    <a:pt x="21526" y="24667"/>
                  </a:lnTo>
                  <a:lnTo>
                    <a:pt x="21697" y="24743"/>
                  </a:lnTo>
                  <a:lnTo>
                    <a:pt x="21774" y="24762"/>
                  </a:lnTo>
                  <a:lnTo>
                    <a:pt x="21907" y="24762"/>
                  </a:lnTo>
                  <a:lnTo>
                    <a:pt x="21983" y="24724"/>
                  </a:lnTo>
                  <a:lnTo>
                    <a:pt x="22687" y="24457"/>
                  </a:lnTo>
                  <a:lnTo>
                    <a:pt x="23125" y="25485"/>
                  </a:lnTo>
                  <a:lnTo>
                    <a:pt x="22459" y="25752"/>
                  </a:lnTo>
                  <a:lnTo>
                    <a:pt x="22402" y="25790"/>
                  </a:lnTo>
                  <a:lnTo>
                    <a:pt x="22345" y="25828"/>
                  </a:lnTo>
                  <a:lnTo>
                    <a:pt x="22287" y="25885"/>
                  </a:lnTo>
                  <a:lnTo>
                    <a:pt x="22249" y="25961"/>
                  </a:lnTo>
                  <a:lnTo>
                    <a:pt x="22192" y="26113"/>
                  </a:lnTo>
                  <a:lnTo>
                    <a:pt x="22154" y="26323"/>
                  </a:lnTo>
                  <a:lnTo>
                    <a:pt x="22154" y="26532"/>
                  </a:lnTo>
                  <a:lnTo>
                    <a:pt x="22192" y="26779"/>
                  </a:lnTo>
                  <a:lnTo>
                    <a:pt x="22249" y="27027"/>
                  </a:lnTo>
                  <a:lnTo>
                    <a:pt x="22326" y="27293"/>
                  </a:lnTo>
                  <a:lnTo>
                    <a:pt x="22440" y="27541"/>
                  </a:lnTo>
                  <a:lnTo>
                    <a:pt x="22573" y="27769"/>
                  </a:lnTo>
                  <a:lnTo>
                    <a:pt x="22725" y="27959"/>
                  </a:lnTo>
                  <a:lnTo>
                    <a:pt x="22877" y="28112"/>
                  </a:lnTo>
                  <a:lnTo>
                    <a:pt x="23049" y="28226"/>
                  </a:lnTo>
                  <a:lnTo>
                    <a:pt x="23201" y="28302"/>
                  </a:lnTo>
                  <a:lnTo>
                    <a:pt x="23277" y="28321"/>
                  </a:lnTo>
                  <a:lnTo>
                    <a:pt x="23410" y="28321"/>
                  </a:lnTo>
                  <a:lnTo>
                    <a:pt x="23487" y="28302"/>
                  </a:lnTo>
                  <a:lnTo>
                    <a:pt x="24134" y="28036"/>
                  </a:lnTo>
                  <a:lnTo>
                    <a:pt x="24514" y="29101"/>
                  </a:lnTo>
                  <a:lnTo>
                    <a:pt x="23962" y="29330"/>
                  </a:lnTo>
                  <a:lnTo>
                    <a:pt x="23905" y="29349"/>
                  </a:lnTo>
                  <a:lnTo>
                    <a:pt x="23848" y="29406"/>
                  </a:lnTo>
                  <a:lnTo>
                    <a:pt x="23810" y="29463"/>
                  </a:lnTo>
                  <a:lnTo>
                    <a:pt x="23753" y="29520"/>
                  </a:lnTo>
                  <a:lnTo>
                    <a:pt x="23696" y="29691"/>
                  </a:lnTo>
                  <a:lnTo>
                    <a:pt x="23658" y="29882"/>
                  </a:lnTo>
                  <a:lnTo>
                    <a:pt x="23658" y="30091"/>
                  </a:lnTo>
                  <a:lnTo>
                    <a:pt x="23696" y="30338"/>
                  </a:lnTo>
                  <a:lnTo>
                    <a:pt x="23753" y="30586"/>
                  </a:lnTo>
                  <a:lnTo>
                    <a:pt x="23829" y="30852"/>
                  </a:lnTo>
                  <a:lnTo>
                    <a:pt x="23962" y="31100"/>
                  </a:lnTo>
                  <a:lnTo>
                    <a:pt x="24096" y="31328"/>
                  </a:lnTo>
                  <a:lnTo>
                    <a:pt x="24229" y="31518"/>
                  </a:lnTo>
                  <a:lnTo>
                    <a:pt x="24381" y="31671"/>
                  </a:lnTo>
                  <a:lnTo>
                    <a:pt x="24552" y="31785"/>
                  </a:lnTo>
                  <a:lnTo>
                    <a:pt x="24705" y="31861"/>
                  </a:lnTo>
                  <a:lnTo>
                    <a:pt x="24781" y="31880"/>
                  </a:lnTo>
                  <a:lnTo>
                    <a:pt x="24933" y="31880"/>
                  </a:lnTo>
                  <a:lnTo>
                    <a:pt x="24990" y="31861"/>
                  </a:lnTo>
                  <a:lnTo>
                    <a:pt x="25276" y="31747"/>
                  </a:lnTo>
                  <a:lnTo>
                    <a:pt x="25447" y="32470"/>
                  </a:lnTo>
                  <a:lnTo>
                    <a:pt x="25599" y="33193"/>
                  </a:lnTo>
                  <a:lnTo>
                    <a:pt x="25713" y="33917"/>
                  </a:lnTo>
                  <a:lnTo>
                    <a:pt x="25828" y="34659"/>
                  </a:lnTo>
                  <a:lnTo>
                    <a:pt x="25866" y="35021"/>
                  </a:lnTo>
                  <a:lnTo>
                    <a:pt x="25866" y="35401"/>
                  </a:lnTo>
                  <a:lnTo>
                    <a:pt x="25847" y="35782"/>
                  </a:lnTo>
                  <a:lnTo>
                    <a:pt x="25828" y="35972"/>
                  </a:lnTo>
                  <a:lnTo>
                    <a:pt x="25789" y="36143"/>
                  </a:lnTo>
                  <a:lnTo>
                    <a:pt x="25732" y="36334"/>
                  </a:lnTo>
                  <a:lnTo>
                    <a:pt x="25675" y="36486"/>
                  </a:lnTo>
                  <a:lnTo>
                    <a:pt x="25599" y="36657"/>
                  </a:lnTo>
                  <a:lnTo>
                    <a:pt x="25504" y="36791"/>
                  </a:lnTo>
                  <a:lnTo>
                    <a:pt x="25390" y="36924"/>
                  </a:lnTo>
                  <a:lnTo>
                    <a:pt x="25257" y="37038"/>
                  </a:lnTo>
                  <a:lnTo>
                    <a:pt x="25104" y="37152"/>
                  </a:lnTo>
                  <a:lnTo>
                    <a:pt x="24933" y="37247"/>
                  </a:lnTo>
                  <a:lnTo>
                    <a:pt x="24762" y="37304"/>
                  </a:lnTo>
                  <a:lnTo>
                    <a:pt x="24590" y="37342"/>
                  </a:lnTo>
                  <a:lnTo>
                    <a:pt x="24400" y="37362"/>
                  </a:lnTo>
                  <a:lnTo>
                    <a:pt x="24229" y="37342"/>
                  </a:lnTo>
                  <a:lnTo>
                    <a:pt x="24058" y="37323"/>
                  </a:lnTo>
                  <a:lnTo>
                    <a:pt x="23867" y="37285"/>
                  </a:lnTo>
                  <a:lnTo>
                    <a:pt x="23696" y="37209"/>
                  </a:lnTo>
                  <a:lnTo>
                    <a:pt x="23544" y="37133"/>
                  </a:lnTo>
                  <a:lnTo>
                    <a:pt x="23372" y="37038"/>
                  </a:lnTo>
                  <a:lnTo>
                    <a:pt x="23220" y="36943"/>
                  </a:lnTo>
                  <a:lnTo>
                    <a:pt x="23087" y="36829"/>
                  </a:lnTo>
                  <a:lnTo>
                    <a:pt x="22954" y="36714"/>
                  </a:lnTo>
                  <a:lnTo>
                    <a:pt x="22706" y="36448"/>
                  </a:lnTo>
                  <a:lnTo>
                    <a:pt x="22497" y="36181"/>
                  </a:lnTo>
                  <a:lnTo>
                    <a:pt x="22287" y="35877"/>
                  </a:lnTo>
                  <a:lnTo>
                    <a:pt x="22116" y="35572"/>
                  </a:lnTo>
                  <a:lnTo>
                    <a:pt x="21774" y="34944"/>
                  </a:lnTo>
                  <a:lnTo>
                    <a:pt x="21488" y="34450"/>
                  </a:lnTo>
                  <a:lnTo>
                    <a:pt x="21222" y="33974"/>
                  </a:lnTo>
                  <a:lnTo>
                    <a:pt x="20917" y="33517"/>
                  </a:lnTo>
                  <a:lnTo>
                    <a:pt x="20632" y="33060"/>
                  </a:lnTo>
                  <a:lnTo>
                    <a:pt x="20327" y="32622"/>
                  </a:lnTo>
                  <a:lnTo>
                    <a:pt x="20004" y="32185"/>
                  </a:lnTo>
                  <a:lnTo>
                    <a:pt x="19680" y="31747"/>
                  </a:lnTo>
                  <a:lnTo>
                    <a:pt x="19337" y="31328"/>
                  </a:lnTo>
                  <a:lnTo>
                    <a:pt x="18995" y="30928"/>
                  </a:lnTo>
                  <a:lnTo>
                    <a:pt x="18633" y="30529"/>
                  </a:lnTo>
                  <a:lnTo>
                    <a:pt x="18272" y="30148"/>
                  </a:lnTo>
                  <a:lnTo>
                    <a:pt x="17910" y="29767"/>
                  </a:lnTo>
                  <a:lnTo>
                    <a:pt x="17529" y="29406"/>
                  </a:lnTo>
                  <a:lnTo>
                    <a:pt x="17130" y="29044"/>
                  </a:lnTo>
                  <a:lnTo>
                    <a:pt x="16749" y="28702"/>
                  </a:lnTo>
                  <a:lnTo>
                    <a:pt x="16330" y="28378"/>
                  </a:lnTo>
                  <a:lnTo>
                    <a:pt x="15912" y="28055"/>
                  </a:lnTo>
                  <a:lnTo>
                    <a:pt x="15493" y="27750"/>
                  </a:lnTo>
                  <a:lnTo>
                    <a:pt x="15055" y="27445"/>
                  </a:lnTo>
                  <a:lnTo>
                    <a:pt x="14617" y="27179"/>
                  </a:lnTo>
                  <a:lnTo>
                    <a:pt x="14180" y="26913"/>
                  </a:lnTo>
                  <a:lnTo>
                    <a:pt x="13723" y="26646"/>
                  </a:lnTo>
                  <a:lnTo>
                    <a:pt x="13247" y="26399"/>
                  </a:lnTo>
                  <a:lnTo>
                    <a:pt x="12771" y="26170"/>
                  </a:lnTo>
                  <a:lnTo>
                    <a:pt x="12295" y="25961"/>
                  </a:lnTo>
                  <a:lnTo>
                    <a:pt x="11800" y="25752"/>
                  </a:lnTo>
                  <a:lnTo>
                    <a:pt x="11306" y="25561"/>
                  </a:lnTo>
                  <a:lnTo>
                    <a:pt x="10792" y="25390"/>
                  </a:lnTo>
                  <a:lnTo>
                    <a:pt x="10278" y="25219"/>
                  </a:lnTo>
                  <a:lnTo>
                    <a:pt x="9764" y="25085"/>
                  </a:lnTo>
                  <a:lnTo>
                    <a:pt x="9231" y="24952"/>
                  </a:lnTo>
                  <a:lnTo>
                    <a:pt x="8698" y="24819"/>
                  </a:lnTo>
                  <a:lnTo>
                    <a:pt x="8451" y="24781"/>
                  </a:lnTo>
                  <a:lnTo>
                    <a:pt x="8222" y="24743"/>
                  </a:lnTo>
                  <a:lnTo>
                    <a:pt x="7975" y="24724"/>
                  </a:lnTo>
                  <a:lnTo>
                    <a:pt x="7727" y="24705"/>
                  </a:lnTo>
                  <a:lnTo>
                    <a:pt x="7347" y="24705"/>
                  </a:lnTo>
                  <a:lnTo>
                    <a:pt x="6966" y="24743"/>
                  </a:lnTo>
                  <a:lnTo>
                    <a:pt x="6586" y="24819"/>
                  </a:lnTo>
                  <a:lnTo>
                    <a:pt x="6224" y="24914"/>
                  </a:lnTo>
                  <a:lnTo>
                    <a:pt x="5862" y="25028"/>
                  </a:lnTo>
                  <a:lnTo>
                    <a:pt x="5501" y="25181"/>
                  </a:lnTo>
                  <a:lnTo>
                    <a:pt x="5139" y="25352"/>
                  </a:lnTo>
                  <a:lnTo>
                    <a:pt x="4796" y="25561"/>
                  </a:lnTo>
                  <a:lnTo>
                    <a:pt x="4473" y="25790"/>
                  </a:lnTo>
                  <a:lnTo>
                    <a:pt x="4130" y="26037"/>
                  </a:lnTo>
                  <a:lnTo>
                    <a:pt x="3826" y="26304"/>
                  </a:lnTo>
                  <a:lnTo>
                    <a:pt x="3502" y="26608"/>
                  </a:lnTo>
                  <a:lnTo>
                    <a:pt x="3217" y="26932"/>
                  </a:lnTo>
                  <a:lnTo>
                    <a:pt x="2912" y="27274"/>
                  </a:lnTo>
                  <a:lnTo>
                    <a:pt x="2646" y="27636"/>
                  </a:lnTo>
                  <a:lnTo>
                    <a:pt x="2379" y="28016"/>
                  </a:lnTo>
                  <a:lnTo>
                    <a:pt x="2113" y="28416"/>
                  </a:lnTo>
                  <a:lnTo>
                    <a:pt x="1865" y="28835"/>
                  </a:lnTo>
                  <a:lnTo>
                    <a:pt x="1637" y="29273"/>
                  </a:lnTo>
                  <a:lnTo>
                    <a:pt x="1428" y="29729"/>
                  </a:lnTo>
                  <a:lnTo>
                    <a:pt x="1218" y="30186"/>
                  </a:lnTo>
                  <a:lnTo>
                    <a:pt x="1028" y="30681"/>
                  </a:lnTo>
                  <a:lnTo>
                    <a:pt x="857" y="31176"/>
                  </a:lnTo>
                  <a:lnTo>
                    <a:pt x="685" y="31690"/>
                  </a:lnTo>
                  <a:lnTo>
                    <a:pt x="552" y="32223"/>
                  </a:lnTo>
                  <a:lnTo>
                    <a:pt x="419" y="32775"/>
                  </a:lnTo>
                  <a:lnTo>
                    <a:pt x="305" y="33327"/>
                  </a:lnTo>
                  <a:lnTo>
                    <a:pt x="210" y="33879"/>
                  </a:lnTo>
                  <a:lnTo>
                    <a:pt x="114" y="34469"/>
                  </a:lnTo>
                  <a:lnTo>
                    <a:pt x="57" y="35040"/>
                  </a:lnTo>
                  <a:lnTo>
                    <a:pt x="19" y="35649"/>
                  </a:lnTo>
                  <a:lnTo>
                    <a:pt x="0" y="36239"/>
                  </a:lnTo>
                  <a:lnTo>
                    <a:pt x="0" y="36848"/>
                  </a:lnTo>
                  <a:lnTo>
                    <a:pt x="0" y="37438"/>
                  </a:lnTo>
                  <a:lnTo>
                    <a:pt x="38" y="38028"/>
                  </a:lnTo>
                  <a:lnTo>
                    <a:pt x="95" y="38599"/>
                  </a:lnTo>
                  <a:lnTo>
                    <a:pt x="172" y="39170"/>
                  </a:lnTo>
                  <a:lnTo>
                    <a:pt x="248" y="39741"/>
                  </a:lnTo>
                  <a:lnTo>
                    <a:pt x="362" y="40274"/>
                  </a:lnTo>
                  <a:lnTo>
                    <a:pt x="476" y="40806"/>
                  </a:lnTo>
                  <a:lnTo>
                    <a:pt x="609" y="41339"/>
                  </a:lnTo>
                  <a:lnTo>
                    <a:pt x="762" y="41853"/>
                  </a:lnTo>
                  <a:lnTo>
                    <a:pt x="933" y="42348"/>
                  </a:lnTo>
                  <a:lnTo>
                    <a:pt x="1123" y="42824"/>
                  </a:lnTo>
                  <a:lnTo>
                    <a:pt x="1313" y="43281"/>
                  </a:lnTo>
                  <a:lnTo>
                    <a:pt x="1523" y="43737"/>
                  </a:lnTo>
                  <a:lnTo>
                    <a:pt x="1751" y="44156"/>
                  </a:lnTo>
                  <a:lnTo>
                    <a:pt x="1980" y="44575"/>
                  </a:lnTo>
                  <a:lnTo>
                    <a:pt x="2246" y="44975"/>
                  </a:lnTo>
                  <a:lnTo>
                    <a:pt x="2494" y="45336"/>
                  </a:lnTo>
                  <a:lnTo>
                    <a:pt x="2779" y="45698"/>
                  </a:lnTo>
                  <a:lnTo>
                    <a:pt x="3064" y="46021"/>
                  </a:lnTo>
                  <a:lnTo>
                    <a:pt x="3350" y="46345"/>
                  </a:lnTo>
                  <a:lnTo>
                    <a:pt x="3654" y="46630"/>
                  </a:lnTo>
                  <a:lnTo>
                    <a:pt x="3978" y="46897"/>
                  </a:lnTo>
                  <a:lnTo>
                    <a:pt x="4302" y="47144"/>
                  </a:lnTo>
                  <a:lnTo>
                    <a:pt x="4625" y="47354"/>
                  </a:lnTo>
                  <a:lnTo>
                    <a:pt x="4968" y="47544"/>
                  </a:lnTo>
                  <a:lnTo>
                    <a:pt x="5329" y="47715"/>
                  </a:lnTo>
                  <a:lnTo>
                    <a:pt x="5691" y="47849"/>
                  </a:lnTo>
                  <a:lnTo>
                    <a:pt x="6053" y="47963"/>
                  </a:lnTo>
                  <a:lnTo>
                    <a:pt x="6414" y="48039"/>
                  </a:lnTo>
                  <a:lnTo>
                    <a:pt x="6795" y="48096"/>
                  </a:lnTo>
                  <a:lnTo>
                    <a:pt x="7176" y="48134"/>
                  </a:lnTo>
                  <a:lnTo>
                    <a:pt x="7556" y="48115"/>
                  </a:lnTo>
                  <a:lnTo>
                    <a:pt x="7918" y="48096"/>
                  </a:lnTo>
                  <a:lnTo>
                    <a:pt x="8279" y="48020"/>
                  </a:lnTo>
                  <a:lnTo>
                    <a:pt x="8641" y="47944"/>
                  </a:lnTo>
                  <a:lnTo>
                    <a:pt x="9022" y="47925"/>
                  </a:lnTo>
                  <a:lnTo>
                    <a:pt x="9383" y="47925"/>
                  </a:lnTo>
                  <a:lnTo>
                    <a:pt x="9745" y="47944"/>
                  </a:lnTo>
                  <a:lnTo>
                    <a:pt x="10107" y="47982"/>
                  </a:lnTo>
                  <a:lnTo>
                    <a:pt x="10449" y="48020"/>
                  </a:lnTo>
                  <a:lnTo>
                    <a:pt x="10792" y="48077"/>
                  </a:lnTo>
                  <a:lnTo>
                    <a:pt x="11115" y="48153"/>
                  </a:lnTo>
                  <a:lnTo>
                    <a:pt x="11439" y="48229"/>
                  </a:lnTo>
                  <a:lnTo>
                    <a:pt x="11762" y="48343"/>
                  </a:lnTo>
                  <a:lnTo>
                    <a:pt x="12086" y="48439"/>
                  </a:lnTo>
                  <a:lnTo>
                    <a:pt x="12390" y="48572"/>
                  </a:lnTo>
                  <a:lnTo>
                    <a:pt x="12676" y="48686"/>
                  </a:lnTo>
                  <a:lnTo>
                    <a:pt x="13266" y="48991"/>
                  </a:lnTo>
                  <a:lnTo>
                    <a:pt x="13837" y="49314"/>
                  </a:lnTo>
                  <a:lnTo>
                    <a:pt x="14370" y="49676"/>
                  </a:lnTo>
                  <a:lnTo>
                    <a:pt x="14903" y="50056"/>
                  </a:lnTo>
                  <a:lnTo>
                    <a:pt x="15436" y="50456"/>
                  </a:lnTo>
                  <a:lnTo>
                    <a:pt x="15950" y="50875"/>
                  </a:lnTo>
                  <a:lnTo>
                    <a:pt x="16977" y="51769"/>
                  </a:lnTo>
                  <a:lnTo>
                    <a:pt x="17986" y="52683"/>
                  </a:lnTo>
                  <a:lnTo>
                    <a:pt x="18500" y="53140"/>
                  </a:lnTo>
                  <a:lnTo>
                    <a:pt x="19033" y="53596"/>
                  </a:lnTo>
                  <a:lnTo>
                    <a:pt x="19566" y="54015"/>
                  </a:lnTo>
                  <a:lnTo>
                    <a:pt x="20118" y="54453"/>
                  </a:lnTo>
                  <a:lnTo>
                    <a:pt x="20689" y="54853"/>
                  </a:lnTo>
                  <a:lnTo>
                    <a:pt x="21279" y="55233"/>
                  </a:lnTo>
                  <a:lnTo>
                    <a:pt x="21888" y="55576"/>
                  </a:lnTo>
                  <a:lnTo>
                    <a:pt x="22535" y="55899"/>
                  </a:lnTo>
                  <a:lnTo>
                    <a:pt x="22858" y="56052"/>
                  </a:lnTo>
                  <a:lnTo>
                    <a:pt x="23201" y="56185"/>
                  </a:lnTo>
                  <a:lnTo>
                    <a:pt x="23544" y="56299"/>
                  </a:lnTo>
                  <a:lnTo>
                    <a:pt x="23886" y="56413"/>
                  </a:lnTo>
                  <a:lnTo>
                    <a:pt x="24248" y="56527"/>
                  </a:lnTo>
                  <a:lnTo>
                    <a:pt x="24609" y="56623"/>
                  </a:lnTo>
                  <a:lnTo>
                    <a:pt x="24990" y="56699"/>
                  </a:lnTo>
                  <a:lnTo>
                    <a:pt x="25371" y="56756"/>
                  </a:lnTo>
                  <a:lnTo>
                    <a:pt x="25770" y="56813"/>
                  </a:lnTo>
                  <a:lnTo>
                    <a:pt x="26189" y="56851"/>
                  </a:lnTo>
                  <a:lnTo>
                    <a:pt x="26608" y="56889"/>
                  </a:lnTo>
                  <a:lnTo>
                    <a:pt x="27464" y="56889"/>
                  </a:lnTo>
                  <a:lnTo>
                    <a:pt x="27921" y="56870"/>
                  </a:lnTo>
                  <a:lnTo>
                    <a:pt x="28378" y="56832"/>
                  </a:lnTo>
                  <a:lnTo>
                    <a:pt x="28854" y="56775"/>
                  </a:lnTo>
                  <a:lnTo>
                    <a:pt x="29368" y="56699"/>
                  </a:lnTo>
                  <a:lnTo>
                    <a:pt x="29881" y="56566"/>
                  </a:lnTo>
                  <a:lnTo>
                    <a:pt x="30395" y="56394"/>
                  </a:lnTo>
                  <a:lnTo>
                    <a:pt x="30871" y="56204"/>
                  </a:lnTo>
                  <a:lnTo>
                    <a:pt x="31347" y="55956"/>
                  </a:lnTo>
                  <a:lnTo>
                    <a:pt x="31804" y="55709"/>
                  </a:lnTo>
                  <a:lnTo>
                    <a:pt x="32261" y="55405"/>
                  </a:lnTo>
                  <a:lnTo>
                    <a:pt x="32679" y="55100"/>
                  </a:lnTo>
                  <a:lnTo>
                    <a:pt x="33098" y="54738"/>
                  </a:lnTo>
                  <a:lnTo>
                    <a:pt x="33498" y="54377"/>
                  </a:lnTo>
                  <a:lnTo>
                    <a:pt x="33878" y="53996"/>
                  </a:lnTo>
                  <a:lnTo>
                    <a:pt x="34240" y="53596"/>
                  </a:lnTo>
                  <a:lnTo>
                    <a:pt x="34583" y="53178"/>
                  </a:lnTo>
                  <a:lnTo>
                    <a:pt x="34906" y="52740"/>
                  </a:lnTo>
                  <a:lnTo>
                    <a:pt x="35192" y="52302"/>
                  </a:lnTo>
                  <a:lnTo>
                    <a:pt x="35477" y="51845"/>
                  </a:lnTo>
                  <a:lnTo>
                    <a:pt x="35648" y="51541"/>
                  </a:lnTo>
                  <a:lnTo>
                    <a:pt x="35801" y="51217"/>
                  </a:lnTo>
                  <a:lnTo>
                    <a:pt x="36086" y="50589"/>
                  </a:lnTo>
                  <a:lnTo>
                    <a:pt x="36334" y="49942"/>
                  </a:lnTo>
                  <a:lnTo>
                    <a:pt x="36543" y="49295"/>
                  </a:lnTo>
                  <a:lnTo>
                    <a:pt x="36695" y="48629"/>
                  </a:lnTo>
                  <a:lnTo>
                    <a:pt x="36828" y="47944"/>
                  </a:lnTo>
                  <a:lnTo>
                    <a:pt x="36924" y="47259"/>
                  </a:lnTo>
                  <a:lnTo>
                    <a:pt x="37000" y="46554"/>
                  </a:lnTo>
                  <a:lnTo>
                    <a:pt x="37038" y="45850"/>
                  </a:lnTo>
                  <a:lnTo>
                    <a:pt x="37038" y="45165"/>
                  </a:lnTo>
                  <a:lnTo>
                    <a:pt x="37019" y="44442"/>
                  </a:lnTo>
                  <a:lnTo>
                    <a:pt x="36981" y="43737"/>
                  </a:lnTo>
                  <a:lnTo>
                    <a:pt x="36924" y="43033"/>
                  </a:lnTo>
                  <a:lnTo>
                    <a:pt x="36847" y="42329"/>
                  </a:lnTo>
                  <a:lnTo>
                    <a:pt x="36733" y="41644"/>
                  </a:lnTo>
                  <a:lnTo>
                    <a:pt x="36619" y="40959"/>
                  </a:lnTo>
                  <a:lnTo>
                    <a:pt x="36429" y="39988"/>
                  </a:lnTo>
                  <a:lnTo>
                    <a:pt x="37476" y="39645"/>
                  </a:lnTo>
                  <a:lnTo>
                    <a:pt x="38180" y="41853"/>
                  </a:lnTo>
                  <a:lnTo>
                    <a:pt x="38218" y="41929"/>
                  </a:lnTo>
                  <a:lnTo>
                    <a:pt x="38275" y="42025"/>
                  </a:lnTo>
                  <a:lnTo>
                    <a:pt x="38351" y="42082"/>
                  </a:lnTo>
                  <a:lnTo>
                    <a:pt x="38427" y="42139"/>
                  </a:lnTo>
                  <a:lnTo>
                    <a:pt x="38522" y="42177"/>
                  </a:lnTo>
                  <a:lnTo>
                    <a:pt x="38617" y="42196"/>
                  </a:lnTo>
                  <a:lnTo>
                    <a:pt x="38713" y="42196"/>
                  </a:lnTo>
                  <a:lnTo>
                    <a:pt x="38808" y="42177"/>
                  </a:lnTo>
                  <a:lnTo>
                    <a:pt x="38903" y="42120"/>
                  </a:lnTo>
                  <a:lnTo>
                    <a:pt x="38979" y="42063"/>
                  </a:lnTo>
                  <a:lnTo>
                    <a:pt x="39055" y="42006"/>
                  </a:lnTo>
                  <a:lnTo>
                    <a:pt x="39093" y="41929"/>
                  </a:lnTo>
                  <a:lnTo>
                    <a:pt x="39131" y="41834"/>
                  </a:lnTo>
                  <a:lnTo>
                    <a:pt x="39150" y="41739"/>
                  </a:lnTo>
                  <a:lnTo>
                    <a:pt x="39150" y="41644"/>
                  </a:lnTo>
                  <a:lnTo>
                    <a:pt x="39131" y="41549"/>
                  </a:lnTo>
                  <a:lnTo>
                    <a:pt x="36334" y="32794"/>
                  </a:lnTo>
                  <a:lnTo>
                    <a:pt x="36295" y="32718"/>
                  </a:lnTo>
                  <a:lnTo>
                    <a:pt x="36238" y="32622"/>
                  </a:lnTo>
                  <a:lnTo>
                    <a:pt x="36162" y="32565"/>
                  </a:lnTo>
                  <a:lnTo>
                    <a:pt x="36086" y="32508"/>
                  </a:lnTo>
                  <a:lnTo>
                    <a:pt x="35991" y="32470"/>
                  </a:lnTo>
                  <a:lnTo>
                    <a:pt x="35896" y="32451"/>
                  </a:lnTo>
                  <a:lnTo>
                    <a:pt x="35801" y="32451"/>
                  </a:lnTo>
                  <a:lnTo>
                    <a:pt x="35705" y="32470"/>
                  </a:lnTo>
                  <a:lnTo>
                    <a:pt x="34297" y="32927"/>
                  </a:lnTo>
                  <a:lnTo>
                    <a:pt x="33993" y="32166"/>
                  </a:lnTo>
                  <a:lnTo>
                    <a:pt x="33688" y="31404"/>
                  </a:lnTo>
                  <a:lnTo>
                    <a:pt x="33345" y="30643"/>
                  </a:lnTo>
                  <a:lnTo>
                    <a:pt x="33003" y="29882"/>
                  </a:lnTo>
                  <a:lnTo>
                    <a:pt x="33631" y="29615"/>
                  </a:lnTo>
                  <a:lnTo>
                    <a:pt x="34564" y="31728"/>
                  </a:lnTo>
                  <a:lnTo>
                    <a:pt x="34621" y="31804"/>
                  </a:lnTo>
                  <a:lnTo>
                    <a:pt x="34678" y="31880"/>
                  </a:lnTo>
                  <a:lnTo>
                    <a:pt x="34754" y="31937"/>
                  </a:lnTo>
                  <a:lnTo>
                    <a:pt x="34849" y="31975"/>
                  </a:lnTo>
                  <a:lnTo>
                    <a:pt x="34944" y="32013"/>
                  </a:lnTo>
                  <a:lnTo>
                    <a:pt x="35135" y="32013"/>
                  </a:lnTo>
                  <a:lnTo>
                    <a:pt x="35230" y="31975"/>
                  </a:lnTo>
                  <a:lnTo>
                    <a:pt x="35306" y="31918"/>
                  </a:lnTo>
                  <a:lnTo>
                    <a:pt x="35382" y="31861"/>
                  </a:lnTo>
                  <a:lnTo>
                    <a:pt x="35439" y="31785"/>
                  </a:lnTo>
                  <a:lnTo>
                    <a:pt x="35496" y="31690"/>
                  </a:lnTo>
                  <a:lnTo>
                    <a:pt x="35515" y="31595"/>
                  </a:lnTo>
                  <a:lnTo>
                    <a:pt x="35515" y="31499"/>
                  </a:lnTo>
                  <a:lnTo>
                    <a:pt x="35515" y="31404"/>
                  </a:lnTo>
                  <a:lnTo>
                    <a:pt x="35477" y="31309"/>
                  </a:lnTo>
                  <a:lnTo>
                    <a:pt x="31747" y="22935"/>
                  </a:lnTo>
                  <a:lnTo>
                    <a:pt x="31709" y="22840"/>
                  </a:lnTo>
                  <a:lnTo>
                    <a:pt x="31632" y="22763"/>
                  </a:lnTo>
                  <a:lnTo>
                    <a:pt x="31556" y="22706"/>
                  </a:lnTo>
                  <a:lnTo>
                    <a:pt x="31480" y="22668"/>
                  </a:lnTo>
                  <a:lnTo>
                    <a:pt x="31385" y="22649"/>
                  </a:lnTo>
                  <a:lnTo>
                    <a:pt x="31290" y="22630"/>
                  </a:lnTo>
                  <a:lnTo>
                    <a:pt x="31195" y="22649"/>
                  </a:lnTo>
                  <a:lnTo>
                    <a:pt x="31100" y="22687"/>
                  </a:lnTo>
                  <a:lnTo>
                    <a:pt x="29558" y="23353"/>
                  </a:lnTo>
                  <a:lnTo>
                    <a:pt x="28701" y="21888"/>
                  </a:lnTo>
                  <a:lnTo>
                    <a:pt x="27807" y="20441"/>
                  </a:lnTo>
                  <a:lnTo>
                    <a:pt x="28644" y="19890"/>
                  </a:lnTo>
                  <a:lnTo>
                    <a:pt x="29920" y="21812"/>
                  </a:lnTo>
                  <a:lnTo>
                    <a:pt x="29977" y="21888"/>
                  </a:lnTo>
                  <a:lnTo>
                    <a:pt x="30053" y="21964"/>
                  </a:lnTo>
                  <a:lnTo>
                    <a:pt x="30148" y="22002"/>
                  </a:lnTo>
                  <a:lnTo>
                    <a:pt x="30224" y="22040"/>
                  </a:lnTo>
                  <a:lnTo>
                    <a:pt x="30414" y="22040"/>
                  </a:lnTo>
                  <a:lnTo>
                    <a:pt x="30510" y="22002"/>
                  </a:lnTo>
                  <a:lnTo>
                    <a:pt x="30605" y="21964"/>
                  </a:lnTo>
                  <a:lnTo>
                    <a:pt x="30681" y="21888"/>
                  </a:lnTo>
                  <a:lnTo>
                    <a:pt x="30757" y="21812"/>
                  </a:lnTo>
                  <a:lnTo>
                    <a:pt x="30795" y="21736"/>
                  </a:lnTo>
                  <a:lnTo>
                    <a:pt x="30814" y="21641"/>
                  </a:lnTo>
                  <a:lnTo>
                    <a:pt x="30833" y="21545"/>
                  </a:lnTo>
                  <a:lnTo>
                    <a:pt x="30833" y="21450"/>
                  </a:lnTo>
                  <a:lnTo>
                    <a:pt x="30795" y="21355"/>
                  </a:lnTo>
                  <a:lnTo>
                    <a:pt x="30757" y="21260"/>
                  </a:lnTo>
                  <a:lnTo>
                    <a:pt x="25713" y="13590"/>
                  </a:lnTo>
                  <a:lnTo>
                    <a:pt x="25656" y="13514"/>
                  </a:lnTo>
                  <a:lnTo>
                    <a:pt x="25580" y="13456"/>
                  </a:lnTo>
                  <a:lnTo>
                    <a:pt x="25504" y="13399"/>
                  </a:lnTo>
                  <a:lnTo>
                    <a:pt x="25409" y="13380"/>
                  </a:lnTo>
                  <a:lnTo>
                    <a:pt x="25314" y="13361"/>
                  </a:lnTo>
                  <a:lnTo>
                    <a:pt x="25218" y="13380"/>
                  </a:lnTo>
                  <a:lnTo>
                    <a:pt x="25123" y="13399"/>
                  </a:lnTo>
                  <a:lnTo>
                    <a:pt x="25028" y="13456"/>
                  </a:lnTo>
                  <a:lnTo>
                    <a:pt x="23791" y="14256"/>
                  </a:lnTo>
                  <a:lnTo>
                    <a:pt x="23506" y="13837"/>
                  </a:lnTo>
                  <a:lnTo>
                    <a:pt x="22858" y="12828"/>
                  </a:lnTo>
                  <a:lnTo>
                    <a:pt x="22535" y="12314"/>
                  </a:lnTo>
                  <a:lnTo>
                    <a:pt x="22230" y="11801"/>
                  </a:lnTo>
                  <a:lnTo>
                    <a:pt x="21945" y="11268"/>
                  </a:lnTo>
                  <a:lnTo>
                    <a:pt x="21678" y="10735"/>
                  </a:lnTo>
                  <a:lnTo>
                    <a:pt x="21450" y="10183"/>
                  </a:lnTo>
                  <a:lnTo>
                    <a:pt x="21241" y="9612"/>
                  </a:lnTo>
                  <a:lnTo>
                    <a:pt x="21393" y="9307"/>
                  </a:lnTo>
                  <a:lnTo>
                    <a:pt x="21526" y="8965"/>
                  </a:lnTo>
                  <a:lnTo>
                    <a:pt x="21640" y="8622"/>
                  </a:lnTo>
                  <a:lnTo>
                    <a:pt x="21736" y="8241"/>
                  </a:lnTo>
                  <a:lnTo>
                    <a:pt x="21831" y="7861"/>
                  </a:lnTo>
                  <a:lnTo>
                    <a:pt x="21888" y="7442"/>
                  </a:lnTo>
                  <a:lnTo>
                    <a:pt x="21926" y="7023"/>
                  </a:lnTo>
                  <a:lnTo>
                    <a:pt x="21945" y="6586"/>
                  </a:lnTo>
                  <a:lnTo>
                    <a:pt x="21945" y="6072"/>
                  </a:lnTo>
                  <a:lnTo>
                    <a:pt x="21907" y="5577"/>
                  </a:lnTo>
                  <a:lnTo>
                    <a:pt x="21850" y="5101"/>
                  </a:lnTo>
                  <a:lnTo>
                    <a:pt x="21755" y="4663"/>
                  </a:lnTo>
                  <a:lnTo>
                    <a:pt x="22002" y="4359"/>
                  </a:lnTo>
                  <a:lnTo>
                    <a:pt x="22306" y="4073"/>
                  </a:lnTo>
                  <a:lnTo>
                    <a:pt x="22611" y="3807"/>
                  </a:lnTo>
                  <a:lnTo>
                    <a:pt x="22973" y="3559"/>
                  </a:lnTo>
                  <a:lnTo>
                    <a:pt x="23334" y="3331"/>
                  </a:lnTo>
                  <a:lnTo>
                    <a:pt x="23734" y="3160"/>
                  </a:lnTo>
                  <a:lnTo>
                    <a:pt x="24115" y="3008"/>
                  </a:lnTo>
                  <a:lnTo>
                    <a:pt x="24514" y="2893"/>
                  </a:lnTo>
                  <a:lnTo>
                    <a:pt x="24705" y="3103"/>
                  </a:lnTo>
                  <a:lnTo>
                    <a:pt x="24914" y="3255"/>
                  </a:lnTo>
                  <a:lnTo>
                    <a:pt x="25142" y="3407"/>
                  </a:lnTo>
                  <a:lnTo>
                    <a:pt x="25390" y="3521"/>
                  </a:lnTo>
                  <a:lnTo>
                    <a:pt x="25618" y="3617"/>
                  </a:lnTo>
                  <a:lnTo>
                    <a:pt x="25866" y="3674"/>
                  </a:lnTo>
                  <a:lnTo>
                    <a:pt x="26094" y="3712"/>
                  </a:lnTo>
                  <a:lnTo>
                    <a:pt x="26322" y="3712"/>
                  </a:lnTo>
                  <a:lnTo>
                    <a:pt x="26456" y="3674"/>
                  </a:lnTo>
                  <a:lnTo>
                    <a:pt x="26570" y="3636"/>
                  </a:lnTo>
                  <a:lnTo>
                    <a:pt x="26646" y="3578"/>
                  </a:lnTo>
                  <a:lnTo>
                    <a:pt x="26722" y="3502"/>
                  </a:lnTo>
                  <a:lnTo>
                    <a:pt x="26779" y="3426"/>
                  </a:lnTo>
                  <a:lnTo>
                    <a:pt x="26798" y="3312"/>
                  </a:lnTo>
                  <a:lnTo>
                    <a:pt x="26817" y="3198"/>
                  </a:lnTo>
                  <a:lnTo>
                    <a:pt x="26817" y="3084"/>
                  </a:lnTo>
                  <a:lnTo>
                    <a:pt x="26798" y="2798"/>
                  </a:lnTo>
                  <a:lnTo>
                    <a:pt x="26760" y="2475"/>
                  </a:lnTo>
                  <a:lnTo>
                    <a:pt x="26703" y="2113"/>
                  </a:lnTo>
                  <a:lnTo>
                    <a:pt x="26646" y="1732"/>
                  </a:lnTo>
                  <a:lnTo>
                    <a:pt x="26627" y="1371"/>
                  </a:lnTo>
                  <a:lnTo>
                    <a:pt x="26608" y="1028"/>
                  </a:lnTo>
                  <a:lnTo>
                    <a:pt x="26608" y="724"/>
                  </a:lnTo>
                  <a:lnTo>
                    <a:pt x="26570" y="457"/>
                  </a:lnTo>
                  <a:lnTo>
                    <a:pt x="26532" y="343"/>
                  </a:lnTo>
                  <a:lnTo>
                    <a:pt x="26494" y="248"/>
                  </a:lnTo>
                  <a:lnTo>
                    <a:pt x="26456" y="172"/>
                  </a:lnTo>
                  <a:lnTo>
                    <a:pt x="26379" y="95"/>
                  </a:lnTo>
                  <a:lnTo>
                    <a:pt x="26303" y="57"/>
                  </a:lnTo>
                  <a:lnTo>
                    <a:pt x="26208" y="19"/>
                  </a:lnTo>
                  <a:lnTo>
                    <a:pt x="26094" y="0"/>
                  </a:lnTo>
                  <a:close/>
                </a:path>
              </a:pathLst>
            </a:custGeom>
            <a:solidFill>
              <a:schemeClr val="lt1"/>
            </a:solidFill>
            <a:ln w="381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2" name="Google Shape;1502;p23"/>
            <p:cNvGrpSpPr/>
            <p:nvPr/>
          </p:nvGrpSpPr>
          <p:grpSpPr>
            <a:xfrm>
              <a:off x="3703650" y="-1565050"/>
              <a:ext cx="978250" cy="1421475"/>
              <a:chOff x="4008450" y="-1565050"/>
              <a:chExt cx="978250" cy="1421475"/>
            </a:xfrm>
          </p:grpSpPr>
          <p:sp>
            <p:nvSpPr>
              <p:cNvPr id="1503" name="Google Shape;1503;p23"/>
              <p:cNvSpPr/>
              <p:nvPr/>
            </p:nvSpPr>
            <p:spPr>
              <a:xfrm>
                <a:off x="4611450" y="-1565050"/>
                <a:ext cx="67075" cy="92750"/>
              </a:xfrm>
              <a:custGeom>
                <a:avLst/>
                <a:gdLst/>
                <a:ahLst/>
                <a:cxnLst/>
                <a:rect l="l" t="t" r="r" b="b"/>
                <a:pathLst>
                  <a:path w="2683" h="3710" extrusionOk="0">
                    <a:moveTo>
                      <a:pt x="1808" y="0"/>
                    </a:moveTo>
                    <a:lnTo>
                      <a:pt x="1655" y="38"/>
                    </a:lnTo>
                    <a:lnTo>
                      <a:pt x="1503" y="76"/>
                    </a:lnTo>
                    <a:lnTo>
                      <a:pt x="1332" y="134"/>
                    </a:lnTo>
                    <a:lnTo>
                      <a:pt x="1180" y="210"/>
                    </a:lnTo>
                    <a:lnTo>
                      <a:pt x="1009" y="305"/>
                    </a:lnTo>
                    <a:lnTo>
                      <a:pt x="856" y="419"/>
                    </a:lnTo>
                    <a:lnTo>
                      <a:pt x="704" y="533"/>
                    </a:lnTo>
                    <a:lnTo>
                      <a:pt x="571" y="666"/>
                    </a:lnTo>
                    <a:lnTo>
                      <a:pt x="438" y="818"/>
                    </a:lnTo>
                    <a:lnTo>
                      <a:pt x="324" y="970"/>
                    </a:lnTo>
                    <a:lnTo>
                      <a:pt x="210" y="1142"/>
                    </a:lnTo>
                    <a:lnTo>
                      <a:pt x="134" y="1313"/>
                    </a:lnTo>
                    <a:lnTo>
                      <a:pt x="58" y="1484"/>
                    </a:lnTo>
                    <a:lnTo>
                      <a:pt x="19" y="1674"/>
                    </a:lnTo>
                    <a:lnTo>
                      <a:pt x="0" y="1865"/>
                    </a:lnTo>
                    <a:lnTo>
                      <a:pt x="0" y="2055"/>
                    </a:lnTo>
                    <a:lnTo>
                      <a:pt x="39" y="2245"/>
                    </a:lnTo>
                    <a:lnTo>
                      <a:pt x="96" y="2416"/>
                    </a:lnTo>
                    <a:lnTo>
                      <a:pt x="172" y="2587"/>
                    </a:lnTo>
                    <a:lnTo>
                      <a:pt x="267" y="2759"/>
                    </a:lnTo>
                    <a:lnTo>
                      <a:pt x="381" y="2911"/>
                    </a:lnTo>
                    <a:lnTo>
                      <a:pt x="514" y="3044"/>
                    </a:lnTo>
                    <a:lnTo>
                      <a:pt x="666" y="3177"/>
                    </a:lnTo>
                    <a:lnTo>
                      <a:pt x="818" y="3291"/>
                    </a:lnTo>
                    <a:lnTo>
                      <a:pt x="990" y="3386"/>
                    </a:lnTo>
                    <a:lnTo>
                      <a:pt x="1161" y="3481"/>
                    </a:lnTo>
                    <a:lnTo>
                      <a:pt x="1332" y="3558"/>
                    </a:lnTo>
                    <a:lnTo>
                      <a:pt x="1522" y="3615"/>
                    </a:lnTo>
                    <a:lnTo>
                      <a:pt x="1693" y="3672"/>
                    </a:lnTo>
                    <a:lnTo>
                      <a:pt x="1865" y="3691"/>
                    </a:lnTo>
                    <a:lnTo>
                      <a:pt x="2017" y="3710"/>
                    </a:lnTo>
                    <a:lnTo>
                      <a:pt x="2188" y="3710"/>
                    </a:lnTo>
                    <a:lnTo>
                      <a:pt x="2321" y="3672"/>
                    </a:lnTo>
                    <a:lnTo>
                      <a:pt x="2435" y="3634"/>
                    </a:lnTo>
                    <a:lnTo>
                      <a:pt x="2511" y="3577"/>
                    </a:lnTo>
                    <a:lnTo>
                      <a:pt x="2587" y="3500"/>
                    </a:lnTo>
                    <a:lnTo>
                      <a:pt x="2645" y="3424"/>
                    </a:lnTo>
                    <a:lnTo>
                      <a:pt x="2664" y="3310"/>
                    </a:lnTo>
                    <a:lnTo>
                      <a:pt x="2683" y="3196"/>
                    </a:lnTo>
                    <a:lnTo>
                      <a:pt x="2683" y="3082"/>
                    </a:lnTo>
                    <a:lnTo>
                      <a:pt x="2664" y="2797"/>
                    </a:lnTo>
                    <a:lnTo>
                      <a:pt x="2626" y="2473"/>
                    </a:lnTo>
                    <a:lnTo>
                      <a:pt x="2568" y="2112"/>
                    </a:lnTo>
                    <a:lnTo>
                      <a:pt x="2511" y="1731"/>
                    </a:lnTo>
                    <a:lnTo>
                      <a:pt x="2492" y="1370"/>
                    </a:lnTo>
                    <a:lnTo>
                      <a:pt x="2473" y="1028"/>
                    </a:lnTo>
                    <a:lnTo>
                      <a:pt x="2473" y="723"/>
                    </a:lnTo>
                    <a:lnTo>
                      <a:pt x="2435" y="457"/>
                    </a:lnTo>
                    <a:lnTo>
                      <a:pt x="2397" y="343"/>
                    </a:lnTo>
                    <a:lnTo>
                      <a:pt x="2359" y="248"/>
                    </a:lnTo>
                    <a:lnTo>
                      <a:pt x="2321" y="172"/>
                    </a:lnTo>
                    <a:lnTo>
                      <a:pt x="2245" y="95"/>
                    </a:lnTo>
                    <a:lnTo>
                      <a:pt x="2169" y="57"/>
                    </a:lnTo>
                    <a:lnTo>
                      <a:pt x="2074" y="19"/>
                    </a:lnTo>
                    <a:lnTo>
                      <a:pt x="1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3"/>
              <p:cNvSpPr/>
              <p:nvPr/>
            </p:nvSpPr>
            <p:spPr>
              <a:xfrm>
                <a:off x="4166800" y="-1541275"/>
                <a:ext cx="767100" cy="1397700"/>
              </a:xfrm>
              <a:custGeom>
                <a:avLst/>
                <a:gdLst/>
                <a:ahLst/>
                <a:cxnLst/>
                <a:rect l="l" t="t" r="r" b="b"/>
                <a:pathLst>
                  <a:path w="30684" h="55908" extrusionOk="0">
                    <a:moveTo>
                      <a:pt x="17634" y="0"/>
                    </a:moveTo>
                    <a:lnTo>
                      <a:pt x="17083" y="19"/>
                    </a:lnTo>
                    <a:lnTo>
                      <a:pt x="16550" y="58"/>
                    </a:lnTo>
                    <a:lnTo>
                      <a:pt x="16036" y="153"/>
                    </a:lnTo>
                    <a:lnTo>
                      <a:pt x="15504" y="267"/>
                    </a:lnTo>
                    <a:lnTo>
                      <a:pt x="14990" y="40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6493" y="11870"/>
                    </a:lnTo>
                    <a:lnTo>
                      <a:pt x="16170" y="11338"/>
                    </a:lnTo>
                    <a:lnTo>
                      <a:pt x="15865" y="10805"/>
                    </a:lnTo>
                    <a:lnTo>
                      <a:pt x="15580" y="10273"/>
                    </a:lnTo>
                    <a:lnTo>
                      <a:pt x="15314" y="9721"/>
                    </a:lnTo>
                    <a:lnTo>
                      <a:pt x="15066" y="916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04"/>
                    </a:lnTo>
                    <a:lnTo>
                      <a:pt x="19460" y="571"/>
                    </a:lnTo>
                    <a:lnTo>
                      <a:pt x="19403" y="457"/>
                    </a:lnTo>
                    <a:lnTo>
                      <a:pt x="19308" y="343"/>
                    </a:lnTo>
                    <a:lnTo>
                      <a:pt x="19213" y="248"/>
                    </a:lnTo>
                    <a:lnTo>
                      <a:pt x="19099" y="153"/>
                    </a:lnTo>
                    <a:lnTo>
                      <a:pt x="18985" y="96"/>
                    </a:lnTo>
                    <a:lnTo>
                      <a:pt x="18852" y="58"/>
                    </a:lnTo>
                    <a:lnTo>
                      <a:pt x="18700" y="19"/>
                    </a:lnTo>
                    <a:lnTo>
                      <a:pt x="181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3"/>
              <p:cNvSpPr/>
              <p:nvPr/>
            </p:nvSpPr>
            <p:spPr>
              <a:xfrm>
                <a:off x="4166800" y="-1541275"/>
                <a:ext cx="767100" cy="1397700"/>
              </a:xfrm>
              <a:custGeom>
                <a:avLst/>
                <a:gdLst/>
                <a:ahLst/>
                <a:cxnLst/>
                <a:rect l="l" t="t" r="r" b="b"/>
                <a:pathLst>
                  <a:path w="30684" h="55908" fill="none" extrusionOk="0">
                    <a:moveTo>
                      <a:pt x="19517" y="742"/>
                    </a:moveTo>
                    <a:lnTo>
                      <a:pt x="19517" y="742"/>
                    </a:lnTo>
                    <a:lnTo>
                      <a:pt x="19517" y="704"/>
                    </a:lnTo>
                    <a:lnTo>
                      <a:pt x="19517" y="704"/>
                    </a:lnTo>
                    <a:lnTo>
                      <a:pt x="19460" y="571"/>
                    </a:lnTo>
                    <a:lnTo>
                      <a:pt x="19403" y="457"/>
                    </a:lnTo>
                    <a:lnTo>
                      <a:pt x="19308" y="343"/>
                    </a:lnTo>
                    <a:lnTo>
                      <a:pt x="19213" y="248"/>
                    </a:lnTo>
                    <a:lnTo>
                      <a:pt x="19099" y="153"/>
                    </a:lnTo>
                    <a:lnTo>
                      <a:pt x="18985" y="96"/>
                    </a:lnTo>
                    <a:lnTo>
                      <a:pt x="18852" y="58"/>
                    </a:lnTo>
                    <a:lnTo>
                      <a:pt x="18700" y="19"/>
                    </a:lnTo>
                    <a:lnTo>
                      <a:pt x="18700" y="19"/>
                    </a:lnTo>
                    <a:lnTo>
                      <a:pt x="18167" y="0"/>
                    </a:lnTo>
                    <a:lnTo>
                      <a:pt x="17634" y="0"/>
                    </a:lnTo>
                    <a:lnTo>
                      <a:pt x="17083" y="19"/>
                    </a:lnTo>
                    <a:lnTo>
                      <a:pt x="16550" y="58"/>
                    </a:lnTo>
                    <a:lnTo>
                      <a:pt x="16036" y="153"/>
                    </a:lnTo>
                    <a:lnTo>
                      <a:pt x="15504" y="267"/>
                    </a:lnTo>
                    <a:lnTo>
                      <a:pt x="14990" y="400"/>
                    </a:lnTo>
                    <a:lnTo>
                      <a:pt x="14496" y="59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7159" y="12879"/>
                    </a:lnTo>
                    <a:lnTo>
                      <a:pt x="16493" y="11870"/>
                    </a:lnTo>
                    <a:lnTo>
                      <a:pt x="16170" y="11338"/>
                    </a:lnTo>
                    <a:lnTo>
                      <a:pt x="15865" y="10805"/>
                    </a:lnTo>
                    <a:lnTo>
                      <a:pt x="15580" y="10273"/>
                    </a:lnTo>
                    <a:lnTo>
                      <a:pt x="15314" y="9721"/>
                    </a:lnTo>
                    <a:lnTo>
                      <a:pt x="15066" y="9169"/>
                    </a:lnTo>
                    <a:lnTo>
                      <a:pt x="14876" y="859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42"/>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3"/>
              <p:cNvSpPr/>
              <p:nvPr/>
            </p:nvSpPr>
            <p:spPr>
              <a:xfrm>
                <a:off x="4008450" y="-947775"/>
                <a:ext cx="372375" cy="585425"/>
              </a:xfrm>
              <a:custGeom>
                <a:avLst/>
                <a:gdLst/>
                <a:ahLst/>
                <a:cxnLst/>
                <a:rect l="l" t="t" r="r" b="b"/>
                <a:pathLst>
                  <a:path w="14895" h="23417" extrusionOk="0">
                    <a:moveTo>
                      <a:pt x="7343" y="0"/>
                    </a:moveTo>
                    <a:lnTo>
                      <a:pt x="6962" y="38"/>
                    </a:lnTo>
                    <a:lnTo>
                      <a:pt x="6582" y="114"/>
                    </a:lnTo>
                    <a:lnTo>
                      <a:pt x="6221" y="210"/>
                    </a:lnTo>
                    <a:lnTo>
                      <a:pt x="5859" y="324"/>
                    </a:lnTo>
                    <a:lnTo>
                      <a:pt x="5498" y="476"/>
                    </a:lnTo>
                    <a:lnTo>
                      <a:pt x="5136" y="647"/>
                    </a:lnTo>
                    <a:lnTo>
                      <a:pt x="4794" y="856"/>
                    </a:lnTo>
                    <a:lnTo>
                      <a:pt x="4470" y="1085"/>
                    </a:lnTo>
                    <a:lnTo>
                      <a:pt x="4128" y="1332"/>
                    </a:lnTo>
                    <a:lnTo>
                      <a:pt x="3824" y="1598"/>
                    </a:lnTo>
                    <a:lnTo>
                      <a:pt x="3500" y="1903"/>
                    </a:lnTo>
                    <a:lnTo>
                      <a:pt x="3215" y="2226"/>
                    </a:lnTo>
                    <a:lnTo>
                      <a:pt x="2911" y="2568"/>
                    </a:lnTo>
                    <a:lnTo>
                      <a:pt x="2644" y="2930"/>
                    </a:lnTo>
                    <a:lnTo>
                      <a:pt x="2378" y="3310"/>
                    </a:lnTo>
                    <a:lnTo>
                      <a:pt x="2112" y="3710"/>
                    </a:lnTo>
                    <a:lnTo>
                      <a:pt x="1864" y="4128"/>
                    </a:lnTo>
                    <a:lnTo>
                      <a:pt x="1636" y="4566"/>
                    </a:lnTo>
                    <a:lnTo>
                      <a:pt x="1427" y="5022"/>
                    </a:lnTo>
                    <a:lnTo>
                      <a:pt x="1218" y="5479"/>
                    </a:lnTo>
                    <a:lnTo>
                      <a:pt x="1027" y="5973"/>
                    </a:lnTo>
                    <a:lnTo>
                      <a:pt x="856" y="6468"/>
                    </a:lnTo>
                    <a:lnTo>
                      <a:pt x="685" y="6982"/>
                    </a:lnTo>
                    <a:lnTo>
                      <a:pt x="552" y="7514"/>
                    </a:lnTo>
                    <a:lnTo>
                      <a:pt x="419" y="8066"/>
                    </a:lnTo>
                    <a:lnTo>
                      <a:pt x="305" y="8617"/>
                    </a:lnTo>
                    <a:lnTo>
                      <a:pt x="209" y="9169"/>
                    </a:lnTo>
                    <a:lnTo>
                      <a:pt x="114" y="9759"/>
                    </a:lnTo>
                    <a:lnTo>
                      <a:pt x="57" y="10329"/>
                    </a:lnTo>
                    <a:lnTo>
                      <a:pt x="19" y="10938"/>
                    </a:lnTo>
                    <a:lnTo>
                      <a:pt x="0" y="11528"/>
                    </a:lnTo>
                    <a:lnTo>
                      <a:pt x="0" y="12137"/>
                    </a:lnTo>
                    <a:lnTo>
                      <a:pt x="0" y="12726"/>
                    </a:lnTo>
                    <a:lnTo>
                      <a:pt x="38" y="13316"/>
                    </a:lnTo>
                    <a:lnTo>
                      <a:pt x="95" y="13887"/>
                    </a:lnTo>
                    <a:lnTo>
                      <a:pt x="171" y="14457"/>
                    </a:lnTo>
                    <a:lnTo>
                      <a:pt x="248" y="15028"/>
                    </a:lnTo>
                    <a:lnTo>
                      <a:pt x="362" y="15561"/>
                    </a:lnTo>
                    <a:lnTo>
                      <a:pt x="476" y="16093"/>
                    </a:lnTo>
                    <a:lnTo>
                      <a:pt x="609" y="16626"/>
                    </a:lnTo>
                    <a:lnTo>
                      <a:pt x="761" y="17139"/>
                    </a:lnTo>
                    <a:lnTo>
                      <a:pt x="932" y="17634"/>
                    </a:lnTo>
                    <a:lnTo>
                      <a:pt x="1123" y="18110"/>
                    </a:lnTo>
                    <a:lnTo>
                      <a:pt x="1313" y="18566"/>
                    </a:lnTo>
                    <a:lnTo>
                      <a:pt x="1522" y="19023"/>
                    </a:lnTo>
                    <a:lnTo>
                      <a:pt x="1750" y="19441"/>
                    </a:lnTo>
                    <a:lnTo>
                      <a:pt x="1979" y="19860"/>
                    </a:lnTo>
                    <a:lnTo>
                      <a:pt x="2245" y="20259"/>
                    </a:lnTo>
                    <a:lnTo>
                      <a:pt x="2492" y="20621"/>
                    </a:lnTo>
                    <a:lnTo>
                      <a:pt x="2777" y="20982"/>
                    </a:lnTo>
                    <a:lnTo>
                      <a:pt x="3063" y="21305"/>
                    </a:lnTo>
                    <a:lnTo>
                      <a:pt x="3348" y="21629"/>
                    </a:lnTo>
                    <a:lnTo>
                      <a:pt x="3653" y="21914"/>
                    </a:lnTo>
                    <a:lnTo>
                      <a:pt x="3976" y="22180"/>
                    </a:lnTo>
                    <a:lnTo>
                      <a:pt x="4299" y="22428"/>
                    </a:lnTo>
                    <a:lnTo>
                      <a:pt x="4623" y="22637"/>
                    </a:lnTo>
                    <a:lnTo>
                      <a:pt x="4965" y="22827"/>
                    </a:lnTo>
                    <a:lnTo>
                      <a:pt x="5326" y="22998"/>
                    </a:lnTo>
                    <a:lnTo>
                      <a:pt x="5688" y="23131"/>
                    </a:lnTo>
                    <a:lnTo>
                      <a:pt x="6049" y="23246"/>
                    </a:lnTo>
                    <a:lnTo>
                      <a:pt x="6411" y="23322"/>
                    </a:lnTo>
                    <a:lnTo>
                      <a:pt x="6791" y="23379"/>
                    </a:lnTo>
                    <a:lnTo>
                      <a:pt x="7172" y="23417"/>
                    </a:lnTo>
                    <a:lnTo>
                      <a:pt x="7552" y="23398"/>
                    </a:lnTo>
                    <a:lnTo>
                      <a:pt x="7933" y="23360"/>
                    </a:lnTo>
                    <a:lnTo>
                      <a:pt x="8313" y="23303"/>
                    </a:lnTo>
                    <a:lnTo>
                      <a:pt x="8674" y="23208"/>
                    </a:lnTo>
                    <a:lnTo>
                      <a:pt x="9055" y="23074"/>
                    </a:lnTo>
                    <a:lnTo>
                      <a:pt x="9397" y="22941"/>
                    </a:lnTo>
                    <a:lnTo>
                      <a:pt x="9759" y="22751"/>
                    </a:lnTo>
                    <a:lnTo>
                      <a:pt x="10101" y="22561"/>
                    </a:lnTo>
                    <a:lnTo>
                      <a:pt x="10424" y="22333"/>
                    </a:lnTo>
                    <a:lnTo>
                      <a:pt x="10767" y="22085"/>
                    </a:lnTo>
                    <a:lnTo>
                      <a:pt x="11071" y="21800"/>
                    </a:lnTo>
                    <a:lnTo>
                      <a:pt x="11395" y="21515"/>
                    </a:lnTo>
                    <a:lnTo>
                      <a:pt x="11680" y="21191"/>
                    </a:lnTo>
                    <a:lnTo>
                      <a:pt x="11984" y="20849"/>
                    </a:lnTo>
                    <a:lnTo>
                      <a:pt x="12251" y="20487"/>
                    </a:lnTo>
                    <a:lnTo>
                      <a:pt x="12517" y="20107"/>
                    </a:lnTo>
                    <a:lnTo>
                      <a:pt x="12783" y="19707"/>
                    </a:lnTo>
                    <a:lnTo>
                      <a:pt x="13030" y="19289"/>
                    </a:lnTo>
                    <a:lnTo>
                      <a:pt x="13259" y="18851"/>
                    </a:lnTo>
                    <a:lnTo>
                      <a:pt x="13468" y="18395"/>
                    </a:lnTo>
                    <a:lnTo>
                      <a:pt x="13677" y="17919"/>
                    </a:lnTo>
                    <a:lnTo>
                      <a:pt x="13867" y="17444"/>
                    </a:lnTo>
                    <a:lnTo>
                      <a:pt x="14039" y="16930"/>
                    </a:lnTo>
                    <a:lnTo>
                      <a:pt x="14210" y="16417"/>
                    </a:lnTo>
                    <a:lnTo>
                      <a:pt x="14362" y="15884"/>
                    </a:lnTo>
                    <a:lnTo>
                      <a:pt x="14476" y="15351"/>
                    </a:lnTo>
                    <a:lnTo>
                      <a:pt x="14590" y="14800"/>
                    </a:lnTo>
                    <a:lnTo>
                      <a:pt x="14685" y="14229"/>
                    </a:lnTo>
                    <a:lnTo>
                      <a:pt x="14781" y="13658"/>
                    </a:lnTo>
                    <a:lnTo>
                      <a:pt x="14838" y="13069"/>
                    </a:lnTo>
                    <a:lnTo>
                      <a:pt x="14876" y="12479"/>
                    </a:lnTo>
                    <a:lnTo>
                      <a:pt x="14895" y="11870"/>
                    </a:lnTo>
                    <a:lnTo>
                      <a:pt x="14895" y="11281"/>
                    </a:lnTo>
                    <a:lnTo>
                      <a:pt x="14895" y="10672"/>
                    </a:lnTo>
                    <a:lnTo>
                      <a:pt x="14857" y="10101"/>
                    </a:lnTo>
                    <a:lnTo>
                      <a:pt x="14800" y="9511"/>
                    </a:lnTo>
                    <a:lnTo>
                      <a:pt x="14723" y="8941"/>
                    </a:lnTo>
                    <a:lnTo>
                      <a:pt x="14647" y="8389"/>
                    </a:lnTo>
                    <a:lnTo>
                      <a:pt x="14533" y="7838"/>
                    </a:lnTo>
                    <a:lnTo>
                      <a:pt x="14419" y="7305"/>
                    </a:lnTo>
                    <a:lnTo>
                      <a:pt x="14286" y="6791"/>
                    </a:lnTo>
                    <a:lnTo>
                      <a:pt x="14134" y="6278"/>
                    </a:lnTo>
                    <a:lnTo>
                      <a:pt x="13963" y="5783"/>
                    </a:lnTo>
                    <a:lnTo>
                      <a:pt x="13772" y="5308"/>
                    </a:lnTo>
                    <a:lnTo>
                      <a:pt x="13582" y="4832"/>
                    </a:lnTo>
                    <a:lnTo>
                      <a:pt x="13373" y="4394"/>
                    </a:lnTo>
                    <a:lnTo>
                      <a:pt x="13145" y="3957"/>
                    </a:lnTo>
                    <a:lnTo>
                      <a:pt x="12916" y="3558"/>
                    </a:lnTo>
                    <a:lnTo>
                      <a:pt x="12650" y="3158"/>
                    </a:lnTo>
                    <a:lnTo>
                      <a:pt x="12403" y="2778"/>
                    </a:lnTo>
                    <a:lnTo>
                      <a:pt x="12117" y="2435"/>
                    </a:lnTo>
                    <a:lnTo>
                      <a:pt x="11832" y="2093"/>
                    </a:lnTo>
                    <a:lnTo>
                      <a:pt x="11547" y="1788"/>
                    </a:lnTo>
                    <a:lnTo>
                      <a:pt x="11242" y="1503"/>
                    </a:lnTo>
                    <a:lnTo>
                      <a:pt x="10919" y="1237"/>
                    </a:lnTo>
                    <a:lnTo>
                      <a:pt x="10596" y="989"/>
                    </a:lnTo>
                    <a:lnTo>
                      <a:pt x="10272" y="780"/>
                    </a:lnTo>
                    <a:lnTo>
                      <a:pt x="9930" y="571"/>
                    </a:lnTo>
                    <a:lnTo>
                      <a:pt x="9568" y="419"/>
                    </a:lnTo>
                    <a:lnTo>
                      <a:pt x="9207" y="267"/>
                    </a:lnTo>
                    <a:lnTo>
                      <a:pt x="8846" y="172"/>
                    </a:lnTo>
                    <a:lnTo>
                      <a:pt x="8484" y="76"/>
                    </a:lnTo>
                    <a:lnTo>
                      <a:pt x="8104" y="19"/>
                    </a:lnTo>
                    <a:lnTo>
                      <a:pt x="77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3"/>
              <p:cNvSpPr/>
              <p:nvPr/>
            </p:nvSpPr>
            <p:spPr>
              <a:xfrm>
                <a:off x="4008450" y="-947775"/>
                <a:ext cx="372375" cy="585425"/>
              </a:xfrm>
              <a:custGeom>
                <a:avLst/>
                <a:gdLst/>
                <a:ahLst/>
                <a:cxnLst/>
                <a:rect l="l" t="t" r="r" b="b"/>
                <a:pathLst>
                  <a:path w="14895" h="23417" fill="none" extrusionOk="0">
                    <a:moveTo>
                      <a:pt x="14895" y="11870"/>
                    </a:moveTo>
                    <a:lnTo>
                      <a:pt x="14895" y="11870"/>
                    </a:lnTo>
                    <a:lnTo>
                      <a:pt x="14876" y="12479"/>
                    </a:lnTo>
                    <a:lnTo>
                      <a:pt x="14838" y="13069"/>
                    </a:lnTo>
                    <a:lnTo>
                      <a:pt x="14781" y="13658"/>
                    </a:lnTo>
                    <a:lnTo>
                      <a:pt x="14685" y="14229"/>
                    </a:lnTo>
                    <a:lnTo>
                      <a:pt x="14590" y="14800"/>
                    </a:lnTo>
                    <a:lnTo>
                      <a:pt x="14476" y="15351"/>
                    </a:lnTo>
                    <a:lnTo>
                      <a:pt x="14362" y="15884"/>
                    </a:lnTo>
                    <a:lnTo>
                      <a:pt x="14210" y="16417"/>
                    </a:lnTo>
                    <a:lnTo>
                      <a:pt x="14039" y="16930"/>
                    </a:lnTo>
                    <a:lnTo>
                      <a:pt x="13867" y="17444"/>
                    </a:lnTo>
                    <a:lnTo>
                      <a:pt x="13677" y="17919"/>
                    </a:lnTo>
                    <a:lnTo>
                      <a:pt x="13468" y="18395"/>
                    </a:lnTo>
                    <a:lnTo>
                      <a:pt x="13259" y="18851"/>
                    </a:lnTo>
                    <a:lnTo>
                      <a:pt x="13030" y="19289"/>
                    </a:lnTo>
                    <a:lnTo>
                      <a:pt x="12783" y="19707"/>
                    </a:lnTo>
                    <a:lnTo>
                      <a:pt x="12517" y="20107"/>
                    </a:lnTo>
                    <a:lnTo>
                      <a:pt x="12251" y="20487"/>
                    </a:lnTo>
                    <a:lnTo>
                      <a:pt x="11984" y="20849"/>
                    </a:lnTo>
                    <a:lnTo>
                      <a:pt x="11680" y="21191"/>
                    </a:lnTo>
                    <a:lnTo>
                      <a:pt x="11395" y="21515"/>
                    </a:lnTo>
                    <a:lnTo>
                      <a:pt x="11071" y="21800"/>
                    </a:lnTo>
                    <a:lnTo>
                      <a:pt x="10767" y="22085"/>
                    </a:lnTo>
                    <a:lnTo>
                      <a:pt x="10424" y="22333"/>
                    </a:lnTo>
                    <a:lnTo>
                      <a:pt x="10101" y="22561"/>
                    </a:lnTo>
                    <a:lnTo>
                      <a:pt x="9759" y="22751"/>
                    </a:lnTo>
                    <a:lnTo>
                      <a:pt x="9397" y="22941"/>
                    </a:lnTo>
                    <a:lnTo>
                      <a:pt x="9055" y="23074"/>
                    </a:lnTo>
                    <a:lnTo>
                      <a:pt x="8674" y="23208"/>
                    </a:lnTo>
                    <a:lnTo>
                      <a:pt x="8313" y="23303"/>
                    </a:lnTo>
                    <a:lnTo>
                      <a:pt x="7933" y="23360"/>
                    </a:lnTo>
                    <a:lnTo>
                      <a:pt x="7552" y="23398"/>
                    </a:lnTo>
                    <a:lnTo>
                      <a:pt x="7172" y="23417"/>
                    </a:lnTo>
                    <a:lnTo>
                      <a:pt x="7172" y="23417"/>
                    </a:lnTo>
                    <a:lnTo>
                      <a:pt x="6791" y="23379"/>
                    </a:lnTo>
                    <a:lnTo>
                      <a:pt x="6411" y="23322"/>
                    </a:lnTo>
                    <a:lnTo>
                      <a:pt x="6049" y="23246"/>
                    </a:lnTo>
                    <a:lnTo>
                      <a:pt x="5688" y="23131"/>
                    </a:lnTo>
                    <a:lnTo>
                      <a:pt x="5326" y="22998"/>
                    </a:lnTo>
                    <a:lnTo>
                      <a:pt x="4965" y="22827"/>
                    </a:lnTo>
                    <a:lnTo>
                      <a:pt x="4623" y="22637"/>
                    </a:lnTo>
                    <a:lnTo>
                      <a:pt x="4299" y="22428"/>
                    </a:lnTo>
                    <a:lnTo>
                      <a:pt x="3976" y="22180"/>
                    </a:lnTo>
                    <a:lnTo>
                      <a:pt x="3653" y="21914"/>
                    </a:lnTo>
                    <a:lnTo>
                      <a:pt x="3348" y="21629"/>
                    </a:lnTo>
                    <a:lnTo>
                      <a:pt x="3063" y="21305"/>
                    </a:lnTo>
                    <a:lnTo>
                      <a:pt x="2777" y="20982"/>
                    </a:lnTo>
                    <a:lnTo>
                      <a:pt x="2492" y="20621"/>
                    </a:lnTo>
                    <a:lnTo>
                      <a:pt x="2245" y="20259"/>
                    </a:lnTo>
                    <a:lnTo>
                      <a:pt x="1979" y="19860"/>
                    </a:lnTo>
                    <a:lnTo>
                      <a:pt x="1750" y="19441"/>
                    </a:lnTo>
                    <a:lnTo>
                      <a:pt x="1522" y="19023"/>
                    </a:lnTo>
                    <a:lnTo>
                      <a:pt x="1313" y="18566"/>
                    </a:lnTo>
                    <a:lnTo>
                      <a:pt x="1123" y="18110"/>
                    </a:lnTo>
                    <a:lnTo>
                      <a:pt x="932" y="17634"/>
                    </a:lnTo>
                    <a:lnTo>
                      <a:pt x="761" y="17139"/>
                    </a:lnTo>
                    <a:lnTo>
                      <a:pt x="609" y="16626"/>
                    </a:lnTo>
                    <a:lnTo>
                      <a:pt x="476" y="16093"/>
                    </a:lnTo>
                    <a:lnTo>
                      <a:pt x="362" y="15561"/>
                    </a:lnTo>
                    <a:lnTo>
                      <a:pt x="248" y="15028"/>
                    </a:lnTo>
                    <a:lnTo>
                      <a:pt x="171" y="14457"/>
                    </a:lnTo>
                    <a:lnTo>
                      <a:pt x="95" y="13887"/>
                    </a:lnTo>
                    <a:lnTo>
                      <a:pt x="38" y="13316"/>
                    </a:lnTo>
                    <a:lnTo>
                      <a:pt x="0" y="12726"/>
                    </a:lnTo>
                    <a:lnTo>
                      <a:pt x="0" y="12137"/>
                    </a:lnTo>
                    <a:lnTo>
                      <a:pt x="0" y="11528"/>
                    </a:lnTo>
                    <a:lnTo>
                      <a:pt x="0" y="11528"/>
                    </a:lnTo>
                    <a:lnTo>
                      <a:pt x="19" y="10938"/>
                    </a:lnTo>
                    <a:lnTo>
                      <a:pt x="57" y="10329"/>
                    </a:lnTo>
                    <a:lnTo>
                      <a:pt x="114" y="9759"/>
                    </a:lnTo>
                    <a:lnTo>
                      <a:pt x="209" y="9169"/>
                    </a:lnTo>
                    <a:lnTo>
                      <a:pt x="305" y="8617"/>
                    </a:lnTo>
                    <a:lnTo>
                      <a:pt x="419" y="8066"/>
                    </a:lnTo>
                    <a:lnTo>
                      <a:pt x="552" y="7514"/>
                    </a:lnTo>
                    <a:lnTo>
                      <a:pt x="685" y="6982"/>
                    </a:lnTo>
                    <a:lnTo>
                      <a:pt x="856" y="6468"/>
                    </a:lnTo>
                    <a:lnTo>
                      <a:pt x="1027" y="5973"/>
                    </a:lnTo>
                    <a:lnTo>
                      <a:pt x="1218" y="5479"/>
                    </a:lnTo>
                    <a:lnTo>
                      <a:pt x="1427" y="5022"/>
                    </a:lnTo>
                    <a:lnTo>
                      <a:pt x="1636" y="4566"/>
                    </a:lnTo>
                    <a:lnTo>
                      <a:pt x="1864" y="4128"/>
                    </a:lnTo>
                    <a:lnTo>
                      <a:pt x="2112" y="3710"/>
                    </a:lnTo>
                    <a:lnTo>
                      <a:pt x="2378" y="3310"/>
                    </a:lnTo>
                    <a:lnTo>
                      <a:pt x="2644" y="2930"/>
                    </a:lnTo>
                    <a:lnTo>
                      <a:pt x="2911" y="2568"/>
                    </a:lnTo>
                    <a:lnTo>
                      <a:pt x="3215" y="2226"/>
                    </a:lnTo>
                    <a:lnTo>
                      <a:pt x="3500" y="1903"/>
                    </a:lnTo>
                    <a:lnTo>
                      <a:pt x="3824" y="1598"/>
                    </a:lnTo>
                    <a:lnTo>
                      <a:pt x="4128" y="1332"/>
                    </a:lnTo>
                    <a:lnTo>
                      <a:pt x="4470" y="1085"/>
                    </a:lnTo>
                    <a:lnTo>
                      <a:pt x="4794" y="856"/>
                    </a:lnTo>
                    <a:lnTo>
                      <a:pt x="5136" y="647"/>
                    </a:lnTo>
                    <a:lnTo>
                      <a:pt x="5498" y="476"/>
                    </a:lnTo>
                    <a:lnTo>
                      <a:pt x="5859" y="324"/>
                    </a:lnTo>
                    <a:lnTo>
                      <a:pt x="6221" y="210"/>
                    </a:lnTo>
                    <a:lnTo>
                      <a:pt x="6582" y="114"/>
                    </a:lnTo>
                    <a:lnTo>
                      <a:pt x="6962" y="38"/>
                    </a:lnTo>
                    <a:lnTo>
                      <a:pt x="7343" y="0"/>
                    </a:lnTo>
                    <a:lnTo>
                      <a:pt x="7723" y="0"/>
                    </a:lnTo>
                    <a:lnTo>
                      <a:pt x="7723" y="0"/>
                    </a:lnTo>
                    <a:lnTo>
                      <a:pt x="8104" y="19"/>
                    </a:lnTo>
                    <a:lnTo>
                      <a:pt x="8484" y="76"/>
                    </a:lnTo>
                    <a:lnTo>
                      <a:pt x="8846" y="172"/>
                    </a:lnTo>
                    <a:lnTo>
                      <a:pt x="9207" y="267"/>
                    </a:lnTo>
                    <a:lnTo>
                      <a:pt x="9568" y="419"/>
                    </a:lnTo>
                    <a:lnTo>
                      <a:pt x="9930" y="571"/>
                    </a:lnTo>
                    <a:lnTo>
                      <a:pt x="10272" y="780"/>
                    </a:lnTo>
                    <a:lnTo>
                      <a:pt x="10596" y="989"/>
                    </a:lnTo>
                    <a:lnTo>
                      <a:pt x="10919" y="1237"/>
                    </a:lnTo>
                    <a:lnTo>
                      <a:pt x="11242" y="1503"/>
                    </a:lnTo>
                    <a:lnTo>
                      <a:pt x="11547" y="1788"/>
                    </a:lnTo>
                    <a:lnTo>
                      <a:pt x="11832" y="2093"/>
                    </a:lnTo>
                    <a:lnTo>
                      <a:pt x="12117" y="2435"/>
                    </a:lnTo>
                    <a:lnTo>
                      <a:pt x="12403" y="2778"/>
                    </a:lnTo>
                    <a:lnTo>
                      <a:pt x="12650" y="3158"/>
                    </a:lnTo>
                    <a:lnTo>
                      <a:pt x="12916" y="3558"/>
                    </a:lnTo>
                    <a:lnTo>
                      <a:pt x="13145" y="3957"/>
                    </a:lnTo>
                    <a:lnTo>
                      <a:pt x="13373" y="4394"/>
                    </a:lnTo>
                    <a:lnTo>
                      <a:pt x="13582" y="4832"/>
                    </a:lnTo>
                    <a:lnTo>
                      <a:pt x="13772" y="5308"/>
                    </a:lnTo>
                    <a:lnTo>
                      <a:pt x="13963" y="5783"/>
                    </a:lnTo>
                    <a:lnTo>
                      <a:pt x="14134" y="6278"/>
                    </a:lnTo>
                    <a:lnTo>
                      <a:pt x="14286" y="6791"/>
                    </a:lnTo>
                    <a:lnTo>
                      <a:pt x="14419" y="7305"/>
                    </a:lnTo>
                    <a:lnTo>
                      <a:pt x="14533" y="7838"/>
                    </a:lnTo>
                    <a:lnTo>
                      <a:pt x="14647" y="8389"/>
                    </a:lnTo>
                    <a:lnTo>
                      <a:pt x="14723" y="8941"/>
                    </a:lnTo>
                    <a:lnTo>
                      <a:pt x="14800" y="9511"/>
                    </a:lnTo>
                    <a:lnTo>
                      <a:pt x="14857" y="10101"/>
                    </a:lnTo>
                    <a:lnTo>
                      <a:pt x="14895" y="10672"/>
                    </a:lnTo>
                    <a:lnTo>
                      <a:pt x="14895" y="11281"/>
                    </a:lnTo>
                    <a:lnTo>
                      <a:pt x="14895" y="11870"/>
                    </a:lnTo>
                    <a:lnTo>
                      <a:pt x="14895" y="1187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3"/>
              <p:cNvSpPr/>
              <p:nvPr/>
            </p:nvSpPr>
            <p:spPr>
              <a:xfrm>
                <a:off x="4098800" y="-832225"/>
                <a:ext cx="191675" cy="353850"/>
              </a:xfrm>
              <a:custGeom>
                <a:avLst/>
                <a:gdLst/>
                <a:ahLst/>
                <a:cxnLst/>
                <a:rect l="l" t="t" r="r" b="b"/>
                <a:pathLst>
                  <a:path w="7667" h="14154" extrusionOk="0">
                    <a:moveTo>
                      <a:pt x="3805" y="1"/>
                    </a:moveTo>
                    <a:lnTo>
                      <a:pt x="3615" y="39"/>
                    </a:lnTo>
                    <a:lnTo>
                      <a:pt x="3405" y="77"/>
                    </a:lnTo>
                    <a:lnTo>
                      <a:pt x="3215" y="134"/>
                    </a:lnTo>
                    <a:lnTo>
                      <a:pt x="3044" y="210"/>
                    </a:lnTo>
                    <a:lnTo>
                      <a:pt x="2854" y="305"/>
                    </a:lnTo>
                    <a:lnTo>
                      <a:pt x="2664" y="400"/>
                    </a:lnTo>
                    <a:lnTo>
                      <a:pt x="2492" y="533"/>
                    </a:lnTo>
                    <a:lnTo>
                      <a:pt x="2321" y="667"/>
                    </a:lnTo>
                    <a:lnTo>
                      <a:pt x="2150" y="819"/>
                    </a:lnTo>
                    <a:lnTo>
                      <a:pt x="1979" y="990"/>
                    </a:lnTo>
                    <a:lnTo>
                      <a:pt x="1827" y="1161"/>
                    </a:lnTo>
                    <a:lnTo>
                      <a:pt x="1674" y="1351"/>
                    </a:lnTo>
                    <a:lnTo>
                      <a:pt x="1522" y="1561"/>
                    </a:lnTo>
                    <a:lnTo>
                      <a:pt x="1237" y="2017"/>
                    </a:lnTo>
                    <a:lnTo>
                      <a:pt x="990" y="2512"/>
                    </a:lnTo>
                    <a:lnTo>
                      <a:pt x="742" y="3044"/>
                    </a:lnTo>
                    <a:lnTo>
                      <a:pt x="552" y="3634"/>
                    </a:lnTo>
                    <a:lnTo>
                      <a:pt x="362" y="4243"/>
                    </a:lnTo>
                    <a:lnTo>
                      <a:pt x="229" y="4889"/>
                    </a:lnTo>
                    <a:lnTo>
                      <a:pt x="115" y="5574"/>
                    </a:lnTo>
                    <a:lnTo>
                      <a:pt x="39" y="6278"/>
                    </a:lnTo>
                    <a:lnTo>
                      <a:pt x="0" y="7001"/>
                    </a:lnTo>
                    <a:lnTo>
                      <a:pt x="0" y="7724"/>
                    </a:lnTo>
                    <a:lnTo>
                      <a:pt x="39" y="8428"/>
                    </a:lnTo>
                    <a:lnTo>
                      <a:pt x="134" y="9093"/>
                    </a:lnTo>
                    <a:lnTo>
                      <a:pt x="248" y="9759"/>
                    </a:lnTo>
                    <a:lnTo>
                      <a:pt x="381" y="10387"/>
                    </a:lnTo>
                    <a:lnTo>
                      <a:pt x="571" y="10958"/>
                    </a:lnTo>
                    <a:lnTo>
                      <a:pt x="780" y="11509"/>
                    </a:lnTo>
                    <a:lnTo>
                      <a:pt x="1009" y="12023"/>
                    </a:lnTo>
                    <a:lnTo>
                      <a:pt x="1275" y="12479"/>
                    </a:lnTo>
                    <a:lnTo>
                      <a:pt x="1408" y="12708"/>
                    </a:lnTo>
                    <a:lnTo>
                      <a:pt x="1560" y="12898"/>
                    </a:lnTo>
                    <a:lnTo>
                      <a:pt x="1712" y="13088"/>
                    </a:lnTo>
                    <a:lnTo>
                      <a:pt x="1865" y="13259"/>
                    </a:lnTo>
                    <a:lnTo>
                      <a:pt x="2017" y="13431"/>
                    </a:lnTo>
                    <a:lnTo>
                      <a:pt x="2188" y="13564"/>
                    </a:lnTo>
                    <a:lnTo>
                      <a:pt x="2359" y="13697"/>
                    </a:lnTo>
                    <a:lnTo>
                      <a:pt x="2530" y="13811"/>
                    </a:lnTo>
                    <a:lnTo>
                      <a:pt x="2721" y="13925"/>
                    </a:lnTo>
                    <a:lnTo>
                      <a:pt x="2892" y="14001"/>
                    </a:lnTo>
                    <a:lnTo>
                      <a:pt x="3082" y="14058"/>
                    </a:lnTo>
                    <a:lnTo>
                      <a:pt x="3272" y="14115"/>
                    </a:lnTo>
                    <a:lnTo>
                      <a:pt x="3463" y="14153"/>
                    </a:lnTo>
                    <a:lnTo>
                      <a:pt x="3862" y="14153"/>
                    </a:lnTo>
                    <a:lnTo>
                      <a:pt x="4052" y="14134"/>
                    </a:lnTo>
                    <a:lnTo>
                      <a:pt x="4261" y="14096"/>
                    </a:lnTo>
                    <a:lnTo>
                      <a:pt x="4452" y="14039"/>
                    </a:lnTo>
                    <a:lnTo>
                      <a:pt x="4623" y="13963"/>
                    </a:lnTo>
                    <a:lnTo>
                      <a:pt x="4813" y="13868"/>
                    </a:lnTo>
                    <a:lnTo>
                      <a:pt x="5003" y="13754"/>
                    </a:lnTo>
                    <a:lnTo>
                      <a:pt x="5175" y="13640"/>
                    </a:lnTo>
                    <a:lnTo>
                      <a:pt x="5346" y="13507"/>
                    </a:lnTo>
                    <a:lnTo>
                      <a:pt x="5517" y="13354"/>
                    </a:lnTo>
                    <a:lnTo>
                      <a:pt x="5688" y="13183"/>
                    </a:lnTo>
                    <a:lnTo>
                      <a:pt x="5840" y="12993"/>
                    </a:lnTo>
                    <a:lnTo>
                      <a:pt x="5992" y="12803"/>
                    </a:lnTo>
                    <a:lnTo>
                      <a:pt x="6145" y="12594"/>
                    </a:lnTo>
                    <a:lnTo>
                      <a:pt x="6430" y="12156"/>
                    </a:lnTo>
                    <a:lnTo>
                      <a:pt x="6677" y="11661"/>
                    </a:lnTo>
                    <a:lnTo>
                      <a:pt x="6925" y="11110"/>
                    </a:lnTo>
                    <a:lnTo>
                      <a:pt x="7115" y="10539"/>
                    </a:lnTo>
                    <a:lnTo>
                      <a:pt x="7305" y="9911"/>
                    </a:lnTo>
                    <a:lnTo>
                      <a:pt x="7438" y="9265"/>
                    </a:lnTo>
                    <a:lnTo>
                      <a:pt x="7552" y="8599"/>
                    </a:lnTo>
                    <a:lnTo>
                      <a:pt x="7628" y="7895"/>
                    </a:lnTo>
                    <a:lnTo>
                      <a:pt x="7666" y="7172"/>
                    </a:lnTo>
                    <a:lnTo>
                      <a:pt x="7666" y="6449"/>
                    </a:lnTo>
                    <a:lnTo>
                      <a:pt x="7628" y="5746"/>
                    </a:lnTo>
                    <a:lnTo>
                      <a:pt x="7533" y="5061"/>
                    </a:lnTo>
                    <a:lnTo>
                      <a:pt x="7419" y="4414"/>
                    </a:lnTo>
                    <a:lnTo>
                      <a:pt x="7286" y="3786"/>
                    </a:lnTo>
                    <a:lnTo>
                      <a:pt x="7096" y="3197"/>
                    </a:lnTo>
                    <a:lnTo>
                      <a:pt x="6887" y="2645"/>
                    </a:lnTo>
                    <a:lnTo>
                      <a:pt x="6658" y="2150"/>
                    </a:lnTo>
                    <a:lnTo>
                      <a:pt x="6392" y="1675"/>
                    </a:lnTo>
                    <a:lnTo>
                      <a:pt x="6259" y="1465"/>
                    </a:lnTo>
                    <a:lnTo>
                      <a:pt x="6107" y="1256"/>
                    </a:lnTo>
                    <a:lnTo>
                      <a:pt x="5954" y="1085"/>
                    </a:lnTo>
                    <a:lnTo>
                      <a:pt x="5802" y="895"/>
                    </a:lnTo>
                    <a:lnTo>
                      <a:pt x="5650" y="743"/>
                    </a:lnTo>
                    <a:lnTo>
                      <a:pt x="5479" y="590"/>
                    </a:lnTo>
                    <a:lnTo>
                      <a:pt x="5308" y="457"/>
                    </a:lnTo>
                    <a:lnTo>
                      <a:pt x="5136" y="343"/>
                    </a:lnTo>
                    <a:lnTo>
                      <a:pt x="4946" y="248"/>
                    </a:lnTo>
                    <a:lnTo>
                      <a:pt x="4775" y="172"/>
                    </a:lnTo>
                    <a:lnTo>
                      <a:pt x="4585" y="96"/>
                    </a:lnTo>
                    <a:lnTo>
                      <a:pt x="4395" y="58"/>
                    </a:lnTo>
                    <a:lnTo>
                      <a:pt x="4204" y="20"/>
                    </a:lnTo>
                    <a:lnTo>
                      <a:pt x="39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3"/>
              <p:cNvSpPr/>
              <p:nvPr/>
            </p:nvSpPr>
            <p:spPr>
              <a:xfrm>
                <a:off x="4456425" y="-1286850"/>
                <a:ext cx="32350" cy="39025"/>
              </a:xfrm>
              <a:custGeom>
                <a:avLst/>
                <a:gdLst/>
                <a:ahLst/>
                <a:cxnLst/>
                <a:rect l="l" t="t" r="r" b="b"/>
                <a:pathLst>
                  <a:path w="1294" h="1561" fill="none" extrusionOk="0">
                    <a:moveTo>
                      <a:pt x="989" y="1560"/>
                    </a:moveTo>
                    <a:lnTo>
                      <a:pt x="989" y="1560"/>
                    </a:lnTo>
                    <a:lnTo>
                      <a:pt x="742" y="1408"/>
                    </a:lnTo>
                    <a:lnTo>
                      <a:pt x="514" y="1237"/>
                    </a:lnTo>
                    <a:lnTo>
                      <a:pt x="305" y="1028"/>
                    </a:lnTo>
                    <a:lnTo>
                      <a:pt x="133" y="799"/>
                    </a:lnTo>
                    <a:lnTo>
                      <a:pt x="133" y="799"/>
                    </a:lnTo>
                    <a:lnTo>
                      <a:pt x="57" y="609"/>
                    </a:lnTo>
                    <a:lnTo>
                      <a:pt x="19" y="514"/>
                    </a:lnTo>
                    <a:lnTo>
                      <a:pt x="0" y="419"/>
                    </a:lnTo>
                    <a:lnTo>
                      <a:pt x="0" y="419"/>
                    </a:lnTo>
                    <a:lnTo>
                      <a:pt x="0" y="324"/>
                    </a:lnTo>
                    <a:lnTo>
                      <a:pt x="19" y="229"/>
                    </a:lnTo>
                    <a:lnTo>
                      <a:pt x="57" y="134"/>
                    </a:lnTo>
                    <a:lnTo>
                      <a:pt x="133" y="76"/>
                    </a:lnTo>
                    <a:lnTo>
                      <a:pt x="133" y="76"/>
                    </a:lnTo>
                    <a:lnTo>
                      <a:pt x="209" y="38"/>
                    </a:lnTo>
                    <a:lnTo>
                      <a:pt x="286" y="0"/>
                    </a:lnTo>
                    <a:lnTo>
                      <a:pt x="362" y="0"/>
                    </a:lnTo>
                    <a:lnTo>
                      <a:pt x="438" y="19"/>
                    </a:lnTo>
                    <a:lnTo>
                      <a:pt x="533" y="38"/>
                    </a:lnTo>
                    <a:lnTo>
                      <a:pt x="609" y="76"/>
                    </a:lnTo>
                    <a:lnTo>
                      <a:pt x="761" y="172"/>
                    </a:lnTo>
                    <a:lnTo>
                      <a:pt x="761" y="172"/>
                    </a:lnTo>
                    <a:lnTo>
                      <a:pt x="1008" y="400"/>
                    </a:lnTo>
                    <a:lnTo>
                      <a:pt x="1142" y="514"/>
                    </a:lnTo>
                    <a:lnTo>
                      <a:pt x="1218" y="552"/>
                    </a:lnTo>
                    <a:lnTo>
                      <a:pt x="1294" y="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3"/>
              <p:cNvSpPr/>
              <p:nvPr/>
            </p:nvSpPr>
            <p:spPr>
              <a:xfrm>
                <a:off x="4456900" y="-1196500"/>
                <a:ext cx="50900" cy="71375"/>
              </a:xfrm>
              <a:custGeom>
                <a:avLst/>
                <a:gdLst/>
                <a:ahLst/>
                <a:cxnLst/>
                <a:rect l="l" t="t" r="r" b="b"/>
                <a:pathLst>
                  <a:path w="2036" h="2855" extrusionOk="0">
                    <a:moveTo>
                      <a:pt x="856" y="1"/>
                    </a:moveTo>
                    <a:lnTo>
                      <a:pt x="780" y="20"/>
                    </a:lnTo>
                    <a:lnTo>
                      <a:pt x="704" y="39"/>
                    </a:lnTo>
                    <a:lnTo>
                      <a:pt x="0" y="324"/>
                    </a:lnTo>
                    <a:lnTo>
                      <a:pt x="1027" y="2854"/>
                    </a:lnTo>
                    <a:lnTo>
                      <a:pt x="1731" y="2569"/>
                    </a:lnTo>
                    <a:lnTo>
                      <a:pt x="1788" y="2531"/>
                    </a:lnTo>
                    <a:lnTo>
                      <a:pt x="1845" y="2493"/>
                    </a:lnTo>
                    <a:lnTo>
                      <a:pt x="1902" y="2436"/>
                    </a:lnTo>
                    <a:lnTo>
                      <a:pt x="1940" y="2359"/>
                    </a:lnTo>
                    <a:lnTo>
                      <a:pt x="1998" y="2207"/>
                    </a:lnTo>
                    <a:lnTo>
                      <a:pt x="2036" y="2017"/>
                    </a:lnTo>
                    <a:lnTo>
                      <a:pt x="2036" y="1789"/>
                    </a:lnTo>
                    <a:lnTo>
                      <a:pt x="2017" y="1560"/>
                    </a:lnTo>
                    <a:lnTo>
                      <a:pt x="1960" y="1294"/>
                    </a:lnTo>
                    <a:lnTo>
                      <a:pt x="1864" y="1047"/>
                    </a:lnTo>
                    <a:lnTo>
                      <a:pt x="1750" y="800"/>
                    </a:lnTo>
                    <a:lnTo>
                      <a:pt x="1617" y="571"/>
                    </a:lnTo>
                    <a:lnTo>
                      <a:pt x="1465" y="381"/>
                    </a:lnTo>
                    <a:lnTo>
                      <a:pt x="1313" y="229"/>
                    </a:lnTo>
                    <a:lnTo>
                      <a:pt x="1161" y="96"/>
                    </a:lnTo>
                    <a:lnTo>
                      <a:pt x="989" y="39"/>
                    </a:lnTo>
                    <a:lnTo>
                      <a:pt x="913" y="20"/>
                    </a:lnTo>
                    <a:lnTo>
                      <a:pt x="8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3"/>
              <p:cNvSpPr/>
              <p:nvPr/>
            </p:nvSpPr>
            <p:spPr>
              <a:xfrm>
                <a:off x="4449275" y="-1189375"/>
                <a:ext cx="40925" cy="64725"/>
              </a:xfrm>
              <a:custGeom>
                <a:avLst/>
                <a:gdLst/>
                <a:ahLst/>
                <a:cxnLst/>
                <a:rect l="l" t="t" r="r" b="b"/>
                <a:pathLst>
                  <a:path w="1637" h="2589" extrusionOk="0">
                    <a:moveTo>
                      <a:pt x="438" y="1"/>
                    </a:moveTo>
                    <a:lnTo>
                      <a:pt x="362" y="20"/>
                    </a:lnTo>
                    <a:lnTo>
                      <a:pt x="305" y="39"/>
                    </a:lnTo>
                    <a:lnTo>
                      <a:pt x="229" y="77"/>
                    </a:lnTo>
                    <a:lnTo>
                      <a:pt x="191" y="115"/>
                    </a:lnTo>
                    <a:lnTo>
                      <a:pt x="134" y="172"/>
                    </a:lnTo>
                    <a:lnTo>
                      <a:pt x="96" y="229"/>
                    </a:lnTo>
                    <a:lnTo>
                      <a:pt x="20" y="400"/>
                    </a:lnTo>
                    <a:lnTo>
                      <a:pt x="1" y="591"/>
                    </a:lnTo>
                    <a:lnTo>
                      <a:pt x="1" y="800"/>
                    </a:lnTo>
                    <a:lnTo>
                      <a:pt x="20" y="1047"/>
                    </a:lnTo>
                    <a:lnTo>
                      <a:pt x="77" y="1295"/>
                    </a:lnTo>
                    <a:lnTo>
                      <a:pt x="172" y="1561"/>
                    </a:lnTo>
                    <a:lnTo>
                      <a:pt x="286" y="1808"/>
                    </a:lnTo>
                    <a:lnTo>
                      <a:pt x="419" y="2036"/>
                    </a:lnTo>
                    <a:lnTo>
                      <a:pt x="572" y="2227"/>
                    </a:lnTo>
                    <a:lnTo>
                      <a:pt x="724" y="2379"/>
                    </a:lnTo>
                    <a:lnTo>
                      <a:pt x="876" y="2493"/>
                    </a:lnTo>
                    <a:lnTo>
                      <a:pt x="1028" y="2569"/>
                    </a:lnTo>
                    <a:lnTo>
                      <a:pt x="1104" y="2588"/>
                    </a:lnTo>
                    <a:lnTo>
                      <a:pt x="1256" y="2588"/>
                    </a:lnTo>
                    <a:lnTo>
                      <a:pt x="1332" y="2569"/>
                    </a:lnTo>
                    <a:lnTo>
                      <a:pt x="1389" y="2531"/>
                    </a:lnTo>
                    <a:lnTo>
                      <a:pt x="1447" y="2493"/>
                    </a:lnTo>
                    <a:lnTo>
                      <a:pt x="1485" y="2436"/>
                    </a:lnTo>
                    <a:lnTo>
                      <a:pt x="1542" y="2379"/>
                    </a:lnTo>
                    <a:lnTo>
                      <a:pt x="1599" y="2208"/>
                    </a:lnTo>
                    <a:lnTo>
                      <a:pt x="1637" y="2017"/>
                    </a:lnTo>
                    <a:lnTo>
                      <a:pt x="1637" y="1789"/>
                    </a:lnTo>
                    <a:lnTo>
                      <a:pt x="1599" y="1561"/>
                    </a:lnTo>
                    <a:lnTo>
                      <a:pt x="1542" y="1295"/>
                    </a:lnTo>
                    <a:lnTo>
                      <a:pt x="1466" y="1047"/>
                    </a:lnTo>
                    <a:lnTo>
                      <a:pt x="1332" y="800"/>
                    </a:lnTo>
                    <a:lnTo>
                      <a:pt x="1199" y="572"/>
                    </a:lnTo>
                    <a:lnTo>
                      <a:pt x="1066" y="381"/>
                    </a:lnTo>
                    <a:lnTo>
                      <a:pt x="914" y="229"/>
                    </a:lnTo>
                    <a:lnTo>
                      <a:pt x="743" y="115"/>
                    </a:lnTo>
                    <a:lnTo>
                      <a:pt x="591" y="39"/>
                    </a:lnTo>
                    <a:lnTo>
                      <a:pt x="514" y="20"/>
                    </a:lnTo>
                    <a:lnTo>
                      <a:pt x="4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3"/>
              <p:cNvSpPr/>
              <p:nvPr/>
            </p:nvSpPr>
            <p:spPr>
              <a:xfrm>
                <a:off x="4494450" y="-1107100"/>
                <a:ext cx="50925" cy="70900"/>
              </a:xfrm>
              <a:custGeom>
                <a:avLst/>
                <a:gdLst/>
                <a:ahLst/>
                <a:cxnLst/>
                <a:rect l="l" t="t" r="r" b="b"/>
                <a:pathLst>
                  <a:path w="2037" h="2836" extrusionOk="0">
                    <a:moveTo>
                      <a:pt x="781" y="1"/>
                    </a:moveTo>
                    <a:lnTo>
                      <a:pt x="705" y="20"/>
                    </a:lnTo>
                    <a:lnTo>
                      <a:pt x="1" y="305"/>
                    </a:lnTo>
                    <a:lnTo>
                      <a:pt x="1028" y="2835"/>
                    </a:lnTo>
                    <a:lnTo>
                      <a:pt x="1732" y="2550"/>
                    </a:lnTo>
                    <a:lnTo>
                      <a:pt x="1789" y="2512"/>
                    </a:lnTo>
                    <a:lnTo>
                      <a:pt x="1846" y="2474"/>
                    </a:lnTo>
                    <a:lnTo>
                      <a:pt x="1903" y="2417"/>
                    </a:lnTo>
                    <a:lnTo>
                      <a:pt x="1941" y="2360"/>
                    </a:lnTo>
                    <a:lnTo>
                      <a:pt x="1998" y="2188"/>
                    </a:lnTo>
                    <a:lnTo>
                      <a:pt x="2036" y="1998"/>
                    </a:lnTo>
                    <a:lnTo>
                      <a:pt x="2036" y="1789"/>
                    </a:lnTo>
                    <a:lnTo>
                      <a:pt x="2017" y="1542"/>
                    </a:lnTo>
                    <a:lnTo>
                      <a:pt x="1960" y="1294"/>
                    </a:lnTo>
                    <a:lnTo>
                      <a:pt x="1865" y="1028"/>
                    </a:lnTo>
                    <a:lnTo>
                      <a:pt x="1751" y="781"/>
                    </a:lnTo>
                    <a:lnTo>
                      <a:pt x="1618" y="552"/>
                    </a:lnTo>
                    <a:lnTo>
                      <a:pt x="1466" y="362"/>
                    </a:lnTo>
                    <a:lnTo>
                      <a:pt x="1314" y="210"/>
                    </a:lnTo>
                    <a:lnTo>
                      <a:pt x="1161" y="96"/>
                    </a:lnTo>
                    <a:lnTo>
                      <a:pt x="1009" y="20"/>
                    </a:lnTo>
                    <a:lnTo>
                      <a:pt x="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3"/>
              <p:cNvSpPr/>
              <p:nvPr/>
            </p:nvSpPr>
            <p:spPr>
              <a:xfrm>
                <a:off x="4486850" y="-1099950"/>
                <a:ext cx="40925" cy="64700"/>
              </a:xfrm>
              <a:custGeom>
                <a:avLst/>
                <a:gdLst/>
                <a:ahLst/>
                <a:cxnLst/>
                <a:rect l="l" t="t" r="r" b="b"/>
                <a:pathLst>
                  <a:path w="1637" h="2588" extrusionOk="0">
                    <a:moveTo>
                      <a:pt x="381" y="0"/>
                    </a:moveTo>
                    <a:lnTo>
                      <a:pt x="305" y="19"/>
                    </a:lnTo>
                    <a:lnTo>
                      <a:pt x="248" y="57"/>
                    </a:lnTo>
                    <a:lnTo>
                      <a:pt x="191" y="95"/>
                    </a:lnTo>
                    <a:lnTo>
                      <a:pt x="134" y="152"/>
                    </a:lnTo>
                    <a:lnTo>
                      <a:pt x="96" y="228"/>
                    </a:lnTo>
                    <a:lnTo>
                      <a:pt x="39" y="381"/>
                    </a:lnTo>
                    <a:lnTo>
                      <a:pt x="1" y="571"/>
                    </a:lnTo>
                    <a:lnTo>
                      <a:pt x="1" y="799"/>
                    </a:lnTo>
                    <a:lnTo>
                      <a:pt x="20" y="1027"/>
                    </a:lnTo>
                    <a:lnTo>
                      <a:pt x="77" y="1294"/>
                    </a:lnTo>
                    <a:lnTo>
                      <a:pt x="172" y="1541"/>
                    </a:lnTo>
                    <a:lnTo>
                      <a:pt x="286" y="1788"/>
                    </a:lnTo>
                    <a:lnTo>
                      <a:pt x="419" y="2017"/>
                    </a:lnTo>
                    <a:lnTo>
                      <a:pt x="571" y="2207"/>
                    </a:lnTo>
                    <a:lnTo>
                      <a:pt x="723" y="2359"/>
                    </a:lnTo>
                    <a:lnTo>
                      <a:pt x="876" y="2492"/>
                    </a:lnTo>
                    <a:lnTo>
                      <a:pt x="1028" y="2549"/>
                    </a:lnTo>
                    <a:lnTo>
                      <a:pt x="1104" y="2568"/>
                    </a:lnTo>
                    <a:lnTo>
                      <a:pt x="1180" y="2587"/>
                    </a:lnTo>
                    <a:lnTo>
                      <a:pt x="1256" y="2568"/>
                    </a:lnTo>
                    <a:lnTo>
                      <a:pt x="1332" y="2549"/>
                    </a:lnTo>
                    <a:lnTo>
                      <a:pt x="1389" y="2530"/>
                    </a:lnTo>
                    <a:lnTo>
                      <a:pt x="1446" y="2473"/>
                    </a:lnTo>
                    <a:lnTo>
                      <a:pt x="1503" y="2416"/>
                    </a:lnTo>
                    <a:lnTo>
                      <a:pt x="1541" y="2359"/>
                    </a:lnTo>
                    <a:lnTo>
                      <a:pt x="1599" y="2188"/>
                    </a:lnTo>
                    <a:lnTo>
                      <a:pt x="1637" y="1998"/>
                    </a:lnTo>
                    <a:lnTo>
                      <a:pt x="1637" y="1788"/>
                    </a:lnTo>
                    <a:lnTo>
                      <a:pt x="1618" y="1541"/>
                    </a:lnTo>
                    <a:lnTo>
                      <a:pt x="1541" y="1294"/>
                    </a:lnTo>
                    <a:lnTo>
                      <a:pt x="1465" y="1027"/>
                    </a:lnTo>
                    <a:lnTo>
                      <a:pt x="1351" y="780"/>
                    </a:lnTo>
                    <a:lnTo>
                      <a:pt x="1218" y="552"/>
                    </a:lnTo>
                    <a:lnTo>
                      <a:pt x="1066" y="362"/>
                    </a:lnTo>
                    <a:lnTo>
                      <a:pt x="914" y="209"/>
                    </a:lnTo>
                    <a:lnTo>
                      <a:pt x="762"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3"/>
              <p:cNvSpPr/>
              <p:nvPr/>
            </p:nvSpPr>
            <p:spPr>
              <a:xfrm>
                <a:off x="4532025" y="-1018150"/>
                <a:ext cx="50925" cy="70875"/>
              </a:xfrm>
              <a:custGeom>
                <a:avLst/>
                <a:gdLst/>
                <a:ahLst/>
                <a:cxnLst/>
                <a:rect l="l" t="t" r="r" b="b"/>
                <a:pathLst>
                  <a:path w="2037" h="2835" extrusionOk="0">
                    <a:moveTo>
                      <a:pt x="781" y="0"/>
                    </a:moveTo>
                    <a:lnTo>
                      <a:pt x="705" y="19"/>
                    </a:lnTo>
                    <a:lnTo>
                      <a:pt x="1" y="304"/>
                    </a:lnTo>
                    <a:lnTo>
                      <a:pt x="1028" y="2834"/>
                    </a:lnTo>
                    <a:lnTo>
                      <a:pt x="1732" y="2549"/>
                    </a:lnTo>
                    <a:lnTo>
                      <a:pt x="1808" y="2530"/>
                    </a:lnTo>
                    <a:lnTo>
                      <a:pt x="1846" y="2473"/>
                    </a:lnTo>
                    <a:lnTo>
                      <a:pt x="1903" y="2416"/>
                    </a:lnTo>
                    <a:lnTo>
                      <a:pt x="1941" y="2359"/>
                    </a:lnTo>
                    <a:lnTo>
                      <a:pt x="2017" y="2188"/>
                    </a:lnTo>
                    <a:lnTo>
                      <a:pt x="2036" y="1997"/>
                    </a:lnTo>
                    <a:lnTo>
                      <a:pt x="2036" y="1788"/>
                    </a:lnTo>
                    <a:lnTo>
                      <a:pt x="2017" y="1541"/>
                    </a:lnTo>
                    <a:lnTo>
                      <a:pt x="1960" y="1294"/>
                    </a:lnTo>
                    <a:lnTo>
                      <a:pt x="1865" y="1027"/>
                    </a:lnTo>
                    <a:lnTo>
                      <a:pt x="1751" y="780"/>
                    </a:lnTo>
                    <a:lnTo>
                      <a:pt x="1618" y="552"/>
                    </a:lnTo>
                    <a:lnTo>
                      <a:pt x="1465" y="361"/>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3"/>
              <p:cNvSpPr/>
              <p:nvPr/>
            </p:nvSpPr>
            <p:spPr>
              <a:xfrm>
                <a:off x="4524425" y="-1011025"/>
                <a:ext cx="40925" cy="64700"/>
              </a:xfrm>
              <a:custGeom>
                <a:avLst/>
                <a:gdLst/>
                <a:ahLst/>
                <a:cxnLst/>
                <a:rect l="l" t="t" r="r" b="b"/>
                <a:pathLst>
                  <a:path w="1637" h="2588" extrusionOk="0">
                    <a:moveTo>
                      <a:pt x="381" y="0"/>
                    </a:moveTo>
                    <a:lnTo>
                      <a:pt x="305" y="19"/>
                    </a:lnTo>
                    <a:lnTo>
                      <a:pt x="248" y="57"/>
                    </a:lnTo>
                    <a:lnTo>
                      <a:pt x="191" y="95"/>
                    </a:lnTo>
                    <a:lnTo>
                      <a:pt x="134" y="153"/>
                    </a:lnTo>
                    <a:lnTo>
                      <a:pt x="96" y="229"/>
                    </a:lnTo>
                    <a:lnTo>
                      <a:pt x="38" y="381"/>
                    </a:lnTo>
                    <a:lnTo>
                      <a:pt x="0" y="571"/>
                    </a:lnTo>
                    <a:lnTo>
                      <a:pt x="0" y="799"/>
                    </a:lnTo>
                    <a:lnTo>
                      <a:pt x="19" y="1028"/>
                    </a:lnTo>
                    <a:lnTo>
                      <a:pt x="76" y="1294"/>
                    </a:lnTo>
                    <a:lnTo>
                      <a:pt x="172" y="1541"/>
                    </a:lnTo>
                    <a:lnTo>
                      <a:pt x="286" y="1807"/>
                    </a:lnTo>
                    <a:lnTo>
                      <a:pt x="419" y="2017"/>
                    </a:lnTo>
                    <a:lnTo>
                      <a:pt x="571" y="2207"/>
                    </a:lnTo>
                    <a:lnTo>
                      <a:pt x="723" y="2378"/>
                    </a:lnTo>
                    <a:lnTo>
                      <a:pt x="875" y="2492"/>
                    </a:lnTo>
                    <a:lnTo>
                      <a:pt x="1047" y="2568"/>
                    </a:lnTo>
                    <a:lnTo>
                      <a:pt x="1123" y="2587"/>
                    </a:lnTo>
                    <a:lnTo>
                      <a:pt x="1256" y="2587"/>
                    </a:lnTo>
                    <a:lnTo>
                      <a:pt x="1332" y="2549"/>
                    </a:lnTo>
                    <a:lnTo>
                      <a:pt x="1389" y="2530"/>
                    </a:lnTo>
                    <a:lnTo>
                      <a:pt x="1446" y="2473"/>
                    </a:lnTo>
                    <a:lnTo>
                      <a:pt x="1503" y="2416"/>
                    </a:lnTo>
                    <a:lnTo>
                      <a:pt x="1541" y="2359"/>
                    </a:lnTo>
                    <a:lnTo>
                      <a:pt x="1598" y="2188"/>
                    </a:lnTo>
                    <a:lnTo>
                      <a:pt x="1636" y="1998"/>
                    </a:lnTo>
                    <a:lnTo>
                      <a:pt x="1636" y="1788"/>
                    </a:lnTo>
                    <a:lnTo>
                      <a:pt x="1617" y="1541"/>
                    </a:lnTo>
                    <a:lnTo>
                      <a:pt x="1560" y="1294"/>
                    </a:lnTo>
                    <a:lnTo>
                      <a:pt x="1465" y="1028"/>
                    </a:lnTo>
                    <a:lnTo>
                      <a:pt x="1351" y="780"/>
                    </a:lnTo>
                    <a:lnTo>
                      <a:pt x="1218" y="552"/>
                    </a:lnTo>
                    <a:lnTo>
                      <a:pt x="1066" y="362"/>
                    </a:lnTo>
                    <a:lnTo>
                      <a:pt x="913" y="210"/>
                    </a:lnTo>
                    <a:lnTo>
                      <a:pt x="761"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3"/>
              <p:cNvSpPr/>
              <p:nvPr/>
            </p:nvSpPr>
            <p:spPr>
              <a:xfrm>
                <a:off x="4569600" y="-929225"/>
                <a:ext cx="51375" cy="71350"/>
              </a:xfrm>
              <a:custGeom>
                <a:avLst/>
                <a:gdLst/>
                <a:ahLst/>
                <a:cxnLst/>
                <a:rect l="l" t="t" r="r" b="b"/>
                <a:pathLst>
                  <a:path w="2055" h="2854" extrusionOk="0">
                    <a:moveTo>
                      <a:pt x="780" y="0"/>
                    </a:moveTo>
                    <a:lnTo>
                      <a:pt x="723" y="19"/>
                    </a:lnTo>
                    <a:lnTo>
                      <a:pt x="1" y="305"/>
                    </a:lnTo>
                    <a:lnTo>
                      <a:pt x="1028" y="2854"/>
                    </a:lnTo>
                    <a:lnTo>
                      <a:pt x="1732" y="2568"/>
                    </a:lnTo>
                    <a:lnTo>
                      <a:pt x="1808" y="2530"/>
                    </a:lnTo>
                    <a:lnTo>
                      <a:pt x="1865" y="2492"/>
                    </a:lnTo>
                    <a:lnTo>
                      <a:pt x="1903" y="2435"/>
                    </a:lnTo>
                    <a:lnTo>
                      <a:pt x="1941" y="2359"/>
                    </a:lnTo>
                    <a:lnTo>
                      <a:pt x="2017" y="2207"/>
                    </a:lnTo>
                    <a:lnTo>
                      <a:pt x="2036" y="1998"/>
                    </a:lnTo>
                    <a:lnTo>
                      <a:pt x="2055" y="1788"/>
                    </a:lnTo>
                    <a:lnTo>
                      <a:pt x="2017" y="1541"/>
                    </a:lnTo>
                    <a:lnTo>
                      <a:pt x="1960" y="1294"/>
                    </a:lnTo>
                    <a:lnTo>
                      <a:pt x="1865" y="1027"/>
                    </a:lnTo>
                    <a:lnTo>
                      <a:pt x="1751" y="780"/>
                    </a:lnTo>
                    <a:lnTo>
                      <a:pt x="1617" y="552"/>
                    </a:lnTo>
                    <a:lnTo>
                      <a:pt x="1484" y="362"/>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3"/>
              <p:cNvSpPr/>
              <p:nvPr/>
            </p:nvSpPr>
            <p:spPr>
              <a:xfrm>
                <a:off x="4562000" y="-922100"/>
                <a:ext cx="40925" cy="64700"/>
              </a:xfrm>
              <a:custGeom>
                <a:avLst/>
                <a:gdLst/>
                <a:ahLst/>
                <a:cxnLst/>
                <a:rect l="l" t="t" r="r" b="b"/>
                <a:pathLst>
                  <a:path w="1637" h="2588" extrusionOk="0">
                    <a:moveTo>
                      <a:pt x="381" y="1"/>
                    </a:moveTo>
                    <a:lnTo>
                      <a:pt x="305" y="20"/>
                    </a:lnTo>
                    <a:lnTo>
                      <a:pt x="247" y="58"/>
                    </a:lnTo>
                    <a:lnTo>
                      <a:pt x="190" y="96"/>
                    </a:lnTo>
                    <a:lnTo>
                      <a:pt x="133" y="153"/>
                    </a:lnTo>
                    <a:lnTo>
                      <a:pt x="95" y="229"/>
                    </a:lnTo>
                    <a:lnTo>
                      <a:pt x="38" y="381"/>
                    </a:lnTo>
                    <a:lnTo>
                      <a:pt x="0" y="590"/>
                    </a:lnTo>
                    <a:lnTo>
                      <a:pt x="0" y="799"/>
                    </a:lnTo>
                    <a:lnTo>
                      <a:pt x="38" y="1047"/>
                    </a:lnTo>
                    <a:lnTo>
                      <a:pt x="95" y="1294"/>
                    </a:lnTo>
                    <a:lnTo>
                      <a:pt x="171" y="1560"/>
                    </a:lnTo>
                    <a:lnTo>
                      <a:pt x="285" y="1808"/>
                    </a:lnTo>
                    <a:lnTo>
                      <a:pt x="419" y="2036"/>
                    </a:lnTo>
                    <a:lnTo>
                      <a:pt x="571" y="2226"/>
                    </a:lnTo>
                    <a:lnTo>
                      <a:pt x="723" y="2378"/>
                    </a:lnTo>
                    <a:lnTo>
                      <a:pt x="894" y="2492"/>
                    </a:lnTo>
                    <a:lnTo>
                      <a:pt x="1046" y="2569"/>
                    </a:lnTo>
                    <a:lnTo>
                      <a:pt x="1122" y="2588"/>
                    </a:lnTo>
                    <a:lnTo>
                      <a:pt x="1256" y="2588"/>
                    </a:lnTo>
                    <a:lnTo>
                      <a:pt x="1332" y="2569"/>
                    </a:lnTo>
                    <a:lnTo>
                      <a:pt x="1389" y="2531"/>
                    </a:lnTo>
                    <a:lnTo>
                      <a:pt x="1446" y="2492"/>
                    </a:lnTo>
                    <a:lnTo>
                      <a:pt x="1503" y="2435"/>
                    </a:lnTo>
                    <a:lnTo>
                      <a:pt x="1541" y="2359"/>
                    </a:lnTo>
                    <a:lnTo>
                      <a:pt x="1598" y="2207"/>
                    </a:lnTo>
                    <a:lnTo>
                      <a:pt x="1636" y="1998"/>
                    </a:lnTo>
                    <a:lnTo>
                      <a:pt x="1636" y="1789"/>
                    </a:lnTo>
                    <a:lnTo>
                      <a:pt x="1617" y="1541"/>
                    </a:lnTo>
                    <a:lnTo>
                      <a:pt x="1560" y="1294"/>
                    </a:lnTo>
                    <a:lnTo>
                      <a:pt x="1465" y="1028"/>
                    </a:lnTo>
                    <a:lnTo>
                      <a:pt x="1351" y="780"/>
                    </a:lnTo>
                    <a:lnTo>
                      <a:pt x="1218" y="552"/>
                    </a:lnTo>
                    <a:lnTo>
                      <a:pt x="1065" y="362"/>
                    </a:lnTo>
                    <a:lnTo>
                      <a:pt x="913" y="210"/>
                    </a:lnTo>
                    <a:lnTo>
                      <a:pt x="761" y="96"/>
                    </a:lnTo>
                    <a:lnTo>
                      <a:pt x="609" y="20"/>
                    </a:lnTo>
                    <a:lnTo>
                      <a:pt x="5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3"/>
              <p:cNvSpPr/>
              <p:nvPr/>
            </p:nvSpPr>
            <p:spPr>
              <a:xfrm>
                <a:off x="4607175" y="-840300"/>
                <a:ext cx="51375" cy="71350"/>
              </a:xfrm>
              <a:custGeom>
                <a:avLst/>
                <a:gdLst/>
                <a:ahLst/>
                <a:cxnLst/>
                <a:rect l="l" t="t" r="r" b="b"/>
                <a:pathLst>
                  <a:path w="2055" h="2854" extrusionOk="0">
                    <a:moveTo>
                      <a:pt x="780" y="0"/>
                    </a:moveTo>
                    <a:lnTo>
                      <a:pt x="723" y="38"/>
                    </a:lnTo>
                    <a:lnTo>
                      <a:pt x="0" y="324"/>
                    </a:lnTo>
                    <a:lnTo>
                      <a:pt x="1027" y="2854"/>
                    </a:lnTo>
                    <a:lnTo>
                      <a:pt x="1750" y="2568"/>
                    </a:lnTo>
                    <a:lnTo>
                      <a:pt x="1807" y="2530"/>
                    </a:lnTo>
                    <a:lnTo>
                      <a:pt x="1864" y="2492"/>
                    </a:lnTo>
                    <a:lnTo>
                      <a:pt x="1902" y="2435"/>
                    </a:lnTo>
                    <a:lnTo>
                      <a:pt x="1960" y="2359"/>
                    </a:lnTo>
                    <a:lnTo>
                      <a:pt x="2017" y="2207"/>
                    </a:lnTo>
                    <a:lnTo>
                      <a:pt x="2055" y="2017"/>
                    </a:lnTo>
                    <a:lnTo>
                      <a:pt x="2055" y="1788"/>
                    </a:lnTo>
                    <a:lnTo>
                      <a:pt x="2017" y="1560"/>
                    </a:lnTo>
                    <a:lnTo>
                      <a:pt x="1960" y="1294"/>
                    </a:lnTo>
                    <a:lnTo>
                      <a:pt x="1883" y="1047"/>
                    </a:lnTo>
                    <a:lnTo>
                      <a:pt x="1750" y="780"/>
                    </a:lnTo>
                    <a:lnTo>
                      <a:pt x="1617" y="571"/>
                    </a:lnTo>
                    <a:lnTo>
                      <a:pt x="1484" y="381"/>
                    </a:lnTo>
                    <a:lnTo>
                      <a:pt x="1332" y="210"/>
                    </a:lnTo>
                    <a:lnTo>
                      <a:pt x="1161" y="95"/>
                    </a:lnTo>
                    <a:lnTo>
                      <a:pt x="1008" y="19"/>
                    </a:lnTo>
                    <a:lnTo>
                      <a:pt x="9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3"/>
              <p:cNvSpPr/>
              <p:nvPr/>
            </p:nvSpPr>
            <p:spPr>
              <a:xfrm>
                <a:off x="4599550" y="-833175"/>
                <a:ext cx="40925" cy="64700"/>
              </a:xfrm>
              <a:custGeom>
                <a:avLst/>
                <a:gdLst/>
                <a:ahLst/>
                <a:cxnLst/>
                <a:rect l="l" t="t" r="r" b="b"/>
                <a:pathLst>
                  <a:path w="1637" h="2588" extrusionOk="0">
                    <a:moveTo>
                      <a:pt x="457" y="1"/>
                    </a:moveTo>
                    <a:lnTo>
                      <a:pt x="381" y="20"/>
                    </a:lnTo>
                    <a:lnTo>
                      <a:pt x="305" y="39"/>
                    </a:lnTo>
                    <a:lnTo>
                      <a:pt x="248" y="58"/>
                    </a:lnTo>
                    <a:lnTo>
                      <a:pt x="191" y="115"/>
                    </a:lnTo>
                    <a:lnTo>
                      <a:pt x="153" y="172"/>
                    </a:lnTo>
                    <a:lnTo>
                      <a:pt x="96" y="229"/>
                    </a:lnTo>
                    <a:lnTo>
                      <a:pt x="39" y="400"/>
                    </a:lnTo>
                    <a:lnTo>
                      <a:pt x="1" y="590"/>
                    </a:lnTo>
                    <a:lnTo>
                      <a:pt x="1" y="800"/>
                    </a:lnTo>
                    <a:lnTo>
                      <a:pt x="39" y="1047"/>
                    </a:lnTo>
                    <a:lnTo>
                      <a:pt x="96" y="1294"/>
                    </a:lnTo>
                    <a:lnTo>
                      <a:pt x="172" y="1561"/>
                    </a:lnTo>
                    <a:lnTo>
                      <a:pt x="305" y="1808"/>
                    </a:lnTo>
                    <a:lnTo>
                      <a:pt x="438" y="2036"/>
                    </a:lnTo>
                    <a:lnTo>
                      <a:pt x="572" y="2226"/>
                    </a:lnTo>
                    <a:lnTo>
                      <a:pt x="724" y="2379"/>
                    </a:lnTo>
                    <a:lnTo>
                      <a:pt x="895" y="2493"/>
                    </a:lnTo>
                    <a:lnTo>
                      <a:pt x="1047" y="2569"/>
                    </a:lnTo>
                    <a:lnTo>
                      <a:pt x="1123" y="2588"/>
                    </a:lnTo>
                    <a:lnTo>
                      <a:pt x="1275" y="2588"/>
                    </a:lnTo>
                    <a:lnTo>
                      <a:pt x="1332" y="2569"/>
                    </a:lnTo>
                    <a:lnTo>
                      <a:pt x="1409" y="2531"/>
                    </a:lnTo>
                    <a:lnTo>
                      <a:pt x="1466" y="2493"/>
                    </a:lnTo>
                    <a:lnTo>
                      <a:pt x="1504" y="2436"/>
                    </a:lnTo>
                    <a:lnTo>
                      <a:pt x="1542" y="2359"/>
                    </a:lnTo>
                    <a:lnTo>
                      <a:pt x="1618" y="2207"/>
                    </a:lnTo>
                    <a:lnTo>
                      <a:pt x="1637" y="2017"/>
                    </a:lnTo>
                    <a:lnTo>
                      <a:pt x="1637" y="1789"/>
                    </a:lnTo>
                    <a:lnTo>
                      <a:pt x="1618" y="1561"/>
                    </a:lnTo>
                    <a:lnTo>
                      <a:pt x="1561" y="1294"/>
                    </a:lnTo>
                    <a:lnTo>
                      <a:pt x="1466" y="1047"/>
                    </a:lnTo>
                    <a:lnTo>
                      <a:pt x="1351" y="781"/>
                    </a:lnTo>
                    <a:lnTo>
                      <a:pt x="1218" y="571"/>
                    </a:lnTo>
                    <a:lnTo>
                      <a:pt x="1066" y="381"/>
                    </a:lnTo>
                    <a:lnTo>
                      <a:pt x="914" y="210"/>
                    </a:lnTo>
                    <a:lnTo>
                      <a:pt x="762" y="96"/>
                    </a:lnTo>
                    <a:lnTo>
                      <a:pt x="610" y="20"/>
                    </a:lnTo>
                    <a:lnTo>
                      <a:pt x="5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3"/>
              <p:cNvSpPr/>
              <p:nvPr/>
            </p:nvSpPr>
            <p:spPr>
              <a:xfrm>
                <a:off x="4344175" y="-1514175"/>
                <a:ext cx="116075" cy="220700"/>
              </a:xfrm>
              <a:custGeom>
                <a:avLst/>
                <a:gdLst/>
                <a:ahLst/>
                <a:cxnLst/>
                <a:rect l="l" t="t" r="r" b="b"/>
                <a:pathLst>
                  <a:path w="4643" h="8828" extrusionOk="0">
                    <a:moveTo>
                      <a:pt x="2189" y="1"/>
                    </a:moveTo>
                    <a:lnTo>
                      <a:pt x="1960" y="77"/>
                    </a:lnTo>
                    <a:lnTo>
                      <a:pt x="1732" y="172"/>
                    </a:lnTo>
                    <a:lnTo>
                      <a:pt x="1504" y="324"/>
                    </a:lnTo>
                    <a:lnTo>
                      <a:pt x="1294" y="495"/>
                    </a:lnTo>
                    <a:lnTo>
                      <a:pt x="1104" y="724"/>
                    </a:lnTo>
                    <a:lnTo>
                      <a:pt x="914" y="971"/>
                    </a:lnTo>
                    <a:lnTo>
                      <a:pt x="743" y="1256"/>
                    </a:lnTo>
                    <a:lnTo>
                      <a:pt x="591" y="1561"/>
                    </a:lnTo>
                    <a:lnTo>
                      <a:pt x="457" y="1903"/>
                    </a:lnTo>
                    <a:lnTo>
                      <a:pt x="324" y="2264"/>
                    </a:lnTo>
                    <a:lnTo>
                      <a:pt x="229" y="2645"/>
                    </a:lnTo>
                    <a:lnTo>
                      <a:pt x="134" y="3044"/>
                    </a:lnTo>
                    <a:lnTo>
                      <a:pt x="58" y="3463"/>
                    </a:lnTo>
                    <a:lnTo>
                      <a:pt x="20" y="3900"/>
                    </a:lnTo>
                    <a:lnTo>
                      <a:pt x="1" y="4357"/>
                    </a:lnTo>
                    <a:lnTo>
                      <a:pt x="1" y="4813"/>
                    </a:lnTo>
                    <a:lnTo>
                      <a:pt x="20" y="5251"/>
                    </a:lnTo>
                    <a:lnTo>
                      <a:pt x="77" y="5669"/>
                    </a:lnTo>
                    <a:lnTo>
                      <a:pt x="134" y="6069"/>
                    </a:lnTo>
                    <a:lnTo>
                      <a:pt x="229" y="6468"/>
                    </a:lnTo>
                    <a:lnTo>
                      <a:pt x="343" y="6830"/>
                    </a:lnTo>
                    <a:lnTo>
                      <a:pt x="457" y="7172"/>
                    </a:lnTo>
                    <a:lnTo>
                      <a:pt x="610" y="7496"/>
                    </a:lnTo>
                    <a:lnTo>
                      <a:pt x="762" y="7781"/>
                    </a:lnTo>
                    <a:lnTo>
                      <a:pt x="933" y="8047"/>
                    </a:lnTo>
                    <a:lnTo>
                      <a:pt x="1123" y="8275"/>
                    </a:lnTo>
                    <a:lnTo>
                      <a:pt x="1313" y="8466"/>
                    </a:lnTo>
                    <a:lnTo>
                      <a:pt x="1523" y="8618"/>
                    </a:lnTo>
                    <a:lnTo>
                      <a:pt x="1751" y="8732"/>
                    </a:lnTo>
                    <a:lnTo>
                      <a:pt x="1979" y="8789"/>
                    </a:lnTo>
                    <a:lnTo>
                      <a:pt x="2093" y="8808"/>
                    </a:lnTo>
                    <a:lnTo>
                      <a:pt x="2208" y="8827"/>
                    </a:lnTo>
                    <a:lnTo>
                      <a:pt x="2341" y="8827"/>
                    </a:lnTo>
                    <a:lnTo>
                      <a:pt x="2455" y="8808"/>
                    </a:lnTo>
                    <a:lnTo>
                      <a:pt x="2683" y="8751"/>
                    </a:lnTo>
                    <a:lnTo>
                      <a:pt x="2911" y="8637"/>
                    </a:lnTo>
                    <a:lnTo>
                      <a:pt x="3121" y="8504"/>
                    </a:lnTo>
                    <a:lnTo>
                      <a:pt x="3330" y="8313"/>
                    </a:lnTo>
                    <a:lnTo>
                      <a:pt x="3539" y="8104"/>
                    </a:lnTo>
                    <a:lnTo>
                      <a:pt x="3710" y="7857"/>
                    </a:lnTo>
                    <a:lnTo>
                      <a:pt x="3881" y="7572"/>
                    </a:lnTo>
                    <a:lnTo>
                      <a:pt x="4053" y="7267"/>
                    </a:lnTo>
                    <a:lnTo>
                      <a:pt x="4186" y="6925"/>
                    </a:lnTo>
                    <a:lnTo>
                      <a:pt x="4319" y="6563"/>
                    </a:lnTo>
                    <a:lnTo>
                      <a:pt x="4414" y="6183"/>
                    </a:lnTo>
                    <a:lnTo>
                      <a:pt x="4509" y="5765"/>
                    </a:lnTo>
                    <a:lnTo>
                      <a:pt x="4566" y="5346"/>
                    </a:lnTo>
                    <a:lnTo>
                      <a:pt x="4623" y="4908"/>
                    </a:lnTo>
                    <a:lnTo>
                      <a:pt x="4642" y="4471"/>
                    </a:lnTo>
                    <a:lnTo>
                      <a:pt x="4642" y="4014"/>
                    </a:lnTo>
                    <a:lnTo>
                      <a:pt x="4623" y="3577"/>
                    </a:lnTo>
                    <a:lnTo>
                      <a:pt x="4566" y="3139"/>
                    </a:lnTo>
                    <a:lnTo>
                      <a:pt x="4490" y="2740"/>
                    </a:lnTo>
                    <a:lnTo>
                      <a:pt x="4414" y="2360"/>
                    </a:lnTo>
                    <a:lnTo>
                      <a:pt x="4300" y="1979"/>
                    </a:lnTo>
                    <a:lnTo>
                      <a:pt x="4186" y="1637"/>
                    </a:lnTo>
                    <a:lnTo>
                      <a:pt x="4034" y="1332"/>
                    </a:lnTo>
                    <a:lnTo>
                      <a:pt x="3881" y="1028"/>
                    </a:lnTo>
                    <a:lnTo>
                      <a:pt x="3710" y="781"/>
                    </a:lnTo>
                    <a:lnTo>
                      <a:pt x="3520" y="552"/>
                    </a:lnTo>
                    <a:lnTo>
                      <a:pt x="3311" y="362"/>
                    </a:lnTo>
                    <a:lnTo>
                      <a:pt x="3102" y="210"/>
                    </a:lnTo>
                    <a:lnTo>
                      <a:pt x="2892" y="96"/>
                    </a:lnTo>
                    <a:lnTo>
                      <a:pt x="2664" y="20"/>
                    </a:lnTo>
                    <a:lnTo>
                      <a:pt x="25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3"/>
              <p:cNvSpPr/>
              <p:nvPr/>
            </p:nvSpPr>
            <p:spPr>
              <a:xfrm>
                <a:off x="4372725" y="-1459950"/>
                <a:ext cx="57075" cy="112250"/>
              </a:xfrm>
              <a:custGeom>
                <a:avLst/>
                <a:gdLst/>
                <a:ahLst/>
                <a:cxnLst/>
                <a:rect l="l" t="t" r="r" b="b"/>
                <a:pathLst>
                  <a:path w="2283" h="4490" extrusionOk="0">
                    <a:moveTo>
                      <a:pt x="1104" y="0"/>
                    </a:moveTo>
                    <a:lnTo>
                      <a:pt x="989" y="38"/>
                    </a:lnTo>
                    <a:lnTo>
                      <a:pt x="875" y="95"/>
                    </a:lnTo>
                    <a:lnTo>
                      <a:pt x="761" y="171"/>
                    </a:lnTo>
                    <a:lnTo>
                      <a:pt x="666" y="248"/>
                    </a:lnTo>
                    <a:lnTo>
                      <a:pt x="571" y="362"/>
                    </a:lnTo>
                    <a:lnTo>
                      <a:pt x="476" y="495"/>
                    </a:lnTo>
                    <a:lnTo>
                      <a:pt x="381" y="628"/>
                    </a:lnTo>
                    <a:lnTo>
                      <a:pt x="305" y="799"/>
                    </a:lnTo>
                    <a:lnTo>
                      <a:pt x="229" y="970"/>
                    </a:lnTo>
                    <a:lnTo>
                      <a:pt x="171" y="1142"/>
                    </a:lnTo>
                    <a:lnTo>
                      <a:pt x="114" y="1332"/>
                    </a:lnTo>
                    <a:lnTo>
                      <a:pt x="76" y="1541"/>
                    </a:lnTo>
                    <a:lnTo>
                      <a:pt x="38" y="1769"/>
                    </a:lnTo>
                    <a:lnTo>
                      <a:pt x="19" y="1979"/>
                    </a:lnTo>
                    <a:lnTo>
                      <a:pt x="0" y="2207"/>
                    </a:lnTo>
                    <a:lnTo>
                      <a:pt x="0" y="2435"/>
                    </a:lnTo>
                    <a:lnTo>
                      <a:pt x="19" y="2663"/>
                    </a:lnTo>
                    <a:lnTo>
                      <a:pt x="38" y="2873"/>
                    </a:lnTo>
                    <a:lnTo>
                      <a:pt x="76" y="3082"/>
                    </a:lnTo>
                    <a:lnTo>
                      <a:pt x="114" y="3291"/>
                    </a:lnTo>
                    <a:lnTo>
                      <a:pt x="171" y="3462"/>
                    </a:lnTo>
                    <a:lnTo>
                      <a:pt x="229" y="3653"/>
                    </a:lnTo>
                    <a:lnTo>
                      <a:pt x="305" y="3805"/>
                    </a:lnTo>
                    <a:lnTo>
                      <a:pt x="381" y="3957"/>
                    </a:lnTo>
                    <a:lnTo>
                      <a:pt x="476" y="4090"/>
                    </a:lnTo>
                    <a:lnTo>
                      <a:pt x="571" y="4204"/>
                    </a:lnTo>
                    <a:lnTo>
                      <a:pt x="666" y="4299"/>
                    </a:lnTo>
                    <a:lnTo>
                      <a:pt x="780" y="4375"/>
                    </a:lnTo>
                    <a:lnTo>
                      <a:pt x="894" y="4432"/>
                    </a:lnTo>
                    <a:lnTo>
                      <a:pt x="1008" y="4471"/>
                    </a:lnTo>
                    <a:lnTo>
                      <a:pt x="1123" y="4490"/>
                    </a:lnTo>
                    <a:lnTo>
                      <a:pt x="1218" y="4471"/>
                    </a:lnTo>
                    <a:lnTo>
                      <a:pt x="1313" y="4471"/>
                    </a:lnTo>
                    <a:lnTo>
                      <a:pt x="1389" y="4432"/>
                    </a:lnTo>
                    <a:lnTo>
                      <a:pt x="1484" y="4394"/>
                    </a:lnTo>
                    <a:lnTo>
                      <a:pt x="1636" y="4280"/>
                    </a:lnTo>
                    <a:lnTo>
                      <a:pt x="1788" y="4109"/>
                    </a:lnTo>
                    <a:lnTo>
                      <a:pt x="1941" y="3919"/>
                    </a:lnTo>
                    <a:lnTo>
                      <a:pt x="2055" y="3691"/>
                    </a:lnTo>
                    <a:lnTo>
                      <a:pt x="2150" y="3424"/>
                    </a:lnTo>
                    <a:lnTo>
                      <a:pt x="2245" y="3139"/>
                    </a:lnTo>
                    <a:lnTo>
                      <a:pt x="1180" y="2245"/>
                    </a:lnTo>
                    <a:lnTo>
                      <a:pt x="2283" y="1389"/>
                    </a:lnTo>
                    <a:lnTo>
                      <a:pt x="2207" y="1104"/>
                    </a:lnTo>
                    <a:lnTo>
                      <a:pt x="2131" y="837"/>
                    </a:lnTo>
                    <a:lnTo>
                      <a:pt x="2017" y="590"/>
                    </a:lnTo>
                    <a:lnTo>
                      <a:pt x="1883" y="400"/>
                    </a:lnTo>
                    <a:lnTo>
                      <a:pt x="1731" y="229"/>
                    </a:lnTo>
                    <a:lnTo>
                      <a:pt x="1579" y="114"/>
                    </a:lnTo>
                    <a:lnTo>
                      <a:pt x="1503" y="57"/>
                    </a:lnTo>
                    <a:lnTo>
                      <a:pt x="1408" y="19"/>
                    </a:lnTo>
                    <a:lnTo>
                      <a:pt x="13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3"/>
              <p:cNvSpPr/>
              <p:nvPr/>
            </p:nvSpPr>
            <p:spPr>
              <a:xfrm>
                <a:off x="4440725" y="-1512275"/>
                <a:ext cx="116050" cy="221175"/>
              </a:xfrm>
              <a:custGeom>
                <a:avLst/>
                <a:gdLst/>
                <a:ahLst/>
                <a:cxnLst/>
                <a:rect l="l" t="t" r="r" b="b"/>
                <a:pathLst>
                  <a:path w="4642" h="8847" extrusionOk="0">
                    <a:moveTo>
                      <a:pt x="2302" y="1"/>
                    </a:moveTo>
                    <a:lnTo>
                      <a:pt x="2188" y="20"/>
                    </a:lnTo>
                    <a:lnTo>
                      <a:pt x="1960" y="77"/>
                    </a:lnTo>
                    <a:lnTo>
                      <a:pt x="1731" y="191"/>
                    </a:lnTo>
                    <a:lnTo>
                      <a:pt x="1522" y="324"/>
                    </a:lnTo>
                    <a:lnTo>
                      <a:pt x="1313" y="514"/>
                    </a:lnTo>
                    <a:lnTo>
                      <a:pt x="1104" y="724"/>
                    </a:lnTo>
                    <a:lnTo>
                      <a:pt x="933" y="971"/>
                    </a:lnTo>
                    <a:lnTo>
                      <a:pt x="761" y="1256"/>
                    </a:lnTo>
                    <a:lnTo>
                      <a:pt x="590" y="1580"/>
                    </a:lnTo>
                    <a:lnTo>
                      <a:pt x="457" y="1903"/>
                    </a:lnTo>
                    <a:lnTo>
                      <a:pt x="324" y="2264"/>
                    </a:lnTo>
                    <a:lnTo>
                      <a:pt x="229" y="2645"/>
                    </a:lnTo>
                    <a:lnTo>
                      <a:pt x="134" y="3063"/>
                    </a:lnTo>
                    <a:lnTo>
                      <a:pt x="77" y="3482"/>
                    </a:lnTo>
                    <a:lnTo>
                      <a:pt x="19" y="3919"/>
                    </a:lnTo>
                    <a:lnTo>
                      <a:pt x="0" y="4376"/>
                    </a:lnTo>
                    <a:lnTo>
                      <a:pt x="0" y="4813"/>
                    </a:lnTo>
                    <a:lnTo>
                      <a:pt x="19" y="5251"/>
                    </a:lnTo>
                    <a:lnTo>
                      <a:pt x="77" y="5689"/>
                    </a:lnTo>
                    <a:lnTo>
                      <a:pt x="153" y="6088"/>
                    </a:lnTo>
                    <a:lnTo>
                      <a:pt x="229" y="6487"/>
                    </a:lnTo>
                    <a:lnTo>
                      <a:pt x="343" y="6849"/>
                    </a:lnTo>
                    <a:lnTo>
                      <a:pt x="457" y="7191"/>
                    </a:lnTo>
                    <a:lnTo>
                      <a:pt x="609" y="7515"/>
                    </a:lnTo>
                    <a:lnTo>
                      <a:pt x="761" y="7800"/>
                    </a:lnTo>
                    <a:lnTo>
                      <a:pt x="933" y="8047"/>
                    </a:lnTo>
                    <a:lnTo>
                      <a:pt x="1123" y="8276"/>
                    </a:lnTo>
                    <a:lnTo>
                      <a:pt x="1332" y="8466"/>
                    </a:lnTo>
                    <a:lnTo>
                      <a:pt x="1541" y="8618"/>
                    </a:lnTo>
                    <a:lnTo>
                      <a:pt x="1751" y="8732"/>
                    </a:lnTo>
                    <a:lnTo>
                      <a:pt x="1979" y="8808"/>
                    </a:lnTo>
                    <a:lnTo>
                      <a:pt x="2093" y="8827"/>
                    </a:lnTo>
                    <a:lnTo>
                      <a:pt x="2226" y="8846"/>
                    </a:lnTo>
                    <a:lnTo>
                      <a:pt x="2340" y="8827"/>
                    </a:lnTo>
                    <a:lnTo>
                      <a:pt x="2454" y="8827"/>
                    </a:lnTo>
                    <a:lnTo>
                      <a:pt x="2683" y="8751"/>
                    </a:lnTo>
                    <a:lnTo>
                      <a:pt x="2911" y="8656"/>
                    </a:lnTo>
                    <a:lnTo>
                      <a:pt x="3139" y="8504"/>
                    </a:lnTo>
                    <a:lnTo>
                      <a:pt x="3348" y="8333"/>
                    </a:lnTo>
                    <a:lnTo>
                      <a:pt x="3539" y="8123"/>
                    </a:lnTo>
                    <a:lnTo>
                      <a:pt x="3729" y="7857"/>
                    </a:lnTo>
                    <a:lnTo>
                      <a:pt x="3900" y="7591"/>
                    </a:lnTo>
                    <a:lnTo>
                      <a:pt x="4052" y="7267"/>
                    </a:lnTo>
                    <a:lnTo>
                      <a:pt x="4185" y="6944"/>
                    </a:lnTo>
                    <a:lnTo>
                      <a:pt x="4319" y="6583"/>
                    </a:lnTo>
                    <a:lnTo>
                      <a:pt x="4414" y="6183"/>
                    </a:lnTo>
                    <a:lnTo>
                      <a:pt x="4509" y="5784"/>
                    </a:lnTo>
                    <a:lnTo>
                      <a:pt x="4585" y="5365"/>
                    </a:lnTo>
                    <a:lnTo>
                      <a:pt x="4623" y="4928"/>
                    </a:lnTo>
                    <a:lnTo>
                      <a:pt x="4642" y="4471"/>
                    </a:lnTo>
                    <a:lnTo>
                      <a:pt x="4642" y="4034"/>
                    </a:lnTo>
                    <a:lnTo>
                      <a:pt x="4623" y="3577"/>
                    </a:lnTo>
                    <a:lnTo>
                      <a:pt x="4566" y="3159"/>
                    </a:lnTo>
                    <a:lnTo>
                      <a:pt x="4509" y="2759"/>
                    </a:lnTo>
                    <a:lnTo>
                      <a:pt x="4414" y="2360"/>
                    </a:lnTo>
                    <a:lnTo>
                      <a:pt x="4300" y="1998"/>
                    </a:lnTo>
                    <a:lnTo>
                      <a:pt x="4185" y="1656"/>
                    </a:lnTo>
                    <a:lnTo>
                      <a:pt x="4033" y="1332"/>
                    </a:lnTo>
                    <a:lnTo>
                      <a:pt x="3881" y="1047"/>
                    </a:lnTo>
                    <a:lnTo>
                      <a:pt x="3710" y="781"/>
                    </a:lnTo>
                    <a:lnTo>
                      <a:pt x="3520" y="571"/>
                    </a:lnTo>
                    <a:lnTo>
                      <a:pt x="3329" y="381"/>
                    </a:lnTo>
                    <a:lnTo>
                      <a:pt x="3120" y="229"/>
                    </a:lnTo>
                    <a:lnTo>
                      <a:pt x="2892" y="115"/>
                    </a:lnTo>
                    <a:lnTo>
                      <a:pt x="2664" y="39"/>
                    </a:lnTo>
                    <a:lnTo>
                      <a:pt x="2549" y="20"/>
                    </a:lnTo>
                    <a:lnTo>
                      <a:pt x="24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3"/>
              <p:cNvSpPr/>
              <p:nvPr/>
            </p:nvSpPr>
            <p:spPr>
              <a:xfrm>
                <a:off x="4469250" y="-1457575"/>
                <a:ext cx="57100" cy="111775"/>
              </a:xfrm>
              <a:custGeom>
                <a:avLst/>
                <a:gdLst/>
                <a:ahLst/>
                <a:cxnLst/>
                <a:rect l="l" t="t" r="r" b="b"/>
                <a:pathLst>
                  <a:path w="2284" h="4471" extrusionOk="0">
                    <a:moveTo>
                      <a:pt x="1123" y="0"/>
                    </a:moveTo>
                    <a:lnTo>
                      <a:pt x="990" y="38"/>
                    </a:lnTo>
                    <a:lnTo>
                      <a:pt x="876" y="76"/>
                    </a:lnTo>
                    <a:lnTo>
                      <a:pt x="781" y="153"/>
                    </a:lnTo>
                    <a:lnTo>
                      <a:pt x="667" y="248"/>
                    </a:lnTo>
                    <a:lnTo>
                      <a:pt x="571" y="362"/>
                    </a:lnTo>
                    <a:lnTo>
                      <a:pt x="476" y="495"/>
                    </a:lnTo>
                    <a:lnTo>
                      <a:pt x="381" y="628"/>
                    </a:lnTo>
                    <a:lnTo>
                      <a:pt x="305" y="780"/>
                    </a:lnTo>
                    <a:lnTo>
                      <a:pt x="229" y="952"/>
                    </a:lnTo>
                    <a:lnTo>
                      <a:pt x="172" y="1142"/>
                    </a:lnTo>
                    <a:lnTo>
                      <a:pt x="115" y="1332"/>
                    </a:lnTo>
                    <a:lnTo>
                      <a:pt x="77" y="1541"/>
                    </a:lnTo>
                    <a:lnTo>
                      <a:pt x="39" y="1750"/>
                    </a:lnTo>
                    <a:lnTo>
                      <a:pt x="20" y="1979"/>
                    </a:lnTo>
                    <a:lnTo>
                      <a:pt x="1" y="2207"/>
                    </a:lnTo>
                    <a:lnTo>
                      <a:pt x="1" y="2435"/>
                    </a:lnTo>
                    <a:lnTo>
                      <a:pt x="20" y="2664"/>
                    </a:lnTo>
                    <a:lnTo>
                      <a:pt x="39" y="2873"/>
                    </a:lnTo>
                    <a:lnTo>
                      <a:pt x="77" y="3082"/>
                    </a:lnTo>
                    <a:lnTo>
                      <a:pt x="115" y="3272"/>
                    </a:lnTo>
                    <a:lnTo>
                      <a:pt x="172" y="3462"/>
                    </a:lnTo>
                    <a:lnTo>
                      <a:pt x="248" y="3634"/>
                    </a:lnTo>
                    <a:lnTo>
                      <a:pt x="305" y="3805"/>
                    </a:lnTo>
                    <a:lnTo>
                      <a:pt x="400" y="3957"/>
                    </a:lnTo>
                    <a:lnTo>
                      <a:pt x="476" y="4071"/>
                    </a:lnTo>
                    <a:lnTo>
                      <a:pt x="571" y="4204"/>
                    </a:lnTo>
                    <a:lnTo>
                      <a:pt x="667" y="4299"/>
                    </a:lnTo>
                    <a:lnTo>
                      <a:pt x="781" y="4376"/>
                    </a:lnTo>
                    <a:lnTo>
                      <a:pt x="895" y="4433"/>
                    </a:lnTo>
                    <a:lnTo>
                      <a:pt x="1009" y="4471"/>
                    </a:lnTo>
                    <a:lnTo>
                      <a:pt x="1218" y="4471"/>
                    </a:lnTo>
                    <a:lnTo>
                      <a:pt x="1313" y="4452"/>
                    </a:lnTo>
                    <a:lnTo>
                      <a:pt x="1389" y="4433"/>
                    </a:lnTo>
                    <a:lnTo>
                      <a:pt x="1485" y="4395"/>
                    </a:lnTo>
                    <a:lnTo>
                      <a:pt x="1637" y="4261"/>
                    </a:lnTo>
                    <a:lnTo>
                      <a:pt x="1789" y="4109"/>
                    </a:lnTo>
                    <a:lnTo>
                      <a:pt x="1941" y="3919"/>
                    </a:lnTo>
                    <a:lnTo>
                      <a:pt x="2055" y="3691"/>
                    </a:lnTo>
                    <a:lnTo>
                      <a:pt x="2169" y="3424"/>
                    </a:lnTo>
                    <a:lnTo>
                      <a:pt x="2245" y="3139"/>
                    </a:lnTo>
                    <a:lnTo>
                      <a:pt x="1180" y="2226"/>
                    </a:lnTo>
                    <a:lnTo>
                      <a:pt x="2283" y="1389"/>
                    </a:lnTo>
                    <a:lnTo>
                      <a:pt x="2226" y="1085"/>
                    </a:lnTo>
                    <a:lnTo>
                      <a:pt x="2131" y="837"/>
                    </a:lnTo>
                    <a:lnTo>
                      <a:pt x="2017" y="590"/>
                    </a:lnTo>
                    <a:lnTo>
                      <a:pt x="1884" y="381"/>
                    </a:lnTo>
                    <a:lnTo>
                      <a:pt x="1751" y="229"/>
                    </a:lnTo>
                    <a:lnTo>
                      <a:pt x="1580" y="96"/>
                    </a:lnTo>
                    <a:lnTo>
                      <a:pt x="1504" y="57"/>
                    </a:lnTo>
                    <a:lnTo>
                      <a:pt x="1408" y="19"/>
                    </a:lnTo>
                    <a:lnTo>
                      <a:pt x="13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3"/>
              <p:cNvSpPr/>
              <p:nvPr/>
            </p:nvSpPr>
            <p:spPr>
              <a:xfrm>
                <a:off x="4547725" y="-1231200"/>
                <a:ext cx="231150" cy="216875"/>
              </a:xfrm>
              <a:custGeom>
                <a:avLst/>
                <a:gdLst/>
                <a:ahLst/>
                <a:cxnLst/>
                <a:rect l="l" t="t" r="r" b="b"/>
                <a:pathLst>
                  <a:path w="9246" h="8675" extrusionOk="0">
                    <a:moveTo>
                      <a:pt x="3729" y="0"/>
                    </a:moveTo>
                    <a:lnTo>
                      <a:pt x="3634" y="19"/>
                    </a:lnTo>
                    <a:lnTo>
                      <a:pt x="3539" y="38"/>
                    </a:lnTo>
                    <a:lnTo>
                      <a:pt x="3444" y="95"/>
                    </a:lnTo>
                    <a:lnTo>
                      <a:pt x="229" y="2207"/>
                    </a:lnTo>
                    <a:lnTo>
                      <a:pt x="153" y="2264"/>
                    </a:lnTo>
                    <a:lnTo>
                      <a:pt x="77" y="2340"/>
                    </a:lnTo>
                    <a:lnTo>
                      <a:pt x="39" y="2435"/>
                    </a:lnTo>
                    <a:lnTo>
                      <a:pt x="0" y="2511"/>
                    </a:lnTo>
                    <a:lnTo>
                      <a:pt x="0" y="2606"/>
                    </a:lnTo>
                    <a:lnTo>
                      <a:pt x="0" y="2701"/>
                    </a:lnTo>
                    <a:lnTo>
                      <a:pt x="39" y="2796"/>
                    </a:lnTo>
                    <a:lnTo>
                      <a:pt x="77" y="2891"/>
                    </a:lnTo>
                    <a:lnTo>
                      <a:pt x="153" y="2968"/>
                    </a:lnTo>
                    <a:lnTo>
                      <a:pt x="210" y="3025"/>
                    </a:lnTo>
                    <a:lnTo>
                      <a:pt x="305" y="3082"/>
                    </a:lnTo>
                    <a:lnTo>
                      <a:pt x="400" y="3101"/>
                    </a:lnTo>
                    <a:lnTo>
                      <a:pt x="495" y="3120"/>
                    </a:lnTo>
                    <a:lnTo>
                      <a:pt x="590" y="3101"/>
                    </a:lnTo>
                    <a:lnTo>
                      <a:pt x="685" y="3082"/>
                    </a:lnTo>
                    <a:lnTo>
                      <a:pt x="761" y="3044"/>
                    </a:lnTo>
                    <a:lnTo>
                      <a:pt x="3577" y="1198"/>
                    </a:lnTo>
                    <a:lnTo>
                      <a:pt x="4832" y="3120"/>
                    </a:lnTo>
                    <a:lnTo>
                      <a:pt x="2036" y="4965"/>
                    </a:lnTo>
                    <a:lnTo>
                      <a:pt x="1960" y="5022"/>
                    </a:lnTo>
                    <a:lnTo>
                      <a:pt x="1884" y="5098"/>
                    </a:lnTo>
                    <a:lnTo>
                      <a:pt x="1846" y="5174"/>
                    </a:lnTo>
                    <a:lnTo>
                      <a:pt x="1808" y="5269"/>
                    </a:lnTo>
                    <a:lnTo>
                      <a:pt x="1808" y="5364"/>
                    </a:lnTo>
                    <a:lnTo>
                      <a:pt x="1808" y="5459"/>
                    </a:lnTo>
                    <a:lnTo>
                      <a:pt x="1846" y="5555"/>
                    </a:lnTo>
                    <a:lnTo>
                      <a:pt x="1884" y="5650"/>
                    </a:lnTo>
                    <a:lnTo>
                      <a:pt x="1941" y="5726"/>
                    </a:lnTo>
                    <a:lnTo>
                      <a:pt x="2017" y="5783"/>
                    </a:lnTo>
                    <a:lnTo>
                      <a:pt x="2112" y="5840"/>
                    </a:lnTo>
                    <a:lnTo>
                      <a:pt x="2207" y="5859"/>
                    </a:lnTo>
                    <a:lnTo>
                      <a:pt x="2302" y="5878"/>
                    </a:lnTo>
                    <a:lnTo>
                      <a:pt x="2397" y="5859"/>
                    </a:lnTo>
                    <a:lnTo>
                      <a:pt x="2492" y="5840"/>
                    </a:lnTo>
                    <a:lnTo>
                      <a:pt x="2568" y="5783"/>
                    </a:lnTo>
                    <a:lnTo>
                      <a:pt x="5384" y="3957"/>
                    </a:lnTo>
                    <a:lnTo>
                      <a:pt x="6525" y="5688"/>
                    </a:lnTo>
                    <a:lnTo>
                      <a:pt x="3710" y="7514"/>
                    </a:lnTo>
                    <a:lnTo>
                      <a:pt x="3634" y="7590"/>
                    </a:lnTo>
                    <a:lnTo>
                      <a:pt x="3577" y="7666"/>
                    </a:lnTo>
                    <a:lnTo>
                      <a:pt x="3520" y="7742"/>
                    </a:lnTo>
                    <a:lnTo>
                      <a:pt x="3501" y="7837"/>
                    </a:lnTo>
                    <a:lnTo>
                      <a:pt x="3482" y="7932"/>
                    </a:lnTo>
                    <a:lnTo>
                      <a:pt x="3501" y="8027"/>
                    </a:lnTo>
                    <a:lnTo>
                      <a:pt x="3520" y="8123"/>
                    </a:lnTo>
                    <a:lnTo>
                      <a:pt x="3577" y="8218"/>
                    </a:lnTo>
                    <a:lnTo>
                      <a:pt x="3634" y="8294"/>
                    </a:lnTo>
                    <a:lnTo>
                      <a:pt x="3710" y="8351"/>
                    </a:lnTo>
                    <a:lnTo>
                      <a:pt x="3786" y="8408"/>
                    </a:lnTo>
                    <a:lnTo>
                      <a:pt x="3881" y="8427"/>
                    </a:lnTo>
                    <a:lnTo>
                      <a:pt x="3976" y="8446"/>
                    </a:lnTo>
                    <a:lnTo>
                      <a:pt x="4071" y="8427"/>
                    </a:lnTo>
                    <a:lnTo>
                      <a:pt x="4166" y="8408"/>
                    </a:lnTo>
                    <a:lnTo>
                      <a:pt x="4261" y="8351"/>
                    </a:lnTo>
                    <a:lnTo>
                      <a:pt x="7058" y="6525"/>
                    </a:lnTo>
                    <a:lnTo>
                      <a:pt x="8332" y="8446"/>
                    </a:lnTo>
                    <a:lnTo>
                      <a:pt x="8389" y="8522"/>
                    </a:lnTo>
                    <a:lnTo>
                      <a:pt x="8465" y="8598"/>
                    </a:lnTo>
                    <a:lnTo>
                      <a:pt x="8561" y="8636"/>
                    </a:lnTo>
                    <a:lnTo>
                      <a:pt x="8637" y="8674"/>
                    </a:lnTo>
                    <a:lnTo>
                      <a:pt x="8827" y="8674"/>
                    </a:lnTo>
                    <a:lnTo>
                      <a:pt x="8922" y="8636"/>
                    </a:lnTo>
                    <a:lnTo>
                      <a:pt x="9017" y="8598"/>
                    </a:lnTo>
                    <a:lnTo>
                      <a:pt x="9093" y="8522"/>
                    </a:lnTo>
                    <a:lnTo>
                      <a:pt x="9169" y="8446"/>
                    </a:lnTo>
                    <a:lnTo>
                      <a:pt x="9207" y="8370"/>
                    </a:lnTo>
                    <a:lnTo>
                      <a:pt x="9226" y="8275"/>
                    </a:lnTo>
                    <a:lnTo>
                      <a:pt x="9245" y="8180"/>
                    </a:lnTo>
                    <a:lnTo>
                      <a:pt x="9245" y="8085"/>
                    </a:lnTo>
                    <a:lnTo>
                      <a:pt x="9207" y="7989"/>
                    </a:lnTo>
                    <a:lnTo>
                      <a:pt x="9169" y="7894"/>
                    </a:lnTo>
                    <a:lnTo>
                      <a:pt x="4128" y="228"/>
                    </a:lnTo>
                    <a:lnTo>
                      <a:pt x="4071" y="152"/>
                    </a:lnTo>
                    <a:lnTo>
                      <a:pt x="3995" y="95"/>
                    </a:lnTo>
                    <a:lnTo>
                      <a:pt x="3919" y="38"/>
                    </a:lnTo>
                    <a:lnTo>
                      <a:pt x="3824" y="19"/>
                    </a:lnTo>
                    <a:lnTo>
                      <a:pt x="37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3"/>
              <p:cNvSpPr/>
              <p:nvPr/>
            </p:nvSpPr>
            <p:spPr>
              <a:xfrm>
                <a:off x="4689925" y="-999625"/>
                <a:ext cx="205925" cy="234475"/>
              </a:xfrm>
              <a:custGeom>
                <a:avLst/>
                <a:gdLst/>
                <a:ahLst/>
                <a:cxnLst/>
                <a:rect l="l" t="t" r="r" b="b"/>
                <a:pathLst>
                  <a:path w="8237" h="9379" extrusionOk="0">
                    <a:moveTo>
                      <a:pt x="4014" y="1"/>
                    </a:moveTo>
                    <a:lnTo>
                      <a:pt x="3919" y="20"/>
                    </a:lnTo>
                    <a:lnTo>
                      <a:pt x="3824" y="58"/>
                    </a:lnTo>
                    <a:lnTo>
                      <a:pt x="285" y="1618"/>
                    </a:lnTo>
                    <a:lnTo>
                      <a:pt x="209" y="1656"/>
                    </a:lnTo>
                    <a:lnTo>
                      <a:pt x="133" y="1732"/>
                    </a:lnTo>
                    <a:lnTo>
                      <a:pt x="76" y="1808"/>
                    </a:lnTo>
                    <a:lnTo>
                      <a:pt x="38" y="1884"/>
                    </a:lnTo>
                    <a:lnTo>
                      <a:pt x="0" y="1979"/>
                    </a:lnTo>
                    <a:lnTo>
                      <a:pt x="0" y="2074"/>
                    </a:lnTo>
                    <a:lnTo>
                      <a:pt x="19" y="2169"/>
                    </a:lnTo>
                    <a:lnTo>
                      <a:pt x="38" y="2265"/>
                    </a:lnTo>
                    <a:lnTo>
                      <a:pt x="95" y="2360"/>
                    </a:lnTo>
                    <a:lnTo>
                      <a:pt x="152" y="2436"/>
                    </a:lnTo>
                    <a:lnTo>
                      <a:pt x="228" y="2493"/>
                    </a:lnTo>
                    <a:lnTo>
                      <a:pt x="324" y="2531"/>
                    </a:lnTo>
                    <a:lnTo>
                      <a:pt x="419" y="2569"/>
                    </a:lnTo>
                    <a:lnTo>
                      <a:pt x="514" y="2569"/>
                    </a:lnTo>
                    <a:lnTo>
                      <a:pt x="609" y="2550"/>
                    </a:lnTo>
                    <a:lnTo>
                      <a:pt x="704" y="2531"/>
                    </a:lnTo>
                    <a:lnTo>
                      <a:pt x="3767" y="1161"/>
                    </a:lnTo>
                    <a:lnTo>
                      <a:pt x="4699" y="3254"/>
                    </a:lnTo>
                    <a:lnTo>
                      <a:pt x="1636" y="4623"/>
                    </a:lnTo>
                    <a:lnTo>
                      <a:pt x="1541" y="4680"/>
                    </a:lnTo>
                    <a:lnTo>
                      <a:pt x="1465" y="4737"/>
                    </a:lnTo>
                    <a:lnTo>
                      <a:pt x="1408" y="4814"/>
                    </a:lnTo>
                    <a:lnTo>
                      <a:pt x="1370" y="4909"/>
                    </a:lnTo>
                    <a:lnTo>
                      <a:pt x="1351" y="4985"/>
                    </a:lnTo>
                    <a:lnTo>
                      <a:pt x="1332" y="5099"/>
                    </a:lnTo>
                    <a:lnTo>
                      <a:pt x="1351" y="5194"/>
                    </a:lnTo>
                    <a:lnTo>
                      <a:pt x="1389" y="5289"/>
                    </a:lnTo>
                    <a:lnTo>
                      <a:pt x="1427" y="5365"/>
                    </a:lnTo>
                    <a:lnTo>
                      <a:pt x="1503" y="5441"/>
                    </a:lnTo>
                    <a:lnTo>
                      <a:pt x="1579" y="5498"/>
                    </a:lnTo>
                    <a:lnTo>
                      <a:pt x="1655" y="5555"/>
                    </a:lnTo>
                    <a:lnTo>
                      <a:pt x="1750" y="5574"/>
                    </a:lnTo>
                    <a:lnTo>
                      <a:pt x="1940" y="5574"/>
                    </a:lnTo>
                    <a:lnTo>
                      <a:pt x="2036" y="5536"/>
                    </a:lnTo>
                    <a:lnTo>
                      <a:pt x="5098" y="4167"/>
                    </a:lnTo>
                    <a:lnTo>
                      <a:pt x="5954" y="6069"/>
                    </a:lnTo>
                    <a:lnTo>
                      <a:pt x="2873" y="7420"/>
                    </a:lnTo>
                    <a:lnTo>
                      <a:pt x="2796" y="7477"/>
                    </a:lnTo>
                    <a:lnTo>
                      <a:pt x="2720" y="7534"/>
                    </a:lnTo>
                    <a:lnTo>
                      <a:pt x="2663" y="7629"/>
                    </a:lnTo>
                    <a:lnTo>
                      <a:pt x="2625" y="7705"/>
                    </a:lnTo>
                    <a:lnTo>
                      <a:pt x="2587" y="7800"/>
                    </a:lnTo>
                    <a:lnTo>
                      <a:pt x="2587" y="7895"/>
                    </a:lnTo>
                    <a:lnTo>
                      <a:pt x="2587" y="7990"/>
                    </a:lnTo>
                    <a:lnTo>
                      <a:pt x="2625" y="8085"/>
                    </a:lnTo>
                    <a:lnTo>
                      <a:pt x="2682" y="8181"/>
                    </a:lnTo>
                    <a:lnTo>
                      <a:pt x="2739" y="8257"/>
                    </a:lnTo>
                    <a:lnTo>
                      <a:pt x="2815" y="8314"/>
                    </a:lnTo>
                    <a:lnTo>
                      <a:pt x="2911" y="8352"/>
                    </a:lnTo>
                    <a:lnTo>
                      <a:pt x="3006" y="8371"/>
                    </a:lnTo>
                    <a:lnTo>
                      <a:pt x="3101" y="8390"/>
                    </a:lnTo>
                    <a:lnTo>
                      <a:pt x="3196" y="8371"/>
                    </a:lnTo>
                    <a:lnTo>
                      <a:pt x="3291" y="8333"/>
                    </a:lnTo>
                    <a:lnTo>
                      <a:pt x="6354" y="6982"/>
                    </a:lnTo>
                    <a:lnTo>
                      <a:pt x="7286" y="9094"/>
                    </a:lnTo>
                    <a:lnTo>
                      <a:pt x="7343" y="9170"/>
                    </a:lnTo>
                    <a:lnTo>
                      <a:pt x="7400" y="9246"/>
                    </a:lnTo>
                    <a:lnTo>
                      <a:pt x="7476" y="9303"/>
                    </a:lnTo>
                    <a:lnTo>
                      <a:pt x="7571" y="9341"/>
                    </a:lnTo>
                    <a:lnTo>
                      <a:pt x="7666" y="9379"/>
                    </a:lnTo>
                    <a:lnTo>
                      <a:pt x="7856" y="9379"/>
                    </a:lnTo>
                    <a:lnTo>
                      <a:pt x="7951" y="9341"/>
                    </a:lnTo>
                    <a:lnTo>
                      <a:pt x="8028" y="9284"/>
                    </a:lnTo>
                    <a:lnTo>
                      <a:pt x="8104" y="9227"/>
                    </a:lnTo>
                    <a:lnTo>
                      <a:pt x="8161" y="9151"/>
                    </a:lnTo>
                    <a:lnTo>
                      <a:pt x="8218" y="9056"/>
                    </a:lnTo>
                    <a:lnTo>
                      <a:pt x="8237" y="8960"/>
                    </a:lnTo>
                    <a:lnTo>
                      <a:pt x="8237" y="8865"/>
                    </a:lnTo>
                    <a:lnTo>
                      <a:pt x="8237" y="8770"/>
                    </a:lnTo>
                    <a:lnTo>
                      <a:pt x="8199" y="8675"/>
                    </a:lnTo>
                    <a:lnTo>
                      <a:pt x="4470" y="305"/>
                    </a:lnTo>
                    <a:lnTo>
                      <a:pt x="4432" y="210"/>
                    </a:lnTo>
                    <a:lnTo>
                      <a:pt x="4356" y="134"/>
                    </a:lnTo>
                    <a:lnTo>
                      <a:pt x="4280" y="77"/>
                    </a:lnTo>
                    <a:lnTo>
                      <a:pt x="4204" y="39"/>
                    </a:lnTo>
                    <a:lnTo>
                      <a:pt x="4109" y="20"/>
                    </a:lnTo>
                    <a:lnTo>
                      <a:pt x="40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3"/>
              <p:cNvSpPr/>
              <p:nvPr/>
            </p:nvSpPr>
            <p:spPr>
              <a:xfrm>
                <a:off x="4800250" y="-754225"/>
                <a:ext cx="186450" cy="243500"/>
              </a:xfrm>
              <a:custGeom>
                <a:avLst/>
                <a:gdLst/>
                <a:ahLst/>
                <a:cxnLst/>
                <a:rect l="l" t="t" r="r" b="b"/>
                <a:pathLst>
                  <a:path w="7458" h="9740" extrusionOk="0">
                    <a:moveTo>
                      <a:pt x="4109" y="0"/>
                    </a:moveTo>
                    <a:lnTo>
                      <a:pt x="4014" y="19"/>
                    </a:lnTo>
                    <a:lnTo>
                      <a:pt x="343" y="1199"/>
                    </a:lnTo>
                    <a:lnTo>
                      <a:pt x="248" y="1237"/>
                    </a:lnTo>
                    <a:lnTo>
                      <a:pt x="172" y="1294"/>
                    </a:lnTo>
                    <a:lnTo>
                      <a:pt x="95" y="1370"/>
                    </a:lnTo>
                    <a:lnTo>
                      <a:pt x="57" y="1446"/>
                    </a:lnTo>
                    <a:lnTo>
                      <a:pt x="19" y="1541"/>
                    </a:lnTo>
                    <a:lnTo>
                      <a:pt x="0" y="1636"/>
                    </a:lnTo>
                    <a:lnTo>
                      <a:pt x="0" y="1731"/>
                    </a:lnTo>
                    <a:lnTo>
                      <a:pt x="19" y="1827"/>
                    </a:lnTo>
                    <a:lnTo>
                      <a:pt x="57" y="1922"/>
                    </a:lnTo>
                    <a:lnTo>
                      <a:pt x="114" y="1998"/>
                    </a:lnTo>
                    <a:lnTo>
                      <a:pt x="191" y="2074"/>
                    </a:lnTo>
                    <a:lnTo>
                      <a:pt x="267" y="2131"/>
                    </a:lnTo>
                    <a:lnTo>
                      <a:pt x="362" y="2169"/>
                    </a:lnTo>
                    <a:lnTo>
                      <a:pt x="552" y="2169"/>
                    </a:lnTo>
                    <a:lnTo>
                      <a:pt x="647" y="2150"/>
                    </a:lnTo>
                    <a:lnTo>
                      <a:pt x="3843" y="1123"/>
                    </a:lnTo>
                    <a:lnTo>
                      <a:pt x="4547" y="3310"/>
                    </a:lnTo>
                    <a:lnTo>
                      <a:pt x="1351" y="4338"/>
                    </a:lnTo>
                    <a:lnTo>
                      <a:pt x="1256" y="4376"/>
                    </a:lnTo>
                    <a:lnTo>
                      <a:pt x="1180" y="4433"/>
                    </a:lnTo>
                    <a:lnTo>
                      <a:pt x="1104" y="4509"/>
                    </a:lnTo>
                    <a:lnTo>
                      <a:pt x="1066" y="4585"/>
                    </a:lnTo>
                    <a:lnTo>
                      <a:pt x="1028" y="4680"/>
                    </a:lnTo>
                    <a:lnTo>
                      <a:pt x="1008" y="4775"/>
                    </a:lnTo>
                    <a:lnTo>
                      <a:pt x="1008" y="4870"/>
                    </a:lnTo>
                    <a:lnTo>
                      <a:pt x="1028" y="4965"/>
                    </a:lnTo>
                    <a:lnTo>
                      <a:pt x="1066" y="5060"/>
                    </a:lnTo>
                    <a:lnTo>
                      <a:pt x="1123" y="5136"/>
                    </a:lnTo>
                    <a:lnTo>
                      <a:pt x="1199" y="5213"/>
                    </a:lnTo>
                    <a:lnTo>
                      <a:pt x="1275" y="5270"/>
                    </a:lnTo>
                    <a:lnTo>
                      <a:pt x="1370" y="5289"/>
                    </a:lnTo>
                    <a:lnTo>
                      <a:pt x="1465" y="5308"/>
                    </a:lnTo>
                    <a:lnTo>
                      <a:pt x="1560" y="5308"/>
                    </a:lnTo>
                    <a:lnTo>
                      <a:pt x="1655" y="5289"/>
                    </a:lnTo>
                    <a:lnTo>
                      <a:pt x="4851" y="4261"/>
                    </a:lnTo>
                    <a:lnTo>
                      <a:pt x="5479" y="6240"/>
                    </a:lnTo>
                    <a:lnTo>
                      <a:pt x="2283" y="7267"/>
                    </a:lnTo>
                    <a:lnTo>
                      <a:pt x="2188" y="7305"/>
                    </a:lnTo>
                    <a:lnTo>
                      <a:pt x="2112" y="7362"/>
                    </a:lnTo>
                    <a:lnTo>
                      <a:pt x="2055" y="7438"/>
                    </a:lnTo>
                    <a:lnTo>
                      <a:pt x="1998" y="7514"/>
                    </a:lnTo>
                    <a:lnTo>
                      <a:pt x="1960" y="7609"/>
                    </a:lnTo>
                    <a:lnTo>
                      <a:pt x="1941" y="7704"/>
                    </a:lnTo>
                    <a:lnTo>
                      <a:pt x="1941" y="7800"/>
                    </a:lnTo>
                    <a:lnTo>
                      <a:pt x="1960" y="7895"/>
                    </a:lnTo>
                    <a:lnTo>
                      <a:pt x="1998" y="7990"/>
                    </a:lnTo>
                    <a:lnTo>
                      <a:pt x="2055" y="8066"/>
                    </a:lnTo>
                    <a:lnTo>
                      <a:pt x="2131" y="8123"/>
                    </a:lnTo>
                    <a:lnTo>
                      <a:pt x="2207" y="8180"/>
                    </a:lnTo>
                    <a:lnTo>
                      <a:pt x="2302" y="8218"/>
                    </a:lnTo>
                    <a:lnTo>
                      <a:pt x="2397" y="8237"/>
                    </a:lnTo>
                    <a:lnTo>
                      <a:pt x="2492" y="8237"/>
                    </a:lnTo>
                    <a:lnTo>
                      <a:pt x="2587" y="8218"/>
                    </a:lnTo>
                    <a:lnTo>
                      <a:pt x="5783" y="7191"/>
                    </a:lnTo>
                    <a:lnTo>
                      <a:pt x="6487" y="9397"/>
                    </a:lnTo>
                    <a:lnTo>
                      <a:pt x="6525" y="9474"/>
                    </a:lnTo>
                    <a:lnTo>
                      <a:pt x="6582" y="9569"/>
                    </a:lnTo>
                    <a:lnTo>
                      <a:pt x="6658" y="9626"/>
                    </a:lnTo>
                    <a:lnTo>
                      <a:pt x="6734" y="9683"/>
                    </a:lnTo>
                    <a:lnTo>
                      <a:pt x="6829" y="9721"/>
                    </a:lnTo>
                    <a:lnTo>
                      <a:pt x="6924" y="9740"/>
                    </a:lnTo>
                    <a:lnTo>
                      <a:pt x="7020" y="9740"/>
                    </a:lnTo>
                    <a:lnTo>
                      <a:pt x="7115" y="9721"/>
                    </a:lnTo>
                    <a:lnTo>
                      <a:pt x="7210" y="9664"/>
                    </a:lnTo>
                    <a:lnTo>
                      <a:pt x="7286" y="9607"/>
                    </a:lnTo>
                    <a:lnTo>
                      <a:pt x="7362" y="9550"/>
                    </a:lnTo>
                    <a:lnTo>
                      <a:pt x="7400" y="9474"/>
                    </a:lnTo>
                    <a:lnTo>
                      <a:pt x="7438" y="9378"/>
                    </a:lnTo>
                    <a:lnTo>
                      <a:pt x="7457" y="9283"/>
                    </a:lnTo>
                    <a:lnTo>
                      <a:pt x="7457" y="9188"/>
                    </a:lnTo>
                    <a:lnTo>
                      <a:pt x="7438" y="9093"/>
                    </a:lnTo>
                    <a:lnTo>
                      <a:pt x="4642" y="343"/>
                    </a:lnTo>
                    <a:lnTo>
                      <a:pt x="4604" y="267"/>
                    </a:lnTo>
                    <a:lnTo>
                      <a:pt x="4547" y="172"/>
                    </a:lnTo>
                    <a:lnTo>
                      <a:pt x="4471" y="115"/>
                    </a:lnTo>
                    <a:lnTo>
                      <a:pt x="4394" y="57"/>
                    </a:lnTo>
                    <a:lnTo>
                      <a:pt x="4299" y="19"/>
                    </a:lnTo>
                    <a:lnTo>
                      <a:pt x="42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27" name="Google Shape;1527;p23"/>
          <p:cNvGrpSpPr/>
          <p:nvPr/>
        </p:nvGrpSpPr>
        <p:grpSpPr>
          <a:xfrm rot="10800000">
            <a:off x="1971253" y="4530199"/>
            <a:ext cx="2277317" cy="743201"/>
            <a:chOff x="4638381" y="111691"/>
            <a:chExt cx="2277317" cy="743201"/>
          </a:xfrm>
        </p:grpSpPr>
        <p:sp>
          <p:nvSpPr>
            <p:cNvPr id="1528" name="Google Shape;1528;p23"/>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3"/>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3"/>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3"/>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3"/>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3"/>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3"/>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5" name="Google Shape;1535;p23"/>
          <p:cNvSpPr/>
          <p:nvPr/>
        </p:nvSpPr>
        <p:spPr>
          <a:xfrm rot="10800000" flipH="1">
            <a:off x="8420513" y="0"/>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6" name="Google Shape;1536;p23"/>
          <p:cNvGrpSpPr/>
          <p:nvPr/>
        </p:nvGrpSpPr>
        <p:grpSpPr>
          <a:xfrm flipH="1">
            <a:off x="8599956" y="4279785"/>
            <a:ext cx="363588" cy="639278"/>
            <a:chOff x="5278756" y="-1796603"/>
            <a:chExt cx="363588" cy="639278"/>
          </a:xfrm>
        </p:grpSpPr>
        <p:sp>
          <p:nvSpPr>
            <p:cNvPr id="1537" name="Google Shape;1537;p23"/>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3"/>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3"/>
            <p:cNvSpPr/>
            <p:nvPr/>
          </p:nvSpPr>
          <p:spPr>
            <a:xfrm flipH="1">
              <a:off x="527875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0" name="Google Shape;1540;p23"/>
          <p:cNvSpPr/>
          <p:nvPr/>
        </p:nvSpPr>
        <p:spPr>
          <a:xfrm flipH="1">
            <a:off x="8566116" y="324448"/>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3"/>
          <p:cNvSpPr/>
          <p:nvPr/>
        </p:nvSpPr>
        <p:spPr>
          <a:xfrm flipH="1">
            <a:off x="8815683" y="573353"/>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2" name="Google Shape;1542;p23"/>
          <p:cNvGrpSpPr/>
          <p:nvPr/>
        </p:nvGrpSpPr>
        <p:grpSpPr>
          <a:xfrm>
            <a:off x="914602" y="4658117"/>
            <a:ext cx="423812" cy="487343"/>
            <a:chOff x="3717820" y="-1824378"/>
            <a:chExt cx="1092299" cy="1256038"/>
          </a:xfrm>
        </p:grpSpPr>
        <p:sp>
          <p:nvSpPr>
            <p:cNvPr id="1543" name="Google Shape;1543;p23"/>
            <p:cNvSpPr/>
            <p:nvPr/>
          </p:nvSpPr>
          <p:spPr>
            <a:xfrm>
              <a:off x="3730975" y="-1824378"/>
              <a:ext cx="1079144" cy="125603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3"/>
            <p:cNvSpPr/>
            <p:nvPr/>
          </p:nvSpPr>
          <p:spPr>
            <a:xfrm>
              <a:off x="3784495" y="-174475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3"/>
            <p:cNvSpPr/>
            <p:nvPr/>
          </p:nvSpPr>
          <p:spPr>
            <a:xfrm>
              <a:off x="3717820" y="-176380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3"/>
            <p:cNvSpPr/>
            <p:nvPr/>
          </p:nvSpPr>
          <p:spPr>
            <a:xfrm>
              <a:off x="4064493" y="-1566259"/>
              <a:ext cx="284610" cy="528218"/>
            </a:xfrm>
            <a:custGeom>
              <a:avLst/>
              <a:gdLst/>
              <a:ahLst/>
              <a:cxnLst/>
              <a:rect l="l" t="t" r="r" b="b"/>
              <a:pathLst>
                <a:path w="4357" h="8086" extrusionOk="0">
                  <a:moveTo>
                    <a:pt x="4357" y="3234"/>
                  </a:moveTo>
                  <a:lnTo>
                    <a:pt x="4357" y="3234"/>
                  </a:lnTo>
                  <a:lnTo>
                    <a:pt x="4357" y="3234"/>
                  </a:lnTo>
                  <a:close/>
                  <a:moveTo>
                    <a:pt x="1446" y="1"/>
                  </a:moveTo>
                  <a:lnTo>
                    <a:pt x="2017" y="2474"/>
                  </a:lnTo>
                  <a:lnTo>
                    <a:pt x="2607" y="4946"/>
                  </a:lnTo>
                  <a:lnTo>
                    <a:pt x="2264" y="4832"/>
                  </a:lnTo>
                  <a:lnTo>
                    <a:pt x="1884" y="4775"/>
                  </a:lnTo>
                  <a:lnTo>
                    <a:pt x="1713" y="4756"/>
                  </a:lnTo>
                  <a:lnTo>
                    <a:pt x="1351" y="4756"/>
                  </a:lnTo>
                  <a:lnTo>
                    <a:pt x="1161" y="4775"/>
                  </a:lnTo>
                  <a:lnTo>
                    <a:pt x="1009" y="4813"/>
                  </a:lnTo>
                  <a:lnTo>
                    <a:pt x="838" y="4870"/>
                  </a:lnTo>
                  <a:lnTo>
                    <a:pt x="686" y="4946"/>
                  </a:lnTo>
                  <a:lnTo>
                    <a:pt x="533" y="5042"/>
                  </a:lnTo>
                  <a:lnTo>
                    <a:pt x="400" y="5137"/>
                  </a:lnTo>
                  <a:lnTo>
                    <a:pt x="267" y="5270"/>
                  </a:lnTo>
                  <a:lnTo>
                    <a:pt x="172" y="5403"/>
                  </a:lnTo>
                  <a:lnTo>
                    <a:pt x="96" y="5555"/>
                  </a:lnTo>
                  <a:lnTo>
                    <a:pt x="58" y="5688"/>
                  </a:lnTo>
                  <a:lnTo>
                    <a:pt x="20" y="5821"/>
                  </a:lnTo>
                  <a:lnTo>
                    <a:pt x="1" y="5974"/>
                  </a:lnTo>
                  <a:lnTo>
                    <a:pt x="1" y="6107"/>
                  </a:lnTo>
                  <a:lnTo>
                    <a:pt x="20" y="6259"/>
                  </a:lnTo>
                  <a:lnTo>
                    <a:pt x="39" y="6392"/>
                  </a:lnTo>
                  <a:lnTo>
                    <a:pt x="115" y="6677"/>
                  </a:lnTo>
                  <a:lnTo>
                    <a:pt x="191" y="6868"/>
                  </a:lnTo>
                  <a:lnTo>
                    <a:pt x="286" y="7058"/>
                  </a:lnTo>
                  <a:lnTo>
                    <a:pt x="400" y="7248"/>
                  </a:lnTo>
                  <a:lnTo>
                    <a:pt x="514" y="7419"/>
                  </a:lnTo>
                  <a:lnTo>
                    <a:pt x="667" y="7571"/>
                  </a:lnTo>
                  <a:lnTo>
                    <a:pt x="819" y="7705"/>
                  </a:lnTo>
                  <a:lnTo>
                    <a:pt x="971" y="7819"/>
                  </a:lnTo>
                  <a:lnTo>
                    <a:pt x="1161" y="7933"/>
                  </a:lnTo>
                  <a:lnTo>
                    <a:pt x="1351" y="8009"/>
                  </a:lnTo>
                  <a:lnTo>
                    <a:pt x="1561" y="8066"/>
                  </a:lnTo>
                  <a:lnTo>
                    <a:pt x="1751" y="8085"/>
                  </a:lnTo>
                  <a:lnTo>
                    <a:pt x="1960" y="8085"/>
                  </a:lnTo>
                  <a:lnTo>
                    <a:pt x="2169" y="8066"/>
                  </a:lnTo>
                  <a:lnTo>
                    <a:pt x="2379" y="8009"/>
                  </a:lnTo>
                  <a:lnTo>
                    <a:pt x="2550" y="7914"/>
                  </a:lnTo>
                  <a:lnTo>
                    <a:pt x="2721" y="7800"/>
                  </a:lnTo>
                  <a:lnTo>
                    <a:pt x="2854" y="7686"/>
                  </a:lnTo>
                  <a:lnTo>
                    <a:pt x="2968" y="7552"/>
                  </a:lnTo>
                  <a:lnTo>
                    <a:pt x="3044" y="7419"/>
                  </a:lnTo>
                  <a:lnTo>
                    <a:pt x="3120" y="7267"/>
                  </a:lnTo>
                  <a:lnTo>
                    <a:pt x="3196" y="7096"/>
                  </a:lnTo>
                  <a:lnTo>
                    <a:pt x="3235" y="6944"/>
                  </a:lnTo>
                  <a:lnTo>
                    <a:pt x="3273" y="6773"/>
                  </a:lnTo>
                  <a:lnTo>
                    <a:pt x="3273" y="6601"/>
                  </a:lnTo>
                  <a:lnTo>
                    <a:pt x="3273" y="6259"/>
                  </a:lnTo>
                  <a:lnTo>
                    <a:pt x="3254" y="5898"/>
                  </a:lnTo>
                  <a:lnTo>
                    <a:pt x="3196" y="5555"/>
                  </a:lnTo>
                  <a:lnTo>
                    <a:pt x="3120" y="5213"/>
                  </a:lnTo>
                  <a:lnTo>
                    <a:pt x="2512" y="2264"/>
                  </a:lnTo>
                  <a:lnTo>
                    <a:pt x="2968" y="2512"/>
                  </a:lnTo>
                  <a:lnTo>
                    <a:pt x="3425" y="2759"/>
                  </a:lnTo>
                  <a:lnTo>
                    <a:pt x="3900" y="3006"/>
                  </a:lnTo>
                  <a:lnTo>
                    <a:pt x="4357" y="3234"/>
                  </a:lnTo>
                  <a:lnTo>
                    <a:pt x="4243" y="2226"/>
                  </a:lnTo>
                  <a:lnTo>
                    <a:pt x="4072" y="1237"/>
                  </a:lnTo>
                  <a:lnTo>
                    <a:pt x="3482" y="933"/>
                  </a:lnTo>
                  <a:lnTo>
                    <a:pt x="2778" y="590"/>
                  </a:lnTo>
                  <a:lnTo>
                    <a:pt x="2036" y="248"/>
                  </a:lnTo>
                  <a:lnTo>
                    <a:pt x="14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7" name="Google Shape;1547;p23"/>
          <p:cNvSpPr/>
          <p:nvPr/>
        </p:nvSpPr>
        <p:spPr>
          <a:xfrm flipH="1">
            <a:off x="531533" y="217266"/>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3"/>
          <p:cNvSpPr/>
          <p:nvPr/>
        </p:nvSpPr>
        <p:spPr>
          <a:xfrm rot="10800000">
            <a:off x="2190550" y="-2988865"/>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3"/>
          <p:cNvSpPr/>
          <p:nvPr/>
        </p:nvSpPr>
        <p:spPr>
          <a:xfrm flipH="1">
            <a:off x="786596" y="11169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0" name="Google Shape;1550;p23"/>
          <p:cNvGrpSpPr/>
          <p:nvPr/>
        </p:nvGrpSpPr>
        <p:grpSpPr>
          <a:xfrm>
            <a:off x="210480" y="1902901"/>
            <a:ext cx="344566" cy="318128"/>
            <a:chOff x="3811950" y="-673975"/>
            <a:chExt cx="464625" cy="428975"/>
          </a:xfrm>
        </p:grpSpPr>
        <p:sp>
          <p:nvSpPr>
            <p:cNvPr id="1551" name="Google Shape;1551;p23"/>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3"/>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3" name="Google Shape;1553;p23"/>
          <p:cNvGrpSpPr/>
          <p:nvPr/>
        </p:nvGrpSpPr>
        <p:grpSpPr>
          <a:xfrm>
            <a:off x="5102529" y="4713386"/>
            <a:ext cx="431271" cy="430108"/>
            <a:chOff x="123654" y="2438536"/>
            <a:chExt cx="431271" cy="430108"/>
          </a:xfrm>
        </p:grpSpPr>
        <p:sp>
          <p:nvSpPr>
            <p:cNvPr id="1554" name="Google Shape;1554;p23"/>
            <p:cNvSpPr/>
            <p:nvPr/>
          </p:nvSpPr>
          <p:spPr>
            <a:xfrm flipH="1">
              <a:off x="123654" y="2438536"/>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3"/>
            <p:cNvSpPr/>
            <p:nvPr/>
          </p:nvSpPr>
          <p:spPr>
            <a:xfrm flipH="1">
              <a:off x="373221" y="268744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23"/>
          <p:cNvGrpSpPr/>
          <p:nvPr/>
        </p:nvGrpSpPr>
        <p:grpSpPr>
          <a:xfrm>
            <a:off x="8535613" y="1576848"/>
            <a:ext cx="492287" cy="2178430"/>
            <a:chOff x="13114726" y="-5962102"/>
            <a:chExt cx="492287" cy="2178430"/>
          </a:xfrm>
        </p:grpSpPr>
        <p:sp>
          <p:nvSpPr>
            <p:cNvPr id="1557" name="Google Shape;1557;p23"/>
            <p:cNvSpPr/>
            <p:nvPr/>
          </p:nvSpPr>
          <p:spPr>
            <a:xfrm rot="10800000">
              <a:off x="13553034" y="-4501997"/>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3"/>
            <p:cNvSpPr/>
            <p:nvPr/>
          </p:nvSpPr>
          <p:spPr>
            <a:xfrm rot="10800000">
              <a:off x="13114726" y="-5555591"/>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3"/>
            <p:cNvSpPr/>
            <p:nvPr/>
          </p:nvSpPr>
          <p:spPr>
            <a:xfrm rot="10800000">
              <a:off x="13255062" y="-5146311"/>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3"/>
            <p:cNvSpPr/>
            <p:nvPr/>
          </p:nvSpPr>
          <p:spPr>
            <a:xfrm rot="10800000">
              <a:off x="13533002" y="-5023968"/>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3"/>
            <p:cNvSpPr/>
            <p:nvPr/>
          </p:nvSpPr>
          <p:spPr>
            <a:xfrm rot="10800000">
              <a:off x="13375365" y="-3816890"/>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3"/>
            <p:cNvSpPr/>
            <p:nvPr/>
          </p:nvSpPr>
          <p:spPr>
            <a:xfrm rot="10800000">
              <a:off x="13116110" y="-5962102"/>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3"/>
            <p:cNvSpPr/>
            <p:nvPr/>
          </p:nvSpPr>
          <p:spPr>
            <a:xfrm rot="10800000">
              <a:off x="13333188" y="-5392418"/>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3"/>
            <p:cNvSpPr/>
            <p:nvPr/>
          </p:nvSpPr>
          <p:spPr>
            <a:xfrm rot="10800000">
              <a:off x="13549574" y="-3906052"/>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5" name="Google Shape;1565;p23"/>
          <p:cNvGrpSpPr/>
          <p:nvPr/>
        </p:nvGrpSpPr>
        <p:grpSpPr>
          <a:xfrm>
            <a:off x="210485" y="762041"/>
            <a:ext cx="591137" cy="1824476"/>
            <a:chOff x="10925260" y="-6396259"/>
            <a:chExt cx="591137" cy="1824476"/>
          </a:xfrm>
        </p:grpSpPr>
        <p:sp>
          <p:nvSpPr>
            <p:cNvPr id="1566" name="Google Shape;1566;p23"/>
            <p:cNvSpPr/>
            <p:nvPr/>
          </p:nvSpPr>
          <p:spPr>
            <a:xfrm rot="10800000">
              <a:off x="11286826" y="-6396259"/>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3"/>
            <p:cNvSpPr/>
            <p:nvPr/>
          </p:nvSpPr>
          <p:spPr>
            <a:xfrm rot="10800000">
              <a:off x="11288902" y="-4891208"/>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3"/>
            <p:cNvSpPr/>
            <p:nvPr/>
          </p:nvSpPr>
          <p:spPr>
            <a:xfrm rot="10800000">
              <a:off x="10925260" y="-5850795"/>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3"/>
            <p:cNvSpPr/>
            <p:nvPr/>
          </p:nvSpPr>
          <p:spPr>
            <a:xfrm rot="10800000">
              <a:off x="11492868" y="-5104134"/>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3"/>
            <p:cNvSpPr/>
            <p:nvPr/>
          </p:nvSpPr>
          <p:spPr>
            <a:xfrm rot="10800000">
              <a:off x="11279250" y="-4641641"/>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3"/>
            <p:cNvSpPr/>
            <p:nvPr/>
          </p:nvSpPr>
          <p:spPr>
            <a:xfrm rot="10800000">
              <a:off x="11402978" y="-5581851"/>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1"/>
        <p:cNvGrpSpPr/>
        <p:nvPr/>
      </p:nvGrpSpPr>
      <p:grpSpPr>
        <a:xfrm>
          <a:off x="0" y="0"/>
          <a:ext cx="0" cy="0"/>
          <a:chOff x="0" y="0"/>
          <a:chExt cx="0" cy="0"/>
        </a:xfrm>
      </p:grpSpPr>
      <p:sp>
        <p:nvSpPr>
          <p:cNvPr id="82" name="Google Shape;82;p3"/>
          <p:cNvSpPr txBox="1">
            <a:spLocks noGrp="1"/>
          </p:cNvSpPr>
          <p:nvPr>
            <p:ph type="title"/>
          </p:nvPr>
        </p:nvSpPr>
        <p:spPr>
          <a:xfrm>
            <a:off x="2014500" y="2508500"/>
            <a:ext cx="5115000" cy="914400"/>
          </a:xfrm>
          <a:prstGeom prst="rect">
            <a:avLst/>
          </a:prstGeom>
          <a:noFill/>
        </p:spPr>
        <p:txBody>
          <a:bodyPr spcFirstLastPara="1" wrap="square" lIns="91425" tIns="91425" rIns="91425" bIns="91425" anchor="t" anchorCtr="0">
            <a:noAutofit/>
          </a:bodyPr>
          <a:lstStyle>
            <a:lvl1pPr lvl="0">
              <a:spcBef>
                <a:spcPts val="0"/>
              </a:spcBef>
              <a:spcAft>
                <a:spcPts val="0"/>
              </a:spcAft>
              <a:buSzPts val="3600"/>
              <a:buNone/>
              <a:defRPr sz="4500"/>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a:endParaRPr/>
          </a:p>
        </p:txBody>
      </p:sp>
      <p:sp>
        <p:nvSpPr>
          <p:cNvPr id="83" name="Google Shape;83;p3"/>
          <p:cNvSpPr txBox="1">
            <a:spLocks noGrp="1"/>
          </p:cNvSpPr>
          <p:nvPr>
            <p:ph type="title" idx="2" hasCustomPrompt="1"/>
          </p:nvPr>
        </p:nvSpPr>
        <p:spPr>
          <a:xfrm>
            <a:off x="4114800" y="1574350"/>
            <a:ext cx="914400" cy="6909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55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84" name="Google Shape;84;p3"/>
          <p:cNvSpPr txBox="1">
            <a:spLocks noGrp="1"/>
          </p:cNvSpPr>
          <p:nvPr>
            <p:ph type="subTitle" idx="1"/>
          </p:nvPr>
        </p:nvSpPr>
        <p:spPr>
          <a:xfrm>
            <a:off x="2016300" y="3347151"/>
            <a:ext cx="5111400" cy="457200"/>
          </a:xfrm>
          <a:prstGeom prst="rect">
            <a:avLst/>
          </a:prstGeom>
          <a:solidFill>
            <a:schemeClr val="accent3"/>
          </a:solidFill>
          <a:ln w="381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5" name="Google Shape;85;p3"/>
          <p:cNvGrpSpPr/>
          <p:nvPr/>
        </p:nvGrpSpPr>
        <p:grpSpPr>
          <a:xfrm flipH="1">
            <a:off x="3807953" y="4404666"/>
            <a:ext cx="2277317" cy="743201"/>
            <a:chOff x="4638381" y="111691"/>
            <a:chExt cx="2277317" cy="743201"/>
          </a:xfrm>
        </p:grpSpPr>
        <p:sp>
          <p:nvSpPr>
            <p:cNvPr id="86" name="Google Shape;86;p3"/>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3"/>
          <p:cNvSpPr/>
          <p:nvPr/>
        </p:nvSpPr>
        <p:spPr>
          <a:xfrm rot="-2700000">
            <a:off x="7857277" y="-2062183"/>
            <a:ext cx="3395722" cy="3323960"/>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rot="-2700000">
            <a:off x="-2205473" y="3869379"/>
            <a:ext cx="3395722" cy="3323960"/>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5;p3"/>
          <p:cNvGrpSpPr/>
          <p:nvPr/>
        </p:nvGrpSpPr>
        <p:grpSpPr>
          <a:xfrm rot="1298609">
            <a:off x="8521287" y="325417"/>
            <a:ext cx="520927" cy="756955"/>
            <a:chOff x="3703388" y="-1565437"/>
            <a:chExt cx="978775" cy="1422250"/>
          </a:xfrm>
        </p:grpSpPr>
        <p:sp>
          <p:nvSpPr>
            <p:cNvPr id="96" name="Google Shape;96;p3"/>
            <p:cNvSpPr/>
            <p:nvPr/>
          </p:nvSpPr>
          <p:spPr>
            <a:xfrm>
              <a:off x="3703388" y="-1565437"/>
              <a:ext cx="978775" cy="1422250"/>
            </a:xfrm>
            <a:custGeom>
              <a:avLst/>
              <a:gdLst/>
              <a:ahLst/>
              <a:cxnLst/>
              <a:rect l="l" t="t" r="r" b="b"/>
              <a:pathLst>
                <a:path w="39151" h="56890" extrusionOk="0">
                  <a:moveTo>
                    <a:pt x="25161" y="14560"/>
                  </a:moveTo>
                  <a:lnTo>
                    <a:pt x="26418" y="16483"/>
                  </a:lnTo>
                  <a:lnTo>
                    <a:pt x="25599" y="17016"/>
                  </a:lnTo>
                  <a:lnTo>
                    <a:pt x="24343" y="15093"/>
                  </a:lnTo>
                  <a:lnTo>
                    <a:pt x="25161" y="14560"/>
                  </a:lnTo>
                  <a:close/>
                  <a:moveTo>
                    <a:pt x="26969" y="17320"/>
                  </a:moveTo>
                  <a:lnTo>
                    <a:pt x="28111" y="19052"/>
                  </a:lnTo>
                  <a:lnTo>
                    <a:pt x="27274" y="19604"/>
                  </a:lnTo>
                  <a:lnTo>
                    <a:pt x="26151" y="17853"/>
                  </a:lnTo>
                  <a:lnTo>
                    <a:pt x="26969" y="17320"/>
                  </a:lnTo>
                  <a:close/>
                  <a:moveTo>
                    <a:pt x="31042" y="23791"/>
                  </a:moveTo>
                  <a:lnTo>
                    <a:pt x="31975" y="25885"/>
                  </a:lnTo>
                  <a:lnTo>
                    <a:pt x="31176" y="26246"/>
                  </a:lnTo>
                  <a:lnTo>
                    <a:pt x="30624" y="25238"/>
                  </a:lnTo>
                  <a:lnTo>
                    <a:pt x="30072" y="24229"/>
                  </a:lnTo>
                  <a:lnTo>
                    <a:pt x="31042" y="23791"/>
                  </a:lnTo>
                  <a:close/>
                  <a:moveTo>
                    <a:pt x="32375" y="26798"/>
                  </a:moveTo>
                  <a:lnTo>
                    <a:pt x="33231" y="28702"/>
                  </a:lnTo>
                  <a:lnTo>
                    <a:pt x="32584" y="28987"/>
                  </a:lnTo>
                  <a:lnTo>
                    <a:pt x="32127" y="28055"/>
                  </a:lnTo>
                  <a:lnTo>
                    <a:pt x="31652" y="27122"/>
                  </a:lnTo>
                  <a:lnTo>
                    <a:pt x="32375" y="26798"/>
                  </a:lnTo>
                  <a:close/>
                  <a:moveTo>
                    <a:pt x="35534" y="33574"/>
                  </a:moveTo>
                  <a:lnTo>
                    <a:pt x="36238" y="35763"/>
                  </a:lnTo>
                  <a:lnTo>
                    <a:pt x="35401" y="36029"/>
                  </a:lnTo>
                  <a:lnTo>
                    <a:pt x="35039" y="34944"/>
                  </a:lnTo>
                  <a:lnTo>
                    <a:pt x="34659" y="33860"/>
                  </a:lnTo>
                  <a:lnTo>
                    <a:pt x="35534" y="33574"/>
                  </a:lnTo>
                  <a:close/>
                  <a:moveTo>
                    <a:pt x="36543" y="36714"/>
                  </a:moveTo>
                  <a:lnTo>
                    <a:pt x="37171" y="38694"/>
                  </a:lnTo>
                  <a:lnTo>
                    <a:pt x="36219" y="38998"/>
                  </a:lnTo>
                  <a:lnTo>
                    <a:pt x="35972" y="37990"/>
                  </a:lnTo>
                  <a:lnTo>
                    <a:pt x="35686" y="37000"/>
                  </a:lnTo>
                  <a:lnTo>
                    <a:pt x="36543" y="36714"/>
                  </a:lnTo>
                  <a:close/>
                  <a:moveTo>
                    <a:pt x="25942" y="0"/>
                  </a:moveTo>
                  <a:lnTo>
                    <a:pt x="25751" y="38"/>
                  </a:lnTo>
                  <a:lnTo>
                    <a:pt x="25561" y="95"/>
                  </a:lnTo>
                  <a:lnTo>
                    <a:pt x="25371" y="191"/>
                  </a:lnTo>
                  <a:lnTo>
                    <a:pt x="25161" y="305"/>
                  </a:lnTo>
                  <a:lnTo>
                    <a:pt x="24971" y="438"/>
                  </a:lnTo>
                  <a:lnTo>
                    <a:pt x="24800" y="590"/>
                  </a:lnTo>
                  <a:lnTo>
                    <a:pt x="24628" y="762"/>
                  </a:lnTo>
                  <a:lnTo>
                    <a:pt x="24476" y="952"/>
                  </a:lnTo>
                  <a:lnTo>
                    <a:pt x="24000" y="933"/>
                  </a:lnTo>
                  <a:lnTo>
                    <a:pt x="23544" y="952"/>
                  </a:lnTo>
                  <a:lnTo>
                    <a:pt x="23087" y="990"/>
                  </a:lnTo>
                  <a:lnTo>
                    <a:pt x="22630" y="1047"/>
                  </a:lnTo>
                  <a:lnTo>
                    <a:pt x="22173" y="1142"/>
                  </a:lnTo>
                  <a:lnTo>
                    <a:pt x="21716" y="1237"/>
                  </a:lnTo>
                  <a:lnTo>
                    <a:pt x="21279" y="1371"/>
                  </a:lnTo>
                  <a:lnTo>
                    <a:pt x="20841" y="1542"/>
                  </a:lnTo>
                  <a:lnTo>
                    <a:pt x="20536" y="1656"/>
                  </a:lnTo>
                  <a:lnTo>
                    <a:pt x="20251" y="1808"/>
                  </a:lnTo>
                  <a:lnTo>
                    <a:pt x="19965" y="1961"/>
                  </a:lnTo>
                  <a:lnTo>
                    <a:pt x="19680" y="2113"/>
                  </a:lnTo>
                  <a:lnTo>
                    <a:pt x="19547" y="2132"/>
                  </a:lnTo>
                  <a:lnTo>
                    <a:pt x="19414" y="2151"/>
                  </a:lnTo>
                  <a:lnTo>
                    <a:pt x="19280" y="2189"/>
                  </a:lnTo>
                  <a:lnTo>
                    <a:pt x="19128" y="2246"/>
                  </a:lnTo>
                  <a:lnTo>
                    <a:pt x="19014" y="2322"/>
                  </a:lnTo>
                  <a:lnTo>
                    <a:pt x="18881" y="2398"/>
                  </a:lnTo>
                  <a:lnTo>
                    <a:pt x="18747" y="2494"/>
                  </a:lnTo>
                  <a:lnTo>
                    <a:pt x="18633" y="2608"/>
                  </a:lnTo>
                  <a:lnTo>
                    <a:pt x="18405" y="2855"/>
                  </a:lnTo>
                  <a:lnTo>
                    <a:pt x="18176" y="3160"/>
                  </a:lnTo>
                  <a:lnTo>
                    <a:pt x="17986" y="3502"/>
                  </a:lnTo>
                  <a:lnTo>
                    <a:pt x="17815" y="3883"/>
                  </a:lnTo>
                  <a:lnTo>
                    <a:pt x="17739" y="3997"/>
                  </a:lnTo>
                  <a:lnTo>
                    <a:pt x="17567" y="3578"/>
                  </a:lnTo>
                  <a:lnTo>
                    <a:pt x="17396" y="3198"/>
                  </a:lnTo>
                  <a:lnTo>
                    <a:pt x="17187" y="2855"/>
                  </a:lnTo>
                  <a:lnTo>
                    <a:pt x="17073" y="2722"/>
                  </a:lnTo>
                  <a:lnTo>
                    <a:pt x="16939" y="2589"/>
                  </a:lnTo>
                  <a:lnTo>
                    <a:pt x="16825" y="2456"/>
                  </a:lnTo>
                  <a:lnTo>
                    <a:pt x="16692" y="2341"/>
                  </a:lnTo>
                  <a:lnTo>
                    <a:pt x="16578" y="2265"/>
                  </a:lnTo>
                  <a:lnTo>
                    <a:pt x="16425" y="2170"/>
                  </a:lnTo>
                  <a:lnTo>
                    <a:pt x="16292" y="2113"/>
                  </a:lnTo>
                  <a:lnTo>
                    <a:pt x="16159" y="2075"/>
                  </a:lnTo>
                  <a:lnTo>
                    <a:pt x="16007" y="2037"/>
                  </a:lnTo>
                  <a:lnTo>
                    <a:pt x="15626" y="2037"/>
                  </a:lnTo>
                  <a:lnTo>
                    <a:pt x="15398" y="2113"/>
                  </a:lnTo>
                  <a:lnTo>
                    <a:pt x="15169" y="2208"/>
                  </a:lnTo>
                  <a:lnTo>
                    <a:pt x="14941" y="2360"/>
                  </a:lnTo>
                  <a:lnTo>
                    <a:pt x="14732" y="2532"/>
                  </a:lnTo>
                  <a:lnTo>
                    <a:pt x="14541" y="2760"/>
                  </a:lnTo>
                  <a:lnTo>
                    <a:pt x="14351" y="3008"/>
                  </a:lnTo>
                  <a:lnTo>
                    <a:pt x="14180" y="3293"/>
                  </a:lnTo>
                  <a:lnTo>
                    <a:pt x="14027" y="3598"/>
                  </a:lnTo>
                  <a:lnTo>
                    <a:pt x="13894" y="3940"/>
                  </a:lnTo>
                  <a:lnTo>
                    <a:pt x="13761" y="4302"/>
                  </a:lnTo>
                  <a:lnTo>
                    <a:pt x="13666" y="4682"/>
                  </a:lnTo>
                  <a:lnTo>
                    <a:pt x="13571" y="5082"/>
                  </a:lnTo>
                  <a:lnTo>
                    <a:pt x="13494" y="5501"/>
                  </a:lnTo>
                  <a:lnTo>
                    <a:pt x="13456" y="5939"/>
                  </a:lnTo>
                  <a:lnTo>
                    <a:pt x="13437" y="6395"/>
                  </a:lnTo>
                  <a:lnTo>
                    <a:pt x="13437" y="6852"/>
                  </a:lnTo>
                  <a:lnTo>
                    <a:pt x="13456" y="7290"/>
                  </a:lnTo>
                  <a:lnTo>
                    <a:pt x="13513" y="7709"/>
                  </a:lnTo>
                  <a:lnTo>
                    <a:pt x="13571" y="8108"/>
                  </a:lnTo>
                  <a:lnTo>
                    <a:pt x="13666" y="8508"/>
                  </a:lnTo>
                  <a:lnTo>
                    <a:pt x="13780" y="8870"/>
                  </a:lnTo>
                  <a:lnTo>
                    <a:pt x="13894" y="9212"/>
                  </a:lnTo>
                  <a:lnTo>
                    <a:pt x="14046" y="9536"/>
                  </a:lnTo>
                  <a:lnTo>
                    <a:pt x="14199" y="9821"/>
                  </a:lnTo>
                  <a:lnTo>
                    <a:pt x="14370" y="10088"/>
                  </a:lnTo>
                  <a:lnTo>
                    <a:pt x="14560" y="10316"/>
                  </a:lnTo>
                  <a:lnTo>
                    <a:pt x="14751" y="10506"/>
                  </a:lnTo>
                  <a:lnTo>
                    <a:pt x="14960" y="10659"/>
                  </a:lnTo>
                  <a:lnTo>
                    <a:pt x="15188" y="10773"/>
                  </a:lnTo>
                  <a:lnTo>
                    <a:pt x="15417" y="10830"/>
                  </a:lnTo>
                  <a:lnTo>
                    <a:pt x="15531" y="10849"/>
                  </a:lnTo>
                  <a:lnTo>
                    <a:pt x="15645" y="10868"/>
                  </a:lnTo>
                  <a:lnTo>
                    <a:pt x="15854" y="10849"/>
                  </a:lnTo>
                  <a:lnTo>
                    <a:pt x="16045" y="10811"/>
                  </a:lnTo>
                  <a:lnTo>
                    <a:pt x="16216" y="10754"/>
                  </a:lnTo>
                  <a:lnTo>
                    <a:pt x="16406" y="10659"/>
                  </a:lnTo>
                  <a:lnTo>
                    <a:pt x="16578" y="10525"/>
                  </a:lnTo>
                  <a:lnTo>
                    <a:pt x="16749" y="10392"/>
                  </a:lnTo>
                  <a:lnTo>
                    <a:pt x="16901" y="10221"/>
                  </a:lnTo>
                  <a:lnTo>
                    <a:pt x="17053" y="10031"/>
                  </a:lnTo>
                  <a:lnTo>
                    <a:pt x="17168" y="10525"/>
                  </a:lnTo>
                  <a:lnTo>
                    <a:pt x="17453" y="11629"/>
                  </a:lnTo>
                  <a:lnTo>
                    <a:pt x="17758" y="12714"/>
                  </a:lnTo>
                  <a:lnTo>
                    <a:pt x="18100" y="13780"/>
                  </a:lnTo>
                  <a:lnTo>
                    <a:pt x="18481" y="14846"/>
                  </a:lnTo>
                  <a:lnTo>
                    <a:pt x="17948" y="15074"/>
                  </a:lnTo>
                  <a:lnTo>
                    <a:pt x="17872" y="15112"/>
                  </a:lnTo>
                  <a:lnTo>
                    <a:pt x="17834" y="15150"/>
                  </a:lnTo>
                  <a:lnTo>
                    <a:pt x="17777" y="15207"/>
                  </a:lnTo>
                  <a:lnTo>
                    <a:pt x="17739" y="15265"/>
                  </a:lnTo>
                  <a:lnTo>
                    <a:pt x="17663" y="15436"/>
                  </a:lnTo>
                  <a:lnTo>
                    <a:pt x="17644" y="15626"/>
                  </a:lnTo>
                  <a:lnTo>
                    <a:pt x="17644" y="15836"/>
                  </a:lnTo>
                  <a:lnTo>
                    <a:pt x="17663" y="16083"/>
                  </a:lnTo>
                  <a:lnTo>
                    <a:pt x="17720" y="16330"/>
                  </a:lnTo>
                  <a:lnTo>
                    <a:pt x="17815" y="16597"/>
                  </a:lnTo>
                  <a:lnTo>
                    <a:pt x="17929" y="16844"/>
                  </a:lnTo>
                  <a:lnTo>
                    <a:pt x="18062" y="17073"/>
                  </a:lnTo>
                  <a:lnTo>
                    <a:pt x="18214" y="17263"/>
                  </a:lnTo>
                  <a:lnTo>
                    <a:pt x="18367" y="17415"/>
                  </a:lnTo>
                  <a:lnTo>
                    <a:pt x="18519" y="17529"/>
                  </a:lnTo>
                  <a:lnTo>
                    <a:pt x="18671" y="17606"/>
                  </a:lnTo>
                  <a:lnTo>
                    <a:pt x="18747" y="17625"/>
                  </a:lnTo>
                  <a:lnTo>
                    <a:pt x="18900" y="17625"/>
                  </a:lnTo>
                  <a:lnTo>
                    <a:pt x="18976" y="17606"/>
                  </a:lnTo>
                  <a:lnTo>
                    <a:pt x="19509" y="17396"/>
                  </a:lnTo>
                  <a:lnTo>
                    <a:pt x="19946" y="18424"/>
                  </a:lnTo>
                  <a:lnTo>
                    <a:pt x="19452" y="18633"/>
                  </a:lnTo>
                  <a:lnTo>
                    <a:pt x="19395" y="18671"/>
                  </a:lnTo>
                  <a:lnTo>
                    <a:pt x="19337" y="18709"/>
                  </a:lnTo>
                  <a:lnTo>
                    <a:pt x="19280" y="18767"/>
                  </a:lnTo>
                  <a:lnTo>
                    <a:pt x="19242" y="18843"/>
                  </a:lnTo>
                  <a:lnTo>
                    <a:pt x="19185" y="18995"/>
                  </a:lnTo>
                  <a:lnTo>
                    <a:pt x="19147" y="19185"/>
                  </a:lnTo>
                  <a:lnTo>
                    <a:pt x="19147" y="19414"/>
                  </a:lnTo>
                  <a:lnTo>
                    <a:pt x="19166" y="19642"/>
                  </a:lnTo>
                  <a:lnTo>
                    <a:pt x="19223" y="19909"/>
                  </a:lnTo>
                  <a:lnTo>
                    <a:pt x="19318" y="20156"/>
                  </a:lnTo>
                  <a:lnTo>
                    <a:pt x="19433" y="20403"/>
                  </a:lnTo>
                  <a:lnTo>
                    <a:pt x="19566" y="20632"/>
                  </a:lnTo>
                  <a:lnTo>
                    <a:pt x="19718" y="20822"/>
                  </a:lnTo>
                  <a:lnTo>
                    <a:pt x="19870" y="20974"/>
                  </a:lnTo>
                  <a:lnTo>
                    <a:pt x="20023" y="21108"/>
                  </a:lnTo>
                  <a:lnTo>
                    <a:pt x="20175" y="21165"/>
                  </a:lnTo>
                  <a:lnTo>
                    <a:pt x="20251" y="21184"/>
                  </a:lnTo>
                  <a:lnTo>
                    <a:pt x="20327" y="21203"/>
                  </a:lnTo>
                  <a:lnTo>
                    <a:pt x="20403" y="21184"/>
                  </a:lnTo>
                  <a:lnTo>
                    <a:pt x="20479" y="21165"/>
                  </a:lnTo>
                  <a:lnTo>
                    <a:pt x="21088" y="20917"/>
                  </a:lnTo>
                  <a:lnTo>
                    <a:pt x="21564" y="21964"/>
                  </a:lnTo>
                  <a:lnTo>
                    <a:pt x="20955" y="22192"/>
                  </a:lnTo>
                  <a:lnTo>
                    <a:pt x="20898" y="22231"/>
                  </a:lnTo>
                  <a:lnTo>
                    <a:pt x="20841" y="22269"/>
                  </a:lnTo>
                  <a:lnTo>
                    <a:pt x="20784" y="22326"/>
                  </a:lnTo>
                  <a:lnTo>
                    <a:pt x="20746" y="22402"/>
                  </a:lnTo>
                  <a:lnTo>
                    <a:pt x="20689" y="22554"/>
                  </a:lnTo>
                  <a:lnTo>
                    <a:pt x="20651" y="22744"/>
                  </a:lnTo>
                  <a:lnTo>
                    <a:pt x="20651" y="22973"/>
                  </a:lnTo>
                  <a:lnTo>
                    <a:pt x="20670" y="23201"/>
                  </a:lnTo>
                  <a:lnTo>
                    <a:pt x="20727" y="23468"/>
                  </a:lnTo>
                  <a:lnTo>
                    <a:pt x="20822" y="23715"/>
                  </a:lnTo>
                  <a:lnTo>
                    <a:pt x="20936" y="23982"/>
                  </a:lnTo>
                  <a:lnTo>
                    <a:pt x="21069" y="24191"/>
                  </a:lnTo>
                  <a:lnTo>
                    <a:pt x="21222" y="24381"/>
                  </a:lnTo>
                  <a:lnTo>
                    <a:pt x="21374" y="24553"/>
                  </a:lnTo>
                  <a:lnTo>
                    <a:pt x="21526" y="24667"/>
                  </a:lnTo>
                  <a:lnTo>
                    <a:pt x="21697" y="24743"/>
                  </a:lnTo>
                  <a:lnTo>
                    <a:pt x="21774" y="24762"/>
                  </a:lnTo>
                  <a:lnTo>
                    <a:pt x="21907" y="24762"/>
                  </a:lnTo>
                  <a:lnTo>
                    <a:pt x="21983" y="24724"/>
                  </a:lnTo>
                  <a:lnTo>
                    <a:pt x="22687" y="24457"/>
                  </a:lnTo>
                  <a:lnTo>
                    <a:pt x="23125" y="25485"/>
                  </a:lnTo>
                  <a:lnTo>
                    <a:pt x="22459" y="25752"/>
                  </a:lnTo>
                  <a:lnTo>
                    <a:pt x="22402" y="25790"/>
                  </a:lnTo>
                  <a:lnTo>
                    <a:pt x="22345" y="25828"/>
                  </a:lnTo>
                  <a:lnTo>
                    <a:pt x="22287" y="25885"/>
                  </a:lnTo>
                  <a:lnTo>
                    <a:pt x="22249" y="25961"/>
                  </a:lnTo>
                  <a:lnTo>
                    <a:pt x="22192" y="26113"/>
                  </a:lnTo>
                  <a:lnTo>
                    <a:pt x="22154" y="26323"/>
                  </a:lnTo>
                  <a:lnTo>
                    <a:pt x="22154" y="26532"/>
                  </a:lnTo>
                  <a:lnTo>
                    <a:pt x="22192" y="26779"/>
                  </a:lnTo>
                  <a:lnTo>
                    <a:pt x="22249" y="27027"/>
                  </a:lnTo>
                  <a:lnTo>
                    <a:pt x="22326" y="27293"/>
                  </a:lnTo>
                  <a:lnTo>
                    <a:pt x="22440" y="27541"/>
                  </a:lnTo>
                  <a:lnTo>
                    <a:pt x="22573" y="27769"/>
                  </a:lnTo>
                  <a:lnTo>
                    <a:pt x="22725" y="27959"/>
                  </a:lnTo>
                  <a:lnTo>
                    <a:pt x="22877" y="28112"/>
                  </a:lnTo>
                  <a:lnTo>
                    <a:pt x="23049" y="28226"/>
                  </a:lnTo>
                  <a:lnTo>
                    <a:pt x="23201" y="28302"/>
                  </a:lnTo>
                  <a:lnTo>
                    <a:pt x="23277" y="28321"/>
                  </a:lnTo>
                  <a:lnTo>
                    <a:pt x="23410" y="28321"/>
                  </a:lnTo>
                  <a:lnTo>
                    <a:pt x="23487" y="28302"/>
                  </a:lnTo>
                  <a:lnTo>
                    <a:pt x="24134" y="28036"/>
                  </a:lnTo>
                  <a:lnTo>
                    <a:pt x="24514" y="29101"/>
                  </a:lnTo>
                  <a:lnTo>
                    <a:pt x="23962" y="29330"/>
                  </a:lnTo>
                  <a:lnTo>
                    <a:pt x="23905" y="29349"/>
                  </a:lnTo>
                  <a:lnTo>
                    <a:pt x="23848" y="29406"/>
                  </a:lnTo>
                  <a:lnTo>
                    <a:pt x="23810" y="29463"/>
                  </a:lnTo>
                  <a:lnTo>
                    <a:pt x="23753" y="29520"/>
                  </a:lnTo>
                  <a:lnTo>
                    <a:pt x="23696" y="29691"/>
                  </a:lnTo>
                  <a:lnTo>
                    <a:pt x="23658" y="29882"/>
                  </a:lnTo>
                  <a:lnTo>
                    <a:pt x="23658" y="30091"/>
                  </a:lnTo>
                  <a:lnTo>
                    <a:pt x="23696" y="30338"/>
                  </a:lnTo>
                  <a:lnTo>
                    <a:pt x="23753" y="30586"/>
                  </a:lnTo>
                  <a:lnTo>
                    <a:pt x="23829" y="30852"/>
                  </a:lnTo>
                  <a:lnTo>
                    <a:pt x="23962" y="31100"/>
                  </a:lnTo>
                  <a:lnTo>
                    <a:pt x="24096" y="31328"/>
                  </a:lnTo>
                  <a:lnTo>
                    <a:pt x="24229" y="31518"/>
                  </a:lnTo>
                  <a:lnTo>
                    <a:pt x="24381" y="31671"/>
                  </a:lnTo>
                  <a:lnTo>
                    <a:pt x="24552" y="31785"/>
                  </a:lnTo>
                  <a:lnTo>
                    <a:pt x="24705" y="31861"/>
                  </a:lnTo>
                  <a:lnTo>
                    <a:pt x="24781" y="31880"/>
                  </a:lnTo>
                  <a:lnTo>
                    <a:pt x="24933" y="31880"/>
                  </a:lnTo>
                  <a:lnTo>
                    <a:pt x="24990" y="31861"/>
                  </a:lnTo>
                  <a:lnTo>
                    <a:pt x="25276" y="31747"/>
                  </a:lnTo>
                  <a:lnTo>
                    <a:pt x="25447" y="32470"/>
                  </a:lnTo>
                  <a:lnTo>
                    <a:pt x="25599" y="33193"/>
                  </a:lnTo>
                  <a:lnTo>
                    <a:pt x="25713" y="33917"/>
                  </a:lnTo>
                  <a:lnTo>
                    <a:pt x="25828" y="34659"/>
                  </a:lnTo>
                  <a:lnTo>
                    <a:pt x="25866" y="35021"/>
                  </a:lnTo>
                  <a:lnTo>
                    <a:pt x="25866" y="35401"/>
                  </a:lnTo>
                  <a:lnTo>
                    <a:pt x="25847" y="35782"/>
                  </a:lnTo>
                  <a:lnTo>
                    <a:pt x="25828" y="35972"/>
                  </a:lnTo>
                  <a:lnTo>
                    <a:pt x="25789" y="36143"/>
                  </a:lnTo>
                  <a:lnTo>
                    <a:pt x="25732" y="36334"/>
                  </a:lnTo>
                  <a:lnTo>
                    <a:pt x="25675" y="36486"/>
                  </a:lnTo>
                  <a:lnTo>
                    <a:pt x="25599" y="36657"/>
                  </a:lnTo>
                  <a:lnTo>
                    <a:pt x="25504" y="36791"/>
                  </a:lnTo>
                  <a:lnTo>
                    <a:pt x="25390" y="36924"/>
                  </a:lnTo>
                  <a:lnTo>
                    <a:pt x="25257" y="37038"/>
                  </a:lnTo>
                  <a:lnTo>
                    <a:pt x="25104" y="37152"/>
                  </a:lnTo>
                  <a:lnTo>
                    <a:pt x="24933" y="37247"/>
                  </a:lnTo>
                  <a:lnTo>
                    <a:pt x="24762" y="37304"/>
                  </a:lnTo>
                  <a:lnTo>
                    <a:pt x="24590" y="37342"/>
                  </a:lnTo>
                  <a:lnTo>
                    <a:pt x="24400" y="37362"/>
                  </a:lnTo>
                  <a:lnTo>
                    <a:pt x="24229" y="37342"/>
                  </a:lnTo>
                  <a:lnTo>
                    <a:pt x="24058" y="37323"/>
                  </a:lnTo>
                  <a:lnTo>
                    <a:pt x="23867" y="37285"/>
                  </a:lnTo>
                  <a:lnTo>
                    <a:pt x="23696" y="37209"/>
                  </a:lnTo>
                  <a:lnTo>
                    <a:pt x="23544" y="37133"/>
                  </a:lnTo>
                  <a:lnTo>
                    <a:pt x="23372" y="37038"/>
                  </a:lnTo>
                  <a:lnTo>
                    <a:pt x="23220" y="36943"/>
                  </a:lnTo>
                  <a:lnTo>
                    <a:pt x="23087" y="36829"/>
                  </a:lnTo>
                  <a:lnTo>
                    <a:pt x="22954" y="36714"/>
                  </a:lnTo>
                  <a:lnTo>
                    <a:pt x="22706" y="36448"/>
                  </a:lnTo>
                  <a:lnTo>
                    <a:pt x="22497" y="36181"/>
                  </a:lnTo>
                  <a:lnTo>
                    <a:pt x="22287" y="35877"/>
                  </a:lnTo>
                  <a:lnTo>
                    <a:pt x="22116" y="35572"/>
                  </a:lnTo>
                  <a:lnTo>
                    <a:pt x="21774" y="34944"/>
                  </a:lnTo>
                  <a:lnTo>
                    <a:pt x="21488" y="34450"/>
                  </a:lnTo>
                  <a:lnTo>
                    <a:pt x="21222" y="33974"/>
                  </a:lnTo>
                  <a:lnTo>
                    <a:pt x="20917" y="33517"/>
                  </a:lnTo>
                  <a:lnTo>
                    <a:pt x="20632" y="33060"/>
                  </a:lnTo>
                  <a:lnTo>
                    <a:pt x="20327" y="32622"/>
                  </a:lnTo>
                  <a:lnTo>
                    <a:pt x="20004" y="32185"/>
                  </a:lnTo>
                  <a:lnTo>
                    <a:pt x="19680" y="31747"/>
                  </a:lnTo>
                  <a:lnTo>
                    <a:pt x="19337" y="31328"/>
                  </a:lnTo>
                  <a:lnTo>
                    <a:pt x="18995" y="30928"/>
                  </a:lnTo>
                  <a:lnTo>
                    <a:pt x="18633" y="30529"/>
                  </a:lnTo>
                  <a:lnTo>
                    <a:pt x="18272" y="30148"/>
                  </a:lnTo>
                  <a:lnTo>
                    <a:pt x="17910" y="29767"/>
                  </a:lnTo>
                  <a:lnTo>
                    <a:pt x="17529" y="29406"/>
                  </a:lnTo>
                  <a:lnTo>
                    <a:pt x="17130" y="29044"/>
                  </a:lnTo>
                  <a:lnTo>
                    <a:pt x="16749" y="28702"/>
                  </a:lnTo>
                  <a:lnTo>
                    <a:pt x="16330" y="28378"/>
                  </a:lnTo>
                  <a:lnTo>
                    <a:pt x="15912" y="28055"/>
                  </a:lnTo>
                  <a:lnTo>
                    <a:pt x="15493" y="27750"/>
                  </a:lnTo>
                  <a:lnTo>
                    <a:pt x="15055" y="27445"/>
                  </a:lnTo>
                  <a:lnTo>
                    <a:pt x="14617" y="27179"/>
                  </a:lnTo>
                  <a:lnTo>
                    <a:pt x="14180" y="26913"/>
                  </a:lnTo>
                  <a:lnTo>
                    <a:pt x="13723" y="26646"/>
                  </a:lnTo>
                  <a:lnTo>
                    <a:pt x="13247" y="26399"/>
                  </a:lnTo>
                  <a:lnTo>
                    <a:pt x="12771" y="26170"/>
                  </a:lnTo>
                  <a:lnTo>
                    <a:pt x="12295" y="25961"/>
                  </a:lnTo>
                  <a:lnTo>
                    <a:pt x="11800" y="25752"/>
                  </a:lnTo>
                  <a:lnTo>
                    <a:pt x="11306" y="25561"/>
                  </a:lnTo>
                  <a:lnTo>
                    <a:pt x="10792" y="25390"/>
                  </a:lnTo>
                  <a:lnTo>
                    <a:pt x="10278" y="25219"/>
                  </a:lnTo>
                  <a:lnTo>
                    <a:pt x="9764" y="25085"/>
                  </a:lnTo>
                  <a:lnTo>
                    <a:pt x="9231" y="24952"/>
                  </a:lnTo>
                  <a:lnTo>
                    <a:pt x="8698" y="24819"/>
                  </a:lnTo>
                  <a:lnTo>
                    <a:pt x="8451" y="24781"/>
                  </a:lnTo>
                  <a:lnTo>
                    <a:pt x="8222" y="24743"/>
                  </a:lnTo>
                  <a:lnTo>
                    <a:pt x="7975" y="24724"/>
                  </a:lnTo>
                  <a:lnTo>
                    <a:pt x="7727" y="24705"/>
                  </a:lnTo>
                  <a:lnTo>
                    <a:pt x="7347" y="24705"/>
                  </a:lnTo>
                  <a:lnTo>
                    <a:pt x="6966" y="24743"/>
                  </a:lnTo>
                  <a:lnTo>
                    <a:pt x="6586" y="24819"/>
                  </a:lnTo>
                  <a:lnTo>
                    <a:pt x="6224" y="24914"/>
                  </a:lnTo>
                  <a:lnTo>
                    <a:pt x="5862" y="25028"/>
                  </a:lnTo>
                  <a:lnTo>
                    <a:pt x="5501" y="25181"/>
                  </a:lnTo>
                  <a:lnTo>
                    <a:pt x="5139" y="25352"/>
                  </a:lnTo>
                  <a:lnTo>
                    <a:pt x="4796" y="25561"/>
                  </a:lnTo>
                  <a:lnTo>
                    <a:pt x="4473" y="25790"/>
                  </a:lnTo>
                  <a:lnTo>
                    <a:pt x="4130" y="26037"/>
                  </a:lnTo>
                  <a:lnTo>
                    <a:pt x="3826" y="26304"/>
                  </a:lnTo>
                  <a:lnTo>
                    <a:pt x="3502" y="26608"/>
                  </a:lnTo>
                  <a:lnTo>
                    <a:pt x="3217" y="26932"/>
                  </a:lnTo>
                  <a:lnTo>
                    <a:pt x="2912" y="27274"/>
                  </a:lnTo>
                  <a:lnTo>
                    <a:pt x="2646" y="27636"/>
                  </a:lnTo>
                  <a:lnTo>
                    <a:pt x="2379" y="28016"/>
                  </a:lnTo>
                  <a:lnTo>
                    <a:pt x="2113" y="28416"/>
                  </a:lnTo>
                  <a:lnTo>
                    <a:pt x="1865" y="28835"/>
                  </a:lnTo>
                  <a:lnTo>
                    <a:pt x="1637" y="29273"/>
                  </a:lnTo>
                  <a:lnTo>
                    <a:pt x="1428" y="29729"/>
                  </a:lnTo>
                  <a:lnTo>
                    <a:pt x="1218" y="30186"/>
                  </a:lnTo>
                  <a:lnTo>
                    <a:pt x="1028" y="30681"/>
                  </a:lnTo>
                  <a:lnTo>
                    <a:pt x="857" y="31176"/>
                  </a:lnTo>
                  <a:lnTo>
                    <a:pt x="685" y="31690"/>
                  </a:lnTo>
                  <a:lnTo>
                    <a:pt x="552" y="32223"/>
                  </a:lnTo>
                  <a:lnTo>
                    <a:pt x="419" y="32775"/>
                  </a:lnTo>
                  <a:lnTo>
                    <a:pt x="305" y="33327"/>
                  </a:lnTo>
                  <a:lnTo>
                    <a:pt x="210" y="33879"/>
                  </a:lnTo>
                  <a:lnTo>
                    <a:pt x="114" y="34469"/>
                  </a:lnTo>
                  <a:lnTo>
                    <a:pt x="57" y="35040"/>
                  </a:lnTo>
                  <a:lnTo>
                    <a:pt x="19" y="35649"/>
                  </a:lnTo>
                  <a:lnTo>
                    <a:pt x="0" y="36239"/>
                  </a:lnTo>
                  <a:lnTo>
                    <a:pt x="0" y="36848"/>
                  </a:lnTo>
                  <a:lnTo>
                    <a:pt x="0" y="37438"/>
                  </a:lnTo>
                  <a:lnTo>
                    <a:pt x="38" y="38028"/>
                  </a:lnTo>
                  <a:lnTo>
                    <a:pt x="95" y="38599"/>
                  </a:lnTo>
                  <a:lnTo>
                    <a:pt x="172" y="39170"/>
                  </a:lnTo>
                  <a:lnTo>
                    <a:pt x="248" y="39741"/>
                  </a:lnTo>
                  <a:lnTo>
                    <a:pt x="362" y="40274"/>
                  </a:lnTo>
                  <a:lnTo>
                    <a:pt x="476" y="40806"/>
                  </a:lnTo>
                  <a:lnTo>
                    <a:pt x="609" y="41339"/>
                  </a:lnTo>
                  <a:lnTo>
                    <a:pt x="762" y="41853"/>
                  </a:lnTo>
                  <a:lnTo>
                    <a:pt x="933" y="42348"/>
                  </a:lnTo>
                  <a:lnTo>
                    <a:pt x="1123" y="42824"/>
                  </a:lnTo>
                  <a:lnTo>
                    <a:pt x="1313" y="43281"/>
                  </a:lnTo>
                  <a:lnTo>
                    <a:pt x="1523" y="43737"/>
                  </a:lnTo>
                  <a:lnTo>
                    <a:pt x="1751" y="44156"/>
                  </a:lnTo>
                  <a:lnTo>
                    <a:pt x="1980" y="44575"/>
                  </a:lnTo>
                  <a:lnTo>
                    <a:pt x="2246" y="44975"/>
                  </a:lnTo>
                  <a:lnTo>
                    <a:pt x="2494" y="45336"/>
                  </a:lnTo>
                  <a:lnTo>
                    <a:pt x="2779" y="45698"/>
                  </a:lnTo>
                  <a:lnTo>
                    <a:pt x="3064" y="46021"/>
                  </a:lnTo>
                  <a:lnTo>
                    <a:pt x="3350" y="46345"/>
                  </a:lnTo>
                  <a:lnTo>
                    <a:pt x="3654" y="46630"/>
                  </a:lnTo>
                  <a:lnTo>
                    <a:pt x="3978" y="46897"/>
                  </a:lnTo>
                  <a:lnTo>
                    <a:pt x="4302" y="47144"/>
                  </a:lnTo>
                  <a:lnTo>
                    <a:pt x="4625" y="47354"/>
                  </a:lnTo>
                  <a:lnTo>
                    <a:pt x="4968" y="47544"/>
                  </a:lnTo>
                  <a:lnTo>
                    <a:pt x="5329" y="47715"/>
                  </a:lnTo>
                  <a:lnTo>
                    <a:pt x="5691" y="47849"/>
                  </a:lnTo>
                  <a:lnTo>
                    <a:pt x="6053" y="47963"/>
                  </a:lnTo>
                  <a:lnTo>
                    <a:pt x="6414" y="48039"/>
                  </a:lnTo>
                  <a:lnTo>
                    <a:pt x="6795" y="48096"/>
                  </a:lnTo>
                  <a:lnTo>
                    <a:pt x="7176" y="48134"/>
                  </a:lnTo>
                  <a:lnTo>
                    <a:pt x="7556" y="48115"/>
                  </a:lnTo>
                  <a:lnTo>
                    <a:pt x="7918" y="48096"/>
                  </a:lnTo>
                  <a:lnTo>
                    <a:pt x="8279" y="48020"/>
                  </a:lnTo>
                  <a:lnTo>
                    <a:pt x="8641" y="47944"/>
                  </a:lnTo>
                  <a:lnTo>
                    <a:pt x="9022" y="47925"/>
                  </a:lnTo>
                  <a:lnTo>
                    <a:pt x="9383" y="47925"/>
                  </a:lnTo>
                  <a:lnTo>
                    <a:pt x="9745" y="47944"/>
                  </a:lnTo>
                  <a:lnTo>
                    <a:pt x="10107" y="47982"/>
                  </a:lnTo>
                  <a:lnTo>
                    <a:pt x="10449" y="48020"/>
                  </a:lnTo>
                  <a:lnTo>
                    <a:pt x="10792" y="48077"/>
                  </a:lnTo>
                  <a:lnTo>
                    <a:pt x="11115" y="48153"/>
                  </a:lnTo>
                  <a:lnTo>
                    <a:pt x="11439" y="48229"/>
                  </a:lnTo>
                  <a:lnTo>
                    <a:pt x="11762" y="48343"/>
                  </a:lnTo>
                  <a:lnTo>
                    <a:pt x="12086" y="48439"/>
                  </a:lnTo>
                  <a:lnTo>
                    <a:pt x="12390" y="48572"/>
                  </a:lnTo>
                  <a:lnTo>
                    <a:pt x="12676" y="48686"/>
                  </a:lnTo>
                  <a:lnTo>
                    <a:pt x="13266" y="48991"/>
                  </a:lnTo>
                  <a:lnTo>
                    <a:pt x="13837" y="49314"/>
                  </a:lnTo>
                  <a:lnTo>
                    <a:pt x="14370" y="49676"/>
                  </a:lnTo>
                  <a:lnTo>
                    <a:pt x="14903" y="50056"/>
                  </a:lnTo>
                  <a:lnTo>
                    <a:pt x="15436" y="50456"/>
                  </a:lnTo>
                  <a:lnTo>
                    <a:pt x="15950" y="50875"/>
                  </a:lnTo>
                  <a:lnTo>
                    <a:pt x="16977" y="51769"/>
                  </a:lnTo>
                  <a:lnTo>
                    <a:pt x="17986" y="52683"/>
                  </a:lnTo>
                  <a:lnTo>
                    <a:pt x="18500" y="53140"/>
                  </a:lnTo>
                  <a:lnTo>
                    <a:pt x="19033" y="53596"/>
                  </a:lnTo>
                  <a:lnTo>
                    <a:pt x="19566" y="54015"/>
                  </a:lnTo>
                  <a:lnTo>
                    <a:pt x="20118" y="54453"/>
                  </a:lnTo>
                  <a:lnTo>
                    <a:pt x="20689" y="54853"/>
                  </a:lnTo>
                  <a:lnTo>
                    <a:pt x="21279" y="55233"/>
                  </a:lnTo>
                  <a:lnTo>
                    <a:pt x="21888" y="55576"/>
                  </a:lnTo>
                  <a:lnTo>
                    <a:pt x="22535" y="55899"/>
                  </a:lnTo>
                  <a:lnTo>
                    <a:pt x="22858" y="56052"/>
                  </a:lnTo>
                  <a:lnTo>
                    <a:pt x="23201" y="56185"/>
                  </a:lnTo>
                  <a:lnTo>
                    <a:pt x="23544" y="56299"/>
                  </a:lnTo>
                  <a:lnTo>
                    <a:pt x="23886" y="56413"/>
                  </a:lnTo>
                  <a:lnTo>
                    <a:pt x="24248" y="56527"/>
                  </a:lnTo>
                  <a:lnTo>
                    <a:pt x="24609" y="56623"/>
                  </a:lnTo>
                  <a:lnTo>
                    <a:pt x="24990" y="56699"/>
                  </a:lnTo>
                  <a:lnTo>
                    <a:pt x="25371" y="56756"/>
                  </a:lnTo>
                  <a:lnTo>
                    <a:pt x="25770" y="56813"/>
                  </a:lnTo>
                  <a:lnTo>
                    <a:pt x="26189" y="56851"/>
                  </a:lnTo>
                  <a:lnTo>
                    <a:pt x="26608" y="56889"/>
                  </a:lnTo>
                  <a:lnTo>
                    <a:pt x="27464" y="56889"/>
                  </a:lnTo>
                  <a:lnTo>
                    <a:pt x="27921" y="56870"/>
                  </a:lnTo>
                  <a:lnTo>
                    <a:pt x="28378" y="56832"/>
                  </a:lnTo>
                  <a:lnTo>
                    <a:pt x="28854" y="56775"/>
                  </a:lnTo>
                  <a:lnTo>
                    <a:pt x="29368" y="56699"/>
                  </a:lnTo>
                  <a:lnTo>
                    <a:pt x="29881" y="56566"/>
                  </a:lnTo>
                  <a:lnTo>
                    <a:pt x="30395" y="56394"/>
                  </a:lnTo>
                  <a:lnTo>
                    <a:pt x="30871" y="56204"/>
                  </a:lnTo>
                  <a:lnTo>
                    <a:pt x="31347" y="55956"/>
                  </a:lnTo>
                  <a:lnTo>
                    <a:pt x="31804" y="55709"/>
                  </a:lnTo>
                  <a:lnTo>
                    <a:pt x="32261" y="55405"/>
                  </a:lnTo>
                  <a:lnTo>
                    <a:pt x="32679" y="55100"/>
                  </a:lnTo>
                  <a:lnTo>
                    <a:pt x="33098" y="54738"/>
                  </a:lnTo>
                  <a:lnTo>
                    <a:pt x="33498" y="54377"/>
                  </a:lnTo>
                  <a:lnTo>
                    <a:pt x="33878" y="53996"/>
                  </a:lnTo>
                  <a:lnTo>
                    <a:pt x="34240" y="53596"/>
                  </a:lnTo>
                  <a:lnTo>
                    <a:pt x="34583" y="53178"/>
                  </a:lnTo>
                  <a:lnTo>
                    <a:pt x="34906" y="52740"/>
                  </a:lnTo>
                  <a:lnTo>
                    <a:pt x="35192" y="52302"/>
                  </a:lnTo>
                  <a:lnTo>
                    <a:pt x="35477" y="51845"/>
                  </a:lnTo>
                  <a:lnTo>
                    <a:pt x="35648" y="51541"/>
                  </a:lnTo>
                  <a:lnTo>
                    <a:pt x="35801" y="51217"/>
                  </a:lnTo>
                  <a:lnTo>
                    <a:pt x="36086" y="50589"/>
                  </a:lnTo>
                  <a:lnTo>
                    <a:pt x="36334" y="49942"/>
                  </a:lnTo>
                  <a:lnTo>
                    <a:pt x="36543" y="49295"/>
                  </a:lnTo>
                  <a:lnTo>
                    <a:pt x="36695" y="48629"/>
                  </a:lnTo>
                  <a:lnTo>
                    <a:pt x="36828" y="47944"/>
                  </a:lnTo>
                  <a:lnTo>
                    <a:pt x="36924" y="47259"/>
                  </a:lnTo>
                  <a:lnTo>
                    <a:pt x="37000" y="46554"/>
                  </a:lnTo>
                  <a:lnTo>
                    <a:pt x="37038" y="45850"/>
                  </a:lnTo>
                  <a:lnTo>
                    <a:pt x="37038" y="45165"/>
                  </a:lnTo>
                  <a:lnTo>
                    <a:pt x="37019" y="44442"/>
                  </a:lnTo>
                  <a:lnTo>
                    <a:pt x="36981" y="43737"/>
                  </a:lnTo>
                  <a:lnTo>
                    <a:pt x="36924" y="43033"/>
                  </a:lnTo>
                  <a:lnTo>
                    <a:pt x="36847" y="42329"/>
                  </a:lnTo>
                  <a:lnTo>
                    <a:pt x="36733" y="41644"/>
                  </a:lnTo>
                  <a:lnTo>
                    <a:pt x="36619" y="40959"/>
                  </a:lnTo>
                  <a:lnTo>
                    <a:pt x="36429" y="39988"/>
                  </a:lnTo>
                  <a:lnTo>
                    <a:pt x="37476" y="39645"/>
                  </a:lnTo>
                  <a:lnTo>
                    <a:pt x="38180" y="41853"/>
                  </a:lnTo>
                  <a:lnTo>
                    <a:pt x="38218" y="41929"/>
                  </a:lnTo>
                  <a:lnTo>
                    <a:pt x="38275" y="42025"/>
                  </a:lnTo>
                  <a:lnTo>
                    <a:pt x="38351" y="42082"/>
                  </a:lnTo>
                  <a:lnTo>
                    <a:pt x="38427" y="42139"/>
                  </a:lnTo>
                  <a:lnTo>
                    <a:pt x="38522" y="42177"/>
                  </a:lnTo>
                  <a:lnTo>
                    <a:pt x="38617" y="42196"/>
                  </a:lnTo>
                  <a:lnTo>
                    <a:pt x="38713" y="42196"/>
                  </a:lnTo>
                  <a:lnTo>
                    <a:pt x="38808" y="42177"/>
                  </a:lnTo>
                  <a:lnTo>
                    <a:pt x="38903" y="42120"/>
                  </a:lnTo>
                  <a:lnTo>
                    <a:pt x="38979" y="42063"/>
                  </a:lnTo>
                  <a:lnTo>
                    <a:pt x="39055" y="42006"/>
                  </a:lnTo>
                  <a:lnTo>
                    <a:pt x="39093" y="41929"/>
                  </a:lnTo>
                  <a:lnTo>
                    <a:pt x="39131" y="41834"/>
                  </a:lnTo>
                  <a:lnTo>
                    <a:pt x="39150" y="41739"/>
                  </a:lnTo>
                  <a:lnTo>
                    <a:pt x="39150" y="41644"/>
                  </a:lnTo>
                  <a:lnTo>
                    <a:pt x="39131" y="41549"/>
                  </a:lnTo>
                  <a:lnTo>
                    <a:pt x="36334" y="32794"/>
                  </a:lnTo>
                  <a:lnTo>
                    <a:pt x="36295" y="32718"/>
                  </a:lnTo>
                  <a:lnTo>
                    <a:pt x="36238" y="32622"/>
                  </a:lnTo>
                  <a:lnTo>
                    <a:pt x="36162" y="32565"/>
                  </a:lnTo>
                  <a:lnTo>
                    <a:pt x="36086" y="32508"/>
                  </a:lnTo>
                  <a:lnTo>
                    <a:pt x="35991" y="32470"/>
                  </a:lnTo>
                  <a:lnTo>
                    <a:pt x="35896" y="32451"/>
                  </a:lnTo>
                  <a:lnTo>
                    <a:pt x="35801" y="32451"/>
                  </a:lnTo>
                  <a:lnTo>
                    <a:pt x="35705" y="32470"/>
                  </a:lnTo>
                  <a:lnTo>
                    <a:pt x="34297" y="32927"/>
                  </a:lnTo>
                  <a:lnTo>
                    <a:pt x="33993" y="32166"/>
                  </a:lnTo>
                  <a:lnTo>
                    <a:pt x="33688" y="31404"/>
                  </a:lnTo>
                  <a:lnTo>
                    <a:pt x="33345" y="30643"/>
                  </a:lnTo>
                  <a:lnTo>
                    <a:pt x="33003" y="29882"/>
                  </a:lnTo>
                  <a:lnTo>
                    <a:pt x="33631" y="29615"/>
                  </a:lnTo>
                  <a:lnTo>
                    <a:pt x="34564" y="31728"/>
                  </a:lnTo>
                  <a:lnTo>
                    <a:pt x="34621" y="31804"/>
                  </a:lnTo>
                  <a:lnTo>
                    <a:pt x="34678" y="31880"/>
                  </a:lnTo>
                  <a:lnTo>
                    <a:pt x="34754" y="31937"/>
                  </a:lnTo>
                  <a:lnTo>
                    <a:pt x="34849" y="31975"/>
                  </a:lnTo>
                  <a:lnTo>
                    <a:pt x="34944" y="32013"/>
                  </a:lnTo>
                  <a:lnTo>
                    <a:pt x="35135" y="32013"/>
                  </a:lnTo>
                  <a:lnTo>
                    <a:pt x="35230" y="31975"/>
                  </a:lnTo>
                  <a:lnTo>
                    <a:pt x="35306" y="31918"/>
                  </a:lnTo>
                  <a:lnTo>
                    <a:pt x="35382" y="31861"/>
                  </a:lnTo>
                  <a:lnTo>
                    <a:pt x="35439" y="31785"/>
                  </a:lnTo>
                  <a:lnTo>
                    <a:pt x="35496" y="31690"/>
                  </a:lnTo>
                  <a:lnTo>
                    <a:pt x="35515" y="31595"/>
                  </a:lnTo>
                  <a:lnTo>
                    <a:pt x="35515" y="31499"/>
                  </a:lnTo>
                  <a:lnTo>
                    <a:pt x="35515" y="31404"/>
                  </a:lnTo>
                  <a:lnTo>
                    <a:pt x="35477" y="31309"/>
                  </a:lnTo>
                  <a:lnTo>
                    <a:pt x="31747" y="22935"/>
                  </a:lnTo>
                  <a:lnTo>
                    <a:pt x="31709" y="22840"/>
                  </a:lnTo>
                  <a:lnTo>
                    <a:pt x="31632" y="22763"/>
                  </a:lnTo>
                  <a:lnTo>
                    <a:pt x="31556" y="22706"/>
                  </a:lnTo>
                  <a:lnTo>
                    <a:pt x="31480" y="22668"/>
                  </a:lnTo>
                  <a:lnTo>
                    <a:pt x="31385" y="22649"/>
                  </a:lnTo>
                  <a:lnTo>
                    <a:pt x="31290" y="22630"/>
                  </a:lnTo>
                  <a:lnTo>
                    <a:pt x="31195" y="22649"/>
                  </a:lnTo>
                  <a:lnTo>
                    <a:pt x="31100" y="22687"/>
                  </a:lnTo>
                  <a:lnTo>
                    <a:pt x="29558" y="23353"/>
                  </a:lnTo>
                  <a:lnTo>
                    <a:pt x="28701" y="21888"/>
                  </a:lnTo>
                  <a:lnTo>
                    <a:pt x="27807" y="20441"/>
                  </a:lnTo>
                  <a:lnTo>
                    <a:pt x="28644" y="19890"/>
                  </a:lnTo>
                  <a:lnTo>
                    <a:pt x="29920" y="21812"/>
                  </a:lnTo>
                  <a:lnTo>
                    <a:pt x="29977" y="21888"/>
                  </a:lnTo>
                  <a:lnTo>
                    <a:pt x="30053" y="21964"/>
                  </a:lnTo>
                  <a:lnTo>
                    <a:pt x="30148" y="22002"/>
                  </a:lnTo>
                  <a:lnTo>
                    <a:pt x="30224" y="22040"/>
                  </a:lnTo>
                  <a:lnTo>
                    <a:pt x="30414" y="22040"/>
                  </a:lnTo>
                  <a:lnTo>
                    <a:pt x="30510" y="22002"/>
                  </a:lnTo>
                  <a:lnTo>
                    <a:pt x="30605" y="21964"/>
                  </a:lnTo>
                  <a:lnTo>
                    <a:pt x="30681" y="21888"/>
                  </a:lnTo>
                  <a:lnTo>
                    <a:pt x="30757" y="21812"/>
                  </a:lnTo>
                  <a:lnTo>
                    <a:pt x="30795" y="21736"/>
                  </a:lnTo>
                  <a:lnTo>
                    <a:pt x="30814" y="21641"/>
                  </a:lnTo>
                  <a:lnTo>
                    <a:pt x="30833" y="21545"/>
                  </a:lnTo>
                  <a:lnTo>
                    <a:pt x="30833" y="21450"/>
                  </a:lnTo>
                  <a:lnTo>
                    <a:pt x="30795" y="21355"/>
                  </a:lnTo>
                  <a:lnTo>
                    <a:pt x="30757" y="21260"/>
                  </a:lnTo>
                  <a:lnTo>
                    <a:pt x="25713" y="13590"/>
                  </a:lnTo>
                  <a:lnTo>
                    <a:pt x="25656" y="13514"/>
                  </a:lnTo>
                  <a:lnTo>
                    <a:pt x="25580" y="13456"/>
                  </a:lnTo>
                  <a:lnTo>
                    <a:pt x="25504" y="13399"/>
                  </a:lnTo>
                  <a:lnTo>
                    <a:pt x="25409" y="13380"/>
                  </a:lnTo>
                  <a:lnTo>
                    <a:pt x="25314" y="13361"/>
                  </a:lnTo>
                  <a:lnTo>
                    <a:pt x="25218" y="13380"/>
                  </a:lnTo>
                  <a:lnTo>
                    <a:pt x="25123" y="13399"/>
                  </a:lnTo>
                  <a:lnTo>
                    <a:pt x="25028" y="13456"/>
                  </a:lnTo>
                  <a:lnTo>
                    <a:pt x="23791" y="14256"/>
                  </a:lnTo>
                  <a:lnTo>
                    <a:pt x="23506" y="13837"/>
                  </a:lnTo>
                  <a:lnTo>
                    <a:pt x="22858" y="12828"/>
                  </a:lnTo>
                  <a:lnTo>
                    <a:pt x="22535" y="12314"/>
                  </a:lnTo>
                  <a:lnTo>
                    <a:pt x="22230" y="11801"/>
                  </a:lnTo>
                  <a:lnTo>
                    <a:pt x="21945" y="11268"/>
                  </a:lnTo>
                  <a:lnTo>
                    <a:pt x="21678" y="10735"/>
                  </a:lnTo>
                  <a:lnTo>
                    <a:pt x="21450" y="10183"/>
                  </a:lnTo>
                  <a:lnTo>
                    <a:pt x="21241" y="9612"/>
                  </a:lnTo>
                  <a:lnTo>
                    <a:pt x="21393" y="9307"/>
                  </a:lnTo>
                  <a:lnTo>
                    <a:pt x="21526" y="8965"/>
                  </a:lnTo>
                  <a:lnTo>
                    <a:pt x="21640" y="8622"/>
                  </a:lnTo>
                  <a:lnTo>
                    <a:pt x="21736" y="8241"/>
                  </a:lnTo>
                  <a:lnTo>
                    <a:pt x="21831" y="7861"/>
                  </a:lnTo>
                  <a:lnTo>
                    <a:pt x="21888" y="7442"/>
                  </a:lnTo>
                  <a:lnTo>
                    <a:pt x="21926" y="7023"/>
                  </a:lnTo>
                  <a:lnTo>
                    <a:pt x="21945" y="6586"/>
                  </a:lnTo>
                  <a:lnTo>
                    <a:pt x="21945" y="6072"/>
                  </a:lnTo>
                  <a:lnTo>
                    <a:pt x="21907" y="5577"/>
                  </a:lnTo>
                  <a:lnTo>
                    <a:pt x="21850" y="5101"/>
                  </a:lnTo>
                  <a:lnTo>
                    <a:pt x="21755" y="4663"/>
                  </a:lnTo>
                  <a:lnTo>
                    <a:pt x="22002" y="4359"/>
                  </a:lnTo>
                  <a:lnTo>
                    <a:pt x="22306" y="4073"/>
                  </a:lnTo>
                  <a:lnTo>
                    <a:pt x="22611" y="3807"/>
                  </a:lnTo>
                  <a:lnTo>
                    <a:pt x="22973" y="3559"/>
                  </a:lnTo>
                  <a:lnTo>
                    <a:pt x="23334" y="3331"/>
                  </a:lnTo>
                  <a:lnTo>
                    <a:pt x="23734" y="3160"/>
                  </a:lnTo>
                  <a:lnTo>
                    <a:pt x="24115" y="3008"/>
                  </a:lnTo>
                  <a:lnTo>
                    <a:pt x="24514" y="2893"/>
                  </a:lnTo>
                  <a:lnTo>
                    <a:pt x="24705" y="3103"/>
                  </a:lnTo>
                  <a:lnTo>
                    <a:pt x="24914" y="3255"/>
                  </a:lnTo>
                  <a:lnTo>
                    <a:pt x="25142" y="3407"/>
                  </a:lnTo>
                  <a:lnTo>
                    <a:pt x="25390" y="3521"/>
                  </a:lnTo>
                  <a:lnTo>
                    <a:pt x="25618" y="3617"/>
                  </a:lnTo>
                  <a:lnTo>
                    <a:pt x="25866" y="3674"/>
                  </a:lnTo>
                  <a:lnTo>
                    <a:pt x="26094" y="3712"/>
                  </a:lnTo>
                  <a:lnTo>
                    <a:pt x="26322" y="3712"/>
                  </a:lnTo>
                  <a:lnTo>
                    <a:pt x="26456" y="3674"/>
                  </a:lnTo>
                  <a:lnTo>
                    <a:pt x="26570" y="3636"/>
                  </a:lnTo>
                  <a:lnTo>
                    <a:pt x="26646" y="3578"/>
                  </a:lnTo>
                  <a:lnTo>
                    <a:pt x="26722" y="3502"/>
                  </a:lnTo>
                  <a:lnTo>
                    <a:pt x="26779" y="3426"/>
                  </a:lnTo>
                  <a:lnTo>
                    <a:pt x="26798" y="3312"/>
                  </a:lnTo>
                  <a:lnTo>
                    <a:pt x="26817" y="3198"/>
                  </a:lnTo>
                  <a:lnTo>
                    <a:pt x="26817" y="3084"/>
                  </a:lnTo>
                  <a:lnTo>
                    <a:pt x="26798" y="2798"/>
                  </a:lnTo>
                  <a:lnTo>
                    <a:pt x="26760" y="2475"/>
                  </a:lnTo>
                  <a:lnTo>
                    <a:pt x="26703" y="2113"/>
                  </a:lnTo>
                  <a:lnTo>
                    <a:pt x="26646" y="1732"/>
                  </a:lnTo>
                  <a:lnTo>
                    <a:pt x="26627" y="1371"/>
                  </a:lnTo>
                  <a:lnTo>
                    <a:pt x="26608" y="1028"/>
                  </a:lnTo>
                  <a:lnTo>
                    <a:pt x="26608" y="724"/>
                  </a:lnTo>
                  <a:lnTo>
                    <a:pt x="26570" y="457"/>
                  </a:lnTo>
                  <a:lnTo>
                    <a:pt x="26532" y="343"/>
                  </a:lnTo>
                  <a:lnTo>
                    <a:pt x="26494" y="248"/>
                  </a:lnTo>
                  <a:lnTo>
                    <a:pt x="26456" y="172"/>
                  </a:lnTo>
                  <a:lnTo>
                    <a:pt x="26379" y="95"/>
                  </a:lnTo>
                  <a:lnTo>
                    <a:pt x="26303" y="57"/>
                  </a:lnTo>
                  <a:lnTo>
                    <a:pt x="26208" y="19"/>
                  </a:lnTo>
                  <a:lnTo>
                    <a:pt x="26094" y="0"/>
                  </a:lnTo>
                  <a:close/>
                </a:path>
              </a:pathLst>
            </a:custGeom>
            <a:solidFill>
              <a:schemeClr val="lt1"/>
            </a:solidFill>
            <a:ln w="381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3"/>
            <p:cNvGrpSpPr/>
            <p:nvPr/>
          </p:nvGrpSpPr>
          <p:grpSpPr>
            <a:xfrm>
              <a:off x="3703650" y="-1565050"/>
              <a:ext cx="978250" cy="1421475"/>
              <a:chOff x="4008450" y="-1565050"/>
              <a:chExt cx="978250" cy="1421475"/>
            </a:xfrm>
          </p:grpSpPr>
          <p:sp>
            <p:nvSpPr>
              <p:cNvPr id="98" name="Google Shape;98;p3"/>
              <p:cNvSpPr/>
              <p:nvPr/>
            </p:nvSpPr>
            <p:spPr>
              <a:xfrm>
                <a:off x="4611450" y="-1565050"/>
                <a:ext cx="67075" cy="92750"/>
              </a:xfrm>
              <a:custGeom>
                <a:avLst/>
                <a:gdLst/>
                <a:ahLst/>
                <a:cxnLst/>
                <a:rect l="l" t="t" r="r" b="b"/>
                <a:pathLst>
                  <a:path w="2683" h="3710" extrusionOk="0">
                    <a:moveTo>
                      <a:pt x="1808" y="0"/>
                    </a:moveTo>
                    <a:lnTo>
                      <a:pt x="1655" y="38"/>
                    </a:lnTo>
                    <a:lnTo>
                      <a:pt x="1503" y="76"/>
                    </a:lnTo>
                    <a:lnTo>
                      <a:pt x="1332" y="134"/>
                    </a:lnTo>
                    <a:lnTo>
                      <a:pt x="1180" y="210"/>
                    </a:lnTo>
                    <a:lnTo>
                      <a:pt x="1009" y="305"/>
                    </a:lnTo>
                    <a:lnTo>
                      <a:pt x="856" y="419"/>
                    </a:lnTo>
                    <a:lnTo>
                      <a:pt x="704" y="533"/>
                    </a:lnTo>
                    <a:lnTo>
                      <a:pt x="571" y="666"/>
                    </a:lnTo>
                    <a:lnTo>
                      <a:pt x="438" y="818"/>
                    </a:lnTo>
                    <a:lnTo>
                      <a:pt x="324" y="970"/>
                    </a:lnTo>
                    <a:lnTo>
                      <a:pt x="210" y="1142"/>
                    </a:lnTo>
                    <a:lnTo>
                      <a:pt x="134" y="1313"/>
                    </a:lnTo>
                    <a:lnTo>
                      <a:pt x="58" y="1484"/>
                    </a:lnTo>
                    <a:lnTo>
                      <a:pt x="19" y="1674"/>
                    </a:lnTo>
                    <a:lnTo>
                      <a:pt x="0" y="1865"/>
                    </a:lnTo>
                    <a:lnTo>
                      <a:pt x="0" y="2055"/>
                    </a:lnTo>
                    <a:lnTo>
                      <a:pt x="39" y="2245"/>
                    </a:lnTo>
                    <a:lnTo>
                      <a:pt x="96" y="2416"/>
                    </a:lnTo>
                    <a:lnTo>
                      <a:pt x="172" y="2587"/>
                    </a:lnTo>
                    <a:lnTo>
                      <a:pt x="267" y="2759"/>
                    </a:lnTo>
                    <a:lnTo>
                      <a:pt x="381" y="2911"/>
                    </a:lnTo>
                    <a:lnTo>
                      <a:pt x="514" y="3044"/>
                    </a:lnTo>
                    <a:lnTo>
                      <a:pt x="666" y="3177"/>
                    </a:lnTo>
                    <a:lnTo>
                      <a:pt x="818" y="3291"/>
                    </a:lnTo>
                    <a:lnTo>
                      <a:pt x="990" y="3386"/>
                    </a:lnTo>
                    <a:lnTo>
                      <a:pt x="1161" y="3481"/>
                    </a:lnTo>
                    <a:lnTo>
                      <a:pt x="1332" y="3558"/>
                    </a:lnTo>
                    <a:lnTo>
                      <a:pt x="1522" y="3615"/>
                    </a:lnTo>
                    <a:lnTo>
                      <a:pt x="1693" y="3672"/>
                    </a:lnTo>
                    <a:lnTo>
                      <a:pt x="1865" y="3691"/>
                    </a:lnTo>
                    <a:lnTo>
                      <a:pt x="2017" y="3710"/>
                    </a:lnTo>
                    <a:lnTo>
                      <a:pt x="2188" y="3710"/>
                    </a:lnTo>
                    <a:lnTo>
                      <a:pt x="2321" y="3672"/>
                    </a:lnTo>
                    <a:lnTo>
                      <a:pt x="2435" y="3634"/>
                    </a:lnTo>
                    <a:lnTo>
                      <a:pt x="2511" y="3577"/>
                    </a:lnTo>
                    <a:lnTo>
                      <a:pt x="2587" y="3500"/>
                    </a:lnTo>
                    <a:lnTo>
                      <a:pt x="2645" y="3424"/>
                    </a:lnTo>
                    <a:lnTo>
                      <a:pt x="2664" y="3310"/>
                    </a:lnTo>
                    <a:lnTo>
                      <a:pt x="2683" y="3196"/>
                    </a:lnTo>
                    <a:lnTo>
                      <a:pt x="2683" y="3082"/>
                    </a:lnTo>
                    <a:lnTo>
                      <a:pt x="2664" y="2797"/>
                    </a:lnTo>
                    <a:lnTo>
                      <a:pt x="2626" y="2473"/>
                    </a:lnTo>
                    <a:lnTo>
                      <a:pt x="2568" y="2112"/>
                    </a:lnTo>
                    <a:lnTo>
                      <a:pt x="2511" y="1731"/>
                    </a:lnTo>
                    <a:lnTo>
                      <a:pt x="2492" y="1370"/>
                    </a:lnTo>
                    <a:lnTo>
                      <a:pt x="2473" y="1028"/>
                    </a:lnTo>
                    <a:lnTo>
                      <a:pt x="2473" y="723"/>
                    </a:lnTo>
                    <a:lnTo>
                      <a:pt x="2435" y="457"/>
                    </a:lnTo>
                    <a:lnTo>
                      <a:pt x="2397" y="343"/>
                    </a:lnTo>
                    <a:lnTo>
                      <a:pt x="2359" y="248"/>
                    </a:lnTo>
                    <a:lnTo>
                      <a:pt x="2321" y="172"/>
                    </a:lnTo>
                    <a:lnTo>
                      <a:pt x="2245" y="95"/>
                    </a:lnTo>
                    <a:lnTo>
                      <a:pt x="2169" y="57"/>
                    </a:lnTo>
                    <a:lnTo>
                      <a:pt x="2074" y="19"/>
                    </a:lnTo>
                    <a:lnTo>
                      <a:pt x="1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4166800" y="-1541275"/>
                <a:ext cx="767100" cy="1397700"/>
              </a:xfrm>
              <a:custGeom>
                <a:avLst/>
                <a:gdLst/>
                <a:ahLst/>
                <a:cxnLst/>
                <a:rect l="l" t="t" r="r" b="b"/>
                <a:pathLst>
                  <a:path w="30684" h="55908" extrusionOk="0">
                    <a:moveTo>
                      <a:pt x="17634" y="0"/>
                    </a:moveTo>
                    <a:lnTo>
                      <a:pt x="17083" y="19"/>
                    </a:lnTo>
                    <a:lnTo>
                      <a:pt x="16550" y="58"/>
                    </a:lnTo>
                    <a:lnTo>
                      <a:pt x="16036" y="153"/>
                    </a:lnTo>
                    <a:lnTo>
                      <a:pt x="15504" y="267"/>
                    </a:lnTo>
                    <a:lnTo>
                      <a:pt x="14990" y="40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6493" y="11870"/>
                    </a:lnTo>
                    <a:lnTo>
                      <a:pt x="16170" y="11338"/>
                    </a:lnTo>
                    <a:lnTo>
                      <a:pt x="15865" y="10805"/>
                    </a:lnTo>
                    <a:lnTo>
                      <a:pt x="15580" y="10273"/>
                    </a:lnTo>
                    <a:lnTo>
                      <a:pt x="15314" y="9721"/>
                    </a:lnTo>
                    <a:lnTo>
                      <a:pt x="15066" y="916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04"/>
                    </a:lnTo>
                    <a:lnTo>
                      <a:pt x="19460" y="571"/>
                    </a:lnTo>
                    <a:lnTo>
                      <a:pt x="19403" y="457"/>
                    </a:lnTo>
                    <a:lnTo>
                      <a:pt x="19308" y="343"/>
                    </a:lnTo>
                    <a:lnTo>
                      <a:pt x="19213" y="248"/>
                    </a:lnTo>
                    <a:lnTo>
                      <a:pt x="19099" y="153"/>
                    </a:lnTo>
                    <a:lnTo>
                      <a:pt x="18985" y="96"/>
                    </a:lnTo>
                    <a:lnTo>
                      <a:pt x="18852" y="58"/>
                    </a:lnTo>
                    <a:lnTo>
                      <a:pt x="18700" y="19"/>
                    </a:lnTo>
                    <a:lnTo>
                      <a:pt x="181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4166800" y="-1541275"/>
                <a:ext cx="767100" cy="1397700"/>
              </a:xfrm>
              <a:custGeom>
                <a:avLst/>
                <a:gdLst/>
                <a:ahLst/>
                <a:cxnLst/>
                <a:rect l="l" t="t" r="r" b="b"/>
                <a:pathLst>
                  <a:path w="30684" h="55908" fill="none" extrusionOk="0">
                    <a:moveTo>
                      <a:pt x="19517" y="742"/>
                    </a:moveTo>
                    <a:lnTo>
                      <a:pt x="19517" y="742"/>
                    </a:lnTo>
                    <a:lnTo>
                      <a:pt x="19517" y="704"/>
                    </a:lnTo>
                    <a:lnTo>
                      <a:pt x="19517" y="704"/>
                    </a:lnTo>
                    <a:lnTo>
                      <a:pt x="19460" y="571"/>
                    </a:lnTo>
                    <a:lnTo>
                      <a:pt x="19403" y="457"/>
                    </a:lnTo>
                    <a:lnTo>
                      <a:pt x="19308" y="343"/>
                    </a:lnTo>
                    <a:lnTo>
                      <a:pt x="19213" y="248"/>
                    </a:lnTo>
                    <a:lnTo>
                      <a:pt x="19099" y="153"/>
                    </a:lnTo>
                    <a:lnTo>
                      <a:pt x="18985" y="96"/>
                    </a:lnTo>
                    <a:lnTo>
                      <a:pt x="18852" y="58"/>
                    </a:lnTo>
                    <a:lnTo>
                      <a:pt x="18700" y="19"/>
                    </a:lnTo>
                    <a:lnTo>
                      <a:pt x="18700" y="19"/>
                    </a:lnTo>
                    <a:lnTo>
                      <a:pt x="18167" y="0"/>
                    </a:lnTo>
                    <a:lnTo>
                      <a:pt x="17634" y="0"/>
                    </a:lnTo>
                    <a:lnTo>
                      <a:pt x="17083" y="19"/>
                    </a:lnTo>
                    <a:lnTo>
                      <a:pt x="16550" y="58"/>
                    </a:lnTo>
                    <a:lnTo>
                      <a:pt x="16036" y="153"/>
                    </a:lnTo>
                    <a:lnTo>
                      <a:pt x="15504" y="267"/>
                    </a:lnTo>
                    <a:lnTo>
                      <a:pt x="14990" y="400"/>
                    </a:lnTo>
                    <a:lnTo>
                      <a:pt x="14496" y="59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7159" y="12879"/>
                    </a:lnTo>
                    <a:lnTo>
                      <a:pt x="16493" y="11870"/>
                    </a:lnTo>
                    <a:lnTo>
                      <a:pt x="16170" y="11338"/>
                    </a:lnTo>
                    <a:lnTo>
                      <a:pt x="15865" y="10805"/>
                    </a:lnTo>
                    <a:lnTo>
                      <a:pt x="15580" y="10273"/>
                    </a:lnTo>
                    <a:lnTo>
                      <a:pt x="15314" y="9721"/>
                    </a:lnTo>
                    <a:lnTo>
                      <a:pt x="15066" y="9169"/>
                    </a:lnTo>
                    <a:lnTo>
                      <a:pt x="14876" y="859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42"/>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4008450" y="-947775"/>
                <a:ext cx="372375" cy="585425"/>
              </a:xfrm>
              <a:custGeom>
                <a:avLst/>
                <a:gdLst/>
                <a:ahLst/>
                <a:cxnLst/>
                <a:rect l="l" t="t" r="r" b="b"/>
                <a:pathLst>
                  <a:path w="14895" h="23417" extrusionOk="0">
                    <a:moveTo>
                      <a:pt x="7343" y="0"/>
                    </a:moveTo>
                    <a:lnTo>
                      <a:pt x="6962" y="38"/>
                    </a:lnTo>
                    <a:lnTo>
                      <a:pt x="6582" y="114"/>
                    </a:lnTo>
                    <a:lnTo>
                      <a:pt x="6221" y="210"/>
                    </a:lnTo>
                    <a:lnTo>
                      <a:pt x="5859" y="324"/>
                    </a:lnTo>
                    <a:lnTo>
                      <a:pt x="5498" y="476"/>
                    </a:lnTo>
                    <a:lnTo>
                      <a:pt x="5136" y="647"/>
                    </a:lnTo>
                    <a:lnTo>
                      <a:pt x="4794" y="856"/>
                    </a:lnTo>
                    <a:lnTo>
                      <a:pt x="4470" y="1085"/>
                    </a:lnTo>
                    <a:lnTo>
                      <a:pt x="4128" y="1332"/>
                    </a:lnTo>
                    <a:lnTo>
                      <a:pt x="3824" y="1598"/>
                    </a:lnTo>
                    <a:lnTo>
                      <a:pt x="3500" y="1903"/>
                    </a:lnTo>
                    <a:lnTo>
                      <a:pt x="3215" y="2226"/>
                    </a:lnTo>
                    <a:lnTo>
                      <a:pt x="2911" y="2568"/>
                    </a:lnTo>
                    <a:lnTo>
                      <a:pt x="2644" y="2930"/>
                    </a:lnTo>
                    <a:lnTo>
                      <a:pt x="2378" y="3310"/>
                    </a:lnTo>
                    <a:lnTo>
                      <a:pt x="2112" y="3710"/>
                    </a:lnTo>
                    <a:lnTo>
                      <a:pt x="1864" y="4128"/>
                    </a:lnTo>
                    <a:lnTo>
                      <a:pt x="1636" y="4566"/>
                    </a:lnTo>
                    <a:lnTo>
                      <a:pt x="1427" y="5022"/>
                    </a:lnTo>
                    <a:lnTo>
                      <a:pt x="1218" y="5479"/>
                    </a:lnTo>
                    <a:lnTo>
                      <a:pt x="1027" y="5973"/>
                    </a:lnTo>
                    <a:lnTo>
                      <a:pt x="856" y="6468"/>
                    </a:lnTo>
                    <a:lnTo>
                      <a:pt x="685" y="6982"/>
                    </a:lnTo>
                    <a:lnTo>
                      <a:pt x="552" y="7514"/>
                    </a:lnTo>
                    <a:lnTo>
                      <a:pt x="419" y="8066"/>
                    </a:lnTo>
                    <a:lnTo>
                      <a:pt x="305" y="8617"/>
                    </a:lnTo>
                    <a:lnTo>
                      <a:pt x="209" y="9169"/>
                    </a:lnTo>
                    <a:lnTo>
                      <a:pt x="114" y="9759"/>
                    </a:lnTo>
                    <a:lnTo>
                      <a:pt x="57" y="10329"/>
                    </a:lnTo>
                    <a:lnTo>
                      <a:pt x="19" y="10938"/>
                    </a:lnTo>
                    <a:lnTo>
                      <a:pt x="0" y="11528"/>
                    </a:lnTo>
                    <a:lnTo>
                      <a:pt x="0" y="12137"/>
                    </a:lnTo>
                    <a:lnTo>
                      <a:pt x="0" y="12726"/>
                    </a:lnTo>
                    <a:lnTo>
                      <a:pt x="38" y="13316"/>
                    </a:lnTo>
                    <a:lnTo>
                      <a:pt x="95" y="13887"/>
                    </a:lnTo>
                    <a:lnTo>
                      <a:pt x="171" y="14457"/>
                    </a:lnTo>
                    <a:lnTo>
                      <a:pt x="248" y="15028"/>
                    </a:lnTo>
                    <a:lnTo>
                      <a:pt x="362" y="15561"/>
                    </a:lnTo>
                    <a:lnTo>
                      <a:pt x="476" y="16093"/>
                    </a:lnTo>
                    <a:lnTo>
                      <a:pt x="609" y="16626"/>
                    </a:lnTo>
                    <a:lnTo>
                      <a:pt x="761" y="17139"/>
                    </a:lnTo>
                    <a:lnTo>
                      <a:pt x="932" y="17634"/>
                    </a:lnTo>
                    <a:lnTo>
                      <a:pt x="1123" y="18110"/>
                    </a:lnTo>
                    <a:lnTo>
                      <a:pt x="1313" y="18566"/>
                    </a:lnTo>
                    <a:lnTo>
                      <a:pt x="1522" y="19023"/>
                    </a:lnTo>
                    <a:lnTo>
                      <a:pt x="1750" y="19441"/>
                    </a:lnTo>
                    <a:lnTo>
                      <a:pt x="1979" y="19860"/>
                    </a:lnTo>
                    <a:lnTo>
                      <a:pt x="2245" y="20259"/>
                    </a:lnTo>
                    <a:lnTo>
                      <a:pt x="2492" y="20621"/>
                    </a:lnTo>
                    <a:lnTo>
                      <a:pt x="2777" y="20982"/>
                    </a:lnTo>
                    <a:lnTo>
                      <a:pt x="3063" y="21305"/>
                    </a:lnTo>
                    <a:lnTo>
                      <a:pt x="3348" y="21629"/>
                    </a:lnTo>
                    <a:lnTo>
                      <a:pt x="3653" y="21914"/>
                    </a:lnTo>
                    <a:lnTo>
                      <a:pt x="3976" y="22180"/>
                    </a:lnTo>
                    <a:lnTo>
                      <a:pt x="4299" y="22428"/>
                    </a:lnTo>
                    <a:lnTo>
                      <a:pt x="4623" y="22637"/>
                    </a:lnTo>
                    <a:lnTo>
                      <a:pt x="4965" y="22827"/>
                    </a:lnTo>
                    <a:lnTo>
                      <a:pt x="5326" y="22998"/>
                    </a:lnTo>
                    <a:lnTo>
                      <a:pt x="5688" y="23131"/>
                    </a:lnTo>
                    <a:lnTo>
                      <a:pt x="6049" y="23246"/>
                    </a:lnTo>
                    <a:lnTo>
                      <a:pt x="6411" y="23322"/>
                    </a:lnTo>
                    <a:lnTo>
                      <a:pt x="6791" y="23379"/>
                    </a:lnTo>
                    <a:lnTo>
                      <a:pt x="7172" y="23417"/>
                    </a:lnTo>
                    <a:lnTo>
                      <a:pt x="7552" y="23398"/>
                    </a:lnTo>
                    <a:lnTo>
                      <a:pt x="7933" y="23360"/>
                    </a:lnTo>
                    <a:lnTo>
                      <a:pt x="8313" y="23303"/>
                    </a:lnTo>
                    <a:lnTo>
                      <a:pt x="8674" y="23208"/>
                    </a:lnTo>
                    <a:lnTo>
                      <a:pt x="9055" y="23074"/>
                    </a:lnTo>
                    <a:lnTo>
                      <a:pt x="9397" y="22941"/>
                    </a:lnTo>
                    <a:lnTo>
                      <a:pt x="9759" y="22751"/>
                    </a:lnTo>
                    <a:lnTo>
                      <a:pt x="10101" y="22561"/>
                    </a:lnTo>
                    <a:lnTo>
                      <a:pt x="10424" y="22333"/>
                    </a:lnTo>
                    <a:lnTo>
                      <a:pt x="10767" y="22085"/>
                    </a:lnTo>
                    <a:lnTo>
                      <a:pt x="11071" y="21800"/>
                    </a:lnTo>
                    <a:lnTo>
                      <a:pt x="11395" y="21515"/>
                    </a:lnTo>
                    <a:lnTo>
                      <a:pt x="11680" y="21191"/>
                    </a:lnTo>
                    <a:lnTo>
                      <a:pt x="11984" y="20849"/>
                    </a:lnTo>
                    <a:lnTo>
                      <a:pt x="12251" y="20487"/>
                    </a:lnTo>
                    <a:lnTo>
                      <a:pt x="12517" y="20107"/>
                    </a:lnTo>
                    <a:lnTo>
                      <a:pt x="12783" y="19707"/>
                    </a:lnTo>
                    <a:lnTo>
                      <a:pt x="13030" y="19289"/>
                    </a:lnTo>
                    <a:lnTo>
                      <a:pt x="13259" y="18851"/>
                    </a:lnTo>
                    <a:lnTo>
                      <a:pt x="13468" y="18395"/>
                    </a:lnTo>
                    <a:lnTo>
                      <a:pt x="13677" y="17919"/>
                    </a:lnTo>
                    <a:lnTo>
                      <a:pt x="13867" y="17444"/>
                    </a:lnTo>
                    <a:lnTo>
                      <a:pt x="14039" y="16930"/>
                    </a:lnTo>
                    <a:lnTo>
                      <a:pt x="14210" y="16417"/>
                    </a:lnTo>
                    <a:lnTo>
                      <a:pt x="14362" y="15884"/>
                    </a:lnTo>
                    <a:lnTo>
                      <a:pt x="14476" y="15351"/>
                    </a:lnTo>
                    <a:lnTo>
                      <a:pt x="14590" y="14800"/>
                    </a:lnTo>
                    <a:lnTo>
                      <a:pt x="14685" y="14229"/>
                    </a:lnTo>
                    <a:lnTo>
                      <a:pt x="14781" y="13658"/>
                    </a:lnTo>
                    <a:lnTo>
                      <a:pt x="14838" y="13069"/>
                    </a:lnTo>
                    <a:lnTo>
                      <a:pt x="14876" y="12479"/>
                    </a:lnTo>
                    <a:lnTo>
                      <a:pt x="14895" y="11870"/>
                    </a:lnTo>
                    <a:lnTo>
                      <a:pt x="14895" y="11281"/>
                    </a:lnTo>
                    <a:lnTo>
                      <a:pt x="14895" y="10672"/>
                    </a:lnTo>
                    <a:lnTo>
                      <a:pt x="14857" y="10101"/>
                    </a:lnTo>
                    <a:lnTo>
                      <a:pt x="14800" y="9511"/>
                    </a:lnTo>
                    <a:lnTo>
                      <a:pt x="14723" y="8941"/>
                    </a:lnTo>
                    <a:lnTo>
                      <a:pt x="14647" y="8389"/>
                    </a:lnTo>
                    <a:lnTo>
                      <a:pt x="14533" y="7838"/>
                    </a:lnTo>
                    <a:lnTo>
                      <a:pt x="14419" y="7305"/>
                    </a:lnTo>
                    <a:lnTo>
                      <a:pt x="14286" y="6791"/>
                    </a:lnTo>
                    <a:lnTo>
                      <a:pt x="14134" y="6278"/>
                    </a:lnTo>
                    <a:lnTo>
                      <a:pt x="13963" y="5783"/>
                    </a:lnTo>
                    <a:lnTo>
                      <a:pt x="13772" y="5308"/>
                    </a:lnTo>
                    <a:lnTo>
                      <a:pt x="13582" y="4832"/>
                    </a:lnTo>
                    <a:lnTo>
                      <a:pt x="13373" y="4394"/>
                    </a:lnTo>
                    <a:lnTo>
                      <a:pt x="13145" y="3957"/>
                    </a:lnTo>
                    <a:lnTo>
                      <a:pt x="12916" y="3558"/>
                    </a:lnTo>
                    <a:lnTo>
                      <a:pt x="12650" y="3158"/>
                    </a:lnTo>
                    <a:lnTo>
                      <a:pt x="12403" y="2778"/>
                    </a:lnTo>
                    <a:lnTo>
                      <a:pt x="12117" y="2435"/>
                    </a:lnTo>
                    <a:lnTo>
                      <a:pt x="11832" y="2093"/>
                    </a:lnTo>
                    <a:lnTo>
                      <a:pt x="11547" y="1788"/>
                    </a:lnTo>
                    <a:lnTo>
                      <a:pt x="11242" y="1503"/>
                    </a:lnTo>
                    <a:lnTo>
                      <a:pt x="10919" y="1237"/>
                    </a:lnTo>
                    <a:lnTo>
                      <a:pt x="10596" y="989"/>
                    </a:lnTo>
                    <a:lnTo>
                      <a:pt x="10272" y="780"/>
                    </a:lnTo>
                    <a:lnTo>
                      <a:pt x="9930" y="571"/>
                    </a:lnTo>
                    <a:lnTo>
                      <a:pt x="9568" y="419"/>
                    </a:lnTo>
                    <a:lnTo>
                      <a:pt x="9207" y="267"/>
                    </a:lnTo>
                    <a:lnTo>
                      <a:pt x="8846" y="172"/>
                    </a:lnTo>
                    <a:lnTo>
                      <a:pt x="8484" y="76"/>
                    </a:lnTo>
                    <a:lnTo>
                      <a:pt x="8104" y="19"/>
                    </a:lnTo>
                    <a:lnTo>
                      <a:pt x="77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4008450" y="-947775"/>
                <a:ext cx="372375" cy="585425"/>
              </a:xfrm>
              <a:custGeom>
                <a:avLst/>
                <a:gdLst/>
                <a:ahLst/>
                <a:cxnLst/>
                <a:rect l="l" t="t" r="r" b="b"/>
                <a:pathLst>
                  <a:path w="14895" h="23417" fill="none" extrusionOk="0">
                    <a:moveTo>
                      <a:pt x="14895" y="11870"/>
                    </a:moveTo>
                    <a:lnTo>
                      <a:pt x="14895" y="11870"/>
                    </a:lnTo>
                    <a:lnTo>
                      <a:pt x="14876" y="12479"/>
                    </a:lnTo>
                    <a:lnTo>
                      <a:pt x="14838" y="13069"/>
                    </a:lnTo>
                    <a:lnTo>
                      <a:pt x="14781" y="13658"/>
                    </a:lnTo>
                    <a:lnTo>
                      <a:pt x="14685" y="14229"/>
                    </a:lnTo>
                    <a:lnTo>
                      <a:pt x="14590" y="14800"/>
                    </a:lnTo>
                    <a:lnTo>
                      <a:pt x="14476" y="15351"/>
                    </a:lnTo>
                    <a:lnTo>
                      <a:pt x="14362" y="15884"/>
                    </a:lnTo>
                    <a:lnTo>
                      <a:pt x="14210" y="16417"/>
                    </a:lnTo>
                    <a:lnTo>
                      <a:pt x="14039" y="16930"/>
                    </a:lnTo>
                    <a:lnTo>
                      <a:pt x="13867" y="17444"/>
                    </a:lnTo>
                    <a:lnTo>
                      <a:pt x="13677" y="17919"/>
                    </a:lnTo>
                    <a:lnTo>
                      <a:pt x="13468" y="18395"/>
                    </a:lnTo>
                    <a:lnTo>
                      <a:pt x="13259" y="18851"/>
                    </a:lnTo>
                    <a:lnTo>
                      <a:pt x="13030" y="19289"/>
                    </a:lnTo>
                    <a:lnTo>
                      <a:pt x="12783" y="19707"/>
                    </a:lnTo>
                    <a:lnTo>
                      <a:pt x="12517" y="20107"/>
                    </a:lnTo>
                    <a:lnTo>
                      <a:pt x="12251" y="20487"/>
                    </a:lnTo>
                    <a:lnTo>
                      <a:pt x="11984" y="20849"/>
                    </a:lnTo>
                    <a:lnTo>
                      <a:pt x="11680" y="21191"/>
                    </a:lnTo>
                    <a:lnTo>
                      <a:pt x="11395" y="21515"/>
                    </a:lnTo>
                    <a:lnTo>
                      <a:pt x="11071" y="21800"/>
                    </a:lnTo>
                    <a:lnTo>
                      <a:pt x="10767" y="22085"/>
                    </a:lnTo>
                    <a:lnTo>
                      <a:pt x="10424" y="22333"/>
                    </a:lnTo>
                    <a:lnTo>
                      <a:pt x="10101" y="22561"/>
                    </a:lnTo>
                    <a:lnTo>
                      <a:pt x="9759" y="22751"/>
                    </a:lnTo>
                    <a:lnTo>
                      <a:pt x="9397" y="22941"/>
                    </a:lnTo>
                    <a:lnTo>
                      <a:pt x="9055" y="23074"/>
                    </a:lnTo>
                    <a:lnTo>
                      <a:pt x="8674" y="23208"/>
                    </a:lnTo>
                    <a:lnTo>
                      <a:pt x="8313" y="23303"/>
                    </a:lnTo>
                    <a:lnTo>
                      <a:pt x="7933" y="23360"/>
                    </a:lnTo>
                    <a:lnTo>
                      <a:pt x="7552" y="23398"/>
                    </a:lnTo>
                    <a:lnTo>
                      <a:pt x="7172" y="23417"/>
                    </a:lnTo>
                    <a:lnTo>
                      <a:pt x="7172" y="23417"/>
                    </a:lnTo>
                    <a:lnTo>
                      <a:pt x="6791" y="23379"/>
                    </a:lnTo>
                    <a:lnTo>
                      <a:pt x="6411" y="23322"/>
                    </a:lnTo>
                    <a:lnTo>
                      <a:pt x="6049" y="23246"/>
                    </a:lnTo>
                    <a:lnTo>
                      <a:pt x="5688" y="23131"/>
                    </a:lnTo>
                    <a:lnTo>
                      <a:pt x="5326" y="22998"/>
                    </a:lnTo>
                    <a:lnTo>
                      <a:pt x="4965" y="22827"/>
                    </a:lnTo>
                    <a:lnTo>
                      <a:pt x="4623" y="22637"/>
                    </a:lnTo>
                    <a:lnTo>
                      <a:pt x="4299" y="22428"/>
                    </a:lnTo>
                    <a:lnTo>
                      <a:pt x="3976" y="22180"/>
                    </a:lnTo>
                    <a:lnTo>
                      <a:pt x="3653" y="21914"/>
                    </a:lnTo>
                    <a:lnTo>
                      <a:pt x="3348" y="21629"/>
                    </a:lnTo>
                    <a:lnTo>
                      <a:pt x="3063" y="21305"/>
                    </a:lnTo>
                    <a:lnTo>
                      <a:pt x="2777" y="20982"/>
                    </a:lnTo>
                    <a:lnTo>
                      <a:pt x="2492" y="20621"/>
                    </a:lnTo>
                    <a:lnTo>
                      <a:pt x="2245" y="20259"/>
                    </a:lnTo>
                    <a:lnTo>
                      <a:pt x="1979" y="19860"/>
                    </a:lnTo>
                    <a:lnTo>
                      <a:pt x="1750" y="19441"/>
                    </a:lnTo>
                    <a:lnTo>
                      <a:pt x="1522" y="19023"/>
                    </a:lnTo>
                    <a:lnTo>
                      <a:pt x="1313" y="18566"/>
                    </a:lnTo>
                    <a:lnTo>
                      <a:pt x="1123" y="18110"/>
                    </a:lnTo>
                    <a:lnTo>
                      <a:pt x="932" y="17634"/>
                    </a:lnTo>
                    <a:lnTo>
                      <a:pt x="761" y="17139"/>
                    </a:lnTo>
                    <a:lnTo>
                      <a:pt x="609" y="16626"/>
                    </a:lnTo>
                    <a:lnTo>
                      <a:pt x="476" y="16093"/>
                    </a:lnTo>
                    <a:lnTo>
                      <a:pt x="362" y="15561"/>
                    </a:lnTo>
                    <a:lnTo>
                      <a:pt x="248" y="15028"/>
                    </a:lnTo>
                    <a:lnTo>
                      <a:pt x="171" y="14457"/>
                    </a:lnTo>
                    <a:lnTo>
                      <a:pt x="95" y="13887"/>
                    </a:lnTo>
                    <a:lnTo>
                      <a:pt x="38" y="13316"/>
                    </a:lnTo>
                    <a:lnTo>
                      <a:pt x="0" y="12726"/>
                    </a:lnTo>
                    <a:lnTo>
                      <a:pt x="0" y="12137"/>
                    </a:lnTo>
                    <a:lnTo>
                      <a:pt x="0" y="11528"/>
                    </a:lnTo>
                    <a:lnTo>
                      <a:pt x="0" y="11528"/>
                    </a:lnTo>
                    <a:lnTo>
                      <a:pt x="19" y="10938"/>
                    </a:lnTo>
                    <a:lnTo>
                      <a:pt x="57" y="10329"/>
                    </a:lnTo>
                    <a:lnTo>
                      <a:pt x="114" y="9759"/>
                    </a:lnTo>
                    <a:lnTo>
                      <a:pt x="209" y="9169"/>
                    </a:lnTo>
                    <a:lnTo>
                      <a:pt x="305" y="8617"/>
                    </a:lnTo>
                    <a:lnTo>
                      <a:pt x="419" y="8066"/>
                    </a:lnTo>
                    <a:lnTo>
                      <a:pt x="552" y="7514"/>
                    </a:lnTo>
                    <a:lnTo>
                      <a:pt x="685" y="6982"/>
                    </a:lnTo>
                    <a:lnTo>
                      <a:pt x="856" y="6468"/>
                    </a:lnTo>
                    <a:lnTo>
                      <a:pt x="1027" y="5973"/>
                    </a:lnTo>
                    <a:lnTo>
                      <a:pt x="1218" y="5479"/>
                    </a:lnTo>
                    <a:lnTo>
                      <a:pt x="1427" y="5022"/>
                    </a:lnTo>
                    <a:lnTo>
                      <a:pt x="1636" y="4566"/>
                    </a:lnTo>
                    <a:lnTo>
                      <a:pt x="1864" y="4128"/>
                    </a:lnTo>
                    <a:lnTo>
                      <a:pt x="2112" y="3710"/>
                    </a:lnTo>
                    <a:lnTo>
                      <a:pt x="2378" y="3310"/>
                    </a:lnTo>
                    <a:lnTo>
                      <a:pt x="2644" y="2930"/>
                    </a:lnTo>
                    <a:lnTo>
                      <a:pt x="2911" y="2568"/>
                    </a:lnTo>
                    <a:lnTo>
                      <a:pt x="3215" y="2226"/>
                    </a:lnTo>
                    <a:lnTo>
                      <a:pt x="3500" y="1903"/>
                    </a:lnTo>
                    <a:lnTo>
                      <a:pt x="3824" y="1598"/>
                    </a:lnTo>
                    <a:lnTo>
                      <a:pt x="4128" y="1332"/>
                    </a:lnTo>
                    <a:lnTo>
                      <a:pt x="4470" y="1085"/>
                    </a:lnTo>
                    <a:lnTo>
                      <a:pt x="4794" y="856"/>
                    </a:lnTo>
                    <a:lnTo>
                      <a:pt x="5136" y="647"/>
                    </a:lnTo>
                    <a:lnTo>
                      <a:pt x="5498" y="476"/>
                    </a:lnTo>
                    <a:lnTo>
                      <a:pt x="5859" y="324"/>
                    </a:lnTo>
                    <a:lnTo>
                      <a:pt x="6221" y="210"/>
                    </a:lnTo>
                    <a:lnTo>
                      <a:pt x="6582" y="114"/>
                    </a:lnTo>
                    <a:lnTo>
                      <a:pt x="6962" y="38"/>
                    </a:lnTo>
                    <a:lnTo>
                      <a:pt x="7343" y="0"/>
                    </a:lnTo>
                    <a:lnTo>
                      <a:pt x="7723" y="0"/>
                    </a:lnTo>
                    <a:lnTo>
                      <a:pt x="7723" y="0"/>
                    </a:lnTo>
                    <a:lnTo>
                      <a:pt x="8104" y="19"/>
                    </a:lnTo>
                    <a:lnTo>
                      <a:pt x="8484" y="76"/>
                    </a:lnTo>
                    <a:lnTo>
                      <a:pt x="8846" y="172"/>
                    </a:lnTo>
                    <a:lnTo>
                      <a:pt x="9207" y="267"/>
                    </a:lnTo>
                    <a:lnTo>
                      <a:pt x="9568" y="419"/>
                    </a:lnTo>
                    <a:lnTo>
                      <a:pt x="9930" y="571"/>
                    </a:lnTo>
                    <a:lnTo>
                      <a:pt x="10272" y="780"/>
                    </a:lnTo>
                    <a:lnTo>
                      <a:pt x="10596" y="989"/>
                    </a:lnTo>
                    <a:lnTo>
                      <a:pt x="10919" y="1237"/>
                    </a:lnTo>
                    <a:lnTo>
                      <a:pt x="11242" y="1503"/>
                    </a:lnTo>
                    <a:lnTo>
                      <a:pt x="11547" y="1788"/>
                    </a:lnTo>
                    <a:lnTo>
                      <a:pt x="11832" y="2093"/>
                    </a:lnTo>
                    <a:lnTo>
                      <a:pt x="12117" y="2435"/>
                    </a:lnTo>
                    <a:lnTo>
                      <a:pt x="12403" y="2778"/>
                    </a:lnTo>
                    <a:lnTo>
                      <a:pt x="12650" y="3158"/>
                    </a:lnTo>
                    <a:lnTo>
                      <a:pt x="12916" y="3558"/>
                    </a:lnTo>
                    <a:lnTo>
                      <a:pt x="13145" y="3957"/>
                    </a:lnTo>
                    <a:lnTo>
                      <a:pt x="13373" y="4394"/>
                    </a:lnTo>
                    <a:lnTo>
                      <a:pt x="13582" y="4832"/>
                    </a:lnTo>
                    <a:lnTo>
                      <a:pt x="13772" y="5308"/>
                    </a:lnTo>
                    <a:lnTo>
                      <a:pt x="13963" y="5783"/>
                    </a:lnTo>
                    <a:lnTo>
                      <a:pt x="14134" y="6278"/>
                    </a:lnTo>
                    <a:lnTo>
                      <a:pt x="14286" y="6791"/>
                    </a:lnTo>
                    <a:lnTo>
                      <a:pt x="14419" y="7305"/>
                    </a:lnTo>
                    <a:lnTo>
                      <a:pt x="14533" y="7838"/>
                    </a:lnTo>
                    <a:lnTo>
                      <a:pt x="14647" y="8389"/>
                    </a:lnTo>
                    <a:lnTo>
                      <a:pt x="14723" y="8941"/>
                    </a:lnTo>
                    <a:lnTo>
                      <a:pt x="14800" y="9511"/>
                    </a:lnTo>
                    <a:lnTo>
                      <a:pt x="14857" y="10101"/>
                    </a:lnTo>
                    <a:lnTo>
                      <a:pt x="14895" y="10672"/>
                    </a:lnTo>
                    <a:lnTo>
                      <a:pt x="14895" y="11281"/>
                    </a:lnTo>
                    <a:lnTo>
                      <a:pt x="14895" y="11870"/>
                    </a:lnTo>
                    <a:lnTo>
                      <a:pt x="14895" y="1187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4098800" y="-832225"/>
                <a:ext cx="191675" cy="353850"/>
              </a:xfrm>
              <a:custGeom>
                <a:avLst/>
                <a:gdLst/>
                <a:ahLst/>
                <a:cxnLst/>
                <a:rect l="l" t="t" r="r" b="b"/>
                <a:pathLst>
                  <a:path w="7667" h="14154" extrusionOk="0">
                    <a:moveTo>
                      <a:pt x="3805" y="1"/>
                    </a:moveTo>
                    <a:lnTo>
                      <a:pt x="3615" y="39"/>
                    </a:lnTo>
                    <a:lnTo>
                      <a:pt x="3405" y="77"/>
                    </a:lnTo>
                    <a:lnTo>
                      <a:pt x="3215" y="134"/>
                    </a:lnTo>
                    <a:lnTo>
                      <a:pt x="3044" y="210"/>
                    </a:lnTo>
                    <a:lnTo>
                      <a:pt x="2854" y="305"/>
                    </a:lnTo>
                    <a:lnTo>
                      <a:pt x="2664" y="400"/>
                    </a:lnTo>
                    <a:lnTo>
                      <a:pt x="2492" y="533"/>
                    </a:lnTo>
                    <a:lnTo>
                      <a:pt x="2321" y="667"/>
                    </a:lnTo>
                    <a:lnTo>
                      <a:pt x="2150" y="819"/>
                    </a:lnTo>
                    <a:lnTo>
                      <a:pt x="1979" y="990"/>
                    </a:lnTo>
                    <a:lnTo>
                      <a:pt x="1827" y="1161"/>
                    </a:lnTo>
                    <a:lnTo>
                      <a:pt x="1674" y="1351"/>
                    </a:lnTo>
                    <a:lnTo>
                      <a:pt x="1522" y="1561"/>
                    </a:lnTo>
                    <a:lnTo>
                      <a:pt x="1237" y="2017"/>
                    </a:lnTo>
                    <a:lnTo>
                      <a:pt x="990" y="2512"/>
                    </a:lnTo>
                    <a:lnTo>
                      <a:pt x="742" y="3044"/>
                    </a:lnTo>
                    <a:lnTo>
                      <a:pt x="552" y="3634"/>
                    </a:lnTo>
                    <a:lnTo>
                      <a:pt x="362" y="4243"/>
                    </a:lnTo>
                    <a:lnTo>
                      <a:pt x="229" y="4889"/>
                    </a:lnTo>
                    <a:lnTo>
                      <a:pt x="115" y="5574"/>
                    </a:lnTo>
                    <a:lnTo>
                      <a:pt x="39" y="6278"/>
                    </a:lnTo>
                    <a:lnTo>
                      <a:pt x="0" y="7001"/>
                    </a:lnTo>
                    <a:lnTo>
                      <a:pt x="0" y="7724"/>
                    </a:lnTo>
                    <a:lnTo>
                      <a:pt x="39" y="8428"/>
                    </a:lnTo>
                    <a:lnTo>
                      <a:pt x="134" y="9093"/>
                    </a:lnTo>
                    <a:lnTo>
                      <a:pt x="248" y="9759"/>
                    </a:lnTo>
                    <a:lnTo>
                      <a:pt x="381" y="10387"/>
                    </a:lnTo>
                    <a:lnTo>
                      <a:pt x="571" y="10958"/>
                    </a:lnTo>
                    <a:lnTo>
                      <a:pt x="780" y="11509"/>
                    </a:lnTo>
                    <a:lnTo>
                      <a:pt x="1009" y="12023"/>
                    </a:lnTo>
                    <a:lnTo>
                      <a:pt x="1275" y="12479"/>
                    </a:lnTo>
                    <a:lnTo>
                      <a:pt x="1408" y="12708"/>
                    </a:lnTo>
                    <a:lnTo>
                      <a:pt x="1560" y="12898"/>
                    </a:lnTo>
                    <a:lnTo>
                      <a:pt x="1712" y="13088"/>
                    </a:lnTo>
                    <a:lnTo>
                      <a:pt x="1865" y="13259"/>
                    </a:lnTo>
                    <a:lnTo>
                      <a:pt x="2017" y="13431"/>
                    </a:lnTo>
                    <a:lnTo>
                      <a:pt x="2188" y="13564"/>
                    </a:lnTo>
                    <a:lnTo>
                      <a:pt x="2359" y="13697"/>
                    </a:lnTo>
                    <a:lnTo>
                      <a:pt x="2530" y="13811"/>
                    </a:lnTo>
                    <a:lnTo>
                      <a:pt x="2721" y="13925"/>
                    </a:lnTo>
                    <a:lnTo>
                      <a:pt x="2892" y="14001"/>
                    </a:lnTo>
                    <a:lnTo>
                      <a:pt x="3082" y="14058"/>
                    </a:lnTo>
                    <a:lnTo>
                      <a:pt x="3272" y="14115"/>
                    </a:lnTo>
                    <a:lnTo>
                      <a:pt x="3463" y="14153"/>
                    </a:lnTo>
                    <a:lnTo>
                      <a:pt x="3862" y="14153"/>
                    </a:lnTo>
                    <a:lnTo>
                      <a:pt x="4052" y="14134"/>
                    </a:lnTo>
                    <a:lnTo>
                      <a:pt x="4261" y="14096"/>
                    </a:lnTo>
                    <a:lnTo>
                      <a:pt x="4452" y="14039"/>
                    </a:lnTo>
                    <a:lnTo>
                      <a:pt x="4623" y="13963"/>
                    </a:lnTo>
                    <a:lnTo>
                      <a:pt x="4813" y="13868"/>
                    </a:lnTo>
                    <a:lnTo>
                      <a:pt x="5003" y="13754"/>
                    </a:lnTo>
                    <a:lnTo>
                      <a:pt x="5175" y="13640"/>
                    </a:lnTo>
                    <a:lnTo>
                      <a:pt x="5346" y="13507"/>
                    </a:lnTo>
                    <a:lnTo>
                      <a:pt x="5517" y="13354"/>
                    </a:lnTo>
                    <a:lnTo>
                      <a:pt x="5688" y="13183"/>
                    </a:lnTo>
                    <a:lnTo>
                      <a:pt x="5840" y="12993"/>
                    </a:lnTo>
                    <a:lnTo>
                      <a:pt x="5992" y="12803"/>
                    </a:lnTo>
                    <a:lnTo>
                      <a:pt x="6145" y="12594"/>
                    </a:lnTo>
                    <a:lnTo>
                      <a:pt x="6430" y="12156"/>
                    </a:lnTo>
                    <a:lnTo>
                      <a:pt x="6677" y="11661"/>
                    </a:lnTo>
                    <a:lnTo>
                      <a:pt x="6925" y="11110"/>
                    </a:lnTo>
                    <a:lnTo>
                      <a:pt x="7115" y="10539"/>
                    </a:lnTo>
                    <a:lnTo>
                      <a:pt x="7305" y="9911"/>
                    </a:lnTo>
                    <a:lnTo>
                      <a:pt x="7438" y="9265"/>
                    </a:lnTo>
                    <a:lnTo>
                      <a:pt x="7552" y="8599"/>
                    </a:lnTo>
                    <a:lnTo>
                      <a:pt x="7628" y="7895"/>
                    </a:lnTo>
                    <a:lnTo>
                      <a:pt x="7666" y="7172"/>
                    </a:lnTo>
                    <a:lnTo>
                      <a:pt x="7666" y="6449"/>
                    </a:lnTo>
                    <a:lnTo>
                      <a:pt x="7628" y="5746"/>
                    </a:lnTo>
                    <a:lnTo>
                      <a:pt x="7533" y="5061"/>
                    </a:lnTo>
                    <a:lnTo>
                      <a:pt x="7419" y="4414"/>
                    </a:lnTo>
                    <a:lnTo>
                      <a:pt x="7286" y="3786"/>
                    </a:lnTo>
                    <a:lnTo>
                      <a:pt x="7096" y="3197"/>
                    </a:lnTo>
                    <a:lnTo>
                      <a:pt x="6887" y="2645"/>
                    </a:lnTo>
                    <a:lnTo>
                      <a:pt x="6658" y="2150"/>
                    </a:lnTo>
                    <a:lnTo>
                      <a:pt x="6392" y="1675"/>
                    </a:lnTo>
                    <a:lnTo>
                      <a:pt x="6259" y="1465"/>
                    </a:lnTo>
                    <a:lnTo>
                      <a:pt x="6107" y="1256"/>
                    </a:lnTo>
                    <a:lnTo>
                      <a:pt x="5954" y="1085"/>
                    </a:lnTo>
                    <a:lnTo>
                      <a:pt x="5802" y="895"/>
                    </a:lnTo>
                    <a:lnTo>
                      <a:pt x="5650" y="743"/>
                    </a:lnTo>
                    <a:lnTo>
                      <a:pt x="5479" y="590"/>
                    </a:lnTo>
                    <a:lnTo>
                      <a:pt x="5308" y="457"/>
                    </a:lnTo>
                    <a:lnTo>
                      <a:pt x="5136" y="343"/>
                    </a:lnTo>
                    <a:lnTo>
                      <a:pt x="4946" y="248"/>
                    </a:lnTo>
                    <a:lnTo>
                      <a:pt x="4775" y="172"/>
                    </a:lnTo>
                    <a:lnTo>
                      <a:pt x="4585" y="96"/>
                    </a:lnTo>
                    <a:lnTo>
                      <a:pt x="4395" y="58"/>
                    </a:lnTo>
                    <a:lnTo>
                      <a:pt x="4204" y="20"/>
                    </a:lnTo>
                    <a:lnTo>
                      <a:pt x="39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4456425" y="-1286850"/>
                <a:ext cx="32350" cy="39025"/>
              </a:xfrm>
              <a:custGeom>
                <a:avLst/>
                <a:gdLst/>
                <a:ahLst/>
                <a:cxnLst/>
                <a:rect l="l" t="t" r="r" b="b"/>
                <a:pathLst>
                  <a:path w="1294" h="1561" fill="none" extrusionOk="0">
                    <a:moveTo>
                      <a:pt x="989" y="1560"/>
                    </a:moveTo>
                    <a:lnTo>
                      <a:pt x="989" y="1560"/>
                    </a:lnTo>
                    <a:lnTo>
                      <a:pt x="742" y="1408"/>
                    </a:lnTo>
                    <a:lnTo>
                      <a:pt x="514" y="1237"/>
                    </a:lnTo>
                    <a:lnTo>
                      <a:pt x="305" y="1028"/>
                    </a:lnTo>
                    <a:lnTo>
                      <a:pt x="133" y="799"/>
                    </a:lnTo>
                    <a:lnTo>
                      <a:pt x="133" y="799"/>
                    </a:lnTo>
                    <a:lnTo>
                      <a:pt x="57" y="609"/>
                    </a:lnTo>
                    <a:lnTo>
                      <a:pt x="19" y="514"/>
                    </a:lnTo>
                    <a:lnTo>
                      <a:pt x="0" y="419"/>
                    </a:lnTo>
                    <a:lnTo>
                      <a:pt x="0" y="419"/>
                    </a:lnTo>
                    <a:lnTo>
                      <a:pt x="0" y="324"/>
                    </a:lnTo>
                    <a:lnTo>
                      <a:pt x="19" y="229"/>
                    </a:lnTo>
                    <a:lnTo>
                      <a:pt x="57" y="134"/>
                    </a:lnTo>
                    <a:lnTo>
                      <a:pt x="133" y="76"/>
                    </a:lnTo>
                    <a:lnTo>
                      <a:pt x="133" y="76"/>
                    </a:lnTo>
                    <a:lnTo>
                      <a:pt x="209" y="38"/>
                    </a:lnTo>
                    <a:lnTo>
                      <a:pt x="286" y="0"/>
                    </a:lnTo>
                    <a:lnTo>
                      <a:pt x="362" y="0"/>
                    </a:lnTo>
                    <a:lnTo>
                      <a:pt x="438" y="19"/>
                    </a:lnTo>
                    <a:lnTo>
                      <a:pt x="533" y="38"/>
                    </a:lnTo>
                    <a:lnTo>
                      <a:pt x="609" y="76"/>
                    </a:lnTo>
                    <a:lnTo>
                      <a:pt x="761" y="172"/>
                    </a:lnTo>
                    <a:lnTo>
                      <a:pt x="761" y="172"/>
                    </a:lnTo>
                    <a:lnTo>
                      <a:pt x="1008" y="400"/>
                    </a:lnTo>
                    <a:lnTo>
                      <a:pt x="1142" y="514"/>
                    </a:lnTo>
                    <a:lnTo>
                      <a:pt x="1218" y="552"/>
                    </a:lnTo>
                    <a:lnTo>
                      <a:pt x="1294" y="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4456900" y="-1196500"/>
                <a:ext cx="50900" cy="71375"/>
              </a:xfrm>
              <a:custGeom>
                <a:avLst/>
                <a:gdLst/>
                <a:ahLst/>
                <a:cxnLst/>
                <a:rect l="l" t="t" r="r" b="b"/>
                <a:pathLst>
                  <a:path w="2036" h="2855" extrusionOk="0">
                    <a:moveTo>
                      <a:pt x="856" y="1"/>
                    </a:moveTo>
                    <a:lnTo>
                      <a:pt x="780" y="20"/>
                    </a:lnTo>
                    <a:lnTo>
                      <a:pt x="704" y="39"/>
                    </a:lnTo>
                    <a:lnTo>
                      <a:pt x="0" y="324"/>
                    </a:lnTo>
                    <a:lnTo>
                      <a:pt x="1027" y="2854"/>
                    </a:lnTo>
                    <a:lnTo>
                      <a:pt x="1731" y="2569"/>
                    </a:lnTo>
                    <a:lnTo>
                      <a:pt x="1788" y="2531"/>
                    </a:lnTo>
                    <a:lnTo>
                      <a:pt x="1845" y="2493"/>
                    </a:lnTo>
                    <a:lnTo>
                      <a:pt x="1902" y="2436"/>
                    </a:lnTo>
                    <a:lnTo>
                      <a:pt x="1940" y="2359"/>
                    </a:lnTo>
                    <a:lnTo>
                      <a:pt x="1998" y="2207"/>
                    </a:lnTo>
                    <a:lnTo>
                      <a:pt x="2036" y="2017"/>
                    </a:lnTo>
                    <a:lnTo>
                      <a:pt x="2036" y="1789"/>
                    </a:lnTo>
                    <a:lnTo>
                      <a:pt x="2017" y="1560"/>
                    </a:lnTo>
                    <a:lnTo>
                      <a:pt x="1960" y="1294"/>
                    </a:lnTo>
                    <a:lnTo>
                      <a:pt x="1864" y="1047"/>
                    </a:lnTo>
                    <a:lnTo>
                      <a:pt x="1750" y="800"/>
                    </a:lnTo>
                    <a:lnTo>
                      <a:pt x="1617" y="571"/>
                    </a:lnTo>
                    <a:lnTo>
                      <a:pt x="1465" y="381"/>
                    </a:lnTo>
                    <a:lnTo>
                      <a:pt x="1313" y="229"/>
                    </a:lnTo>
                    <a:lnTo>
                      <a:pt x="1161" y="96"/>
                    </a:lnTo>
                    <a:lnTo>
                      <a:pt x="989" y="39"/>
                    </a:lnTo>
                    <a:lnTo>
                      <a:pt x="913" y="20"/>
                    </a:lnTo>
                    <a:lnTo>
                      <a:pt x="8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4449275" y="-1189375"/>
                <a:ext cx="40925" cy="64725"/>
              </a:xfrm>
              <a:custGeom>
                <a:avLst/>
                <a:gdLst/>
                <a:ahLst/>
                <a:cxnLst/>
                <a:rect l="l" t="t" r="r" b="b"/>
                <a:pathLst>
                  <a:path w="1637" h="2589" extrusionOk="0">
                    <a:moveTo>
                      <a:pt x="438" y="1"/>
                    </a:moveTo>
                    <a:lnTo>
                      <a:pt x="362" y="20"/>
                    </a:lnTo>
                    <a:lnTo>
                      <a:pt x="305" y="39"/>
                    </a:lnTo>
                    <a:lnTo>
                      <a:pt x="229" y="77"/>
                    </a:lnTo>
                    <a:lnTo>
                      <a:pt x="191" y="115"/>
                    </a:lnTo>
                    <a:lnTo>
                      <a:pt x="134" y="172"/>
                    </a:lnTo>
                    <a:lnTo>
                      <a:pt x="96" y="229"/>
                    </a:lnTo>
                    <a:lnTo>
                      <a:pt x="20" y="400"/>
                    </a:lnTo>
                    <a:lnTo>
                      <a:pt x="1" y="591"/>
                    </a:lnTo>
                    <a:lnTo>
                      <a:pt x="1" y="800"/>
                    </a:lnTo>
                    <a:lnTo>
                      <a:pt x="20" y="1047"/>
                    </a:lnTo>
                    <a:lnTo>
                      <a:pt x="77" y="1295"/>
                    </a:lnTo>
                    <a:lnTo>
                      <a:pt x="172" y="1561"/>
                    </a:lnTo>
                    <a:lnTo>
                      <a:pt x="286" y="1808"/>
                    </a:lnTo>
                    <a:lnTo>
                      <a:pt x="419" y="2036"/>
                    </a:lnTo>
                    <a:lnTo>
                      <a:pt x="572" y="2227"/>
                    </a:lnTo>
                    <a:lnTo>
                      <a:pt x="724" y="2379"/>
                    </a:lnTo>
                    <a:lnTo>
                      <a:pt x="876" y="2493"/>
                    </a:lnTo>
                    <a:lnTo>
                      <a:pt x="1028" y="2569"/>
                    </a:lnTo>
                    <a:lnTo>
                      <a:pt x="1104" y="2588"/>
                    </a:lnTo>
                    <a:lnTo>
                      <a:pt x="1256" y="2588"/>
                    </a:lnTo>
                    <a:lnTo>
                      <a:pt x="1332" y="2569"/>
                    </a:lnTo>
                    <a:lnTo>
                      <a:pt x="1389" y="2531"/>
                    </a:lnTo>
                    <a:lnTo>
                      <a:pt x="1447" y="2493"/>
                    </a:lnTo>
                    <a:lnTo>
                      <a:pt x="1485" y="2436"/>
                    </a:lnTo>
                    <a:lnTo>
                      <a:pt x="1542" y="2379"/>
                    </a:lnTo>
                    <a:lnTo>
                      <a:pt x="1599" y="2208"/>
                    </a:lnTo>
                    <a:lnTo>
                      <a:pt x="1637" y="2017"/>
                    </a:lnTo>
                    <a:lnTo>
                      <a:pt x="1637" y="1789"/>
                    </a:lnTo>
                    <a:lnTo>
                      <a:pt x="1599" y="1561"/>
                    </a:lnTo>
                    <a:lnTo>
                      <a:pt x="1542" y="1295"/>
                    </a:lnTo>
                    <a:lnTo>
                      <a:pt x="1466" y="1047"/>
                    </a:lnTo>
                    <a:lnTo>
                      <a:pt x="1332" y="800"/>
                    </a:lnTo>
                    <a:lnTo>
                      <a:pt x="1199" y="572"/>
                    </a:lnTo>
                    <a:lnTo>
                      <a:pt x="1066" y="381"/>
                    </a:lnTo>
                    <a:lnTo>
                      <a:pt x="914" y="229"/>
                    </a:lnTo>
                    <a:lnTo>
                      <a:pt x="743" y="115"/>
                    </a:lnTo>
                    <a:lnTo>
                      <a:pt x="591" y="39"/>
                    </a:lnTo>
                    <a:lnTo>
                      <a:pt x="514" y="20"/>
                    </a:lnTo>
                    <a:lnTo>
                      <a:pt x="4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4494450" y="-1107100"/>
                <a:ext cx="50925" cy="70900"/>
              </a:xfrm>
              <a:custGeom>
                <a:avLst/>
                <a:gdLst/>
                <a:ahLst/>
                <a:cxnLst/>
                <a:rect l="l" t="t" r="r" b="b"/>
                <a:pathLst>
                  <a:path w="2037" h="2836" extrusionOk="0">
                    <a:moveTo>
                      <a:pt x="781" y="1"/>
                    </a:moveTo>
                    <a:lnTo>
                      <a:pt x="705" y="20"/>
                    </a:lnTo>
                    <a:lnTo>
                      <a:pt x="1" y="305"/>
                    </a:lnTo>
                    <a:lnTo>
                      <a:pt x="1028" y="2835"/>
                    </a:lnTo>
                    <a:lnTo>
                      <a:pt x="1732" y="2550"/>
                    </a:lnTo>
                    <a:lnTo>
                      <a:pt x="1789" y="2512"/>
                    </a:lnTo>
                    <a:lnTo>
                      <a:pt x="1846" y="2474"/>
                    </a:lnTo>
                    <a:lnTo>
                      <a:pt x="1903" y="2417"/>
                    </a:lnTo>
                    <a:lnTo>
                      <a:pt x="1941" y="2360"/>
                    </a:lnTo>
                    <a:lnTo>
                      <a:pt x="1998" y="2188"/>
                    </a:lnTo>
                    <a:lnTo>
                      <a:pt x="2036" y="1998"/>
                    </a:lnTo>
                    <a:lnTo>
                      <a:pt x="2036" y="1789"/>
                    </a:lnTo>
                    <a:lnTo>
                      <a:pt x="2017" y="1542"/>
                    </a:lnTo>
                    <a:lnTo>
                      <a:pt x="1960" y="1294"/>
                    </a:lnTo>
                    <a:lnTo>
                      <a:pt x="1865" y="1028"/>
                    </a:lnTo>
                    <a:lnTo>
                      <a:pt x="1751" y="781"/>
                    </a:lnTo>
                    <a:lnTo>
                      <a:pt x="1618" y="552"/>
                    </a:lnTo>
                    <a:lnTo>
                      <a:pt x="1466" y="362"/>
                    </a:lnTo>
                    <a:lnTo>
                      <a:pt x="1314" y="210"/>
                    </a:lnTo>
                    <a:lnTo>
                      <a:pt x="1161" y="96"/>
                    </a:lnTo>
                    <a:lnTo>
                      <a:pt x="1009" y="20"/>
                    </a:lnTo>
                    <a:lnTo>
                      <a:pt x="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4486850" y="-1099950"/>
                <a:ext cx="40925" cy="64700"/>
              </a:xfrm>
              <a:custGeom>
                <a:avLst/>
                <a:gdLst/>
                <a:ahLst/>
                <a:cxnLst/>
                <a:rect l="l" t="t" r="r" b="b"/>
                <a:pathLst>
                  <a:path w="1637" h="2588" extrusionOk="0">
                    <a:moveTo>
                      <a:pt x="381" y="0"/>
                    </a:moveTo>
                    <a:lnTo>
                      <a:pt x="305" y="19"/>
                    </a:lnTo>
                    <a:lnTo>
                      <a:pt x="248" y="57"/>
                    </a:lnTo>
                    <a:lnTo>
                      <a:pt x="191" y="95"/>
                    </a:lnTo>
                    <a:lnTo>
                      <a:pt x="134" y="152"/>
                    </a:lnTo>
                    <a:lnTo>
                      <a:pt x="96" y="228"/>
                    </a:lnTo>
                    <a:lnTo>
                      <a:pt x="39" y="381"/>
                    </a:lnTo>
                    <a:lnTo>
                      <a:pt x="1" y="571"/>
                    </a:lnTo>
                    <a:lnTo>
                      <a:pt x="1" y="799"/>
                    </a:lnTo>
                    <a:lnTo>
                      <a:pt x="20" y="1027"/>
                    </a:lnTo>
                    <a:lnTo>
                      <a:pt x="77" y="1294"/>
                    </a:lnTo>
                    <a:lnTo>
                      <a:pt x="172" y="1541"/>
                    </a:lnTo>
                    <a:lnTo>
                      <a:pt x="286" y="1788"/>
                    </a:lnTo>
                    <a:lnTo>
                      <a:pt x="419" y="2017"/>
                    </a:lnTo>
                    <a:lnTo>
                      <a:pt x="571" y="2207"/>
                    </a:lnTo>
                    <a:lnTo>
                      <a:pt x="723" y="2359"/>
                    </a:lnTo>
                    <a:lnTo>
                      <a:pt x="876" y="2492"/>
                    </a:lnTo>
                    <a:lnTo>
                      <a:pt x="1028" y="2549"/>
                    </a:lnTo>
                    <a:lnTo>
                      <a:pt x="1104" y="2568"/>
                    </a:lnTo>
                    <a:lnTo>
                      <a:pt x="1180" y="2587"/>
                    </a:lnTo>
                    <a:lnTo>
                      <a:pt x="1256" y="2568"/>
                    </a:lnTo>
                    <a:lnTo>
                      <a:pt x="1332" y="2549"/>
                    </a:lnTo>
                    <a:lnTo>
                      <a:pt x="1389" y="2530"/>
                    </a:lnTo>
                    <a:lnTo>
                      <a:pt x="1446" y="2473"/>
                    </a:lnTo>
                    <a:lnTo>
                      <a:pt x="1503" y="2416"/>
                    </a:lnTo>
                    <a:lnTo>
                      <a:pt x="1541" y="2359"/>
                    </a:lnTo>
                    <a:lnTo>
                      <a:pt x="1599" y="2188"/>
                    </a:lnTo>
                    <a:lnTo>
                      <a:pt x="1637" y="1998"/>
                    </a:lnTo>
                    <a:lnTo>
                      <a:pt x="1637" y="1788"/>
                    </a:lnTo>
                    <a:lnTo>
                      <a:pt x="1618" y="1541"/>
                    </a:lnTo>
                    <a:lnTo>
                      <a:pt x="1541" y="1294"/>
                    </a:lnTo>
                    <a:lnTo>
                      <a:pt x="1465" y="1027"/>
                    </a:lnTo>
                    <a:lnTo>
                      <a:pt x="1351" y="780"/>
                    </a:lnTo>
                    <a:lnTo>
                      <a:pt x="1218" y="552"/>
                    </a:lnTo>
                    <a:lnTo>
                      <a:pt x="1066" y="362"/>
                    </a:lnTo>
                    <a:lnTo>
                      <a:pt x="914" y="209"/>
                    </a:lnTo>
                    <a:lnTo>
                      <a:pt x="762"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4532025" y="-1018150"/>
                <a:ext cx="50925" cy="70875"/>
              </a:xfrm>
              <a:custGeom>
                <a:avLst/>
                <a:gdLst/>
                <a:ahLst/>
                <a:cxnLst/>
                <a:rect l="l" t="t" r="r" b="b"/>
                <a:pathLst>
                  <a:path w="2037" h="2835" extrusionOk="0">
                    <a:moveTo>
                      <a:pt x="781" y="0"/>
                    </a:moveTo>
                    <a:lnTo>
                      <a:pt x="705" y="19"/>
                    </a:lnTo>
                    <a:lnTo>
                      <a:pt x="1" y="304"/>
                    </a:lnTo>
                    <a:lnTo>
                      <a:pt x="1028" y="2834"/>
                    </a:lnTo>
                    <a:lnTo>
                      <a:pt x="1732" y="2549"/>
                    </a:lnTo>
                    <a:lnTo>
                      <a:pt x="1808" y="2530"/>
                    </a:lnTo>
                    <a:lnTo>
                      <a:pt x="1846" y="2473"/>
                    </a:lnTo>
                    <a:lnTo>
                      <a:pt x="1903" y="2416"/>
                    </a:lnTo>
                    <a:lnTo>
                      <a:pt x="1941" y="2359"/>
                    </a:lnTo>
                    <a:lnTo>
                      <a:pt x="2017" y="2188"/>
                    </a:lnTo>
                    <a:lnTo>
                      <a:pt x="2036" y="1997"/>
                    </a:lnTo>
                    <a:lnTo>
                      <a:pt x="2036" y="1788"/>
                    </a:lnTo>
                    <a:lnTo>
                      <a:pt x="2017" y="1541"/>
                    </a:lnTo>
                    <a:lnTo>
                      <a:pt x="1960" y="1294"/>
                    </a:lnTo>
                    <a:lnTo>
                      <a:pt x="1865" y="1027"/>
                    </a:lnTo>
                    <a:lnTo>
                      <a:pt x="1751" y="780"/>
                    </a:lnTo>
                    <a:lnTo>
                      <a:pt x="1618" y="552"/>
                    </a:lnTo>
                    <a:lnTo>
                      <a:pt x="1465" y="361"/>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4524425" y="-1011025"/>
                <a:ext cx="40925" cy="64700"/>
              </a:xfrm>
              <a:custGeom>
                <a:avLst/>
                <a:gdLst/>
                <a:ahLst/>
                <a:cxnLst/>
                <a:rect l="l" t="t" r="r" b="b"/>
                <a:pathLst>
                  <a:path w="1637" h="2588" extrusionOk="0">
                    <a:moveTo>
                      <a:pt x="381" y="0"/>
                    </a:moveTo>
                    <a:lnTo>
                      <a:pt x="305" y="19"/>
                    </a:lnTo>
                    <a:lnTo>
                      <a:pt x="248" y="57"/>
                    </a:lnTo>
                    <a:lnTo>
                      <a:pt x="191" y="95"/>
                    </a:lnTo>
                    <a:lnTo>
                      <a:pt x="134" y="153"/>
                    </a:lnTo>
                    <a:lnTo>
                      <a:pt x="96" y="229"/>
                    </a:lnTo>
                    <a:lnTo>
                      <a:pt x="38" y="381"/>
                    </a:lnTo>
                    <a:lnTo>
                      <a:pt x="0" y="571"/>
                    </a:lnTo>
                    <a:lnTo>
                      <a:pt x="0" y="799"/>
                    </a:lnTo>
                    <a:lnTo>
                      <a:pt x="19" y="1028"/>
                    </a:lnTo>
                    <a:lnTo>
                      <a:pt x="76" y="1294"/>
                    </a:lnTo>
                    <a:lnTo>
                      <a:pt x="172" y="1541"/>
                    </a:lnTo>
                    <a:lnTo>
                      <a:pt x="286" y="1807"/>
                    </a:lnTo>
                    <a:lnTo>
                      <a:pt x="419" y="2017"/>
                    </a:lnTo>
                    <a:lnTo>
                      <a:pt x="571" y="2207"/>
                    </a:lnTo>
                    <a:lnTo>
                      <a:pt x="723" y="2378"/>
                    </a:lnTo>
                    <a:lnTo>
                      <a:pt x="875" y="2492"/>
                    </a:lnTo>
                    <a:lnTo>
                      <a:pt x="1047" y="2568"/>
                    </a:lnTo>
                    <a:lnTo>
                      <a:pt x="1123" y="2587"/>
                    </a:lnTo>
                    <a:lnTo>
                      <a:pt x="1256" y="2587"/>
                    </a:lnTo>
                    <a:lnTo>
                      <a:pt x="1332" y="2549"/>
                    </a:lnTo>
                    <a:lnTo>
                      <a:pt x="1389" y="2530"/>
                    </a:lnTo>
                    <a:lnTo>
                      <a:pt x="1446" y="2473"/>
                    </a:lnTo>
                    <a:lnTo>
                      <a:pt x="1503" y="2416"/>
                    </a:lnTo>
                    <a:lnTo>
                      <a:pt x="1541" y="2359"/>
                    </a:lnTo>
                    <a:lnTo>
                      <a:pt x="1598" y="2188"/>
                    </a:lnTo>
                    <a:lnTo>
                      <a:pt x="1636" y="1998"/>
                    </a:lnTo>
                    <a:lnTo>
                      <a:pt x="1636" y="1788"/>
                    </a:lnTo>
                    <a:lnTo>
                      <a:pt x="1617" y="1541"/>
                    </a:lnTo>
                    <a:lnTo>
                      <a:pt x="1560" y="1294"/>
                    </a:lnTo>
                    <a:lnTo>
                      <a:pt x="1465" y="1028"/>
                    </a:lnTo>
                    <a:lnTo>
                      <a:pt x="1351" y="780"/>
                    </a:lnTo>
                    <a:lnTo>
                      <a:pt x="1218" y="552"/>
                    </a:lnTo>
                    <a:lnTo>
                      <a:pt x="1066" y="362"/>
                    </a:lnTo>
                    <a:lnTo>
                      <a:pt x="913" y="210"/>
                    </a:lnTo>
                    <a:lnTo>
                      <a:pt x="761"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4569600" y="-929225"/>
                <a:ext cx="51375" cy="71350"/>
              </a:xfrm>
              <a:custGeom>
                <a:avLst/>
                <a:gdLst/>
                <a:ahLst/>
                <a:cxnLst/>
                <a:rect l="l" t="t" r="r" b="b"/>
                <a:pathLst>
                  <a:path w="2055" h="2854" extrusionOk="0">
                    <a:moveTo>
                      <a:pt x="780" y="0"/>
                    </a:moveTo>
                    <a:lnTo>
                      <a:pt x="723" y="19"/>
                    </a:lnTo>
                    <a:lnTo>
                      <a:pt x="1" y="305"/>
                    </a:lnTo>
                    <a:lnTo>
                      <a:pt x="1028" y="2854"/>
                    </a:lnTo>
                    <a:lnTo>
                      <a:pt x="1732" y="2568"/>
                    </a:lnTo>
                    <a:lnTo>
                      <a:pt x="1808" y="2530"/>
                    </a:lnTo>
                    <a:lnTo>
                      <a:pt x="1865" y="2492"/>
                    </a:lnTo>
                    <a:lnTo>
                      <a:pt x="1903" y="2435"/>
                    </a:lnTo>
                    <a:lnTo>
                      <a:pt x="1941" y="2359"/>
                    </a:lnTo>
                    <a:lnTo>
                      <a:pt x="2017" y="2207"/>
                    </a:lnTo>
                    <a:lnTo>
                      <a:pt x="2036" y="1998"/>
                    </a:lnTo>
                    <a:lnTo>
                      <a:pt x="2055" y="1788"/>
                    </a:lnTo>
                    <a:lnTo>
                      <a:pt x="2017" y="1541"/>
                    </a:lnTo>
                    <a:lnTo>
                      <a:pt x="1960" y="1294"/>
                    </a:lnTo>
                    <a:lnTo>
                      <a:pt x="1865" y="1027"/>
                    </a:lnTo>
                    <a:lnTo>
                      <a:pt x="1751" y="780"/>
                    </a:lnTo>
                    <a:lnTo>
                      <a:pt x="1617" y="552"/>
                    </a:lnTo>
                    <a:lnTo>
                      <a:pt x="1484" y="362"/>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4562000" y="-922100"/>
                <a:ext cx="40925" cy="64700"/>
              </a:xfrm>
              <a:custGeom>
                <a:avLst/>
                <a:gdLst/>
                <a:ahLst/>
                <a:cxnLst/>
                <a:rect l="l" t="t" r="r" b="b"/>
                <a:pathLst>
                  <a:path w="1637" h="2588" extrusionOk="0">
                    <a:moveTo>
                      <a:pt x="381" y="1"/>
                    </a:moveTo>
                    <a:lnTo>
                      <a:pt x="305" y="20"/>
                    </a:lnTo>
                    <a:lnTo>
                      <a:pt x="247" y="58"/>
                    </a:lnTo>
                    <a:lnTo>
                      <a:pt x="190" y="96"/>
                    </a:lnTo>
                    <a:lnTo>
                      <a:pt x="133" y="153"/>
                    </a:lnTo>
                    <a:lnTo>
                      <a:pt x="95" y="229"/>
                    </a:lnTo>
                    <a:lnTo>
                      <a:pt x="38" y="381"/>
                    </a:lnTo>
                    <a:lnTo>
                      <a:pt x="0" y="590"/>
                    </a:lnTo>
                    <a:lnTo>
                      <a:pt x="0" y="799"/>
                    </a:lnTo>
                    <a:lnTo>
                      <a:pt x="38" y="1047"/>
                    </a:lnTo>
                    <a:lnTo>
                      <a:pt x="95" y="1294"/>
                    </a:lnTo>
                    <a:lnTo>
                      <a:pt x="171" y="1560"/>
                    </a:lnTo>
                    <a:lnTo>
                      <a:pt x="285" y="1808"/>
                    </a:lnTo>
                    <a:lnTo>
                      <a:pt x="419" y="2036"/>
                    </a:lnTo>
                    <a:lnTo>
                      <a:pt x="571" y="2226"/>
                    </a:lnTo>
                    <a:lnTo>
                      <a:pt x="723" y="2378"/>
                    </a:lnTo>
                    <a:lnTo>
                      <a:pt x="894" y="2492"/>
                    </a:lnTo>
                    <a:lnTo>
                      <a:pt x="1046" y="2569"/>
                    </a:lnTo>
                    <a:lnTo>
                      <a:pt x="1122" y="2588"/>
                    </a:lnTo>
                    <a:lnTo>
                      <a:pt x="1256" y="2588"/>
                    </a:lnTo>
                    <a:lnTo>
                      <a:pt x="1332" y="2569"/>
                    </a:lnTo>
                    <a:lnTo>
                      <a:pt x="1389" y="2531"/>
                    </a:lnTo>
                    <a:lnTo>
                      <a:pt x="1446" y="2492"/>
                    </a:lnTo>
                    <a:lnTo>
                      <a:pt x="1503" y="2435"/>
                    </a:lnTo>
                    <a:lnTo>
                      <a:pt x="1541" y="2359"/>
                    </a:lnTo>
                    <a:lnTo>
                      <a:pt x="1598" y="2207"/>
                    </a:lnTo>
                    <a:lnTo>
                      <a:pt x="1636" y="1998"/>
                    </a:lnTo>
                    <a:lnTo>
                      <a:pt x="1636" y="1789"/>
                    </a:lnTo>
                    <a:lnTo>
                      <a:pt x="1617" y="1541"/>
                    </a:lnTo>
                    <a:lnTo>
                      <a:pt x="1560" y="1294"/>
                    </a:lnTo>
                    <a:lnTo>
                      <a:pt x="1465" y="1028"/>
                    </a:lnTo>
                    <a:lnTo>
                      <a:pt x="1351" y="780"/>
                    </a:lnTo>
                    <a:lnTo>
                      <a:pt x="1218" y="552"/>
                    </a:lnTo>
                    <a:lnTo>
                      <a:pt x="1065" y="362"/>
                    </a:lnTo>
                    <a:lnTo>
                      <a:pt x="913" y="210"/>
                    </a:lnTo>
                    <a:lnTo>
                      <a:pt x="761" y="96"/>
                    </a:lnTo>
                    <a:lnTo>
                      <a:pt x="609" y="20"/>
                    </a:lnTo>
                    <a:lnTo>
                      <a:pt x="5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4607175" y="-840300"/>
                <a:ext cx="51375" cy="71350"/>
              </a:xfrm>
              <a:custGeom>
                <a:avLst/>
                <a:gdLst/>
                <a:ahLst/>
                <a:cxnLst/>
                <a:rect l="l" t="t" r="r" b="b"/>
                <a:pathLst>
                  <a:path w="2055" h="2854" extrusionOk="0">
                    <a:moveTo>
                      <a:pt x="780" y="0"/>
                    </a:moveTo>
                    <a:lnTo>
                      <a:pt x="723" y="38"/>
                    </a:lnTo>
                    <a:lnTo>
                      <a:pt x="0" y="324"/>
                    </a:lnTo>
                    <a:lnTo>
                      <a:pt x="1027" y="2854"/>
                    </a:lnTo>
                    <a:lnTo>
                      <a:pt x="1750" y="2568"/>
                    </a:lnTo>
                    <a:lnTo>
                      <a:pt x="1807" y="2530"/>
                    </a:lnTo>
                    <a:lnTo>
                      <a:pt x="1864" y="2492"/>
                    </a:lnTo>
                    <a:lnTo>
                      <a:pt x="1902" y="2435"/>
                    </a:lnTo>
                    <a:lnTo>
                      <a:pt x="1960" y="2359"/>
                    </a:lnTo>
                    <a:lnTo>
                      <a:pt x="2017" y="2207"/>
                    </a:lnTo>
                    <a:lnTo>
                      <a:pt x="2055" y="2017"/>
                    </a:lnTo>
                    <a:lnTo>
                      <a:pt x="2055" y="1788"/>
                    </a:lnTo>
                    <a:lnTo>
                      <a:pt x="2017" y="1560"/>
                    </a:lnTo>
                    <a:lnTo>
                      <a:pt x="1960" y="1294"/>
                    </a:lnTo>
                    <a:lnTo>
                      <a:pt x="1883" y="1047"/>
                    </a:lnTo>
                    <a:lnTo>
                      <a:pt x="1750" y="780"/>
                    </a:lnTo>
                    <a:lnTo>
                      <a:pt x="1617" y="571"/>
                    </a:lnTo>
                    <a:lnTo>
                      <a:pt x="1484" y="381"/>
                    </a:lnTo>
                    <a:lnTo>
                      <a:pt x="1332" y="210"/>
                    </a:lnTo>
                    <a:lnTo>
                      <a:pt x="1161" y="95"/>
                    </a:lnTo>
                    <a:lnTo>
                      <a:pt x="1008" y="19"/>
                    </a:lnTo>
                    <a:lnTo>
                      <a:pt x="9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4599550" y="-833175"/>
                <a:ext cx="40925" cy="64700"/>
              </a:xfrm>
              <a:custGeom>
                <a:avLst/>
                <a:gdLst/>
                <a:ahLst/>
                <a:cxnLst/>
                <a:rect l="l" t="t" r="r" b="b"/>
                <a:pathLst>
                  <a:path w="1637" h="2588" extrusionOk="0">
                    <a:moveTo>
                      <a:pt x="457" y="1"/>
                    </a:moveTo>
                    <a:lnTo>
                      <a:pt x="381" y="20"/>
                    </a:lnTo>
                    <a:lnTo>
                      <a:pt x="305" y="39"/>
                    </a:lnTo>
                    <a:lnTo>
                      <a:pt x="248" y="58"/>
                    </a:lnTo>
                    <a:lnTo>
                      <a:pt x="191" y="115"/>
                    </a:lnTo>
                    <a:lnTo>
                      <a:pt x="153" y="172"/>
                    </a:lnTo>
                    <a:lnTo>
                      <a:pt x="96" y="229"/>
                    </a:lnTo>
                    <a:lnTo>
                      <a:pt x="39" y="400"/>
                    </a:lnTo>
                    <a:lnTo>
                      <a:pt x="1" y="590"/>
                    </a:lnTo>
                    <a:lnTo>
                      <a:pt x="1" y="800"/>
                    </a:lnTo>
                    <a:lnTo>
                      <a:pt x="39" y="1047"/>
                    </a:lnTo>
                    <a:lnTo>
                      <a:pt x="96" y="1294"/>
                    </a:lnTo>
                    <a:lnTo>
                      <a:pt x="172" y="1561"/>
                    </a:lnTo>
                    <a:lnTo>
                      <a:pt x="305" y="1808"/>
                    </a:lnTo>
                    <a:lnTo>
                      <a:pt x="438" y="2036"/>
                    </a:lnTo>
                    <a:lnTo>
                      <a:pt x="572" y="2226"/>
                    </a:lnTo>
                    <a:lnTo>
                      <a:pt x="724" y="2379"/>
                    </a:lnTo>
                    <a:lnTo>
                      <a:pt x="895" y="2493"/>
                    </a:lnTo>
                    <a:lnTo>
                      <a:pt x="1047" y="2569"/>
                    </a:lnTo>
                    <a:lnTo>
                      <a:pt x="1123" y="2588"/>
                    </a:lnTo>
                    <a:lnTo>
                      <a:pt x="1275" y="2588"/>
                    </a:lnTo>
                    <a:lnTo>
                      <a:pt x="1332" y="2569"/>
                    </a:lnTo>
                    <a:lnTo>
                      <a:pt x="1409" y="2531"/>
                    </a:lnTo>
                    <a:lnTo>
                      <a:pt x="1466" y="2493"/>
                    </a:lnTo>
                    <a:lnTo>
                      <a:pt x="1504" y="2436"/>
                    </a:lnTo>
                    <a:lnTo>
                      <a:pt x="1542" y="2359"/>
                    </a:lnTo>
                    <a:lnTo>
                      <a:pt x="1618" y="2207"/>
                    </a:lnTo>
                    <a:lnTo>
                      <a:pt x="1637" y="2017"/>
                    </a:lnTo>
                    <a:lnTo>
                      <a:pt x="1637" y="1789"/>
                    </a:lnTo>
                    <a:lnTo>
                      <a:pt x="1618" y="1561"/>
                    </a:lnTo>
                    <a:lnTo>
                      <a:pt x="1561" y="1294"/>
                    </a:lnTo>
                    <a:lnTo>
                      <a:pt x="1466" y="1047"/>
                    </a:lnTo>
                    <a:lnTo>
                      <a:pt x="1351" y="781"/>
                    </a:lnTo>
                    <a:lnTo>
                      <a:pt x="1218" y="571"/>
                    </a:lnTo>
                    <a:lnTo>
                      <a:pt x="1066" y="381"/>
                    </a:lnTo>
                    <a:lnTo>
                      <a:pt x="914" y="210"/>
                    </a:lnTo>
                    <a:lnTo>
                      <a:pt x="762" y="96"/>
                    </a:lnTo>
                    <a:lnTo>
                      <a:pt x="610" y="20"/>
                    </a:lnTo>
                    <a:lnTo>
                      <a:pt x="5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4344175" y="-1514175"/>
                <a:ext cx="116075" cy="220700"/>
              </a:xfrm>
              <a:custGeom>
                <a:avLst/>
                <a:gdLst/>
                <a:ahLst/>
                <a:cxnLst/>
                <a:rect l="l" t="t" r="r" b="b"/>
                <a:pathLst>
                  <a:path w="4643" h="8828" extrusionOk="0">
                    <a:moveTo>
                      <a:pt x="2189" y="1"/>
                    </a:moveTo>
                    <a:lnTo>
                      <a:pt x="1960" y="77"/>
                    </a:lnTo>
                    <a:lnTo>
                      <a:pt x="1732" y="172"/>
                    </a:lnTo>
                    <a:lnTo>
                      <a:pt x="1504" y="324"/>
                    </a:lnTo>
                    <a:lnTo>
                      <a:pt x="1294" y="495"/>
                    </a:lnTo>
                    <a:lnTo>
                      <a:pt x="1104" y="724"/>
                    </a:lnTo>
                    <a:lnTo>
                      <a:pt x="914" y="971"/>
                    </a:lnTo>
                    <a:lnTo>
                      <a:pt x="743" y="1256"/>
                    </a:lnTo>
                    <a:lnTo>
                      <a:pt x="591" y="1561"/>
                    </a:lnTo>
                    <a:lnTo>
                      <a:pt x="457" y="1903"/>
                    </a:lnTo>
                    <a:lnTo>
                      <a:pt x="324" y="2264"/>
                    </a:lnTo>
                    <a:lnTo>
                      <a:pt x="229" y="2645"/>
                    </a:lnTo>
                    <a:lnTo>
                      <a:pt x="134" y="3044"/>
                    </a:lnTo>
                    <a:lnTo>
                      <a:pt x="58" y="3463"/>
                    </a:lnTo>
                    <a:lnTo>
                      <a:pt x="20" y="3900"/>
                    </a:lnTo>
                    <a:lnTo>
                      <a:pt x="1" y="4357"/>
                    </a:lnTo>
                    <a:lnTo>
                      <a:pt x="1" y="4813"/>
                    </a:lnTo>
                    <a:lnTo>
                      <a:pt x="20" y="5251"/>
                    </a:lnTo>
                    <a:lnTo>
                      <a:pt x="77" y="5669"/>
                    </a:lnTo>
                    <a:lnTo>
                      <a:pt x="134" y="6069"/>
                    </a:lnTo>
                    <a:lnTo>
                      <a:pt x="229" y="6468"/>
                    </a:lnTo>
                    <a:lnTo>
                      <a:pt x="343" y="6830"/>
                    </a:lnTo>
                    <a:lnTo>
                      <a:pt x="457" y="7172"/>
                    </a:lnTo>
                    <a:lnTo>
                      <a:pt x="610" y="7496"/>
                    </a:lnTo>
                    <a:lnTo>
                      <a:pt x="762" y="7781"/>
                    </a:lnTo>
                    <a:lnTo>
                      <a:pt x="933" y="8047"/>
                    </a:lnTo>
                    <a:lnTo>
                      <a:pt x="1123" y="8275"/>
                    </a:lnTo>
                    <a:lnTo>
                      <a:pt x="1313" y="8466"/>
                    </a:lnTo>
                    <a:lnTo>
                      <a:pt x="1523" y="8618"/>
                    </a:lnTo>
                    <a:lnTo>
                      <a:pt x="1751" y="8732"/>
                    </a:lnTo>
                    <a:lnTo>
                      <a:pt x="1979" y="8789"/>
                    </a:lnTo>
                    <a:lnTo>
                      <a:pt x="2093" y="8808"/>
                    </a:lnTo>
                    <a:lnTo>
                      <a:pt x="2208" y="8827"/>
                    </a:lnTo>
                    <a:lnTo>
                      <a:pt x="2341" y="8827"/>
                    </a:lnTo>
                    <a:lnTo>
                      <a:pt x="2455" y="8808"/>
                    </a:lnTo>
                    <a:lnTo>
                      <a:pt x="2683" y="8751"/>
                    </a:lnTo>
                    <a:lnTo>
                      <a:pt x="2911" y="8637"/>
                    </a:lnTo>
                    <a:lnTo>
                      <a:pt x="3121" y="8504"/>
                    </a:lnTo>
                    <a:lnTo>
                      <a:pt x="3330" y="8313"/>
                    </a:lnTo>
                    <a:lnTo>
                      <a:pt x="3539" y="8104"/>
                    </a:lnTo>
                    <a:lnTo>
                      <a:pt x="3710" y="7857"/>
                    </a:lnTo>
                    <a:lnTo>
                      <a:pt x="3881" y="7572"/>
                    </a:lnTo>
                    <a:lnTo>
                      <a:pt x="4053" y="7267"/>
                    </a:lnTo>
                    <a:lnTo>
                      <a:pt x="4186" y="6925"/>
                    </a:lnTo>
                    <a:lnTo>
                      <a:pt x="4319" y="6563"/>
                    </a:lnTo>
                    <a:lnTo>
                      <a:pt x="4414" y="6183"/>
                    </a:lnTo>
                    <a:lnTo>
                      <a:pt x="4509" y="5765"/>
                    </a:lnTo>
                    <a:lnTo>
                      <a:pt x="4566" y="5346"/>
                    </a:lnTo>
                    <a:lnTo>
                      <a:pt x="4623" y="4908"/>
                    </a:lnTo>
                    <a:lnTo>
                      <a:pt x="4642" y="4471"/>
                    </a:lnTo>
                    <a:lnTo>
                      <a:pt x="4642" y="4014"/>
                    </a:lnTo>
                    <a:lnTo>
                      <a:pt x="4623" y="3577"/>
                    </a:lnTo>
                    <a:lnTo>
                      <a:pt x="4566" y="3139"/>
                    </a:lnTo>
                    <a:lnTo>
                      <a:pt x="4490" y="2740"/>
                    </a:lnTo>
                    <a:lnTo>
                      <a:pt x="4414" y="2360"/>
                    </a:lnTo>
                    <a:lnTo>
                      <a:pt x="4300" y="1979"/>
                    </a:lnTo>
                    <a:lnTo>
                      <a:pt x="4186" y="1637"/>
                    </a:lnTo>
                    <a:lnTo>
                      <a:pt x="4034" y="1332"/>
                    </a:lnTo>
                    <a:lnTo>
                      <a:pt x="3881" y="1028"/>
                    </a:lnTo>
                    <a:lnTo>
                      <a:pt x="3710" y="781"/>
                    </a:lnTo>
                    <a:lnTo>
                      <a:pt x="3520" y="552"/>
                    </a:lnTo>
                    <a:lnTo>
                      <a:pt x="3311" y="362"/>
                    </a:lnTo>
                    <a:lnTo>
                      <a:pt x="3102" y="210"/>
                    </a:lnTo>
                    <a:lnTo>
                      <a:pt x="2892" y="96"/>
                    </a:lnTo>
                    <a:lnTo>
                      <a:pt x="2664" y="20"/>
                    </a:lnTo>
                    <a:lnTo>
                      <a:pt x="25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4372725" y="-1459950"/>
                <a:ext cx="57075" cy="112250"/>
              </a:xfrm>
              <a:custGeom>
                <a:avLst/>
                <a:gdLst/>
                <a:ahLst/>
                <a:cxnLst/>
                <a:rect l="l" t="t" r="r" b="b"/>
                <a:pathLst>
                  <a:path w="2283" h="4490" extrusionOk="0">
                    <a:moveTo>
                      <a:pt x="1104" y="0"/>
                    </a:moveTo>
                    <a:lnTo>
                      <a:pt x="989" y="38"/>
                    </a:lnTo>
                    <a:lnTo>
                      <a:pt x="875" y="95"/>
                    </a:lnTo>
                    <a:lnTo>
                      <a:pt x="761" y="171"/>
                    </a:lnTo>
                    <a:lnTo>
                      <a:pt x="666" y="248"/>
                    </a:lnTo>
                    <a:lnTo>
                      <a:pt x="571" y="362"/>
                    </a:lnTo>
                    <a:lnTo>
                      <a:pt x="476" y="495"/>
                    </a:lnTo>
                    <a:lnTo>
                      <a:pt x="381" y="628"/>
                    </a:lnTo>
                    <a:lnTo>
                      <a:pt x="305" y="799"/>
                    </a:lnTo>
                    <a:lnTo>
                      <a:pt x="229" y="970"/>
                    </a:lnTo>
                    <a:lnTo>
                      <a:pt x="171" y="1142"/>
                    </a:lnTo>
                    <a:lnTo>
                      <a:pt x="114" y="1332"/>
                    </a:lnTo>
                    <a:lnTo>
                      <a:pt x="76" y="1541"/>
                    </a:lnTo>
                    <a:lnTo>
                      <a:pt x="38" y="1769"/>
                    </a:lnTo>
                    <a:lnTo>
                      <a:pt x="19" y="1979"/>
                    </a:lnTo>
                    <a:lnTo>
                      <a:pt x="0" y="2207"/>
                    </a:lnTo>
                    <a:lnTo>
                      <a:pt x="0" y="2435"/>
                    </a:lnTo>
                    <a:lnTo>
                      <a:pt x="19" y="2663"/>
                    </a:lnTo>
                    <a:lnTo>
                      <a:pt x="38" y="2873"/>
                    </a:lnTo>
                    <a:lnTo>
                      <a:pt x="76" y="3082"/>
                    </a:lnTo>
                    <a:lnTo>
                      <a:pt x="114" y="3291"/>
                    </a:lnTo>
                    <a:lnTo>
                      <a:pt x="171" y="3462"/>
                    </a:lnTo>
                    <a:lnTo>
                      <a:pt x="229" y="3653"/>
                    </a:lnTo>
                    <a:lnTo>
                      <a:pt x="305" y="3805"/>
                    </a:lnTo>
                    <a:lnTo>
                      <a:pt x="381" y="3957"/>
                    </a:lnTo>
                    <a:lnTo>
                      <a:pt x="476" y="4090"/>
                    </a:lnTo>
                    <a:lnTo>
                      <a:pt x="571" y="4204"/>
                    </a:lnTo>
                    <a:lnTo>
                      <a:pt x="666" y="4299"/>
                    </a:lnTo>
                    <a:lnTo>
                      <a:pt x="780" y="4375"/>
                    </a:lnTo>
                    <a:lnTo>
                      <a:pt x="894" y="4432"/>
                    </a:lnTo>
                    <a:lnTo>
                      <a:pt x="1008" y="4471"/>
                    </a:lnTo>
                    <a:lnTo>
                      <a:pt x="1123" y="4490"/>
                    </a:lnTo>
                    <a:lnTo>
                      <a:pt x="1218" y="4471"/>
                    </a:lnTo>
                    <a:lnTo>
                      <a:pt x="1313" y="4471"/>
                    </a:lnTo>
                    <a:lnTo>
                      <a:pt x="1389" y="4432"/>
                    </a:lnTo>
                    <a:lnTo>
                      <a:pt x="1484" y="4394"/>
                    </a:lnTo>
                    <a:lnTo>
                      <a:pt x="1636" y="4280"/>
                    </a:lnTo>
                    <a:lnTo>
                      <a:pt x="1788" y="4109"/>
                    </a:lnTo>
                    <a:lnTo>
                      <a:pt x="1941" y="3919"/>
                    </a:lnTo>
                    <a:lnTo>
                      <a:pt x="2055" y="3691"/>
                    </a:lnTo>
                    <a:lnTo>
                      <a:pt x="2150" y="3424"/>
                    </a:lnTo>
                    <a:lnTo>
                      <a:pt x="2245" y="3139"/>
                    </a:lnTo>
                    <a:lnTo>
                      <a:pt x="1180" y="2245"/>
                    </a:lnTo>
                    <a:lnTo>
                      <a:pt x="2283" y="1389"/>
                    </a:lnTo>
                    <a:lnTo>
                      <a:pt x="2207" y="1104"/>
                    </a:lnTo>
                    <a:lnTo>
                      <a:pt x="2131" y="837"/>
                    </a:lnTo>
                    <a:lnTo>
                      <a:pt x="2017" y="590"/>
                    </a:lnTo>
                    <a:lnTo>
                      <a:pt x="1883" y="400"/>
                    </a:lnTo>
                    <a:lnTo>
                      <a:pt x="1731" y="229"/>
                    </a:lnTo>
                    <a:lnTo>
                      <a:pt x="1579" y="114"/>
                    </a:lnTo>
                    <a:lnTo>
                      <a:pt x="1503" y="57"/>
                    </a:lnTo>
                    <a:lnTo>
                      <a:pt x="1408" y="19"/>
                    </a:lnTo>
                    <a:lnTo>
                      <a:pt x="13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4440725" y="-1512275"/>
                <a:ext cx="116050" cy="221175"/>
              </a:xfrm>
              <a:custGeom>
                <a:avLst/>
                <a:gdLst/>
                <a:ahLst/>
                <a:cxnLst/>
                <a:rect l="l" t="t" r="r" b="b"/>
                <a:pathLst>
                  <a:path w="4642" h="8847" extrusionOk="0">
                    <a:moveTo>
                      <a:pt x="2302" y="1"/>
                    </a:moveTo>
                    <a:lnTo>
                      <a:pt x="2188" y="20"/>
                    </a:lnTo>
                    <a:lnTo>
                      <a:pt x="1960" y="77"/>
                    </a:lnTo>
                    <a:lnTo>
                      <a:pt x="1731" y="191"/>
                    </a:lnTo>
                    <a:lnTo>
                      <a:pt x="1522" y="324"/>
                    </a:lnTo>
                    <a:lnTo>
                      <a:pt x="1313" y="514"/>
                    </a:lnTo>
                    <a:lnTo>
                      <a:pt x="1104" y="724"/>
                    </a:lnTo>
                    <a:lnTo>
                      <a:pt x="933" y="971"/>
                    </a:lnTo>
                    <a:lnTo>
                      <a:pt x="761" y="1256"/>
                    </a:lnTo>
                    <a:lnTo>
                      <a:pt x="590" y="1580"/>
                    </a:lnTo>
                    <a:lnTo>
                      <a:pt x="457" y="1903"/>
                    </a:lnTo>
                    <a:lnTo>
                      <a:pt x="324" y="2264"/>
                    </a:lnTo>
                    <a:lnTo>
                      <a:pt x="229" y="2645"/>
                    </a:lnTo>
                    <a:lnTo>
                      <a:pt x="134" y="3063"/>
                    </a:lnTo>
                    <a:lnTo>
                      <a:pt x="77" y="3482"/>
                    </a:lnTo>
                    <a:lnTo>
                      <a:pt x="19" y="3919"/>
                    </a:lnTo>
                    <a:lnTo>
                      <a:pt x="0" y="4376"/>
                    </a:lnTo>
                    <a:lnTo>
                      <a:pt x="0" y="4813"/>
                    </a:lnTo>
                    <a:lnTo>
                      <a:pt x="19" y="5251"/>
                    </a:lnTo>
                    <a:lnTo>
                      <a:pt x="77" y="5689"/>
                    </a:lnTo>
                    <a:lnTo>
                      <a:pt x="153" y="6088"/>
                    </a:lnTo>
                    <a:lnTo>
                      <a:pt x="229" y="6487"/>
                    </a:lnTo>
                    <a:lnTo>
                      <a:pt x="343" y="6849"/>
                    </a:lnTo>
                    <a:lnTo>
                      <a:pt x="457" y="7191"/>
                    </a:lnTo>
                    <a:lnTo>
                      <a:pt x="609" y="7515"/>
                    </a:lnTo>
                    <a:lnTo>
                      <a:pt x="761" y="7800"/>
                    </a:lnTo>
                    <a:lnTo>
                      <a:pt x="933" y="8047"/>
                    </a:lnTo>
                    <a:lnTo>
                      <a:pt x="1123" y="8276"/>
                    </a:lnTo>
                    <a:lnTo>
                      <a:pt x="1332" y="8466"/>
                    </a:lnTo>
                    <a:lnTo>
                      <a:pt x="1541" y="8618"/>
                    </a:lnTo>
                    <a:lnTo>
                      <a:pt x="1751" y="8732"/>
                    </a:lnTo>
                    <a:lnTo>
                      <a:pt x="1979" y="8808"/>
                    </a:lnTo>
                    <a:lnTo>
                      <a:pt x="2093" y="8827"/>
                    </a:lnTo>
                    <a:lnTo>
                      <a:pt x="2226" y="8846"/>
                    </a:lnTo>
                    <a:lnTo>
                      <a:pt x="2340" y="8827"/>
                    </a:lnTo>
                    <a:lnTo>
                      <a:pt x="2454" y="8827"/>
                    </a:lnTo>
                    <a:lnTo>
                      <a:pt x="2683" y="8751"/>
                    </a:lnTo>
                    <a:lnTo>
                      <a:pt x="2911" y="8656"/>
                    </a:lnTo>
                    <a:lnTo>
                      <a:pt x="3139" y="8504"/>
                    </a:lnTo>
                    <a:lnTo>
                      <a:pt x="3348" y="8333"/>
                    </a:lnTo>
                    <a:lnTo>
                      <a:pt x="3539" y="8123"/>
                    </a:lnTo>
                    <a:lnTo>
                      <a:pt x="3729" y="7857"/>
                    </a:lnTo>
                    <a:lnTo>
                      <a:pt x="3900" y="7591"/>
                    </a:lnTo>
                    <a:lnTo>
                      <a:pt x="4052" y="7267"/>
                    </a:lnTo>
                    <a:lnTo>
                      <a:pt x="4185" y="6944"/>
                    </a:lnTo>
                    <a:lnTo>
                      <a:pt x="4319" y="6583"/>
                    </a:lnTo>
                    <a:lnTo>
                      <a:pt x="4414" y="6183"/>
                    </a:lnTo>
                    <a:lnTo>
                      <a:pt x="4509" y="5784"/>
                    </a:lnTo>
                    <a:lnTo>
                      <a:pt x="4585" y="5365"/>
                    </a:lnTo>
                    <a:lnTo>
                      <a:pt x="4623" y="4928"/>
                    </a:lnTo>
                    <a:lnTo>
                      <a:pt x="4642" y="4471"/>
                    </a:lnTo>
                    <a:lnTo>
                      <a:pt x="4642" y="4034"/>
                    </a:lnTo>
                    <a:lnTo>
                      <a:pt x="4623" y="3577"/>
                    </a:lnTo>
                    <a:lnTo>
                      <a:pt x="4566" y="3159"/>
                    </a:lnTo>
                    <a:lnTo>
                      <a:pt x="4509" y="2759"/>
                    </a:lnTo>
                    <a:lnTo>
                      <a:pt x="4414" y="2360"/>
                    </a:lnTo>
                    <a:lnTo>
                      <a:pt x="4300" y="1998"/>
                    </a:lnTo>
                    <a:lnTo>
                      <a:pt x="4185" y="1656"/>
                    </a:lnTo>
                    <a:lnTo>
                      <a:pt x="4033" y="1332"/>
                    </a:lnTo>
                    <a:lnTo>
                      <a:pt x="3881" y="1047"/>
                    </a:lnTo>
                    <a:lnTo>
                      <a:pt x="3710" y="781"/>
                    </a:lnTo>
                    <a:lnTo>
                      <a:pt x="3520" y="571"/>
                    </a:lnTo>
                    <a:lnTo>
                      <a:pt x="3329" y="381"/>
                    </a:lnTo>
                    <a:lnTo>
                      <a:pt x="3120" y="229"/>
                    </a:lnTo>
                    <a:lnTo>
                      <a:pt x="2892" y="115"/>
                    </a:lnTo>
                    <a:lnTo>
                      <a:pt x="2664" y="39"/>
                    </a:lnTo>
                    <a:lnTo>
                      <a:pt x="2549" y="20"/>
                    </a:lnTo>
                    <a:lnTo>
                      <a:pt x="24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4469250" y="-1457575"/>
                <a:ext cx="57100" cy="111775"/>
              </a:xfrm>
              <a:custGeom>
                <a:avLst/>
                <a:gdLst/>
                <a:ahLst/>
                <a:cxnLst/>
                <a:rect l="l" t="t" r="r" b="b"/>
                <a:pathLst>
                  <a:path w="2284" h="4471" extrusionOk="0">
                    <a:moveTo>
                      <a:pt x="1123" y="0"/>
                    </a:moveTo>
                    <a:lnTo>
                      <a:pt x="990" y="38"/>
                    </a:lnTo>
                    <a:lnTo>
                      <a:pt x="876" y="76"/>
                    </a:lnTo>
                    <a:lnTo>
                      <a:pt x="781" y="153"/>
                    </a:lnTo>
                    <a:lnTo>
                      <a:pt x="667" y="248"/>
                    </a:lnTo>
                    <a:lnTo>
                      <a:pt x="571" y="362"/>
                    </a:lnTo>
                    <a:lnTo>
                      <a:pt x="476" y="495"/>
                    </a:lnTo>
                    <a:lnTo>
                      <a:pt x="381" y="628"/>
                    </a:lnTo>
                    <a:lnTo>
                      <a:pt x="305" y="780"/>
                    </a:lnTo>
                    <a:lnTo>
                      <a:pt x="229" y="952"/>
                    </a:lnTo>
                    <a:lnTo>
                      <a:pt x="172" y="1142"/>
                    </a:lnTo>
                    <a:lnTo>
                      <a:pt x="115" y="1332"/>
                    </a:lnTo>
                    <a:lnTo>
                      <a:pt x="77" y="1541"/>
                    </a:lnTo>
                    <a:lnTo>
                      <a:pt x="39" y="1750"/>
                    </a:lnTo>
                    <a:lnTo>
                      <a:pt x="20" y="1979"/>
                    </a:lnTo>
                    <a:lnTo>
                      <a:pt x="1" y="2207"/>
                    </a:lnTo>
                    <a:lnTo>
                      <a:pt x="1" y="2435"/>
                    </a:lnTo>
                    <a:lnTo>
                      <a:pt x="20" y="2664"/>
                    </a:lnTo>
                    <a:lnTo>
                      <a:pt x="39" y="2873"/>
                    </a:lnTo>
                    <a:lnTo>
                      <a:pt x="77" y="3082"/>
                    </a:lnTo>
                    <a:lnTo>
                      <a:pt x="115" y="3272"/>
                    </a:lnTo>
                    <a:lnTo>
                      <a:pt x="172" y="3462"/>
                    </a:lnTo>
                    <a:lnTo>
                      <a:pt x="248" y="3634"/>
                    </a:lnTo>
                    <a:lnTo>
                      <a:pt x="305" y="3805"/>
                    </a:lnTo>
                    <a:lnTo>
                      <a:pt x="400" y="3957"/>
                    </a:lnTo>
                    <a:lnTo>
                      <a:pt x="476" y="4071"/>
                    </a:lnTo>
                    <a:lnTo>
                      <a:pt x="571" y="4204"/>
                    </a:lnTo>
                    <a:lnTo>
                      <a:pt x="667" y="4299"/>
                    </a:lnTo>
                    <a:lnTo>
                      <a:pt x="781" y="4376"/>
                    </a:lnTo>
                    <a:lnTo>
                      <a:pt x="895" y="4433"/>
                    </a:lnTo>
                    <a:lnTo>
                      <a:pt x="1009" y="4471"/>
                    </a:lnTo>
                    <a:lnTo>
                      <a:pt x="1218" y="4471"/>
                    </a:lnTo>
                    <a:lnTo>
                      <a:pt x="1313" y="4452"/>
                    </a:lnTo>
                    <a:lnTo>
                      <a:pt x="1389" y="4433"/>
                    </a:lnTo>
                    <a:lnTo>
                      <a:pt x="1485" y="4395"/>
                    </a:lnTo>
                    <a:lnTo>
                      <a:pt x="1637" y="4261"/>
                    </a:lnTo>
                    <a:lnTo>
                      <a:pt x="1789" y="4109"/>
                    </a:lnTo>
                    <a:lnTo>
                      <a:pt x="1941" y="3919"/>
                    </a:lnTo>
                    <a:lnTo>
                      <a:pt x="2055" y="3691"/>
                    </a:lnTo>
                    <a:lnTo>
                      <a:pt x="2169" y="3424"/>
                    </a:lnTo>
                    <a:lnTo>
                      <a:pt x="2245" y="3139"/>
                    </a:lnTo>
                    <a:lnTo>
                      <a:pt x="1180" y="2226"/>
                    </a:lnTo>
                    <a:lnTo>
                      <a:pt x="2283" y="1389"/>
                    </a:lnTo>
                    <a:lnTo>
                      <a:pt x="2226" y="1085"/>
                    </a:lnTo>
                    <a:lnTo>
                      <a:pt x="2131" y="837"/>
                    </a:lnTo>
                    <a:lnTo>
                      <a:pt x="2017" y="590"/>
                    </a:lnTo>
                    <a:lnTo>
                      <a:pt x="1884" y="381"/>
                    </a:lnTo>
                    <a:lnTo>
                      <a:pt x="1751" y="229"/>
                    </a:lnTo>
                    <a:lnTo>
                      <a:pt x="1580" y="96"/>
                    </a:lnTo>
                    <a:lnTo>
                      <a:pt x="1504" y="57"/>
                    </a:lnTo>
                    <a:lnTo>
                      <a:pt x="1408" y="19"/>
                    </a:lnTo>
                    <a:lnTo>
                      <a:pt x="13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4547725" y="-1231200"/>
                <a:ext cx="231150" cy="216875"/>
              </a:xfrm>
              <a:custGeom>
                <a:avLst/>
                <a:gdLst/>
                <a:ahLst/>
                <a:cxnLst/>
                <a:rect l="l" t="t" r="r" b="b"/>
                <a:pathLst>
                  <a:path w="9246" h="8675" extrusionOk="0">
                    <a:moveTo>
                      <a:pt x="3729" y="0"/>
                    </a:moveTo>
                    <a:lnTo>
                      <a:pt x="3634" y="19"/>
                    </a:lnTo>
                    <a:lnTo>
                      <a:pt x="3539" y="38"/>
                    </a:lnTo>
                    <a:lnTo>
                      <a:pt x="3444" y="95"/>
                    </a:lnTo>
                    <a:lnTo>
                      <a:pt x="229" y="2207"/>
                    </a:lnTo>
                    <a:lnTo>
                      <a:pt x="153" y="2264"/>
                    </a:lnTo>
                    <a:lnTo>
                      <a:pt x="77" y="2340"/>
                    </a:lnTo>
                    <a:lnTo>
                      <a:pt x="39" y="2435"/>
                    </a:lnTo>
                    <a:lnTo>
                      <a:pt x="0" y="2511"/>
                    </a:lnTo>
                    <a:lnTo>
                      <a:pt x="0" y="2606"/>
                    </a:lnTo>
                    <a:lnTo>
                      <a:pt x="0" y="2701"/>
                    </a:lnTo>
                    <a:lnTo>
                      <a:pt x="39" y="2796"/>
                    </a:lnTo>
                    <a:lnTo>
                      <a:pt x="77" y="2891"/>
                    </a:lnTo>
                    <a:lnTo>
                      <a:pt x="153" y="2968"/>
                    </a:lnTo>
                    <a:lnTo>
                      <a:pt x="210" y="3025"/>
                    </a:lnTo>
                    <a:lnTo>
                      <a:pt x="305" y="3082"/>
                    </a:lnTo>
                    <a:lnTo>
                      <a:pt x="400" y="3101"/>
                    </a:lnTo>
                    <a:lnTo>
                      <a:pt x="495" y="3120"/>
                    </a:lnTo>
                    <a:lnTo>
                      <a:pt x="590" y="3101"/>
                    </a:lnTo>
                    <a:lnTo>
                      <a:pt x="685" y="3082"/>
                    </a:lnTo>
                    <a:lnTo>
                      <a:pt x="761" y="3044"/>
                    </a:lnTo>
                    <a:lnTo>
                      <a:pt x="3577" y="1198"/>
                    </a:lnTo>
                    <a:lnTo>
                      <a:pt x="4832" y="3120"/>
                    </a:lnTo>
                    <a:lnTo>
                      <a:pt x="2036" y="4965"/>
                    </a:lnTo>
                    <a:lnTo>
                      <a:pt x="1960" y="5022"/>
                    </a:lnTo>
                    <a:lnTo>
                      <a:pt x="1884" y="5098"/>
                    </a:lnTo>
                    <a:lnTo>
                      <a:pt x="1846" y="5174"/>
                    </a:lnTo>
                    <a:lnTo>
                      <a:pt x="1808" y="5269"/>
                    </a:lnTo>
                    <a:lnTo>
                      <a:pt x="1808" y="5364"/>
                    </a:lnTo>
                    <a:lnTo>
                      <a:pt x="1808" y="5459"/>
                    </a:lnTo>
                    <a:lnTo>
                      <a:pt x="1846" y="5555"/>
                    </a:lnTo>
                    <a:lnTo>
                      <a:pt x="1884" y="5650"/>
                    </a:lnTo>
                    <a:lnTo>
                      <a:pt x="1941" y="5726"/>
                    </a:lnTo>
                    <a:lnTo>
                      <a:pt x="2017" y="5783"/>
                    </a:lnTo>
                    <a:lnTo>
                      <a:pt x="2112" y="5840"/>
                    </a:lnTo>
                    <a:lnTo>
                      <a:pt x="2207" y="5859"/>
                    </a:lnTo>
                    <a:lnTo>
                      <a:pt x="2302" y="5878"/>
                    </a:lnTo>
                    <a:lnTo>
                      <a:pt x="2397" y="5859"/>
                    </a:lnTo>
                    <a:lnTo>
                      <a:pt x="2492" y="5840"/>
                    </a:lnTo>
                    <a:lnTo>
                      <a:pt x="2568" y="5783"/>
                    </a:lnTo>
                    <a:lnTo>
                      <a:pt x="5384" y="3957"/>
                    </a:lnTo>
                    <a:lnTo>
                      <a:pt x="6525" y="5688"/>
                    </a:lnTo>
                    <a:lnTo>
                      <a:pt x="3710" y="7514"/>
                    </a:lnTo>
                    <a:lnTo>
                      <a:pt x="3634" y="7590"/>
                    </a:lnTo>
                    <a:lnTo>
                      <a:pt x="3577" y="7666"/>
                    </a:lnTo>
                    <a:lnTo>
                      <a:pt x="3520" y="7742"/>
                    </a:lnTo>
                    <a:lnTo>
                      <a:pt x="3501" y="7837"/>
                    </a:lnTo>
                    <a:lnTo>
                      <a:pt x="3482" y="7932"/>
                    </a:lnTo>
                    <a:lnTo>
                      <a:pt x="3501" y="8027"/>
                    </a:lnTo>
                    <a:lnTo>
                      <a:pt x="3520" y="8123"/>
                    </a:lnTo>
                    <a:lnTo>
                      <a:pt x="3577" y="8218"/>
                    </a:lnTo>
                    <a:lnTo>
                      <a:pt x="3634" y="8294"/>
                    </a:lnTo>
                    <a:lnTo>
                      <a:pt x="3710" y="8351"/>
                    </a:lnTo>
                    <a:lnTo>
                      <a:pt x="3786" y="8408"/>
                    </a:lnTo>
                    <a:lnTo>
                      <a:pt x="3881" y="8427"/>
                    </a:lnTo>
                    <a:lnTo>
                      <a:pt x="3976" y="8446"/>
                    </a:lnTo>
                    <a:lnTo>
                      <a:pt x="4071" y="8427"/>
                    </a:lnTo>
                    <a:lnTo>
                      <a:pt x="4166" y="8408"/>
                    </a:lnTo>
                    <a:lnTo>
                      <a:pt x="4261" y="8351"/>
                    </a:lnTo>
                    <a:lnTo>
                      <a:pt x="7058" y="6525"/>
                    </a:lnTo>
                    <a:lnTo>
                      <a:pt x="8332" y="8446"/>
                    </a:lnTo>
                    <a:lnTo>
                      <a:pt x="8389" y="8522"/>
                    </a:lnTo>
                    <a:lnTo>
                      <a:pt x="8465" y="8598"/>
                    </a:lnTo>
                    <a:lnTo>
                      <a:pt x="8561" y="8636"/>
                    </a:lnTo>
                    <a:lnTo>
                      <a:pt x="8637" y="8674"/>
                    </a:lnTo>
                    <a:lnTo>
                      <a:pt x="8827" y="8674"/>
                    </a:lnTo>
                    <a:lnTo>
                      <a:pt x="8922" y="8636"/>
                    </a:lnTo>
                    <a:lnTo>
                      <a:pt x="9017" y="8598"/>
                    </a:lnTo>
                    <a:lnTo>
                      <a:pt x="9093" y="8522"/>
                    </a:lnTo>
                    <a:lnTo>
                      <a:pt x="9169" y="8446"/>
                    </a:lnTo>
                    <a:lnTo>
                      <a:pt x="9207" y="8370"/>
                    </a:lnTo>
                    <a:lnTo>
                      <a:pt x="9226" y="8275"/>
                    </a:lnTo>
                    <a:lnTo>
                      <a:pt x="9245" y="8180"/>
                    </a:lnTo>
                    <a:lnTo>
                      <a:pt x="9245" y="8085"/>
                    </a:lnTo>
                    <a:lnTo>
                      <a:pt x="9207" y="7989"/>
                    </a:lnTo>
                    <a:lnTo>
                      <a:pt x="9169" y="7894"/>
                    </a:lnTo>
                    <a:lnTo>
                      <a:pt x="4128" y="228"/>
                    </a:lnTo>
                    <a:lnTo>
                      <a:pt x="4071" y="152"/>
                    </a:lnTo>
                    <a:lnTo>
                      <a:pt x="3995" y="95"/>
                    </a:lnTo>
                    <a:lnTo>
                      <a:pt x="3919" y="38"/>
                    </a:lnTo>
                    <a:lnTo>
                      <a:pt x="3824" y="19"/>
                    </a:lnTo>
                    <a:lnTo>
                      <a:pt x="37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4689925" y="-999625"/>
                <a:ext cx="205925" cy="234475"/>
              </a:xfrm>
              <a:custGeom>
                <a:avLst/>
                <a:gdLst/>
                <a:ahLst/>
                <a:cxnLst/>
                <a:rect l="l" t="t" r="r" b="b"/>
                <a:pathLst>
                  <a:path w="8237" h="9379" extrusionOk="0">
                    <a:moveTo>
                      <a:pt x="4014" y="1"/>
                    </a:moveTo>
                    <a:lnTo>
                      <a:pt x="3919" y="20"/>
                    </a:lnTo>
                    <a:lnTo>
                      <a:pt x="3824" y="58"/>
                    </a:lnTo>
                    <a:lnTo>
                      <a:pt x="285" y="1618"/>
                    </a:lnTo>
                    <a:lnTo>
                      <a:pt x="209" y="1656"/>
                    </a:lnTo>
                    <a:lnTo>
                      <a:pt x="133" y="1732"/>
                    </a:lnTo>
                    <a:lnTo>
                      <a:pt x="76" y="1808"/>
                    </a:lnTo>
                    <a:lnTo>
                      <a:pt x="38" y="1884"/>
                    </a:lnTo>
                    <a:lnTo>
                      <a:pt x="0" y="1979"/>
                    </a:lnTo>
                    <a:lnTo>
                      <a:pt x="0" y="2074"/>
                    </a:lnTo>
                    <a:lnTo>
                      <a:pt x="19" y="2169"/>
                    </a:lnTo>
                    <a:lnTo>
                      <a:pt x="38" y="2265"/>
                    </a:lnTo>
                    <a:lnTo>
                      <a:pt x="95" y="2360"/>
                    </a:lnTo>
                    <a:lnTo>
                      <a:pt x="152" y="2436"/>
                    </a:lnTo>
                    <a:lnTo>
                      <a:pt x="228" y="2493"/>
                    </a:lnTo>
                    <a:lnTo>
                      <a:pt x="324" y="2531"/>
                    </a:lnTo>
                    <a:lnTo>
                      <a:pt x="419" y="2569"/>
                    </a:lnTo>
                    <a:lnTo>
                      <a:pt x="514" y="2569"/>
                    </a:lnTo>
                    <a:lnTo>
                      <a:pt x="609" y="2550"/>
                    </a:lnTo>
                    <a:lnTo>
                      <a:pt x="704" y="2531"/>
                    </a:lnTo>
                    <a:lnTo>
                      <a:pt x="3767" y="1161"/>
                    </a:lnTo>
                    <a:lnTo>
                      <a:pt x="4699" y="3254"/>
                    </a:lnTo>
                    <a:lnTo>
                      <a:pt x="1636" y="4623"/>
                    </a:lnTo>
                    <a:lnTo>
                      <a:pt x="1541" y="4680"/>
                    </a:lnTo>
                    <a:lnTo>
                      <a:pt x="1465" y="4737"/>
                    </a:lnTo>
                    <a:lnTo>
                      <a:pt x="1408" y="4814"/>
                    </a:lnTo>
                    <a:lnTo>
                      <a:pt x="1370" y="4909"/>
                    </a:lnTo>
                    <a:lnTo>
                      <a:pt x="1351" y="4985"/>
                    </a:lnTo>
                    <a:lnTo>
                      <a:pt x="1332" y="5099"/>
                    </a:lnTo>
                    <a:lnTo>
                      <a:pt x="1351" y="5194"/>
                    </a:lnTo>
                    <a:lnTo>
                      <a:pt x="1389" y="5289"/>
                    </a:lnTo>
                    <a:lnTo>
                      <a:pt x="1427" y="5365"/>
                    </a:lnTo>
                    <a:lnTo>
                      <a:pt x="1503" y="5441"/>
                    </a:lnTo>
                    <a:lnTo>
                      <a:pt x="1579" y="5498"/>
                    </a:lnTo>
                    <a:lnTo>
                      <a:pt x="1655" y="5555"/>
                    </a:lnTo>
                    <a:lnTo>
                      <a:pt x="1750" y="5574"/>
                    </a:lnTo>
                    <a:lnTo>
                      <a:pt x="1940" y="5574"/>
                    </a:lnTo>
                    <a:lnTo>
                      <a:pt x="2036" y="5536"/>
                    </a:lnTo>
                    <a:lnTo>
                      <a:pt x="5098" y="4167"/>
                    </a:lnTo>
                    <a:lnTo>
                      <a:pt x="5954" y="6069"/>
                    </a:lnTo>
                    <a:lnTo>
                      <a:pt x="2873" y="7420"/>
                    </a:lnTo>
                    <a:lnTo>
                      <a:pt x="2796" y="7477"/>
                    </a:lnTo>
                    <a:lnTo>
                      <a:pt x="2720" y="7534"/>
                    </a:lnTo>
                    <a:lnTo>
                      <a:pt x="2663" y="7629"/>
                    </a:lnTo>
                    <a:lnTo>
                      <a:pt x="2625" y="7705"/>
                    </a:lnTo>
                    <a:lnTo>
                      <a:pt x="2587" y="7800"/>
                    </a:lnTo>
                    <a:lnTo>
                      <a:pt x="2587" y="7895"/>
                    </a:lnTo>
                    <a:lnTo>
                      <a:pt x="2587" y="7990"/>
                    </a:lnTo>
                    <a:lnTo>
                      <a:pt x="2625" y="8085"/>
                    </a:lnTo>
                    <a:lnTo>
                      <a:pt x="2682" y="8181"/>
                    </a:lnTo>
                    <a:lnTo>
                      <a:pt x="2739" y="8257"/>
                    </a:lnTo>
                    <a:lnTo>
                      <a:pt x="2815" y="8314"/>
                    </a:lnTo>
                    <a:lnTo>
                      <a:pt x="2911" y="8352"/>
                    </a:lnTo>
                    <a:lnTo>
                      <a:pt x="3006" y="8371"/>
                    </a:lnTo>
                    <a:lnTo>
                      <a:pt x="3101" y="8390"/>
                    </a:lnTo>
                    <a:lnTo>
                      <a:pt x="3196" y="8371"/>
                    </a:lnTo>
                    <a:lnTo>
                      <a:pt x="3291" y="8333"/>
                    </a:lnTo>
                    <a:lnTo>
                      <a:pt x="6354" y="6982"/>
                    </a:lnTo>
                    <a:lnTo>
                      <a:pt x="7286" y="9094"/>
                    </a:lnTo>
                    <a:lnTo>
                      <a:pt x="7343" y="9170"/>
                    </a:lnTo>
                    <a:lnTo>
                      <a:pt x="7400" y="9246"/>
                    </a:lnTo>
                    <a:lnTo>
                      <a:pt x="7476" y="9303"/>
                    </a:lnTo>
                    <a:lnTo>
                      <a:pt x="7571" y="9341"/>
                    </a:lnTo>
                    <a:lnTo>
                      <a:pt x="7666" y="9379"/>
                    </a:lnTo>
                    <a:lnTo>
                      <a:pt x="7856" y="9379"/>
                    </a:lnTo>
                    <a:lnTo>
                      <a:pt x="7951" y="9341"/>
                    </a:lnTo>
                    <a:lnTo>
                      <a:pt x="8028" y="9284"/>
                    </a:lnTo>
                    <a:lnTo>
                      <a:pt x="8104" y="9227"/>
                    </a:lnTo>
                    <a:lnTo>
                      <a:pt x="8161" y="9151"/>
                    </a:lnTo>
                    <a:lnTo>
                      <a:pt x="8218" y="9056"/>
                    </a:lnTo>
                    <a:lnTo>
                      <a:pt x="8237" y="8960"/>
                    </a:lnTo>
                    <a:lnTo>
                      <a:pt x="8237" y="8865"/>
                    </a:lnTo>
                    <a:lnTo>
                      <a:pt x="8237" y="8770"/>
                    </a:lnTo>
                    <a:lnTo>
                      <a:pt x="8199" y="8675"/>
                    </a:lnTo>
                    <a:lnTo>
                      <a:pt x="4470" y="305"/>
                    </a:lnTo>
                    <a:lnTo>
                      <a:pt x="4432" y="210"/>
                    </a:lnTo>
                    <a:lnTo>
                      <a:pt x="4356" y="134"/>
                    </a:lnTo>
                    <a:lnTo>
                      <a:pt x="4280" y="77"/>
                    </a:lnTo>
                    <a:lnTo>
                      <a:pt x="4204" y="39"/>
                    </a:lnTo>
                    <a:lnTo>
                      <a:pt x="4109" y="20"/>
                    </a:lnTo>
                    <a:lnTo>
                      <a:pt x="40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4800250" y="-754225"/>
                <a:ext cx="186450" cy="243500"/>
              </a:xfrm>
              <a:custGeom>
                <a:avLst/>
                <a:gdLst/>
                <a:ahLst/>
                <a:cxnLst/>
                <a:rect l="l" t="t" r="r" b="b"/>
                <a:pathLst>
                  <a:path w="7458" h="9740" extrusionOk="0">
                    <a:moveTo>
                      <a:pt x="4109" y="0"/>
                    </a:moveTo>
                    <a:lnTo>
                      <a:pt x="4014" y="19"/>
                    </a:lnTo>
                    <a:lnTo>
                      <a:pt x="343" y="1199"/>
                    </a:lnTo>
                    <a:lnTo>
                      <a:pt x="248" y="1237"/>
                    </a:lnTo>
                    <a:lnTo>
                      <a:pt x="172" y="1294"/>
                    </a:lnTo>
                    <a:lnTo>
                      <a:pt x="95" y="1370"/>
                    </a:lnTo>
                    <a:lnTo>
                      <a:pt x="57" y="1446"/>
                    </a:lnTo>
                    <a:lnTo>
                      <a:pt x="19" y="1541"/>
                    </a:lnTo>
                    <a:lnTo>
                      <a:pt x="0" y="1636"/>
                    </a:lnTo>
                    <a:lnTo>
                      <a:pt x="0" y="1731"/>
                    </a:lnTo>
                    <a:lnTo>
                      <a:pt x="19" y="1827"/>
                    </a:lnTo>
                    <a:lnTo>
                      <a:pt x="57" y="1922"/>
                    </a:lnTo>
                    <a:lnTo>
                      <a:pt x="114" y="1998"/>
                    </a:lnTo>
                    <a:lnTo>
                      <a:pt x="191" y="2074"/>
                    </a:lnTo>
                    <a:lnTo>
                      <a:pt x="267" y="2131"/>
                    </a:lnTo>
                    <a:lnTo>
                      <a:pt x="362" y="2169"/>
                    </a:lnTo>
                    <a:lnTo>
                      <a:pt x="552" y="2169"/>
                    </a:lnTo>
                    <a:lnTo>
                      <a:pt x="647" y="2150"/>
                    </a:lnTo>
                    <a:lnTo>
                      <a:pt x="3843" y="1123"/>
                    </a:lnTo>
                    <a:lnTo>
                      <a:pt x="4547" y="3310"/>
                    </a:lnTo>
                    <a:lnTo>
                      <a:pt x="1351" y="4338"/>
                    </a:lnTo>
                    <a:lnTo>
                      <a:pt x="1256" y="4376"/>
                    </a:lnTo>
                    <a:lnTo>
                      <a:pt x="1180" y="4433"/>
                    </a:lnTo>
                    <a:lnTo>
                      <a:pt x="1104" y="4509"/>
                    </a:lnTo>
                    <a:lnTo>
                      <a:pt x="1066" y="4585"/>
                    </a:lnTo>
                    <a:lnTo>
                      <a:pt x="1028" y="4680"/>
                    </a:lnTo>
                    <a:lnTo>
                      <a:pt x="1008" y="4775"/>
                    </a:lnTo>
                    <a:lnTo>
                      <a:pt x="1008" y="4870"/>
                    </a:lnTo>
                    <a:lnTo>
                      <a:pt x="1028" y="4965"/>
                    </a:lnTo>
                    <a:lnTo>
                      <a:pt x="1066" y="5060"/>
                    </a:lnTo>
                    <a:lnTo>
                      <a:pt x="1123" y="5136"/>
                    </a:lnTo>
                    <a:lnTo>
                      <a:pt x="1199" y="5213"/>
                    </a:lnTo>
                    <a:lnTo>
                      <a:pt x="1275" y="5270"/>
                    </a:lnTo>
                    <a:lnTo>
                      <a:pt x="1370" y="5289"/>
                    </a:lnTo>
                    <a:lnTo>
                      <a:pt x="1465" y="5308"/>
                    </a:lnTo>
                    <a:lnTo>
                      <a:pt x="1560" y="5308"/>
                    </a:lnTo>
                    <a:lnTo>
                      <a:pt x="1655" y="5289"/>
                    </a:lnTo>
                    <a:lnTo>
                      <a:pt x="4851" y="4261"/>
                    </a:lnTo>
                    <a:lnTo>
                      <a:pt x="5479" y="6240"/>
                    </a:lnTo>
                    <a:lnTo>
                      <a:pt x="2283" y="7267"/>
                    </a:lnTo>
                    <a:lnTo>
                      <a:pt x="2188" y="7305"/>
                    </a:lnTo>
                    <a:lnTo>
                      <a:pt x="2112" y="7362"/>
                    </a:lnTo>
                    <a:lnTo>
                      <a:pt x="2055" y="7438"/>
                    </a:lnTo>
                    <a:lnTo>
                      <a:pt x="1998" y="7514"/>
                    </a:lnTo>
                    <a:lnTo>
                      <a:pt x="1960" y="7609"/>
                    </a:lnTo>
                    <a:lnTo>
                      <a:pt x="1941" y="7704"/>
                    </a:lnTo>
                    <a:lnTo>
                      <a:pt x="1941" y="7800"/>
                    </a:lnTo>
                    <a:lnTo>
                      <a:pt x="1960" y="7895"/>
                    </a:lnTo>
                    <a:lnTo>
                      <a:pt x="1998" y="7990"/>
                    </a:lnTo>
                    <a:lnTo>
                      <a:pt x="2055" y="8066"/>
                    </a:lnTo>
                    <a:lnTo>
                      <a:pt x="2131" y="8123"/>
                    </a:lnTo>
                    <a:lnTo>
                      <a:pt x="2207" y="8180"/>
                    </a:lnTo>
                    <a:lnTo>
                      <a:pt x="2302" y="8218"/>
                    </a:lnTo>
                    <a:lnTo>
                      <a:pt x="2397" y="8237"/>
                    </a:lnTo>
                    <a:lnTo>
                      <a:pt x="2492" y="8237"/>
                    </a:lnTo>
                    <a:lnTo>
                      <a:pt x="2587" y="8218"/>
                    </a:lnTo>
                    <a:lnTo>
                      <a:pt x="5783" y="7191"/>
                    </a:lnTo>
                    <a:lnTo>
                      <a:pt x="6487" y="9397"/>
                    </a:lnTo>
                    <a:lnTo>
                      <a:pt x="6525" y="9474"/>
                    </a:lnTo>
                    <a:lnTo>
                      <a:pt x="6582" y="9569"/>
                    </a:lnTo>
                    <a:lnTo>
                      <a:pt x="6658" y="9626"/>
                    </a:lnTo>
                    <a:lnTo>
                      <a:pt x="6734" y="9683"/>
                    </a:lnTo>
                    <a:lnTo>
                      <a:pt x="6829" y="9721"/>
                    </a:lnTo>
                    <a:lnTo>
                      <a:pt x="6924" y="9740"/>
                    </a:lnTo>
                    <a:lnTo>
                      <a:pt x="7020" y="9740"/>
                    </a:lnTo>
                    <a:lnTo>
                      <a:pt x="7115" y="9721"/>
                    </a:lnTo>
                    <a:lnTo>
                      <a:pt x="7210" y="9664"/>
                    </a:lnTo>
                    <a:lnTo>
                      <a:pt x="7286" y="9607"/>
                    </a:lnTo>
                    <a:lnTo>
                      <a:pt x="7362" y="9550"/>
                    </a:lnTo>
                    <a:lnTo>
                      <a:pt x="7400" y="9474"/>
                    </a:lnTo>
                    <a:lnTo>
                      <a:pt x="7438" y="9378"/>
                    </a:lnTo>
                    <a:lnTo>
                      <a:pt x="7457" y="9283"/>
                    </a:lnTo>
                    <a:lnTo>
                      <a:pt x="7457" y="9188"/>
                    </a:lnTo>
                    <a:lnTo>
                      <a:pt x="7438" y="9093"/>
                    </a:lnTo>
                    <a:lnTo>
                      <a:pt x="4642" y="343"/>
                    </a:lnTo>
                    <a:lnTo>
                      <a:pt x="4604" y="267"/>
                    </a:lnTo>
                    <a:lnTo>
                      <a:pt x="4547" y="172"/>
                    </a:lnTo>
                    <a:lnTo>
                      <a:pt x="4471" y="115"/>
                    </a:lnTo>
                    <a:lnTo>
                      <a:pt x="4394" y="57"/>
                    </a:lnTo>
                    <a:lnTo>
                      <a:pt x="4299" y="19"/>
                    </a:lnTo>
                    <a:lnTo>
                      <a:pt x="42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2" name="Google Shape;122;p3"/>
          <p:cNvGrpSpPr/>
          <p:nvPr/>
        </p:nvGrpSpPr>
        <p:grpSpPr>
          <a:xfrm>
            <a:off x="75885" y="1007574"/>
            <a:ext cx="591137" cy="1824476"/>
            <a:chOff x="3642585" y="-2259689"/>
            <a:chExt cx="591137" cy="1824476"/>
          </a:xfrm>
        </p:grpSpPr>
        <p:sp>
          <p:nvSpPr>
            <p:cNvPr id="123" name="Google Shape;123;p3"/>
            <p:cNvSpPr/>
            <p:nvPr/>
          </p:nvSpPr>
          <p:spPr>
            <a:xfrm flipH="1">
              <a:off x="4004151" y="-49611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flipH="1">
              <a:off x="4006227" y="-199282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flipH="1">
              <a:off x="3642585" y="-101389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flipH="1">
              <a:off x="4210193" y="-1752250"/>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flipH="1">
              <a:off x="3996575" y="-225968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flipH="1">
              <a:off x="4120303" y="-1304946"/>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 name="Google Shape;129;p3"/>
          <p:cNvSpPr/>
          <p:nvPr/>
        </p:nvSpPr>
        <p:spPr>
          <a:xfrm rot="2445736">
            <a:off x="4300168" y="-272379"/>
            <a:ext cx="763999" cy="713676"/>
          </a:xfrm>
          <a:custGeom>
            <a:avLst/>
            <a:gdLst/>
            <a:ahLst/>
            <a:cxnLst/>
            <a:rect l="l" t="t" r="r" b="b"/>
            <a:pathLst>
              <a:path w="30561" h="28548" extrusionOk="0">
                <a:moveTo>
                  <a:pt x="22000" y="13895"/>
                </a:moveTo>
                <a:lnTo>
                  <a:pt x="22227" y="13914"/>
                </a:lnTo>
                <a:lnTo>
                  <a:pt x="22379" y="13933"/>
                </a:lnTo>
                <a:lnTo>
                  <a:pt x="22607" y="14009"/>
                </a:lnTo>
                <a:lnTo>
                  <a:pt x="22835" y="14122"/>
                </a:lnTo>
                <a:lnTo>
                  <a:pt x="23044" y="14255"/>
                </a:lnTo>
                <a:lnTo>
                  <a:pt x="23233" y="14407"/>
                </a:lnTo>
                <a:lnTo>
                  <a:pt x="23385" y="14578"/>
                </a:lnTo>
                <a:lnTo>
                  <a:pt x="23518" y="14768"/>
                </a:lnTo>
                <a:lnTo>
                  <a:pt x="23632" y="14977"/>
                </a:lnTo>
                <a:lnTo>
                  <a:pt x="23708" y="15185"/>
                </a:lnTo>
                <a:lnTo>
                  <a:pt x="23765" y="15489"/>
                </a:lnTo>
                <a:lnTo>
                  <a:pt x="23803" y="15793"/>
                </a:lnTo>
                <a:lnTo>
                  <a:pt x="23784" y="16096"/>
                </a:lnTo>
                <a:lnTo>
                  <a:pt x="23727" y="16419"/>
                </a:lnTo>
                <a:lnTo>
                  <a:pt x="23442" y="16514"/>
                </a:lnTo>
                <a:lnTo>
                  <a:pt x="23157" y="16571"/>
                </a:lnTo>
                <a:lnTo>
                  <a:pt x="22854" y="16609"/>
                </a:lnTo>
                <a:lnTo>
                  <a:pt x="22569" y="16590"/>
                </a:lnTo>
                <a:lnTo>
                  <a:pt x="22341" y="16552"/>
                </a:lnTo>
                <a:lnTo>
                  <a:pt x="22114" y="16476"/>
                </a:lnTo>
                <a:lnTo>
                  <a:pt x="21905" y="16362"/>
                </a:lnTo>
                <a:lnTo>
                  <a:pt x="21696" y="16210"/>
                </a:lnTo>
                <a:lnTo>
                  <a:pt x="21506" y="16040"/>
                </a:lnTo>
                <a:lnTo>
                  <a:pt x="21335" y="15850"/>
                </a:lnTo>
                <a:lnTo>
                  <a:pt x="21183" y="15622"/>
                </a:lnTo>
                <a:lnTo>
                  <a:pt x="21089" y="15394"/>
                </a:lnTo>
                <a:lnTo>
                  <a:pt x="21051" y="15280"/>
                </a:lnTo>
                <a:lnTo>
                  <a:pt x="21013" y="15147"/>
                </a:lnTo>
                <a:lnTo>
                  <a:pt x="20994" y="14996"/>
                </a:lnTo>
                <a:lnTo>
                  <a:pt x="20975" y="14844"/>
                </a:lnTo>
                <a:lnTo>
                  <a:pt x="20994" y="14692"/>
                </a:lnTo>
                <a:lnTo>
                  <a:pt x="21051" y="14521"/>
                </a:lnTo>
                <a:lnTo>
                  <a:pt x="21127" y="14369"/>
                </a:lnTo>
                <a:lnTo>
                  <a:pt x="21259" y="14198"/>
                </a:lnTo>
                <a:lnTo>
                  <a:pt x="21373" y="14103"/>
                </a:lnTo>
                <a:lnTo>
                  <a:pt x="21487" y="14009"/>
                </a:lnTo>
                <a:lnTo>
                  <a:pt x="21620" y="13952"/>
                </a:lnTo>
                <a:lnTo>
                  <a:pt x="21753" y="13914"/>
                </a:lnTo>
                <a:lnTo>
                  <a:pt x="21886" y="13895"/>
                </a:lnTo>
                <a:close/>
                <a:moveTo>
                  <a:pt x="12224" y="19399"/>
                </a:moveTo>
                <a:lnTo>
                  <a:pt x="12414" y="19418"/>
                </a:lnTo>
                <a:lnTo>
                  <a:pt x="12642" y="19475"/>
                </a:lnTo>
                <a:lnTo>
                  <a:pt x="12870" y="19551"/>
                </a:lnTo>
                <a:lnTo>
                  <a:pt x="13098" y="19646"/>
                </a:lnTo>
                <a:lnTo>
                  <a:pt x="13306" y="19779"/>
                </a:lnTo>
                <a:lnTo>
                  <a:pt x="13553" y="19931"/>
                </a:lnTo>
                <a:lnTo>
                  <a:pt x="13762" y="20120"/>
                </a:lnTo>
                <a:lnTo>
                  <a:pt x="13952" y="20329"/>
                </a:lnTo>
                <a:lnTo>
                  <a:pt x="14123" y="20557"/>
                </a:lnTo>
                <a:lnTo>
                  <a:pt x="14274" y="20785"/>
                </a:lnTo>
                <a:lnTo>
                  <a:pt x="14388" y="21032"/>
                </a:lnTo>
                <a:lnTo>
                  <a:pt x="14483" y="21297"/>
                </a:lnTo>
                <a:lnTo>
                  <a:pt x="14559" y="21563"/>
                </a:lnTo>
                <a:lnTo>
                  <a:pt x="14597" y="21791"/>
                </a:lnTo>
                <a:lnTo>
                  <a:pt x="14616" y="22019"/>
                </a:lnTo>
                <a:lnTo>
                  <a:pt x="14616" y="22265"/>
                </a:lnTo>
                <a:lnTo>
                  <a:pt x="14597" y="22493"/>
                </a:lnTo>
                <a:lnTo>
                  <a:pt x="14559" y="22721"/>
                </a:lnTo>
                <a:lnTo>
                  <a:pt x="14502" y="22949"/>
                </a:lnTo>
                <a:lnTo>
                  <a:pt x="14445" y="23157"/>
                </a:lnTo>
                <a:lnTo>
                  <a:pt x="14369" y="23366"/>
                </a:lnTo>
                <a:lnTo>
                  <a:pt x="14293" y="23575"/>
                </a:lnTo>
                <a:lnTo>
                  <a:pt x="14198" y="23784"/>
                </a:lnTo>
                <a:lnTo>
                  <a:pt x="13990" y="24163"/>
                </a:lnTo>
                <a:lnTo>
                  <a:pt x="13743" y="24524"/>
                </a:lnTo>
                <a:lnTo>
                  <a:pt x="13458" y="24866"/>
                </a:lnTo>
                <a:lnTo>
                  <a:pt x="13230" y="24828"/>
                </a:lnTo>
                <a:lnTo>
                  <a:pt x="13003" y="24809"/>
                </a:lnTo>
                <a:lnTo>
                  <a:pt x="12775" y="24752"/>
                </a:lnTo>
                <a:lnTo>
                  <a:pt x="12528" y="24695"/>
                </a:lnTo>
                <a:lnTo>
                  <a:pt x="12300" y="24619"/>
                </a:lnTo>
                <a:lnTo>
                  <a:pt x="12073" y="24543"/>
                </a:lnTo>
                <a:lnTo>
                  <a:pt x="11864" y="24448"/>
                </a:lnTo>
                <a:lnTo>
                  <a:pt x="11636" y="24334"/>
                </a:lnTo>
                <a:lnTo>
                  <a:pt x="11427" y="24201"/>
                </a:lnTo>
                <a:lnTo>
                  <a:pt x="11237" y="24068"/>
                </a:lnTo>
                <a:lnTo>
                  <a:pt x="11048" y="23917"/>
                </a:lnTo>
                <a:lnTo>
                  <a:pt x="10858" y="23746"/>
                </a:lnTo>
                <a:lnTo>
                  <a:pt x="10687" y="23556"/>
                </a:lnTo>
                <a:lnTo>
                  <a:pt x="10535" y="23366"/>
                </a:lnTo>
                <a:lnTo>
                  <a:pt x="10402" y="23157"/>
                </a:lnTo>
                <a:lnTo>
                  <a:pt x="10288" y="22930"/>
                </a:lnTo>
                <a:lnTo>
                  <a:pt x="10175" y="22664"/>
                </a:lnTo>
                <a:lnTo>
                  <a:pt x="10099" y="22398"/>
                </a:lnTo>
                <a:lnTo>
                  <a:pt x="10061" y="22113"/>
                </a:lnTo>
                <a:lnTo>
                  <a:pt x="10042" y="21810"/>
                </a:lnTo>
                <a:lnTo>
                  <a:pt x="10061" y="21525"/>
                </a:lnTo>
                <a:lnTo>
                  <a:pt x="10118" y="21221"/>
                </a:lnTo>
                <a:lnTo>
                  <a:pt x="10193" y="20937"/>
                </a:lnTo>
                <a:lnTo>
                  <a:pt x="10307" y="20652"/>
                </a:lnTo>
                <a:lnTo>
                  <a:pt x="10421" y="20443"/>
                </a:lnTo>
                <a:lnTo>
                  <a:pt x="10554" y="20234"/>
                </a:lnTo>
                <a:lnTo>
                  <a:pt x="10706" y="20045"/>
                </a:lnTo>
                <a:lnTo>
                  <a:pt x="10858" y="19893"/>
                </a:lnTo>
                <a:lnTo>
                  <a:pt x="11048" y="19741"/>
                </a:lnTo>
                <a:lnTo>
                  <a:pt x="11237" y="19627"/>
                </a:lnTo>
                <a:lnTo>
                  <a:pt x="11427" y="19532"/>
                </a:lnTo>
                <a:lnTo>
                  <a:pt x="11636" y="19456"/>
                </a:lnTo>
                <a:lnTo>
                  <a:pt x="11826" y="19418"/>
                </a:lnTo>
                <a:lnTo>
                  <a:pt x="12035" y="19399"/>
                </a:lnTo>
                <a:close/>
                <a:moveTo>
                  <a:pt x="29877" y="1"/>
                </a:moveTo>
                <a:lnTo>
                  <a:pt x="29801" y="58"/>
                </a:lnTo>
                <a:lnTo>
                  <a:pt x="29725" y="115"/>
                </a:lnTo>
                <a:lnTo>
                  <a:pt x="29706" y="209"/>
                </a:lnTo>
                <a:lnTo>
                  <a:pt x="29706" y="304"/>
                </a:lnTo>
                <a:lnTo>
                  <a:pt x="29801" y="779"/>
                </a:lnTo>
                <a:lnTo>
                  <a:pt x="29877" y="1272"/>
                </a:lnTo>
                <a:lnTo>
                  <a:pt x="29953" y="1747"/>
                </a:lnTo>
                <a:lnTo>
                  <a:pt x="30010" y="2240"/>
                </a:lnTo>
                <a:lnTo>
                  <a:pt x="30048" y="2734"/>
                </a:lnTo>
                <a:lnTo>
                  <a:pt x="30067" y="3227"/>
                </a:lnTo>
                <a:lnTo>
                  <a:pt x="30067" y="3721"/>
                </a:lnTo>
                <a:lnTo>
                  <a:pt x="30067" y="4214"/>
                </a:lnTo>
                <a:lnTo>
                  <a:pt x="30048" y="4689"/>
                </a:lnTo>
                <a:lnTo>
                  <a:pt x="30010" y="5182"/>
                </a:lnTo>
                <a:lnTo>
                  <a:pt x="29953" y="5676"/>
                </a:lnTo>
                <a:lnTo>
                  <a:pt x="29896" y="6150"/>
                </a:lnTo>
                <a:lnTo>
                  <a:pt x="29820" y="6644"/>
                </a:lnTo>
                <a:lnTo>
                  <a:pt x="29725" y="7118"/>
                </a:lnTo>
                <a:lnTo>
                  <a:pt x="29611" y="7612"/>
                </a:lnTo>
                <a:lnTo>
                  <a:pt x="29497" y="8087"/>
                </a:lnTo>
                <a:lnTo>
                  <a:pt x="29364" y="8542"/>
                </a:lnTo>
                <a:lnTo>
                  <a:pt x="29212" y="9017"/>
                </a:lnTo>
                <a:lnTo>
                  <a:pt x="29042" y="9472"/>
                </a:lnTo>
                <a:lnTo>
                  <a:pt x="28871" y="9928"/>
                </a:lnTo>
                <a:lnTo>
                  <a:pt x="28681" y="10383"/>
                </a:lnTo>
                <a:lnTo>
                  <a:pt x="28491" y="10839"/>
                </a:lnTo>
                <a:lnTo>
                  <a:pt x="28263" y="11275"/>
                </a:lnTo>
                <a:lnTo>
                  <a:pt x="28036" y="11712"/>
                </a:lnTo>
                <a:lnTo>
                  <a:pt x="27789" y="12129"/>
                </a:lnTo>
                <a:lnTo>
                  <a:pt x="27542" y="12566"/>
                </a:lnTo>
                <a:lnTo>
                  <a:pt x="27276" y="12965"/>
                </a:lnTo>
                <a:lnTo>
                  <a:pt x="26992" y="13382"/>
                </a:lnTo>
                <a:lnTo>
                  <a:pt x="26707" y="13762"/>
                </a:lnTo>
                <a:lnTo>
                  <a:pt x="26403" y="14160"/>
                </a:lnTo>
                <a:lnTo>
                  <a:pt x="26081" y="14540"/>
                </a:lnTo>
                <a:lnTo>
                  <a:pt x="25758" y="14901"/>
                </a:lnTo>
                <a:lnTo>
                  <a:pt x="25378" y="15280"/>
                </a:lnTo>
                <a:lnTo>
                  <a:pt x="24999" y="15622"/>
                </a:lnTo>
                <a:lnTo>
                  <a:pt x="24619" y="15926"/>
                </a:lnTo>
                <a:lnTo>
                  <a:pt x="24258" y="16153"/>
                </a:lnTo>
                <a:lnTo>
                  <a:pt x="24277" y="15888"/>
                </a:lnTo>
                <a:lnTo>
                  <a:pt x="24277" y="15622"/>
                </a:lnTo>
                <a:lnTo>
                  <a:pt x="24239" y="15337"/>
                </a:lnTo>
                <a:lnTo>
                  <a:pt x="24182" y="15072"/>
                </a:lnTo>
                <a:lnTo>
                  <a:pt x="24088" y="14787"/>
                </a:lnTo>
                <a:lnTo>
                  <a:pt x="23955" y="14521"/>
                </a:lnTo>
                <a:lnTo>
                  <a:pt x="23784" y="14293"/>
                </a:lnTo>
                <a:lnTo>
                  <a:pt x="23575" y="14066"/>
                </a:lnTo>
                <a:lnTo>
                  <a:pt x="23328" y="13857"/>
                </a:lnTo>
                <a:lnTo>
                  <a:pt x="23082" y="13705"/>
                </a:lnTo>
                <a:lnTo>
                  <a:pt x="22797" y="13553"/>
                </a:lnTo>
                <a:lnTo>
                  <a:pt x="22493" y="13458"/>
                </a:lnTo>
                <a:lnTo>
                  <a:pt x="22265" y="13420"/>
                </a:lnTo>
                <a:lnTo>
                  <a:pt x="22038" y="13401"/>
                </a:lnTo>
                <a:lnTo>
                  <a:pt x="21829" y="13420"/>
                </a:lnTo>
                <a:lnTo>
                  <a:pt x="21620" y="13458"/>
                </a:lnTo>
                <a:lnTo>
                  <a:pt x="21411" y="13515"/>
                </a:lnTo>
                <a:lnTo>
                  <a:pt x="21221" y="13610"/>
                </a:lnTo>
                <a:lnTo>
                  <a:pt x="21051" y="13724"/>
                </a:lnTo>
                <a:lnTo>
                  <a:pt x="20899" y="13876"/>
                </a:lnTo>
                <a:lnTo>
                  <a:pt x="20766" y="14047"/>
                </a:lnTo>
                <a:lnTo>
                  <a:pt x="20652" y="14236"/>
                </a:lnTo>
                <a:lnTo>
                  <a:pt x="20557" y="14426"/>
                </a:lnTo>
                <a:lnTo>
                  <a:pt x="20519" y="14635"/>
                </a:lnTo>
                <a:lnTo>
                  <a:pt x="20500" y="14863"/>
                </a:lnTo>
                <a:lnTo>
                  <a:pt x="20500" y="15090"/>
                </a:lnTo>
                <a:lnTo>
                  <a:pt x="20557" y="15318"/>
                </a:lnTo>
                <a:lnTo>
                  <a:pt x="20633" y="15565"/>
                </a:lnTo>
                <a:lnTo>
                  <a:pt x="20690" y="15717"/>
                </a:lnTo>
                <a:lnTo>
                  <a:pt x="20766" y="15869"/>
                </a:lnTo>
                <a:lnTo>
                  <a:pt x="20937" y="16134"/>
                </a:lnTo>
                <a:lnTo>
                  <a:pt x="21145" y="16381"/>
                </a:lnTo>
                <a:lnTo>
                  <a:pt x="21392" y="16609"/>
                </a:lnTo>
                <a:lnTo>
                  <a:pt x="21658" y="16780"/>
                </a:lnTo>
                <a:lnTo>
                  <a:pt x="21943" y="16932"/>
                </a:lnTo>
                <a:lnTo>
                  <a:pt x="22095" y="16989"/>
                </a:lnTo>
                <a:lnTo>
                  <a:pt x="22227" y="17027"/>
                </a:lnTo>
                <a:lnTo>
                  <a:pt x="22379" y="17065"/>
                </a:lnTo>
                <a:lnTo>
                  <a:pt x="22531" y="17083"/>
                </a:lnTo>
                <a:lnTo>
                  <a:pt x="23063" y="17083"/>
                </a:lnTo>
                <a:lnTo>
                  <a:pt x="23309" y="17046"/>
                </a:lnTo>
                <a:lnTo>
                  <a:pt x="23575" y="16989"/>
                </a:lnTo>
                <a:lnTo>
                  <a:pt x="23575" y="16989"/>
                </a:lnTo>
                <a:lnTo>
                  <a:pt x="23423" y="17330"/>
                </a:lnTo>
                <a:lnTo>
                  <a:pt x="23252" y="17710"/>
                </a:lnTo>
                <a:lnTo>
                  <a:pt x="23025" y="18089"/>
                </a:lnTo>
                <a:lnTo>
                  <a:pt x="22778" y="18488"/>
                </a:lnTo>
                <a:lnTo>
                  <a:pt x="22303" y="19171"/>
                </a:lnTo>
                <a:lnTo>
                  <a:pt x="21791" y="19836"/>
                </a:lnTo>
                <a:lnTo>
                  <a:pt x="21240" y="20462"/>
                </a:lnTo>
                <a:lnTo>
                  <a:pt x="20671" y="21070"/>
                </a:lnTo>
                <a:lnTo>
                  <a:pt x="20083" y="21658"/>
                </a:lnTo>
                <a:lnTo>
                  <a:pt x="19456" y="22208"/>
                </a:lnTo>
                <a:lnTo>
                  <a:pt x="18811" y="22721"/>
                </a:lnTo>
                <a:lnTo>
                  <a:pt x="18147" y="23214"/>
                </a:lnTo>
                <a:lnTo>
                  <a:pt x="17596" y="23575"/>
                </a:lnTo>
                <a:lnTo>
                  <a:pt x="17065" y="23898"/>
                </a:lnTo>
                <a:lnTo>
                  <a:pt x="16552" y="24163"/>
                </a:lnTo>
                <a:lnTo>
                  <a:pt x="16040" y="24391"/>
                </a:lnTo>
                <a:lnTo>
                  <a:pt x="15546" y="24562"/>
                </a:lnTo>
                <a:lnTo>
                  <a:pt x="15053" y="24714"/>
                </a:lnTo>
                <a:lnTo>
                  <a:pt x="14578" y="24809"/>
                </a:lnTo>
                <a:lnTo>
                  <a:pt x="14104" y="24866"/>
                </a:lnTo>
                <a:lnTo>
                  <a:pt x="14104" y="24866"/>
                </a:lnTo>
                <a:lnTo>
                  <a:pt x="14369" y="24467"/>
                </a:lnTo>
                <a:lnTo>
                  <a:pt x="14616" y="24050"/>
                </a:lnTo>
                <a:lnTo>
                  <a:pt x="14806" y="23632"/>
                </a:lnTo>
                <a:lnTo>
                  <a:pt x="14882" y="23404"/>
                </a:lnTo>
                <a:lnTo>
                  <a:pt x="14939" y="23195"/>
                </a:lnTo>
                <a:lnTo>
                  <a:pt x="14996" y="22987"/>
                </a:lnTo>
                <a:lnTo>
                  <a:pt x="15034" y="22759"/>
                </a:lnTo>
                <a:lnTo>
                  <a:pt x="15072" y="22550"/>
                </a:lnTo>
                <a:lnTo>
                  <a:pt x="15091" y="22322"/>
                </a:lnTo>
                <a:lnTo>
                  <a:pt x="15091" y="22113"/>
                </a:lnTo>
                <a:lnTo>
                  <a:pt x="15091" y="21886"/>
                </a:lnTo>
                <a:lnTo>
                  <a:pt x="15072" y="21677"/>
                </a:lnTo>
                <a:lnTo>
                  <a:pt x="15034" y="21468"/>
                </a:lnTo>
                <a:lnTo>
                  <a:pt x="14958" y="21145"/>
                </a:lnTo>
                <a:lnTo>
                  <a:pt x="14844" y="20842"/>
                </a:lnTo>
                <a:lnTo>
                  <a:pt x="14711" y="20557"/>
                </a:lnTo>
                <a:lnTo>
                  <a:pt x="14521" y="20272"/>
                </a:lnTo>
                <a:lnTo>
                  <a:pt x="14331" y="20007"/>
                </a:lnTo>
                <a:lnTo>
                  <a:pt x="14104" y="19779"/>
                </a:lnTo>
                <a:lnTo>
                  <a:pt x="13857" y="19551"/>
                </a:lnTo>
                <a:lnTo>
                  <a:pt x="13572" y="19361"/>
                </a:lnTo>
                <a:lnTo>
                  <a:pt x="13325" y="19209"/>
                </a:lnTo>
                <a:lnTo>
                  <a:pt x="13079" y="19095"/>
                </a:lnTo>
                <a:lnTo>
                  <a:pt x="12813" y="19020"/>
                </a:lnTo>
                <a:lnTo>
                  <a:pt x="12547" y="18944"/>
                </a:lnTo>
                <a:lnTo>
                  <a:pt x="12300" y="18925"/>
                </a:lnTo>
                <a:lnTo>
                  <a:pt x="12035" y="18906"/>
                </a:lnTo>
                <a:lnTo>
                  <a:pt x="11769" y="18944"/>
                </a:lnTo>
                <a:lnTo>
                  <a:pt x="11522" y="18982"/>
                </a:lnTo>
                <a:lnTo>
                  <a:pt x="11256" y="19076"/>
                </a:lnTo>
                <a:lnTo>
                  <a:pt x="11010" y="19190"/>
                </a:lnTo>
                <a:lnTo>
                  <a:pt x="10763" y="19342"/>
                </a:lnTo>
                <a:lnTo>
                  <a:pt x="10554" y="19513"/>
                </a:lnTo>
                <a:lnTo>
                  <a:pt x="10345" y="19703"/>
                </a:lnTo>
                <a:lnTo>
                  <a:pt x="10175" y="19931"/>
                </a:lnTo>
                <a:lnTo>
                  <a:pt x="10004" y="20177"/>
                </a:lnTo>
                <a:lnTo>
                  <a:pt x="9852" y="20462"/>
                </a:lnTo>
                <a:lnTo>
                  <a:pt x="9738" y="20785"/>
                </a:lnTo>
                <a:lnTo>
                  <a:pt x="9643" y="21126"/>
                </a:lnTo>
                <a:lnTo>
                  <a:pt x="9586" y="21468"/>
                </a:lnTo>
                <a:lnTo>
                  <a:pt x="9567" y="21829"/>
                </a:lnTo>
                <a:lnTo>
                  <a:pt x="9567" y="22170"/>
                </a:lnTo>
                <a:lnTo>
                  <a:pt x="9624" y="22512"/>
                </a:lnTo>
                <a:lnTo>
                  <a:pt x="9719" y="22835"/>
                </a:lnTo>
                <a:lnTo>
                  <a:pt x="9852" y="23138"/>
                </a:lnTo>
                <a:lnTo>
                  <a:pt x="9947" y="23347"/>
                </a:lnTo>
                <a:lnTo>
                  <a:pt x="10080" y="23556"/>
                </a:lnTo>
                <a:lnTo>
                  <a:pt x="10212" y="23746"/>
                </a:lnTo>
                <a:lnTo>
                  <a:pt x="10383" y="23936"/>
                </a:lnTo>
                <a:lnTo>
                  <a:pt x="10535" y="24106"/>
                </a:lnTo>
                <a:lnTo>
                  <a:pt x="10725" y="24277"/>
                </a:lnTo>
                <a:lnTo>
                  <a:pt x="10915" y="24429"/>
                </a:lnTo>
                <a:lnTo>
                  <a:pt x="11105" y="24562"/>
                </a:lnTo>
                <a:lnTo>
                  <a:pt x="11313" y="24695"/>
                </a:lnTo>
                <a:lnTo>
                  <a:pt x="11541" y="24828"/>
                </a:lnTo>
                <a:lnTo>
                  <a:pt x="11769" y="24942"/>
                </a:lnTo>
                <a:lnTo>
                  <a:pt x="11997" y="25037"/>
                </a:lnTo>
                <a:lnTo>
                  <a:pt x="12243" y="25112"/>
                </a:lnTo>
                <a:lnTo>
                  <a:pt x="12490" y="25188"/>
                </a:lnTo>
                <a:lnTo>
                  <a:pt x="12756" y="25245"/>
                </a:lnTo>
                <a:lnTo>
                  <a:pt x="13022" y="25302"/>
                </a:lnTo>
                <a:lnTo>
                  <a:pt x="12604" y="25625"/>
                </a:lnTo>
                <a:lnTo>
                  <a:pt x="12168" y="25929"/>
                </a:lnTo>
                <a:lnTo>
                  <a:pt x="11712" y="26194"/>
                </a:lnTo>
                <a:lnTo>
                  <a:pt x="11237" y="26441"/>
                </a:lnTo>
                <a:lnTo>
                  <a:pt x="10744" y="26669"/>
                </a:lnTo>
                <a:lnTo>
                  <a:pt x="10250" y="26859"/>
                </a:lnTo>
                <a:lnTo>
                  <a:pt x="9757" y="27049"/>
                </a:lnTo>
                <a:lnTo>
                  <a:pt x="9244" y="27219"/>
                </a:lnTo>
                <a:lnTo>
                  <a:pt x="8675" y="27390"/>
                </a:lnTo>
                <a:lnTo>
                  <a:pt x="8106" y="27580"/>
                </a:lnTo>
                <a:lnTo>
                  <a:pt x="7517" y="27732"/>
                </a:lnTo>
                <a:lnTo>
                  <a:pt x="6929" y="27865"/>
                </a:lnTo>
                <a:lnTo>
                  <a:pt x="6321" y="27960"/>
                </a:lnTo>
                <a:lnTo>
                  <a:pt x="5714" y="28036"/>
                </a:lnTo>
                <a:lnTo>
                  <a:pt x="5107" y="28073"/>
                </a:lnTo>
                <a:lnTo>
                  <a:pt x="4803" y="28073"/>
                </a:lnTo>
                <a:lnTo>
                  <a:pt x="4499" y="28055"/>
                </a:lnTo>
                <a:lnTo>
                  <a:pt x="4158" y="28017"/>
                </a:lnTo>
                <a:lnTo>
                  <a:pt x="3854" y="27979"/>
                </a:lnTo>
                <a:lnTo>
                  <a:pt x="3531" y="27922"/>
                </a:lnTo>
                <a:lnTo>
                  <a:pt x="3227" y="27846"/>
                </a:lnTo>
                <a:lnTo>
                  <a:pt x="2943" y="27751"/>
                </a:lnTo>
                <a:lnTo>
                  <a:pt x="2658" y="27656"/>
                </a:lnTo>
                <a:lnTo>
                  <a:pt x="2373" y="27542"/>
                </a:lnTo>
                <a:lnTo>
                  <a:pt x="2108" y="27409"/>
                </a:lnTo>
                <a:lnTo>
                  <a:pt x="1861" y="27257"/>
                </a:lnTo>
                <a:lnTo>
                  <a:pt x="1614" y="27105"/>
                </a:lnTo>
                <a:lnTo>
                  <a:pt x="1386" y="26935"/>
                </a:lnTo>
                <a:lnTo>
                  <a:pt x="1159" y="26764"/>
                </a:lnTo>
                <a:lnTo>
                  <a:pt x="969" y="26574"/>
                </a:lnTo>
                <a:lnTo>
                  <a:pt x="779" y="26384"/>
                </a:lnTo>
                <a:lnTo>
                  <a:pt x="608" y="26156"/>
                </a:lnTo>
                <a:lnTo>
                  <a:pt x="437" y="25948"/>
                </a:lnTo>
                <a:lnTo>
                  <a:pt x="380" y="25872"/>
                </a:lnTo>
                <a:lnTo>
                  <a:pt x="285" y="25834"/>
                </a:lnTo>
                <a:lnTo>
                  <a:pt x="191" y="25834"/>
                </a:lnTo>
                <a:lnTo>
                  <a:pt x="115" y="25872"/>
                </a:lnTo>
                <a:lnTo>
                  <a:pt x="39" y="25948"/>
                </a:lnTo>
                <a:lnTo>
                  <a:pt x="1" y="26024"/>
                </a:lnTo>
                <a:lnTo>
                  <a:pt x="1" y="26118"/>
                </a:lnTo>
                <a:lnTo>
                  <a:pt x="39" y="26213"/>
                </a:lnTo>
                <a:lnTo>
                  <a:pt x="191" y="26422"/>
                </a:lnTo>
                <a:lnTo>
                  <a:pt x="361" y="26631"/>
                </a:lnTo>
                <a:lnTo>
                  <a:pt x="532" y="26840"/>
                </a:lnTo>
                <a:lnTo>
                  <a:pt x="741" y="27030"/>
                </a:lnTo>
                <a:lnTo>
                  <a:pt x="931" y="27219"/>
                </a:lnTo>
                <a:lnTo>
                  <a:pt x="1159" y="27390"/>
                </a:lnTo>
                <a:lnTo>
                  <a:pt x="1386" y="27542"/>
                </a:lnTo>
                <a:lnTo>
                  <a:pt x="1633" y="27694"/>
                </a:lnTo>
                <a:lnTo>
                  <a:pt x="1880" y="27827"/>
                </a:lnTo>
                <a:lnTo>
                  <a:pt x="2146" y="27960"/>
                </a:lnTo>
                <a:lnTo>
                  <a:pt x="2411" y="28073"/>
                </a:lnTo>
                <a:lnTo>
                  <a:pt x="2677" y="28187"/>
                </a:lnTo>
                <a:lnTo>
                  <a:pt x="2962" y="28282"/>
                </a:lnTo>
                <a:lnTo>
                  <a:pt x="3265" y="28358"/>
                </a:lnTo>
                <a:lnTo>
                  <a:pt x="3569" y="28415"/>
                </a:lnTo>
                <a:lnTo>
                  <a:pt x="3873" y="28472"/>
                </a:lnTo>
                <a:lnTo>
                  <a:pt x="4158" y="28510"/>
                </a:lnTo>
                <a:lnTo>
                  <a:pt x="4461" y="28529"/>
                </a:lnTo>
                <a:lnTo>
                  <a:pt x="4784" y="28548"/>
                </a:lnTo>
                <a:lnTo>
                  <a:pt x="5429" y="28548"/>
                </a:lnTo>
                <a:lnTo>
                  <a:pt x="5752" y="28529"/>
                </a:lnTo>
                <a:lnTo>
                  <a:pt x="6397" y="28453"/>
                </a:lnTo>
                <a:lnTo>
                  <a:pt x="7024" y="28339"/>
                </a:lnTo>
                <a:lnTo>
                  <a:pt x="7650" y="28187"/>
                </a:lnTo>
                <a:lnTo>
                  <a:pt x="8257" y="28036"/>
                </a:lnTo>
                <a:lnTo>
                  <a:pt x="8846" y="27865"/>
                </a:lnTo>
                <a:lnTo>
                  <a:pt x="9396" y="27675"/>
                </a:lnTo>
                <a:lnTo>
                  <a:pt x="9928" y="27504"/>
                </a:lnTo>
                <a:lnTo>
                  <a:pt x="10459" y="27295"/>
                </a:lnTo>
                <a:lnTo>
                  <a:pt x="10972" y="27086"/>
                </a:lnTo>
                <a:lnTo>
                  <a:pt x="11503" y="26859"/>
                </a:lnTo>
                <a:lnTo>
                  <a:pt x="11997" y="26593"/>
                </a:lnTo>
                <a:lnTo>
                  <a:pt x="12490" y="26308"/>
                </a:lnTo>
                <a:lnTo>
                  <a:pt x="12946" y="25986"/>
                </a:lnTo>
                <a:lnTo>
                  <a:pt x="13173" y="25815"/>
                </a:lnTo>
                <a:lnTo>
                  <a:pt x="13401" y="25625"/>
                </a:lnTo>
                <a:lnTo>
                  <a:pt x="13667" y="25359"/>
                </a:lnTo>
                <a:lnTo>
                  <a:pt x="13990" y="25359"/>
                </a:lnTo>
                <a:lnTo>
                  <a:pt x="14236" y="25340"/>
                </a:lnTo>
                <a:lnTo>
                  <a:pt x="14502" y="25302"/>
                </a:lnTo>
                <a:lnTo>
                  <a:pt x="14768" y="25264"/>
                </a:lnTo>
                <a:lnTo>
                  <a:pt x="15034" y="25207"/>
                </a:lnTo>
                <a:lnTo>
                  <a:pt x="15565" y="25074"/>
                </a:lnTo>
                <a:lnTo>
                  <a:pt x="16116" y="24885"/>
                </a:lnTo>
                <a:lnTo>
                  <a:pt x="16666" y="24638"/>
                </a:lnTo>
                <a:lnTo>
                  <a:pt x="17235" y="24353"/>
                </a:lnTo>
                <a:lnTo>
                  <a:pt x="17824" y="24012"/>
                </a:lnTo>
                <a:lnTo>
                  <a:pt x="18412" y="23613"/>
                </a:lnTo>
                <a:lnTo>
                  <a:pt x="19096" y="23119"/>
                </a:lnTo>
                <a:lnTo>
                  <a:pt x="19779" y="22588"/>
                </a:lnTo>
                <a:lnTo>
                  <a:pt x="20405" y="22019"/>
                </a:lnTo>
                <a:lnTo>
                  <a:pt x="21032" y="21411"/>
                </a:lnTo>
                <a:lnTo>
                  <a:pt x="21620" y="20785"/>
                </a:lnTo>
                <a:lnTo>
                  <a:pt x="22170" y="20139"/>
                </a:lnTo>
                <a:lnTo>
                  <a:pt x="22702" y="19456"/>
                </a:lnTo>
                <a:lnTo>
                  <a:pt x="23176" y="18754"/>
                </a:lnTo>
                <a:lnTo>
                  <a:pt x="23461" y="18336"/>
                </a:lnTo>
                <a:lnTo>
                  <a:pt x="23727" y="17843"/>
                </a:lnTo>
                <a:lnTo>
                  <a:pt x="23841" y="17596"/>
                </a:lnTo>
                <a:lnTo>
                  <a:pt x="23974" y="17330"/>
                </a:lnTo>
                <a:lnTo>
                  <a:pt x="24069" y="17046"/>
                </a:lnTo>
                <a:lnTo>
                  <a:pt x="24144" y="16761"/>
                </a:lnTo>
                <a:lnTo>
                  <a:pt x="24391" y="16647"/>
                </a:lnTo>
                <a:lnTo>
                  <a:pt x="24638" y="16495"/>
                </a:lnTo>
                <a:lnTo>
                  <a:pt x="24885" y="16343"/>
                </a:lnTo>
                <a:lnTo>
                  <a:pt x="25113" y="16153"/>
                </a:lnTo>
                <a:lnTo>
                  <a:pt x="25359" y="15964"/>
                </a:lnTo>
                <a:lnTo>
                  <a:pt x="25606" y="15736"/>
                </a:lnTo>
                <a:lnTo>
                  <a:pt x="25853" y="15489"/>
                </a:lnTo>
                <a:lnTo>
                  <a:pt x="26118" y="15223"/>
                </a:lnTo>
                <a:lnTo>
                  <a:pt x="26441" y="14844"/>
                </a:lnTo>
                <a:lnTo>
                  <a:pt x="26783" y="14464"/>
                </a:lnTo>
                <a:lnTo>
                  <a:pt x="27087" y="14066"/>
                </a:lnTo>
                <a:lnTo>
                  <a:pt x="27390" y="13667"/>
                </a:lnTo>
                <a:lnTo>
                  <a:pt x="27675" y="13249"/>
                </a:lnTo>
                <a:lnTo>
                  <a:pt x="27960" y="12813"/>
                </a:lnTo>
                <a:lnTo>
                  <a:pt x="28225" y="12395"/>
                </a:lnTo>
                <a:lnTo>
                  <a:pt x="28472" y="11940"/>
                </a:lnTo>
                <a:lnTo>
                  <a:pt x="28700" y="11503"/>
                </a:lnTo>
                <a:lnTo>
                  <a:pt x="28928" y="11048"/>
                </a:lnTo>
                <a:lnTo>
                  <a:pt x="29136" y="10592"/>
                </a:lnTo>
                <a:lnTo>
                  <a:pt x="29326" y="10117"/>
                </a:lnTo>
                <a:lnTo>
                  <a:pt x="29497" y="9643"/>
                </a:lnTo>
                <a:lnTo>
                  <a:pt x="29668" y="9168"/>
                </a:lnTo>
                <a:lnTo>
                  <a:pt x="29820" y="8694"/>
                </a:lnTo>
                <a:lnTo>
                  <a:pt x="29972" y="8200"/>
                </a:lnTo>
                <a:lnTo>
                  <a:pt x="30086" y="7707"/>
                </a:lnTo>
                <a:lnTo>
                  <a:pt x="30199" y="7213"/>
                </a:lnTo>
                <a:lnTo>
                  <a:pt x="30294" y="6720"/>
                </a:lnTo>
                <a:lnTo>
                  <a:pt x="30370" y="6226"/>
                </a:lnTo>
                <a:lnTo>
                  <a:pt x="30446" y="5733"/>
                </a:lnTo>
                <a:lnTo>
                  <a:pt x="30503" y="5220"/>
                </a:lnTo>
                <a:lnTo>
                  <a:pt x="30541" y="4727"/>
                </a:lnTo>
                <a:lnTo>
                  <a:pt x="30560" y="4214"/>
                </a:lnTo>
                <a:lnTo>
                  <a:pt x="30560" y="3721"/>
                </a:lnTo>
                <a:lnTo>
                  <a:pt x="30560" y="3208"/>
                </a:lnTo>
                <a:lnTo>
                  <a:pt x="30522" y="2696"/>
                </a:lnTo>
                <a:lnTo>
                  <a:pt x="30484" y="2202"/>
                </a:lnTo>
                <a:lnTo>
                  <a:pt x="30427" y="1690"/>
                </a:lnTo>
                <a:lnTo>
                  <a:pt x="30370" y="1196"/>
                </a:lnTo>
                <a:lnTo>
                  <a:pt x="30275" y="684"/>
                </a:lnTo>
                <a:lnTo>
                  <a:pt x="30180" y="190"/>
                </a:lnTo>
                <a:lnTo>
                  <a:pt x="30142" y="115"/>
                </a:lnTo>
                <a:lnTo>
                  <a:pt x="30067" y="39"/>
                </a:lnTo>
                <a:lnTo>
                  <a:pt x="2999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 name="Google Shape;130;p3"/>
          <p:cNvGrpSpPr/>
          <p:nvPr/>
        </p:nvGrpSpPr>
        <p:grpSpPr>
          <a:xfrm flipH="1">
            <a:off x="-969438" y="-376792"/>
            <a:ext cx="2681793" cy="1489622"/>
            <a:chOff x="4450825" y="2678875"/>
            <a:chExt cx="2158385" cy="1198891"/>
          </a:xfrm>
        </p:grpSpPr>
        <p:sp>
          <p:nvSpPr>
            <p:cNvPr id="131" name="Google Shape;131;p3"/>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 name="Google Shape;135;p3"/>
          <p:cNvGrpSpPr/>
          <p:nvPr/>
        </p:nvGrpSpPr>
        <p:grpSpPr>
          <a:xfrm flipH="1">
            <a:off x="8599956" y="4279785"/>
            <a:ext cx="363588" cy="639278"/>
            <a:chOff x="5278756" y="-1796603"/>
            <a:chExt cx="363588" cy="639278"/>
          </a:xfrm>
        </p:grpSpPr>
        <p:sp>
          <p:nvSpPr>
            <p:cNvPr id="136" name="Google Shape;136;p3"/>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flipH="1">
              <a:off x="527875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 name="Google Shape;139;p3"/>
          <p:cNvSpPr/>
          <p:nvPr/>
        </p:nvSpPr>
        <p:spPr>
          <a:xfrm>
            <a:off x="2928894" y="4651823"/>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 name="Google Shape;140;p3"/>
          <p:cNvGrpSpPr/>
          <p:nvPr/>
        </p:nvGrpSpPr>
        <p:grpSpPr>
          <a:xfrm>
            <a:off x="98740" y="3546842"/>
            <a:ext cx="423812" cy="487343"/>
            <a:chOff x="3717820" y="-1824378"/>
            <a:chExt cx="1092299" cy="1256038"/>
          </a:xfrm>
        </p:grpSpPr>
        <p:sp>
          <p:nvSpPr>
            <p:cNvPr id="141" name="Google Shape;141;p3"/>
            <p:cNvSpPr/>
            <p:nvPr/>
          </p:nvSpPr>
          <p:spPr>
            <a:xfrm>
              <a:off x="3730975" y="-1824378"/>
              <a:ext cx="1079144" cy="125603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3784495" y="-174475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3717820" y="-176380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4064493" y="-1566259"/>
              <a:ext cx="284610" cy="528218"/>
            </a:xfrm>
            <a:custGeom>
              <a:avLst/>
              <a:gdLst/>
              <a:ahLst/>
              <a:cxnLst/>
              <a:rect l="l" t="t" r="r" b="b"/>
              <a:pathLst>
                <a:path w="4357" h="8086" extrusionOk="0">
                  <a:moveTo>
                    <a:pt x="4357" y="3234"/>
                  </a:moveTo>
                  <a:lnTo>
                    <a:pt x="4357" y="3234"/>
                  </a:lnTo>
                  <a:lnTo>
                    <a:pt x="4357" y="3234"/>
                  </a:lnTo>
                  <a:close/>
                  <a:moveTo>
                    <a:pt x="1446" y="1"/>
                  </a:moveTo>
                  <a:lnTo>
                    <a:pt x="2017" y="2474"/>
                  </a:lnTo>
                  <a:lnTo>
                    <a:pt x="2607" y="4946"/>
                  </a:lnTo>
                  <a:lnTo>
                    <a:pt x="2264" y="4832"/>
                  </a:lnTo>
                  <a:lnTo>
                    <a:pt x="1884" y="4775"/>
                  </a:lnTo>
                  <a:lnTo>
                    <a:pt x="1713" y="4756"/>
                  </a:lnTo>
                  <a:lnTo>
                    <a:pt x="1351" y="4756"/>
                  </a:lnTo>
                  <a:lnTo>
                    <a:pt x="1161" y="4775"/>
                  </a:lnTo>
                  <a:lnTo>
                    <a:pt x="1009" y="4813"/>
                  </a:lnTo>
                  <a:lnTo>
                    <a:pt x="838" y="4870"/>
                  </a:lnTo>
                  <a:lnTo>
                    <a:pt x="686" y="4946"/>
                  </a:lnTo>
                  <a:lnTo>
                    <a:pt x="533" y="5042"/>
                  </a:lnTo>
                  <a:lnTo>
                    <a:pt x="400" y="5137"/>
                  </a:lnTo>
                  <a:lnTo>
                    <a:pt x="267" y="5270"/>
                  </a:lnTo>
                  <a:lnTo>
                    <a:pt x="172" y="5403"/>
                  </a:lnTo>
                  <a:lnTo>
                    <a:pt x="96" y="5555"/>
                  </a:lnTo>
                  <a:lnTo>
                    <a:pt x="58" y="5688"/>
                  </a:lnTo>
                  <a:lnTo>
                    <a:pt x="20" y="5821"/>
                  </a:lnTo>
                  <a:lnTo>
                    <a:pt x="1" y="5974"/>
                  </a:lnTo>
                  <a:lnTo>
                    <a:pt x="1" y="6107"/>
                  </a:lnTo>
                  <a:lnTo>
                    <a:pt x="20" y="6259"/>
                  </a:lnTo>
                  <a:lnTo>
                    <a:pt x="39" y="6392"/>
                  </a:lnTo>
                  <a:lnTo>
                    <a:pt x="115" y="6677"/>
                  </a:lnTo>
                  <a:lnTo>
                    <a:pt x="191" y="6868"/>
                  </a:lnTo>
                  <a:lnTo>
                    <a:pt x="286" y="7058"/>
                  </a:lnTo>
                  <a:lnTo>
                    <a:pt x="400" y="7248"/>
                  </a:lnTo>
                  <a:lnTo>
                    <a:pt x="514" y="7419"/>
                  </a:lnTo>
                  <a:lnTo>
                    <a:pt x="667" y="7571"/>
                  </a:lnTo>
                  <a:lnTo>
                    <a:pt x="819" y="7705"/>
                  </a:lnTo>
                  <a:lnTo>
                    <a:pt x="971" y="7819"/>
                  </a:lnTo>
                  <a:lnTo>
                    <a:pt x="1161" y="7933"/>
                  </a:lnTo>
                  <a:lnTo>
                    <a:pt x="1351" y="8009"/>
                  </a:lnTo>
                  <a:lnTo>
                    <a:pt x="1561" y="8066"/>
                  </a:lnTo>
                  <a:lnTo>
                    <a:pt x="1751" y="8085"/>
                  </a:lnTo>
                  <a:lnTo>
                    <a:pt x="1960" y="8085"/>
                  </a:lnTo>
                  <a:lnTo>
                    <a:pt x="2169" y="8066"/>
                  </a:lnTo>
                  <a:lnTo>
                    <a:pt x="2379" y="8009"/>
                  </a:lnTo>
                  <a:lnTo>
                    <a:pt x="2550" y="7914"/>
                  </a:lnTo>
                  <a:lnTo>
                    <a:pt x="2721" y="7800"/>
                  </a:lnTo>
                  <a:lnTo>
                    <a:pt x="2854" y="7686"/>
                  </a:lnTo>
                  <a:lnTo>
                    <a:pt x="2968" y="7552"/>
                  </a:lnTo>
                  <a:lnTo>
                    <a:pt x="3044" y="7419"/>
                  </a:lnTo>
                  <a:lnTo>
                    <a:pt x="3120" y="7267"/>
                  </a:lnTo>
                  <a:lnTo>
                    <a:pt x="3196" y="7096"/>
                  </a:lnTo>
                  <a:lnTo>
                    <a:pt x="3235" y="6944"/>
                  </a:lnTo>
                  <a:lnTo>
                    <a:pt x="3273" y="6773"/>
                  </a:lnTo>
                  <a:lnTo>
                    <a:pt x="3273" y="6601"/>
                  </a:lnTo>
                  <a:lnTo>
                    <a:pt x="3273" y="6259"/>
                  </a:lnTo>
                  <a:lnTo>
                    <a:pt x="3254" y="5898"/>
                  </a:lnTo>
                  <a:lnTo>
                    <a:pt x="3196" y="5555"/>
                  </a:lnTo>
                  <a:lnTo>
                    <a:pt x="3120" y="5213"/>
                  </a:lnTo>
                  <a:lnTo>
                    <a:pt x="2512" y="2264"/>
                  </a:lnTo>
                  <a:lnTo>
                    <a:pt x="2968" y="2512"/>
                  </a:lnTo>
                  <a:lnTo>
                    <a:pt x="3425" y="2759"/>
                  </a:lnTo>
                  <a:lnTo>
                    <a:pt x="3900" y="3006"/>
                  </a:lnTo>
                  <a:lnTo>
                    <a:pt x="4357" y="3234"/>
                  </a:lnTo>
                  <a:lnTo>
                    <a:pt x="4243" y="2226"/>
                  </a:lnTo>
                  <a:lnTo>
                    <a:pt x="4072" y="1237"/>
                  </a:lnTo>
                  <a:lnTo>
                    <a:pt x="3482" y="933"/>
                  </a:lnTo>
                  <a:lnTo>
                    <a:pt x="2778" y="590"/>
                  </a:lnTo>
                  <a:lnTo>
                    <a:pt x="2036" y="248"/>
                  </a:lnTo>
                  <a:lnTo>
                    <a:pt x="14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 name="Google Shape;145;p3"/>
          <p:cNvGrpSpPr/>
          <p:nvPr/>
        </p:nvGrpSpPr>
        <p:grpSpPr>
          <a:xfrm>
            <a:off x="7840705" y="4651826"/>
            <a:ext cx="344566" cy="318128"/>
            <a:chOff x="3811950" y="-673975"/>
            <a:chExt cx="464625" cy="428975"/>
          </a:xfrm>
        </p:grpSpPr>
        <p:sp>
          <p:nvSpPr>
            <p:cNvPr id="146" name="Google Shape;146;p3"/>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3"/>
          <p:cNvGrpSpPr/>
          <p:nvPr/>
        </p:nvGrpSpPr>
        <p:grpSpPr>
          <a:xfrm>
            <a:off x="8706980" y="2968614"/>
            <a:ext cx="344566" cy="318128"/>
            <a:chOff x="3811950" y="-673975"/>
            <a:chExt cx="464625" cy="428975"/>
          </a:xfrm>
        </p:grpSpPr>
        <p:sp>
          <p:nvSpPr>
            <p:cNvPr id="149" name="Google Shape;149;p3"/>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 name="Google Shape;151;p3"/>
          <p:cNvSpPr/>
          <p:nvPr/>
        </p:nvSpPr>
        <p:spPr>
          <a:xfrm>
            <a:off x="2747191" y="4900728"/>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 name="Google Shape;152;p3"/>
          <p:cNvGrpSpPr/>
          <p:nvPr/>
        </p:nvGrpSpPr>
        <p:grpSpPr>
          <a:xfrm>
            <a:off x="8469051" y="1574351"/>
            <a:ext cx="492287" cy="2178430"/>
            <a:chOff x="5832051" y="-3047799"/>
            <a:chExt cx="492287" cy="2178430"/>
          </a:xfrm>
        </p:grpSpPr>
        <p:sp>
          <p:nvSpPr>
            <p:cNvPr id="153" name="Google Shape;153;p3"/>
            <p:cNvSpPr/>
            <p:nvPr/>
          </p:nvSpPr>
          <p:spPr>
            <a:xfrm flipH="1">
              <a:off x="6270359" y="-2382068"/>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flipH="1">
              <a:off x="5832051" y="-1328475"/>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flipH="1">
              <a:off x="5972387" y="-1730834"/>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flipH="1">
              <a:off x="6250327" y="-1840757"/>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flipH="1">
              <a:off x="6092690" y="-3047799"/>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flipH="1">
              <a:off x="5833435" y="-902586"/>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flipH="1">
              <a:off x="6050513" y="-1508912"/>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flipH="1">
              <a:off x="6266899" y="-2980745"/>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p:cSld name="CUSTOM_14_1">
    <p:spTree>
      <p:nvGrpSpPr>
        <p:cNvPr id="1" name="Shape 1630"/>
        <p:cNvGrpSpPr/>
        <p:nvPr/>
      </p:nvGrpSpPr>
      <p:grpSpPr>
        <a:xfrm>
          <a:off x="0" y="0"/>
          <a:ext cx="0" cy="0"/>
          <a:chOff x="0" y="0"/>
          <a:chExt cx="0" cy="0"/>
        </a:xfrm>
      </p:grpSpPr>
      <p:sp>
        <p:nvSpPr>
          <p:cNvPr id="1631" name="Google Shape;1631;p25"/>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500"/>
              <a:buNone/>
              <a:defRPr/>
            </a:lvl9pPr>
          </a:lstStyle>
          <a:p>
            <a:endParaRPr/>
          </a:p>
        </p:txBody>
      </p:sp>
      <p:sp>
        <p:nvSpPr>
          <p:cNvPr id="1632" name="Google Shape;1632;p25"/>
          <p:cNvSpPr txBox="1">
            <a:spLocks noGrp="1"/>
          </p:cNvSpPr>
          <p:nvPr>
            <p:ph type="subTitle" idx="1"/>
          </p:nvPr>
        </p:nvSpPr>
        <p:spPr>
          <a:xfrm>
            <a:off x="721879" y="3584700"/>
            <a:ext cx="2501700" cy="548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33" name="Google Shape;1633;p25"/>
          <p:cNvSpPr txBox="1">
            <a:spLocks noGrp="1"/>
          </p:cNvSpPr>
          <p:nvPr>
            <p:ph type="subTitle" idx="2"/>
          </p:nvPr>
        </p:nvSpPr>
        <p:spPr>
          <a:xfrm>
            <a:off x="3321150" y="3584700"/>
            <a:ext cx="2501700" cy="548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34" name="Google Shape;1634;p25"/>
          <p:cNvSpPr txBox="1">
            <a:spLocks noGrp="1"/>
          </p:cNvSpPr>
          <p:nvPr>
            <p:ph type="subTitle" idx="3"/>
          </p:nvPr>
        </p:nvSpPr>
        <p:spPr>
          <a:xfrm>
            <a:off x="5920421" y="3584700"/>
            <a:ext cx="2501700" cy="5487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35" name="Google Shape;1635;p25"/>
          <p:cNvSpPr txBox="1">
            <a:spLocks noGrp="1"/>
          </p:cNvSpPr>
          <p:nvPr>
            <p:ph type="title" idx="4"/>
          </p:nvPr>
        </p:nvSpPr>
        <p:spPr>
          <a:xfrm>
            <a:off x="721879" y="3365244"/>
            <a:ext cx="2505600" cy="3657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3000"/>
              <a:buNone/>
              <a:defRPr sz="2000" u="sng">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500"/>
              <a:buNone/>
              <a:defRPr/>
            </a:lvl9pPr>
          </a:lstStyle>
          <a:p>
            <a:endParaRPr/>
          </a:p>
        </p:txBody>
      </p:sp>
      <p:sp>
        <p:nvSpPr>
          <p:cNvPr id="1636" name="Google Shape;1636;p25"/>
          <p:cNvSpPr txBox="1">
            <a:spLocks noGrp="1"/>
          </p:cNvSpPr>
          <p:nvPr>
            <p:ph type="title" idx="5"/>
          </p:nvPr>
        </p:nvSpPr>
        <p:spPr>
          <a:xfrm>
            <a:off x="3321150" y="3365244"/>
            <a:ext cx="2505600" cy="3657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3000"/>
              <a:buNone/>
              <a:defRPr sz="2000" u="sng">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500"/>
              <a:buNone/>
              <a:defRPr/>
            </a:lvl9pPr>
          </a:lstStyle>
          <a:p>
            <a:endParaRPr/>
          </a:p>
        </p:txBody>
      </p:sp>
      <p:sp>
        <p:nvSpPr>
          <p:cNvPr id="1637" name="Google Shape;1637;p25"/>
          <p:cNvSpPr txBox="1">
            <a:spLocks noGrp="1"/>
          </p:cNvSpPr>
          <p:nvPr>
            <p:ph type="title" idx="6"/>
          </p:nvPr>
        </p:nvSpPr>
        <p:spPr>
          <a:xfrm>
            <a:off x="5918471" y="3365244"/>
            <a:ext cx="2505600" cy="3657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3000"/>
              <a:buNone/>
              <a:defRPr sz="2000" u="sng">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500"/>
              <a:buNone/>
              <a:defRPr/>
            </a:lvl9pPr>
          </a:lstStyle>
          <a:p>
            <a:endParaRPr/>
          </a:p>
        </p:txBody>
      </p:sp>
      <p:grpSp>
        <p:nvGrpSpPr>
          <p:cNvPr id="1638" name="Google Shape;1638;p25"/>
          <p:cNvGrpSpPr/>
          <p:nvPr/>
        </p:nvGrpSpPr>
        <p:grpSpPr>
          <a:xfrm rot="5400000">
            <a:off x="5860785" y="4080638"/>
            <a:ext cx="591137" cy="1824476"/>
            <a:chOff x="9865585" y="-4871237"/>
            <a:chExt cx="591137" cy="1824476"/>
          </a:xfrm>
        </p:grpSpPr>
        <p:sp>
          <p:nvSpPr>
            <p:cNvPr id="1639" name="Google Shape;1639;p25"/>
            <p:cNvSpPr/>
            <p:nvPr/>
          </p:nvSpPr>
          <p:spPr>
            <a:xfrm rot="10800000">
              <a:off x="10227151" y="-4871237"/>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25"/>
            <p:cNvSpPr/>
            <p:nvPr/>
          </p:nvSpPr>
          <p:spPr>
            <a:xfrm rot="10800000">
              <a:off x="10229227" y="-3366186"/>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5"/>
            <p:cNvSpPr/>
            <p:nvPr/>
          </p:nvSpPr>
          <p:spPr>
            <a:xfrm rot="10800000">
              <a:off x="9865585" y="-432577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5"/>
            <p:cNvSpPr/>
            <p:nvPr/>
          </p:nvSpPr>
          <p:spPr>
            <a:xfrm rot="10800000">
              <a:off x="10433193" y="-357911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5"/>
            <p:cNvSpPr/>
            <p:nvPr/>
          </p:nvSpPr>
          <p:spPr>
            <a:xfrm rot="10800000">
              <a:off x="10219575" y="-311661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5"/>
            <p:cNvSpPr/>
            <p:nvPr/>
          </p:nvSpPr>
          <p:spPr>
            <a:xfrm rot="10800000">
              <a:off x="10343303" y="-4056830"/>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5" name="Google Shape;1645;p25"/>
          <p:cNvGrpSpPr/>
          <p:nvPr/>
        </p:nvGrpSpPr>
        <p:grpSpPr>
          <a:xfrm rot="5400000" flipH="1">
            <a:off x="-875559" y="1213083"/>
            <a:ext cx="2277317" cy="743201"/>
            <a:chOff x="4638381" y="111691"/>
            <a:chExt cx="2277317" cy="743201"/>
          </a:xfrm>
        </p:grpSpPr>
        <p:sp>
          <p:nvSpPr>
            <p:cNvPr id="1646" name="Google Shape;1646;p25"/>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5"/>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5"/>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5"/>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5"/>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5"/>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5"/>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3" name="Google Shape;1653;p25"/>
          <p:cNvSpPr/>
          <p:nvPr/>
        </p:nvSpPr>
        <p:spPr>
          <a:xfrm rot="10800000" flipH="1">
            <a:off x="8115713" y="-567"/>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4" name="Google Shape;1654;p25"/>
          <p:cNvGrpSpPr/>
          <p:nvPr/>
        </p:nvGrpSpPr>
        <p:grpSpPr>
          <a:xfrm rot="9449065">
            <a:off x="2863089" y="-686294"/>
            <a:ext cx="2681814" cy="1489633"/>
            <a:chOff x="4450825" y="2678875"/>
            <a:chExt cx="2158385" cy="1198891"/>
          </a:xfrm>
        </p:grpSpPr>
        <p:sp>
          <p:nvSpPr>
            <p:cNvPr id="1655" name="Google Shape;1655;p25"/>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5"/>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5"/>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5"/>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9" name="Google Shape;1659;p25"/>
          <p:cNvGrpSpPr/>
          <p:nvPr/>
        </p:nvGrpSpPr>
        <p:grpSpPr>
          <a:xfrm>
            <a:off x="1449168" y="47626"/>
            <a:ext cx="344566" cy="318128"/>
            <a:chOff x="3811950" y="-673975"/>
            <a:chExt cx="464625" cy="428975"/>
          </a:xfrm>
        </p:grpSpPr>
        <p:sp>
          <p:nvSpPr>
            <p:cNvPr id="1660" name="Google Shape;1660;p25"/>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5"/>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2" name="Google Shape;1662;p25"/>
          <p:cNvSpPr/>
          <p:nvPr/>
        </p:nvSpPr>
        <p:spPr>
          <a:xfrm rot="10800000">
            <a:off x="8690908" y="404728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3" name="Google Shape;1663;p25"/>
          <p:cNvGrpSpPr/>
          <p:nvPr/>
        </p:nvGrpSpPr>
        <p:grpSpPr>
          <a:xfrm>
            <a:off x="8569819" y="2648932"/>
            <a:ext cx="423868" cy="303028"/>
            <a:chOff x="4879832" y="-2290757"/>
            <a:chExt cx="1014281" cy="725120"/>
          </a:xfrm>
        </p:grpSpPr>
        <p:sp>
          <p:nvSpPr>
            <p:cNvPr id="1664" name="Google Shape;1664;p25"/>
            <p:cNvSpPr/>
            <p:nvPr/>
          </p:nvSpPr>
          <p:spPr>
            <a:xfrm>
              <a:off x="4879832" y="-2290757"/>
              <a:ext cx="1014281" cy="725120"/>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5"/>
            <p:cNvSpPr/>
            <p:nvPr/>
          </p:nvSpPr>
          <p:spPr>
            <a:xfrm>
              <a:off x="4954647" y="-2264451"/>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5"/>
            <p:cNvSpPr/>
            <p:nvPr/>
          </p:nvSpPr>
          <p:spPr>
            <a:xfrm>
              <a:off x="4923691" y="-2273976"/>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7" name="Google Shape;1667;p25"/>
          <p:cNvSpPr/>
          <p:nvPr/>
        </p:nvSpPr>
        <p:spPr>
          <a:xfrm flipH="1">
            <a:off x="-12" y="3328583"/>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8" name="Google Shape;1668;p25"/>
          <p:cNvGrpSpPr/>
          <p:nvPr/>
        </p:nvGrpSpPr>
        <p:grpSpPr>
          <a:xfrm>
            <a:off x="7322139" y="3101183"/>
            <a:ext cx="423849" cy="1824476"/>
            <a:chOff x="3456989" y="-1976039"/>
            <a:chExt cx="423849" cy="1824476"/>
          </a:xfrm>
        </p:grpSpPr>
        <p:sp>
          <p:nvSpPr>
            <p:cNvPr id="1669" name="Google Shape;1669;p25"/>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5"/>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5"/>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2" name="Google Shape;1672;p25"/>
          <p:cNvSpPr/>
          <p:nvPr/>
        </p:nvSpPr>
        <p:spPr>
          <a:xfrm rot="10800000">
            <a:off x="7999516" y="4697309"/>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3" name="Google Shape;1673;p25"/>
          <p:cNvGrpSpPr/>
          <p:nvPr/>
        </p:nvGrpSpPr>
        <p:grpSpPr>
          <a:xfrm>
            <a:off x="4301940" y="4581442"/>
            <a:ext cx="423812" cy="487343"/>
            <a:chOff x="3717820" y="-1824378"/>
            <a:chExt cx="1092299" cy="1256038"/>
          </a:xfrm>
        </p:grpSpPr>
        <p:sp>
          <p:nvSpPr>
            <p:cNvPr id="1674" name="Google Shape;1674;p25"/>
            <p:cNvSpPr/>
            <p:nvPr/>
          </p:nvSpPr>
          <p:spPr>
            <a:xfrm>
              <a:off x="3730975" y="-1824378"/>
              <a:ext cx="1079144" cy="125603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5"/>
            <p:cNvSpPr/>
            <p:nvPr/>
          </p:nvSpPr>
          <p:spPr>
            <a:xfrm>
              <a:off x="3784495" y="-174475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5"/>
            <p:cNvSpPr/>
            <p:nvPr/>
          </p:nvSpPr>
          <p:spPr>
            <a:xfrm>
              <a:off x="3717820" y="-176380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5"/>
            <p:cNvSpPr/>
            <p:nvPr/>
          </p:nvSpPr>
          <p:spPr>
            <a:xfrm>
              <a:off x="4064493" y="-1566259"/>
              <a:ext cx="284610" cy="528218"/>
            </a:xfrm>
            <a:custGeom>
              <a:avLst/>
              <a:gdLst/>
              <a:ahLst/>
              <a:cxnLst/>
              <a:rect l="l" t="t" r="r" b="b"/>
              <a:pathLst>
                <a:path w="4357" h="8086" extrusionOk="0">
                  <a:moveTo>
                    <a:pt x="4357" y="3234"/>
                  </a:moveTo>
                  <a:lnTo>
                    <a:pt x="4357" y="3234"/>
                  </a:lnTo>
                  <a:lnTo>
                    <a:pt x="4357" y="3234"/>
                  </a:lnTo>
                  <a:close/>
                  <a:moveTo>
                    <a:pt x="1446" y="1"/>
                  </a:moveTo>
                  <a:lnTo>
                    <a:pt x="2017" y="2474"/>
                  </a:lnTo>
                  <a:lnTo>
                    <a:pt x="2607" y="4946"/>
                  </a:lnTo>
                  <a:lnTo>
                    <a:pt x="2264" y="4832"/>
                  </a:lnTo>
                  <a:lnTo>
                    <a:pt x="1884" y="4775"/>
                  </a:lnTo>
                  <a:lnTo>
                    <a:pt x="1713" y="4756"/>
                  </a:lnTo>
                  <a:lnTo>
                    <a:pt x="1351" y="4756"/>
                  </a:lnTo>
                  <a:lnTo>
                    <a:pt x="1161" y="4775"/>
                  </a:lnTo>
                  <a:lnTo>
                    <a:pt x="1009" y="4813"/>
                  </a:lnTo>
                  <a:lnTo>
                    <a:pt x="838" y="4870"/>
                  </a:lnTo>
                  <a:lnTo>
                    <a:pt x="686" y="4946"/>
                  </a:lnTo>
                  <a:lnTo>
                    <a:pt x="533" y="5042"/>
                  </a:lnTo>
                  <a:lnTo>
                    <a:pt x="400" y="5137"/>
                  </a:lnTo>
                  <a:lnTo>
                    <a:pt x="267" y="5270"/>
                  </a:lnTo>
                  <a:lnTo>
                    <a:pt x="172" y="5403"/>
                  </a:lnTo>
                  <a:lnTo>
                    <a:pt x="96" y="5555"/>
                  </a:lnTo>
                  <a:lnTo>
                    <a:pt x="58" y="5688"/>
                  </a:lnTo>
                  <a:lnTo>
                    <a:pt x="20" y="5821"/>
                  </a:lnTo>
                  <a:lnTo>
                    <a:pt x="1" y="5974"/>
                  </a:lnTo>
                  <a:lnTo>
                    <a:pt x="1" y="6107"/>
                  </a:lnTo>
                  <a:lnTo>
                    <a:pt x="20" y="6259"/>
                  </a:lnTo>
                  <a:lnTo>
                    <a:pt x="39" y="6392"/>
                  </a:lnTo>
                  <a:lnTo>
                    <a:pt x="115" y="6677"/>
                  </a:lnTo>
                  <a:lnTo>
                    <a:pt x="191" y="6868"/>
                  </a:lnTo>
                  <a:lnTo>
                    <a:pt x="286" y="7058"/>
                  </a:lnTo>
                  <a:lnTo>
                    <a:pt x="400" y="7248"/>
                  </a:lnTo>
                  <a:lnTo>
                    <a:pt x="514" y="7419"/>
                  </a:lnTo>
                  <a:lnTo>
                    <a:pt x="667" y="7571"/>
                  </a:lnTo>
                  <a:lnTo>
                    <a:pt x="819" y="7705"/>
                  </a:lnTo>
                  <a:lnTo>
                    <a:pt x="971" y="7819"/>
                  </a:lnTo>
                  <a:lnTo>
                    <a:pt x="1161" y="7933"/>
                  </a:lnTo>
                  <a:lnTo>
                    <a:pt x="1351" y="8009"/>
                  </a:lnTo>
                  <a:lnTo>
                    <a:pt x="1561" y="8066"/>
                  </a:lnTo>
                  <a:lnTo>
                    <a:pt x="1751" y="8085"/>
                  </a:lnTo>
                  <a:lnTo>
                    <a:pt x="1960" y="8085"/>
                  </a:lnTo>
                  <a:lnTo>
                    <a:pt x="2169" y="8066"/>
                  </a:lnTo>
                  <a:lnTo>
                    <a:pt x="2379" y="8009"/>
                  </a:lnTo>
                  <a:lnTo>
                    <a:pt x="2550" y="7914"/>
                  </a:lnTo>
                  <a:lnTo>
                    <a:pt x="2721" y="7800"/>
                  </a:lnTo>
                  <a:lnTo>
                    <a:pt x="2854" y="7686"/>
                  </a:lnTo>
                  <a:lnTo>
                    <a:pt x="2968" y="7552"/>
                  </a:lnTo>
                  <a:lnTo>
                    <a:pt x="3044" y="7419"/>
                  </a:lnTo>
                  <a:lnTo>
                    <a:pt x="3120" y="7267"/>
                  </a:lnTo>
                  <a:lnTo>
                    <a:pt x="3196" y="7096"/>
                  </a:lnTo>
                  <a:lnTo>
                    <a:pt x="3235" y="6944"/>
                  </a:lnTo>
                  <a:lnTo>
                    <a:pt x="3273" y="6773"/>
                  </a:lnTo>
                  <a:lnTo>
                    <a:pt x="3273" y="6601"/>
                  </a:lnTo>
                  <a:lnTo>
                    <a:pt x="3273" y="6259"/>
                  </a:lnTo>
                  <a:lnTo>
                    <a:pt x="3254" y="5898"/>
                  </a:lnTo>
                  <a:lnTo>
                    <a:pt x="3196" y="5555"/>
                  </a:lnTo>
                  <a:lnTo>
                    <a:pt x="3120" y="5213"/>
                  </a:lnTo>
                  <a:lnTo>
                    <a:pt x="2512" y="2264"/>
                  </a:lnTo>
                  <a:lnTo>
                    <a:pt x="2968" y="2512"/>
                  </a:lnTo>
                  <a:lnTo>
                    <a:pt x="3425" y="2759"/>
                  </a:lnTo>
                  <a:lnTo>
                    <a:pt x="3900" y="3006"/>
                  </a:lnTo>
                  <a:lnTo>
                    <a:pt x="4357" y="3234"/>
                  </a:lnTo>
                  <a:lnTo>
                    <a:pt x="4243" y="2226"/>
                  </a:lnTo>
                  <a:lnTo>
                    <a:pt x="4072" y="1237"/>
                  </a:lnTo>
                  <a:lnTo>
                    <a:pt x="3482" y="933"/>
                  </a:lnTo>
                  <a:lnTo>
                    <a:pt x="2778" y="590"/>
                  </a:lnTo>
                  <a:lnTo>
                    <a:pt x="2036" y="248"/>
                  </a:lnTo>
                  <a:lnTo>
                    <a:pt x="14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8" name="Google Shape;1678;p25"/>
          <p:cNvGrpSpPr/>
          <p:nvPr/>
        </p:nvGrpSpPr>
        <p:grpSpPr>
          <a:xfrm>
            <a:off x="368668" y="4599426"/>
            <a:ext cx="344566" cy="318128"/>
            <a:chOff x="3811950" y="-673975"/>
            <a:chExt cx="464625" cy="428975"/>
          </a:xfrm>
        </p:grpSpPr>
        <p:sp>
          <p:nvSpPr>
            <p:cNvPr id="1679" name="Google Shape;1679;p25"/>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5"/>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1" name="Google Shape;1681;p25"/>
          <p:cNvGrpSpPr/>
          <p:nvPr/>
        </p:nvGrpSpPr>
        <p:grpSpPr>
          <a:xfrm rot="10800000" flipH="1">
            <a:off x="123654" y="2274281"/>
            <a:ext cx="431271" cy="430108"/>
            <a:chOff x="123654" y="2438536"/>
            <a:chExt cx="431271" cy="430108"/>
          </a:xfrm>
        </p:grpSpPr>
        <p:sp>
          <p:nvSpPr>
            <p:cNvPr id="1682" name="Google Shape;1682;p25"/>
            <p:cNvSpPr/>
            <p:nvPr/>
          </p:nvSpPr>
          <p:spPr>
            <a:xfrm flipH="1">
              <a:off x="123654" y="2438536"/>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5"/>
            <p:cNvSpPr/>
            <p:nvPr/>
          </p:nvSpPr>
          <p:spPr>
            <a:xfrm flipH="1">
              <a:off x="373221" y="268744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4" name="Google Shape;1684;p25"/>
          <p:cNvGrpSpPr/>
          <p:nvPr/>
        </p:nvGrpSpPr>
        <p:grpSpPr>
          <a:xfrm>
            <a:off x="8569826" y="365744"/>
            <a:ext cx="492287" cy="2178430"/>
            <a:chOff x="12055051" y="-4437081"/>
            <a:chExt cx="492287" cy="2178430"/>
          </a:xfrm>
        </p:grpSpPr>
        <p:sp>
          <p:nvSpPr>
            <p:cNvPr id="1685" name="Google Shape;1685;p25"/>
            <p:cNvSpPr/>
            <p:nvPr/>
          </p:nvSpPr>
          <p:spPr>
            <a:xfrm rot="10800000">
              <a:off x="12493359" y="-2976975"/>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5"/>
            <p:cNvSpPr/>
            <p:nvPr/>
          </p:nvSpPr>
          <p:spPr>
            <a:xfrm rot="10800000">
              <a:off x="12055051" y="-4030569"/>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5"/>
            <p:cNvSpPr/>
            <p:nvPr/>
          </p:nvSpPr>
          <p:spPr>
            <a:xfrm rot="10800000">
              <a:off x="12195387" y="-3621290"/>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5"/>
            <p:cNvSpPr/>
            <p:nvPr/>
          </p:nvSpPr>
          <p:spPr>
            <a:xfrm rot="10800000">
              <a:off x="12473327" y="-3498946"/>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5"/>
            <p:cNvSpPr/>
            <p:nvPr/>
          </p:nvSpPr>
          <p:spPr>
            <a:xfrm rot="10800000">
              <a:off x="12315690" y="-2291868"/>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5"/>
            <p:cNvSpPr/>
            <p:nvPr/>
          </p:nvSpPr>
          <p:spPr>
            <a:xfrm rot="10800000">
              <a:off x="12056435" y="-4437081"/>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5"/>
            <p:cNvSpPr/>
            <p:nvPr/>
          </p:nvSpPr>
          <p:spPr>
            <a:xfrm rot="10800000">
              <a:off x="12273513" y="-3867396"/>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5"/>
            <p:cNvSpPr/>
            <p:nvPr/>
          </p:nvSpPr>
          <p:spPr>
            <a:xfrm rot="10800000">
              <a:off x="12489899" y="-2381031"/>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1">
  <p:cSld name="CUSTOM_14_1_1">
    <p:spTree>
      <p:nvGrpSpPr>
        <p:cNvPr id="1" name="Shape 1693"/>
        <p:cNvGrpSpPr/>
        <p:nvPr/>
      </p:nvGrpSpPr>
      <p:grpSpPr>
        <a:xfrm>
          <a:off x="0" y="0"/>
          <a:ext cx="0" cy="0"/>
          <a:chOff x="0" y="0"/>
          <a:chExt cx="0" cy="0"/>
        </a:xfrm>
      </p:grpSpPr>
      <p:sp>
        <p:nvSpPr>
          <p:cNvPr id="1694" name="Google Shape;1694;p26"/>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500"/>
              <a:buNone/>
              <a:defRPr/>
            </a:lvl9pPr>
          </a:lstStyle>
          <a:p>
            <a:endParaRPr/>
          </a:p>
        </p:txBody>
      </p:sp>
      <p:sp>
        <p:nvSpPr>
          <p:cNvPr id="1695" name="Google Shape;1695;p26"/>
          <p:cNvSpPr txBox="1">
            <a:spLocks noGrp="1"/>
          </p:cNvSpPr>
          <p:nvPr>
            <p:ph type="subTitle" idx="1"/>
          </p:nvPr>
        </p:nvSpPr>
        <p:spPr>
          <a:xfrm>
            <a:off x="3097202" y="1562074"/>
            <a:ext cx="38550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96" name="Google Shape;1696;p26"/>
          <p:cNvSpPr txBox="1">
            <a:spLocks noGrp="1"/>
          </p:cNvSpPr>
          <p:nvPr>
            <p:ph type="subTitle" idx="2"/>
          </p:nvPr>
        </p:nvSpPr>
        <p:spPr>
          <a:xfrm>
            <a:off x="3097202" y="2632024"/>
            <a:ext cx="38550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97" name="Google Shape;1697;p26"/>
          <p:cNvSpPr txBox="1">
            <a:spLocks noGrp="1"/>
          </p:cNvSpPr>
          <p:nvPr>
            <p:ph type="subTitle" idx="3"/>
          </p:nvPr>
        </p:nvSpPr>
        <p:spPr>
          <a:xfrm>
            <a:off x="3097202" y="3704968"/>
            <a:ext cx="38550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98" name="Google Shape;1698;p26"/>
          <p:cNvSpPr txBox="1">
            <a:spLocks noGrp="1"/>
          </p:cNvSpPr>
          <p:nvPr>
            <p:ph type="title" idx="4"/>
          </p:nvPr>
        </p:nvSpPr>
        <p:spPr>
          <a:xfrm>
            <a:off x="3097202" y="1348631"/>
            <a:ext cx="38610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sz="2000" u="sng">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500"/>
              <a:buNone/>
              <a:defRPr/>
            </a:lvl9pPr>
          </a:lstStyle>
          <a:p>
            <a:endParaRPr/>
          </a:p>
        </p:txBody>
      </p:sp>
      <p:sp>
        <p:nvSpPr>
          <p:cNvPr id="1699" name="Google Shape;1699;p26"/>
          <p:cNvSpPr txBox="1">
            <a:spLocks noGrp="1"/>
          </p:cNvSpPr>
          <p:nvPr>
            <p:ph type="title" idx="5"/>
          </p:nvPr>
        </p:nvSpPr>
        <p:spPr>
          <a:xfrm>
            <a:off x="3097202" y="2418581"/>
            <a:ext cx="38610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sz="2000" u="sng">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500"/>
              <a:buNone/>
              <a:defRPr/>
            </a:lvl9pPr>
          </a:lstStyle>
          <a:p>
            <a:endParaRPr/>
          </a:p>
        </p:txBody>
      </p:sp>
      <p:sp>
        <p:nvSpPr>
          <p:cNvPr id="1700" name="Google Shape;1700;p26"/>
          <p:cNvSpPr txBox="1">
            <a:spLocks noGrp="1"/>
          </p:cNvSpPr>
          <p:nvPr>
            <p:ph type="title" idx="6"/>
          </p:nvPr>
        </p:nvSpPr>
        <p:spPr>
          <a:xfrm>
            <a:off x="3097202" y="3491525"/>
            <a:ext cx="38610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sz="2000" u="sng">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500"/>
              <a:buNone/>
              <a:defRPr/>
            </a:lvl9pPr>
          </a:lstStyle>
          <a:p>
            <a:endParaRPr/>
          </a:p>
        </p:txBody>
      </p:sp>
      <p:grpSp>
        <p:nvGrpSpPr>
          <p:cNvPr id="1701" name="Google Shape;1701;p26"/>
          <p:cNvGrpSpPr/>
          <p:nvPr/>
        </p:nvGrpSpPr>
        <p:grpSpPr>
          <a:xfrm rot="5400000">
            <a:off x="1478285" y="3850761"/>
            <a:ext cx="591137" cy="1824476"/>
            <a:chOff x="7029410" y="-3873414"/>
            <a:chExt cx="591137" cy="1824476"/>
          </a:xfrm>
        </p:grpSpPr>
        <p:sp>
          <p:nvSpPr>
            <p:cNvPr id="1702" name="Google Shape;1702;p26"/>
            <p:cNvSpPr/>
            <p:nvPr/>
          </p:nvSpPr>
          <p:spPr>
            <a:xfrm flipH="1">
              <a:off x="7390976" y="-2109836"/>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6"/>
            <p:cNvSpPr/>
            <p:nvPr/>
          </p:nvSpPr>
          <p:spPr>
            <a:xfrm flipH="1">
              <a:off x="7393052" y="-3606546"/>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6"/>
            <p:cNvSpPr/>
            <p:nvPr/>
          </p:nvSpPr>
          <p:spPr>
            <a:xfrm flipH="1">
              <a:off x="7029410" y="-2627619"/>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6"/>
            <p:cNvSpPr/>
            <p:nvPr/>
          </p:nvSpPr>
          <p:spPr>
            <a:xfrm flipH="1">
              <a:off x="7597018" y="-3365975"/>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6"/>
            <p:cNvSpPr/>
            <p:nvPr/>
          </p:nvSpPr>
          <p:spPr>
            <a:xfrm flipH="1">
              <a:off x="7383400" y="-3873414"/>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6"/>
            <p:cNvSpPr/>
            <p:nvPr/>
          </p:nvSpPr>
          <p:spPr>
            <a:xfrm flipH="1">
              <a:off x="7507128" y="-2918671"/>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8" name="Google Shape;1708;p26"/>
          <p:cNvSpPr/>
          <p:nvPr/>
        </p:nvSpPr>
        <p:spPr>
          <a:xfrm rot="10800000">
            <a:off x="-12" y="0"/>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6"/>
          <p:cNvSpPr/>
          <p:nvPr/>
        </p:nvSpPr>
        <p:spPr>
          <a:xfrm>
            <a:off x="8115713" y="3329150"/>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0" name="Google Shape;1710;p26"/>
          <p:cNvGrpSpPr/>
          <p:nvPr/>
        </p:nvGrpSpPr>
        <p:grpSpPr>
          <a:xfrm rot="9568936">
            <a:off x="2939246" y="4491751"/>
            <a:ext cx="2681838" cy="1489647"/>
            <a:chOff x="4450825" y="2678875"/>
            <a:chExt cx="2158385" cy="1198891"/>
          </a:xfrm>
        </p:grpSpPr>
        <p:sp>
          <p:nvSpPr>
            <p:cNvPr id="1711" name="Google Shape;1711;p26"/>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6"/>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6"/>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6"/>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5" name="Google Shape;1715;p26"/>
          <p:cNvGrpSpPr/>
          <p:nvPr/>
        </p:nvGrpSpPr>
        <p:grpSpPr>
          <a:xfrm>
            <a:off x="123654" y="2438536"/>
            <a:ext cx="431271" cy="430108"/>
            <a:chOff x="123654" y="2438536"/>
            <a:chExt cx="431271" cy="430108"/>
          </a:xfrm>
        </p:grpSpPr>
        <p:sp>
          <p:nvSpPr>
            <p:cNvPr id="1716" name="Google Shape;1716;p26"/>
            <p:cNvSpPr/>
            <p:nvPr/>
          </p:nvSpPr>
          <p:spPr>
            <a:xfrm flipH="1">
              <a:off x="123654" y="2438536"/>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6"/>
            <p:cNvSpPr/>
            <p:nvPr/>
          </p:nvSpPr>
          <p:spPr>
            <a:xfrm flipH="1">
              <a:off x="373221" y="268744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8" name="Google Shape;1718;p26"/>
          <p:cNvSpPr/>
          <p:nvPr/>
        </p:nvSpPr>
        <p:spPr>
          <a:xfrm flipH="1">
            <a:off x="7999516" y="196711"/>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6"/>
          <p:cNvSpPr/>
          <p:nvPr/>
        </p:nvSpPr>
        <p:spPr>
          <a:xfrm flipH="1">
            <a:off x="8690908" y="91444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0" name="Google Shape;1720;p26"/>
          <p:cNvGrpSpPr/>
          <p:nvPr/>
        </p:nvGrpSpPr>
        <p:grpSpPr>
          <a:xfrm>
            <a:off x="8482290" y="168092"/>
            <a:ext cx="423812" cy="487343"/>
            <a:chOff x="3717820" y="-1824378"/>
            <a:chExt cx="1092299" cy="1256038"/>
          </a:xfrm>
        </p:grpSpPr>
        <p:sp>
          <p:nvSpPr>
            <p:cNvPr id="1721" name="Google Shape;1721;p26"/>
            <p:cNvSpPr/>
            <p:nvPr/>
          </p:nvSpPr>
          <p:spPr>
            <a:xfrm>
              <a:off x="3730975" y="-1824378"/>
              <a:ext cx="1079144" cy="125603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6"/>
            <p:cNvSpPr/>
            <p:nvPr/>
          </p:nvSpPr>
          <p:spPr>
            <a:xfrm>
              <a:off x="3784495" y="-174475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6"/>
            <p:cNvSpPr/>
            <p:nvPr/>
          </p:nvSpPr>
          <p:spPr>
            <a:xfrm>
              <a:off x="3717820" y="-176380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6"/>
            <p:cNvSpPr/>
            <p:nvPr/>
          </p:nvSpPr>
          <p:spPr>
            <a:xfrm>
              <a:off x="4064493" y="-1566259"/>
              <a:ext cx="284610" cy="528218"/>
            </a:xfrm>
            <a:custGeom>
              <a:avLst/>
              <a:gdLst/>
              <a:ahLst/>
              <a:cxnLst/>
              <a:rect l="l" t="t" r="r" b="b"/>
              <a:pathLst>
                <a:path w="4357" h="8086" extrusionOk="0">
                  <a:moveTo>
                    <a:pt x="4357" y="3234"/>
                  </a:moveTo>
                  <a:lnTo>
                    <a:pt x="4357" y="3234"/>
                  </a:lnTo>
                  <a:lnTo>
                    <a:pt x="4357" y="3234"/>
                  </a:lnTo>
                  <a:close/>
                  <a:moveTo>
                    <a:pt x="1446" y="1"/>
                  </a:moveTo>
                  <a:lnTo>
                    <a:pt x="2017" y="2474"/>
                  </a:lnTo>
                  <a:lnTo>
                    <a:pt x="2607" y="4946"/>
                  </a:lnTo>
                  <a:lnTo>
                    <a:pt x="2264" y="4832"/>
                  </a:lnTo>
                  <a:lnTo>
                    <a:pt x="1884" y="4775"/>
                  </a:lnTo>
                  <a:lnTo>
                    <a:pt x="1713" y="4756"/>
                  </a:lnTo>
                  <a:lnTo>
                    <a:pt x="1351" y="4756"/>
                  </a:lnTo>
                  <a:lnTo>
                    <a:pt x="1161" y="4775"/>
                  </a:lnTo>
                  <a:lnTo>
                    <a:pt x="1009" y="4813"/>
                  </a:lnTo>
                  <a:lnTo>
                    <a:pt x="838" y="4870"/>
                  </a:lnTo>
                  <a:lnTo>
                    <a:pt x="686" y="4946"/>
                  </a:lnTo>
                  <a:lnTo>
                    <a:pt x="533" y="5042"/>
                  </a:lnTo>
                  <a:lnTo>
                    <a:pt x="400" y="5137"/>
                  </a:lnTo>
                  <a:lnTo>
                    <a:pt x="267" y="5270"/>
                  </a:lnTo>
                  <a:lnTo>
                    <a:pt x="172" y="5403"/>
                  </a:lnTo>
                  <a:lnTo>
                    <a:pt x="96" y="5555"/>
                  </a:lnTo>
                  <a:lnTo>
                    <a:pt x="58" y="5688"/>
                  </a:lnTo>
                  <a:lnTo>
                    <a:pt x="20" y="5821"/>
                  </a:lnTo>
                  <a:lnTo>
                    <a:pt x="1" y="5974"/>
                  </a:lnTo>
                  <a:lnTo>
                    <a:pt x="1" y="6107"/>
                  </a:lnTo>
                  <a:lnTo>
                    <a:pt x="20" y="6259"/>
                  </a:lnTo>
                  <a:lnTo>
                    <a:pt x="39" y="6392"/>
                  </a:lnTo>
                  <a:lnTo>
                    <a:pt x="115" y="6677"/>
                  </a:lnTo>
                  <a:lnTo>
                    <a:pt x="191" y="6868"/>
                  </a:lnTo>
                  <a:lnTo>
                    <a:pt x="286" y="7058"/>
                  </a:lnTo>
                  <a:lnTo>
                    <a:pt x="400" y="7248"/>
                  </a:lnTo>
                  <a:lnTo>
                    <a:pt x="514" y="7419"/>
                  </a:lnTo>
                  <a:lnTo>
                    <a:pt x="667" y="7571"/>
                  </a:lnTo>
                  <a:lnTo>
                    <a:pt x="819" y="7705"/>
                  </a:lnTo>
                  <a:lnTo>
                    <a:pt x="971" y="7819"/>
                  </a:lnTo>
                  <a:lnTo>
                    <a:pt x="1161" y="7933"/>
                  </a:lnTo>
                  <a:lnTo>
                    <a:pt x="1351" y="8009"/>
                  </a:lnTo>
                  <a:lnTo>
                    <a:pt x="1561" y="8066"/>
                  </a:lnTo>
                  <a:lnTo>
                    <a:pt x="1751" y="8085"/>
                  </a:lnTo>
                  <a:lnTo>
                    <a:pt x="1960" y="8085"/>
                  </a:lnTo>
                  <a:lnTo>
                    <a:pt x="2169" y="8066"/>
                  </a:lnTo>
                  <a:lnTo>
                    <a:pt x="2379" y="8009"/>
                  </a:lnTo>
                  <a:lnTo>
                    <a:pt x="2550" y="7914"/>
                  </a:lnTo>
                  <a:lnTo>
                    <a:pt x="2721" y="7800"/>
                  </a:lnTo>
                  <a:lnTo>
                    <a:pt x="2854" y="7686"/>
                  </a:lnTo>
                  <a:lnTo>
                    <a:pt x="2968" y="7552"/>
                  </a:lnTo>
                  <a:lnTo>
                    <a:pt x="3044" y="7419"/>
                  </a:lnTo>
                  <a:lnTo>
                    <a:pt x="3120" y="7267"/>
                  </a:lnTo>
                  <a:lnTo>
                    <a:pt x="3196" y="7096"/>
                  </a:lnTo>
                  <a:lnTo>
                    <a:pt x="3235" y="6944"/>
                  </a:lnTo>
                  <a:lnTo>
                    <a:pt x="3273" y="6773"/>
                  </a:lnTo>
                  <a:lnTo>
                    <a:pt x="3273" y="6601"/>
                  </a:lnTo>
                  <a:lnTo>
                    <a:pt x="3273" y="6259"/>
                  </a:lnTo>
                  <a:lnTo>
                    <a:pt x="3254" y="5898"/>
                  </a:lnTo>
                  <a:lnTo>
                    <a:pt x="3196" y="5555"/>
                  </a:lnTo>
                  <a:lnTo>
                    <a:pt x="3120" y="5213"/>
                  </a:lnTo>
                  <a:lnTo>
                    <a:pt x="2512" y="2264"/>
                  </a:lnTo>
                  <a:lnTo>
                    <a:pt x="2968" y="2512"/>
                  </a:lnTo>
                  <a:lnTo>
                    <a:pt x="3425" y="2759"/>
                  </a:lnTo>
                  <a:lnTo>
                    <a:pt x="3900" y="3006"/>
                  </a:lnTo>
                  <a:lnTo>
                    <a:pt x="4357" y="3234"/>
                  </a:lnTo>
                  <a:lnTo>
                    <a:pt x="4243" y="2226"/>
                  </a:lnTo>
                  <a:lnTo>
                    <a:pt x="4072" y="1237"/>
                  </a:lnTo>
                  <a:lnTo>
                    <a:pt x="3482" y="933"/>
                  </a:lnTo>
                  <a:lnTo>
                    <a:pt x="2778" y="590"/>
                  </a:lnTo>
                  <a:lnTo>
                    <a:pt x="2036" y="248"/>
                  </a:lnTo>
                  <a:lnTo>
                    <a:pt x="14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5" name="Google Shape;1725;p26"/>
          <p:cNvGrpSpPr/>
          <p:nvPr/>
        </p:nvGrpSpPr>
        <p:grpSpPr>
          <a:xfrm>
            <a:off x="1449168" y="47626"/>
            <a:ext cx="344566" cy="318128"/>
            <a:chOff x="3811950" y="-673975"/>
            <a:chExt cx="464625" cy="428975"/>
          </a:xfrm>
        </p:grpSpPr>
        <p:sp>
          <p:nvSpPr>
            <p:cNvPr id="1726" name="Google Shape;1726;p26"/>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6"/>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8" name="Google Shape;1728;p26"/>
          <p:cNvGrpSpPr/>
          <p:nvPr/>
        </p:nvGrpSpPr>
        <p:grpSpPr>
          <a:xfrm>
            <a:off x="368668" y="4599426"/>
            <a:ext cx="344566" cy="318128"/>
            <a:chOff x="3811950" y="-673975"/>
            <a:chExt cx="464625" cy="428975"/>
          </a:xfrm>
        </p:grpSpPr>
        <p:sp>
          <p:nvSpPr>
            <p:cNvPr id="1729" name="Google Shape;1729;p26"/>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6"/>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1" name="Google Shape;1731;p26"/>
          <p:cNvGrpSpPr/>
          <p:nvPr/>
        </p:nvGrpSpPr>
        <p:grpSpPr>
          <a:xfrm>
            <a:off x="8569819" y="2648932"/>
            <a:ext cx="423868" cy="303028"/>
            <a:chOff x="4879832" y="-2290757"/>
            <a:chExt cx="1014281" cy="725120"/>
          </a:xfrm>
        </p:grpSpPr>
        <p:sp>
          <p:nvSpPr>
            <p:cNvPr id="1732" name="Google Shape;1732;p26"/>
            <p:cNvSpPr/>
            <p:nvPr/>
          </p:nvSpPr>
          <p:spPr>
            <a:xfrm>
              <a:off x="4879832" y="-2290757"/>
              <a:ext cx="1014281" cy="725120"/>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6"/>
            <p:cNvSpPr/>
            <p:nvPr/>
          </p:nvSpPr>
          <p:spPr>
            <a:xfrm>
              <a:off x="4954647" y="-2264451"/>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6"/>
            <p:cNvSpPr/>
            <p:nvPr/>
          </p:nvSpPr>
          <p:spPr>
            <a:xfrm>
              <a:off x="4923691" y="-2273976"/>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5" name="Google Shape;1735;p26"/>
          <p:cNvGrpSpPr/>
          <p:nvPr/>
        </p:nvGrpSpPr>
        <p:grpSpPr>
          <a:xfrm>
            <a:off x="8614701" y="2585164"/>
            <a:ext cx="492287" cy="2178430"/>
            <a:chOff x="9218876" y="-4661524"/>
            <a:chExt cx="492287" cy="2178430"/>
          </a:xfrm>
        </p:grpSpPr>
        <p:sp>
          <p:nvSpPr>
            <p:cNvPr id="1736" name="Google Shape;1736;p26"/>
            <p:cNvSpPr/>
            <p:nvPr/>
          </p:nvSpPr>
          <p:spPr>
            <a:xfrm flipH="1">
              <a:off x="9657184" y="-3995793"/>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6"/>
            <p:cNvSpPr/>
            <p:nvPr/>
          </p:nvSpPr>
          <p:spPr>
            <a:xfrm flipH="1">
              <a:off x="9218876" y="-2942200"/>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6"/>
            <p:cNvSpPr/>
            <p:nvPr/>
          </p:nvSpPr>
          <p:spPr>
            <a:xfrm flipH="1">
              <a:off x="9359212" y="-3344559"/>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6"/>
            <p:cNvSpPr/>
            <p:nvPr/>
          </p:nvSpPr>
          <p:spPr>
            <a:xfrm flipH="1">
              <a:off x="9637152" y="-3454482"/>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6"/>
            <p:cNvSpPr/>
            <p:nvPr/>
          </p:nvSpPr>
          <p:spPr>
            <a:xfrm flipH="1">
              <a:off x="9479515" y="-4661524"/>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6"/>
            <p:cNvSpPr/>
            <p:nvPr/>
          </p:nvSpPr>
          <p:spPr>
            <a:xfrm flipH="1">
              <a:off x="9220260" y="-2516311"/>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6"/>
            <p:cNvSpPr/>
            <p:nvPr/>
          </p:nvSpPr>
          <p:spPr>
            <a:xfrm flipH="1">
              <a:off x="9437338" y="-3122637"/>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6"/>
            <p:cNvSpPr/>
            <p:nvPr/>
          </p:nvSpPr>
          <p:spPr>
            <a:xfrm flipH="1">
              <a:off x="9653724" y="-4594470"/>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4" name="Google Shape;1744;p26"/>
          <p:cNvGrpSpPr/>
          <p:nvPr/>
        </p:nvGrpSpPr>
        <p:grpSpPr>
          <a:xfrm rot="-5400000" flipH="1">
            <a:off x="-843247" y="2759091"/>
            <a:ext cx="2277317" cy="743201"/>
            <a:chOff x="4638381" y="111691"/>
            <a:chExt cx="2277317" cy="743201"/>
          </a:xfrm>
        </p:grpSpPr>
        <p:sp>
          <p:nvSpPr>
            <p:cNvPr id="1745" name="Google Shape;1745;p26"/>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6"/>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6"/>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6"/>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6"/>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6"/>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6"/>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752"/>
        <p:cNvGrpSpPr/>
        <p:nvPr/>
      </p:nvGrpSpPr>
      <p:grpSpPr>
        <a:xfrm>
          <a:off x="0" y="0"/>
          <a:ext cx="0" cy="0"/>
          <a:chOff x="0" y="0"/>
          <a:chExt cx="0" cy="0"/>
        </a:xfrm>
      </p:grpSpPr>
      <p:sp>
        <p:nvSpPr>
          <p:cNvPr id="1753" name="Google Shape;1753;p27"/>
          <p:cNvSpPr txBox="1">
            <a:spLocks noGrp="1"/>
          </p:cNvSpPr>
          <p:nvPr>
            <p:ph type="title"/>
          </p:nvPr>
        </p:nvSpPr>
        <p:spPr>
          <a:xfrm>
            <a:off x="2365778" y="1552266"/>
            <a:ext cx="19782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u="sng">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54" name="Google Shape;1754;p27"/>
          <p:cNvSpPr txBox="1">
            <a:spLocks noGrp="1"/>
          </p:cNvSpPr>
          <p:nvPr>
            <p:ph type="subTitle" idx="1"/>
          </p:nvPr>
        </p:nvSpPr>
        <p:spPr>
          <a:xfrm>
            <a:off x="2365778" y="1763686"/>
            <a:ext cx="19782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55" name="Google Shape;1755;p27"/>
          <p:cNvSpPr txBox="1">
            <a:spLocks noGrp="1"/>
          </p:cNvSpPr>
          <p:nvPr>
            <p:ph type="title" idx="2"/>
          </p:nvPr>
        </p:nvSpPr>
        <p:spPr>
          <a:xfrm>
            <a:off x="5721659" y="1552266"/>
            <a:ext cx="19782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u="sng">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56" name="Google Shape;1756;p27"/>
          <p:cNvSpPr txBox="1">
            <a:spLocks noGrp="1"/>
          </p:cNvSpPr>
          <p:nvPr>
            <p:ph type="subTitle" idx="3"/>
          </p:nvPr>
        </p:nvSpPr>
        <p:spPr>
          <a:xfrm>
            <a:off x="5721659" y="1763686"/>
            <a:ext cx="19782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57" name="Google Shape;1757;p27"/>
          <p:cNvSpPr txBox="1">
            <a:spLocks noGrp="1"/>
          </p:cNvSpPr>
          <p:nvPr>
            <p:ph type="title" idx="4"/>
          </p:nvPr>
        </p:nvSpPr>
        <p:spPr>
          <a:xfrm>
            <a:off x="2365778" y="3077506"/>
            <a:ext cx="19752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u="sng">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58" name="Google Shape;1758;p27"/>
          <p:cNvSpPr txBox="1">
            <a:spLocks noGrp="1"/>
          </p:cNvSpPr>
          <p:nvPr>
            <p:ph type="subTitle" idx="5"/>
          </p:nvPr>
        </p:nvSpPr>
        <p:spPr>
          <a:xfrm>
            <a:off x="2365778" y="3288925"/>
            <a:ext cx="19782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59" name="Google Shape;1759;p27"/>
          <p:cNvSpPr txBox="1">
            <a:spLocks noGrp="1"/>
          </p:cNvSpPr>
          <p:nvPr>
            <p:ph type="title" idx="6"/>
          </p:nvPr>
        </p:nvSpPr>
        <p:spPr>
          <a:xfrm>
            <a:off x="5721659" y="3077506"/>
            <a:ext cx="19782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u="sng">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60" name="Google Shape;1760;p27"/>
          <p:cNvSpPr txBox="1">
            <a:spLocks noGrp="1"/>
          </p:cNvSpPr>
          <p:nvPr>
            <p:ph type="subTitle" idx="7"/>
          </p:nvPr>
        </p:nvSpPr>
        <p:spPr>
          <a:xfrm>
            <a:off x="5721659" y="3288925"/>
            <a:ext cx="1978200" cy="54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1" name="Google Shape;1761;p27"/>
          <p:cNvSpPr txBox="1">
            <a:spLocks noGrp="1"/>
          </p:cNvSpPr>
          <p:nvPr>
            <p:ph type="title" idx="8"/>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500"/>
              <a:buNone/>
              <a:defRPr/>
            </a:lvl9pPr>
          </a:lstStyle>
          <a:p>
            <a:endParaRPr/>
          </a:p>
        </p:txBody>
      </p:sp>
      <p:grpSp>
        <p:nvGrpSpPr>
          <p:cNvPr id="1762" name="Google Shape;1762;p27"/>
          <p:cNvGrpSpPr/>
          <p:nvPr/>
        </p:nvGrpSpPr>
        <p:grpSpPr>
          <a:xfrm rot="5400000">
            <a:off x="5978514" y="3759648"/>
            <a:ext cx="492287" cy="2178430"/>
            <a:chOff x="3559539" y="-5369177"/>
            <a:chExt cx="492287" cy="2178430"/>
          </a:xfrm>
        </p:grpSpPr>
        <p:sp>
          <p:nvSpPr>
            <p:cNvPr id="1763" name="Google Shape;1763;p27"/>
            <p:cNvSpPr/>
            <p:nvPr/>
          </p:nvSpPr>
          <p:spPr>
            <a:xfrm rot="10800000" flipH="1">
              <a:off x="3562999" y="-3909072"/>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7"/>
            <p:cNvSpPr/>
            <p:nvPr/>
          </p:nvSpPr>
          <p:spPr>
            <a:xfrm rot="10800000" flipH="1">
              <a:off x="4000615" y="-4962666"/>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7"/>
            <p:cNvSpPr/>
            <p:nvPr/>
          </p:nvSpPr>
          <p:spPr>
            <a:xfrm rot="10800000" flipH="1">
              <a:off x="3860279" y="-4553386"/>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7"/>
            <p:cNvSpPr/>
            <p:nvPr/>
          </p:nvSpPr>
          <p:spPr>
            <a:xfrm rot="10800000" flipH="1">
              <a:off x="3600332" y="-4431043"/>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7"/>
            <p:cNvSpPr/>
            <p:nvPr/>
          </p:nvSpPr>
          <p:spPr>
            <a:xfrm rot="10800000" flipH="1">
              <a:off x="3757969" y="-3223965"/>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7"/>
            <p:cNvSpPr/>
            <p:nvPr/>
          </p:nvSpPr>
          <p:spPr>
            <a:xfrm rot="10800000" flipH="1">
              <a:off x="4018608" y="-5369177"/>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7"/>
            <p:cNvSpPr/>
            <p:nvPr/>
          </p:nvSpPr>
          <p:spPr>
            <a:xfrm rot="10800000" flipH="1">
              <a:off x="3763505" y="-4799493"/>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7"/>
            <p:cNvSpPr/>
            <p:nvPr/>
          </p:nvSpPr>
          <p:spPr>
            <a:xfrm rot="10800000" flipH="1">
              <a:off x="3559539" y="-3313127"/>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1" name="Google Shape;1771;p27"/>
          <p:cNvGrpSpPr/>
          <p:nvPr/>
        </p:nvGrpSpPr>
        <p:grpSpPr>
          <a:xfrm rot="-5400000">
            <a:off x="2785966" y="-950284"/>
            <a:ext cx="591137" cy="1824476"/>
            <a:chOff x="5650154" y="-5803334"/>
            <a:chExt cx="591137" cy="1824476"/>
          </a:xfrm>
        </p:grpSpPr>
        <p:sp>
          <p:nvSpPr>
            <p:cNvPr id="1772" name="Google Shape;1772;p27"/>
            <p:cNvSpPr/>
            <p:nvPr/>
          </p:nvSpPr>
          <p:spPr>
            <a:xfrm rot="10800000" flipH="1">
              <a:off x="5818826" y="-5803334"/>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7"/>
            <p:cNvSpPr/>
            <p:nvPr/>
          </p:nvSpPr>
          <p:spPr>
            <a:xfrm rot="10800000" flipH="1">
              <a:off x="5827131" y="-4298283"/>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7"/>
            <p:cNvSpPr/>
            <p:nvPr/>
          </p:nvSpPr>
          <p:spPr>
            <a:xfrm rot="10800000" flipH="1">
              <a:off x="6208037" y="-5257870"/>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7"/>
            <p:cNvSpPr/>
            <p:nvPr/>
          </p:nvSpPr>
          <p:spPr>
            <a:xfrm rot="10800000" flipH="1">
              <a:off x="5650154" y="-4511209"/>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7"/>
            <p:cNvSpPr/>
            <p:nvPr/>
          </p:nvSpPr>
          <p:spPr>
            <a:xfrm rot="10800000" flipH="1">
              <a:off x="5817442" y="-4048716"/>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7"/>
            <p:cNvSpPr/>
            <p:nvPr/>
          </p:nvSpPr>
          <p:spPr>
            <a:xfrm rot="10800000" flipH="1">
              <a:off x="5706135" y="-4988926"/>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8" name="Google Shape;1778;p27"/>
          <p:cNvSpPr/>
          <p:nvPr/>
        </p:nvSpPr>
        <p:spPr>
          <a:xfrm rot="5400000">
            <a:off x="393088" y="3722225"/>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9" name="Google Shape;1779;p27"/>
          <p:cNvGrpSpPr/>
          <p:nvPr/>
        </p:nvGrpSpPr>
        <p:grpSpPr>
          <a:xfrm>
            <a:off x="1889527" y="4651817"/>
            <a:ext cx="423812" cy="487343"/>
            <a:chOff x="3717820" y="-1824378"/>
            <a:chExt cx="1092299" cy="1256038"/>
          </a:xfrm>
        </p:grpSpPr>
        <p:sp>
          <p:nvSpPr>
            <p:cNvPr id="1780" name="Google Shape;1780;p27"/>
            <p:cNvSpPr/>
            <p:nvPr/>
          </p:nvSpPr>
          <p:spPr>
            <a:xfrm>
              <a:off x="3730975" y="-1824378"/>
              <a:ext cx="1079144" cy="125603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7"/>
            <p:cNvSpPr/>
            <p:nvPr/>
          </p:nvSpPr>
          <p:spPr>
            <a:xfrm>
              <a:off x="3784495" y="-174475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7"/>
            <p:cNvSpPr/>
            <p:nvPr/>
          </p:nvSpPr>
          <p:spPr>
            <a:xfrm>
              <a:off x="3717820" y="-176380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7"/>
            <p:cNvSpPr/>
            <p:nvPr/>
          </p:nvSpPr>
          <p:spPr>
            <a:xfrm>
              <a:off x="4064493" y="-1566259"/>
              <a:ext cx="284610" cy="528218"/>
            </a:xfrm>
            <a:custGeom>
              <a:avLst/>
              <a:gdLst/>
              <a:ahLst/>
              <a:cxnLst/>
              <a:rect l="l" t="t" r="r" b="b"/>
              <a:pathLst>
                <a:path w="4357" h="8086" extrusionOk="0">
                  <a:moveTo>
                    <a:pt x="4357" y="3234"/>
                  </a:moveTo>
                  <a:lnTo>
                    <a:pt x="4357" y="3234"/>
                  </a:lnTo>
                  <a:lnTo>
                    <a:pt x="4357" y="3234"/>
                  </a:lnTo>
                  <a:close/>
                  <a:moveTo>
                    <a:pt x="1446" y="1"/>
                  </a:moveTo>
                  <a:lnTo>
                    <a:pt x="2017" y="2474"/>
                  </a:lnTo>
                  <a:lnTo>
                    <a:pt x="2607" y="4946"/>
                  </a:lnTo>
                  <a:lnTo>
                    <a:pt x="2264" y="4832"/>
                  </a:lnTo>
                  <a:lnTo>
                    <a:pt x="1884" y="4775"/>
                  </a:lnTo>
                  <a:lnTo>
                    <a:pt x="1713" y="4756"/>
                  </a:lnTo>
                  <a:lnTo>
                    <a:pt x="1351" y="4756"/>
                  </a:lnTo>
                  <a:lnTo>
                    <a:pt x="1161" y="4775"/>
                  </a:lnTo>
                  <a:lnTo>
                    <a:pt x="1009" y="4813"/>
                  </a:lnTo>
                  <a:lnTo>
                    <a:pt x="838" y="4870"/>
                  </a:lnTo>
                  <a:lnTo>
                    <a:pt x="686" y="4946"/>
                  </a:lnTo>
                  <a:lnTo>
                    <a:pt x="533" y="5042"/>
                  </a:lnTo>
                  <a:lnTo>
                    <a:pt x="400" y="5137"/>
                  </a:lnTo>
                  <a:lnTo>
                    <a:pt x="267" y="5270"/>
                  </a:lnTo>
                  <a:lnTo>
                    <a:pt x="172" y="5403"/>
                  </a:lnTo>
                  <a:lnTo>
                    <a:pt x="96" y="5555"/>
                  </a:lnTo>
                  <a:lnTo>
                    <a:pt x="58" y="5688"/>
                  </a:lnTo>
                  <a:lnTo>
                    <a:pt x="20" y="5821"/>
                  </a:lnTo>
                  <a:lnTo>
                    <a:pt x="1" y="5974"/>
                  </a:lnTo>
                  <a:lnTo>
                    <a:pt x="1" y="6107"/>
                  </a:lnTo>
                  <a:lnTo>
                    <a:pt x="20" y="6259"/>
                  </a:lnTo>
                  <a:lnTo>
                    <a:pt x="39" y="6392"/>
                  </a:lnTo>
                  <a:lnTo>
                    <a:pt x="115" y="6677"/>
                  </a:lnTo>
                  <a:lnTo>
                    <a:pt x="191" y="6868"/>
                  </a:lnTo>
                  <a:lnTo>
                    <a:pt x="286" y="7058"/>
                  </a:lnTo>
                  <a:lnTo>
                    <a:pt x="400" y="7248"/>
                  </a:lnTo>
                  <a:lnTo>
                    <a:pt x="514" y="7419"/>
                  </a:lnTo>
                  <a:lnTo>
                    <a:pt x="667" y="7571"/>
                  </a:lnTo>
                  <a:lnTo>
                    <a:pt x="819" y="7705"/>
                  </a:lnTo>
                  <a:lnTo>
                    <a:pt x="971" y="7819"/>
                  </a:lnTo>
                  <a:lnTo>
                    <a:pt x="1161" y="7933"/>
                  </a:lnTo>
                  <a:lnTo>
                    <a:pt x="1351" y="8009"/>
                  </a:lnTo>
                  <a:lnTo>
                    <a:pt x="1561" y="8066"/>
                  </a:lnTo>
                  <a:lnTo>
                    <a:pt x="1751" y="8085"/>
                  </a:lnTo>
                  <a:lnTo>
                    <a:pt x="1960" y="8085"/>
                  </a:lnTo>
                  <a:lnTo>
                    <a:pt x="2169" y="8066"/>
                  </a:lnTo>
                  <a:lnTo>
                    <a:pt x="2379" y="8009"/>
                  </a:lnTo>
                  <a:lnTo>
                    <a:pt x="2550" y="7914"/>
                  </a:lnTo>
                  <a:lnTo>
                    <a:pt x="2721" y="7800"/>
                  </a:lnTo>
                  <a:lnTo>
                    <a:pt x="2854" y="7686"/>
                  </a:lnTo>
                  <a:lnTo>
                    <a:pt x="2968" y="7552"/>
                  </a:lnTo>
                  <a:lnTo>
                    <a:pt x="3044" y="7419"/>
                  </a:lnTo>
                  <a:lnTo>
                    <a:pt x="3120" y="7267"/>
                  </a:lnTo>
                  <a:lnTo>
                    <a:pt x="3196" y="7096"/>
                  </a:lnTo>
                  <a:lnTo>
                    <a:pt x="3235" y="6944"/>
                  </a:lnTo>
                  <a:lnTo>
                    <a:pt x="3273" y="6773"/>
                  </a:lnTo>
                  <a:lnTo>
                    <a:pt x="3273" y="6601"/>
                  </a:lnTo>
                  <a:lnTo>
                    <a:pt x="3273" y="6259"/>
                  </a:lnTo>
                  <a:lnTo>
                    <a:pt x="3254" y="5898"/>
                  </a:lnTo>
                  <a:lnTo>
                    <a:pt x="3196" y="5555"/>
                  </a:lnTo>
                  <a:lnTo>
                    <a:pt x="3120" y="5213"/>
                  </a:lnTo>
                  <a:lnTo>
                    <a:pt x="2512" y="2264"/>
                  </a:lnTo>
                  <a:lnTo>
                    <a:pt x="2968" y="2512"/>
                  </a:lnTo>
                  <a:lnTo>
                    <a:pt x="3425" y="2759"/>
                  </a:lnTo>
                  <a:lnTo>
                    <a:pt x="3900" y="3006"/>
                  </a:lnTo>
                  <a:lnTo>
                    <a:pt x="4357" y="3234"/>
                  </a:lnTo>
                  <a:lnTo>
                    <a:pt x="4243" y="2226"/>
                  </a:lnTo>
                  <a:lnTo>
                    <a:pt x="4072" y="1237"/>
                  </a:lnTo>
                  <a:lnTo>
                    <a:pt x="3482" y="933"/>
                  </a:lnTo>
                  <a:lnTo>
                    <a:pt x="2778" y="590"/>
                  </a:lnTo>
                  <a:lnTo>
                    <a:pt x="2036" y="248"/>
                  </a:lnTo>
                  <a:lnTo>
                    <a:pt x="14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4" name="Google Shape;1784;p27"/>
          <p:cNvSpPr/>
          <p:nvPr/>
        </p:nvSpPr>
        <p:spPr>
          <a:xfrm>
            <a:off x="2681350" y="4603334"/>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7"/>
          <p:cNvSpPr/>
          <p:nvPr/>
        </p:nvSpPr>
        <p:spPr>
          <a:xfrm rot="-5400000" flipH="1">
            <a:off x="7722738" y="3722225"/>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6" name="Google Shape;1786;p27"/>
          <p:cNvGrpSpPr/>
          <p:nvPr/>
        </p:nvGrpSpPr>
        <p:grpSpPr>
          <a:xfrm>
            <a:off x="115938" y="1469355"/>
            <a:ext cx="597276" cy="925940"/>
            <a:chOff x="4374588" y="-2137613"/>
            <a:chExt cx="1778137" cy="2756593"/>
          </a:xfrm>
        </p:grpSpPr>
        <p:sp>
          <p:nvSpPr>
            <p:cNvPr id="1787" name="Google Shape;1787;p27"/>
            <p:cNvSpPr/>
            <p:nvPr/>
          </p:nvSpPr>
          <p:spPr>
            <a:xfrm rot="1048818">
              <a:off x="4734074" y="-2037562"/>
              <a:ext cx="1059166" cy="2556491"/>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7"/>
            <p:cNvSpPr/>
            <p:nvPr/>
          </p:nvSpPr>
          <p:spPr>
            <a:xfrm rot="1048843">
              <a:off x="4756635" y="-1988662"/>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7"/>
            <p:cNvSpPr/>
            <p:nvPr/>
          </p:nvSpPr>
          <p:spPr>
            <a:xfrm rot="1048843">
              <a:off x="4728060" y="-2012475"/>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0" name="Google Shape;1790;p27"/>
          <p:cNvGrpSpPr/>
          <p:nvPr/>
        </p:nvGrpSpPr>
        <p:grpSpPr>
          <a:xfrm flipH="1">
            <a:off x="32870" y="101556"/>
            <a:ext cx="763438" cy="756384"/>
            <a:chOff x="-657225" y="-3818725"/>
            <a:chExt cx="2372399" cy="2350479"/>
          </a:xfrm>
        </p:grpSpPr>
        <p:sp>
          <p:nvSpPr>
            <p:cNvPr id="1791" name="Google Shape;1791;p27"/>
            <p:cNvSpPr/>
            <p:nvPr/>
          </p:nvSpPr>
          <p:spPr>
            <a:xfrm>
              <a:off x="-657220" y="-3818725"/>
              <a:ext cx="2372338" cy="2350400"/>
            </a:xfrm>
            <a:custGeom>
              <a:avLst/>
              <a:gdLst/>
              <a:ahLst/>
              <a:cxnLst/>
              <a:rect l="l" t="t" r="r" b="b"/>
              <a:pathLst>
                <a:path w="69965" h="69318" extrusionOk="0">
                  <a:moveTo>
                    <a:pt x="1029" y="1"/>
                  </a:moveTo>
                  <a:lnTo>
                    <a:pt x="876" y="20"/>
                  </a:lnTo>
                  <a:lnTo>
                    <a:pt x="781" y="77"/>
                  </a:lnTo>
                  <a:lnTo>
                    <a:pt x="629" y="172"/>
                  </a:lnTo>
                  <a:lnTo>
                    <a:pt x="401" y="344"/>
                  </a:lnTo>
                  <a:lnTo>
                    <a:pt x="286" y="439"/>
                  </a:lnTo>
                  <a:lnTo>
                    <a:pt x="191" y="534"/>
                  </a:lnTo>
                  <a:lnTo>
                    <a:pt x="115" y="629"/>
                  </a:lnTo>
                  <a:lnTo>
                    <a:pt x="115" y="686"/>
                  </a:lnTo>
                  <a:lnTo>
                    <a:pt x="115" y="724"/>
                  </a:lnTo>
                  <a:lnTo>
                    <a:pt x="77" y="762"/>
                  </a:lnTo>
                  <a:lnTo>
                    <a:pt x="39" y="819"/>
                  </a:lnTo>
                  <a:lnTo>
                    <a:pt x="1" y="934"/>
                  </a:lnTo>
                  <a:lnTo>
                    <a:pt x="1" y="1086"/>
                  </a:lnTo>
                  <a:lnTo>
                    <a:pt x="20" y="1276"/>
                  </a:lnTo>
                  <a:lnTo>
                    <a:pt x="58" y="1505"/>
                  </a:lnTo>
                  <a:lnTo>
                    <a:pt x="134" y="1752"/>
                  </a:lnTo>
                  <a:lnTo>
                    <a:pt x="229" y="2018"/>
                  </a:lnTo>
                  <a:lnTo>
                    <a:pt x="344" y="2323"/>
                  </a:lnTo>
                  <a:lnTo>
                    <a:pt x="629" y="2970"/>
                  </a:lnTo>
                  <a:lnTo>
                    <a:pt x="991" y="3712"/>
                  </a:lnTo>
                  <a:lnTo>
                    <a:pt x="1390" y="4474"/>
                  </a:lnTo>
                  <a:lnTo>
                    <a:pt x="1828" y="5292"/>
                  </a:lnTo>
                  <a:lnTo>
                    <a:pt x="2304" y="6110"/>
                  </a:lnTo>
                  <a:lnTo>
                    <a:pt x="2799" y="6948"/>
                  </a:lnTo>
                  <a:lnTo>
                    <a:pt x="3750" y="8528"/>
                  </a:lnTo>
                  <a:lnTo>
                    <a:pt x="4607" y="9898"/>
                  </a:lnTo>
                  <a:lnTo>
                    <a:pt x="5254" y="10907"/>
                  </a:lnTo>
                  <a:lnTo>
                    <a:pt x="5349" y="11002"/>
                  </a:lnTo>
                  <a:lnTo>
                    <a:pt x="5444" y="11097"/>
                  </a:lnTo>
                  <a:lnTo>
                    <a:pt x="5539" y="11173"/>
                  </a:lnTo>
                  <a:lnTo>
                    <a:pt x="5654" y="11230"/>
                  </a:lnTo>
                  <a:lnTo>
                    <a:pt x="5787" y="11249"/>
                  </a:lnTo>
                  <a:lnTo>
                    <a:pt x="5901" y="11268"/>
                  </a:lnTo>
                  <a:lnTo>
                    <a:pt x="6034" y="11249"/>
                  </a:lnTo>
                  <a:lnTo>
                    <a:pt x="6168" y="11230"/>
                  </a:lnTo>
                  <a:lnTo>
                    <a:pt x="6415" y="11154"/>
                  </a:lnTo>
                  <a:lnTo>
                    <a:pt x="6662" y="11097"/>
                  </a:lnTo>
                  <a:lnTo>
                    <a:pt x="6948" y="11078"/>
                  </a:lnTo>
                  <a:lnTo>
                    <a:pt x="7252" y="11097"/>
                  </a:lnTo>
                  <a:lnTo>
                    <a:pt x="7424" y="11116"/>
                  </a:lnTo>
                  <a:lnTo>
                    <a:pt x="7576" y="11154"/>
                  </a:lnTo>
                  <a:lnTo>
                    <a:pt x="7728" y="11211"/>
                  </a:lnTo>
                  <a:lnTo>
                    <a:pt x="7900" y="11268"/>
                  </a:lnTo>
                  <a:lnTo>
                    <a:pt x="8071" y="11344"/>
                  </a:lnTo>
                  <a:lnTo>
                    <a:pt x="8242" y="11440"/>
                  </a:lnTo>
                  <a:lnTo>
                    <a:pt x="8394" y="11554"/>
                  </a:lnTo>
                  <a:lnTo>
                    <a:pt x="8566" y="11668"/>
                  </a:lnTo>
                  <a:lnTo>
                    <a:pt x="26951" y="31119"/>
                  </a:lnTo>
                  <a:lnTo>
                    <a:pt x="26780" y="31500"/>
                  </a:lnTo>
                  <a:lnTo>
                    <a:pt x="26685" y="31690"/>
                  </a:lnTo>
                  <a:lnTo>
                    <a:pt x="26628" y="31900"/>
                  </a:lnTo>
                  <a:lnTo>
                    <a:pt x="26571" y="32109"/>
                  </a:lnTo>
                  <a:lnTo>
                    <a:pt x="26532" y="32318"/>
                  </a:lnTo>
                  <a:lnTo>
                    <a:pt x="26494" y="32528"/>
                  </a:lnTo>
                  <a:lnTo>
                    <a:pt x="26494" y="32737"/>
                  </a:lnTo>
                  <a:lnTo>
                    <a:pt x="26513" y="32908"/>
                  </a:lnTo>
                  <a:lnTo>
                    <a:pt x="26609" y="33213"/>
                  </a:lnTo>
                  <a:lnTo>
                    <a:pt x="26761" y="33651"/>
                  </a:lnTo>
                  <a:lnTo>
                    <a:pt x="26989" y="34184"/>
                  </a:lnTo>
                  <a:lnTo>
                    <a:pt x="27560" y="35573"/>
                  </a:lnTo>
                  <a:lnTo>
                    <a:pt x="28341" y="37343"/>
                  </a:lnTo>
                  <a:lnTo>
                    <a:pt x="29273" y="39437"/>
                  </a:lnTo>
                  <a:lnTo>
                    <a:pt x="30358" y="41797"/>
                  </a:lnTo>
                  <a:lnTo>
                    <a:pt x="32813" y="47126"/>
                  </a:lnTo>
                  <a:lnTo>
                    <a:pt x="35516" y="52893"/>
                  </a:lnTo>
                  <a:lnTo>
                    <a:pt x="38238" y="58679"/>
                  </a:lnTo>
                  <a:lnTo>
                    <a:pt x="42977" y="68633"/>
                  </a:lnTo>
                  <a:lnTo>
                    <a:pt x="43072" y="68804"/>
                  </a:lnTo>
                  <a:lnTo>
                    <a:pt x="43167" y="68937"/>
                  </a:lnTo>
                  <a:lnTo>
                    <a:pt x="43300" y="69052"/>
                  </a:lnTo>
                  <a:lnTo>
                    <a:pt x="43433" y="69147"/>
                  </a:lnTo>
                  <a:lnTo>
                    <a:pt x="43586" y="69223"/>
                  </a:lnTo>
                  <a:lnTo>
                    <a:pt x="43738" y="69280"/>
                  </a:lnTo>
                  <a:lnTo>
                    <a:pt x="43890" y="69299"/>
                  </a:lnTo>
                  <a:lnTo>
                    <a:pt x="44062" y="69318"/>
                  </a:lnTo>
                  <a:lnTo>
                    <a:pt x="44290" y="69299"/>
                  </a:lnTo>
                  <a:lnTo>
                    <a:pt x="44537" y="69261"/>
                  </a:lnTo>
                  <a:lnTo>
                    <a:pt x="44785" y="69185"/>
                  </a:lnTo>
                  <a:lnTo>
                    <a:pt x="45013" y="69090"/>
                  </a:lnTo>
                  <a:lnTo>
                    <a:pt x="45261" y="68956"/>
                  </a:lnTo>
                  <a:lnTo>
                    <a:pt x="45508" y="68823"/>
                  </a:lnTo>
                  <a:lnTo>
                    <a:pt x="45736" y="68652"/>
                  </a:lnTo>
                  <a:lnTo>
                    <a:pt x="45946" y="68462"/>
                  </a:lnTo>
                  <a:lnTo>
                    <a:pt x="46155" y="68252"/>
                  </a:lnTo>
                  <a:lnTo>
                    <a:pt x="46345" y="68043"/>
                  </a:lnTo>
                  <a:lnTo>
                    <a:pt x="46517" y="67795"/>
                  </a:lnTo>
                  <a:lnTo>
                    <a:pt x="46650" y="67567"/>
                  </a:lnTo>
                  <a:lnTo>
                    <a:pt x="46783" y="67301"/>
                  </a:lnTo>
                  <a:lnTo>
                    <a:pt x="46878" y="67034"/>
                  </a:lnTo>
                  <a:lnTo>
                    <a:pt x="46935" y="66768"/>
                  </a:lnTo>
                  <a:lnTo>
                    <a:pt x="46955" y="66501"/>
                  </a:lnTo>
                  <a:lnTo>
                    <a:pt x="47678" y="47982"/>
                  </a:lnTo>
                  <a:lnTo>
                    <a:pt x="47697" y="47773"/>
                  </a:lnTo>
                  <a:lnTo>
                    <a:pt x="47868" y="47754"/>
                  </a:lnTo>
                  <a:lnTo>
                    <a:pt x="67053" y="46993"/>
                  </a:lnTo>
                  <a:lnTo>
                    <a:pt x="67205" y="46974"/>
                  </a:lnTo>
                  <a:lnTo>
                    <a:pt x="67358" y="46955"/>
                  </a:lnTo>
                  <a:lnTo>
                    <a:pt x="67491" y="46897"/>
                  </a:lnTo>
                  <a:lnTo>
                    <a:pt x="67624" y="46859"/>
                  </a:lnTo>
                  <a:lnTo>
                    <a:pt x="67757" y="46783"/>
                  </a:lnTo>
                  <a:lnTo>
                    <a:pt x="67871" y="46707"/>
                  </a:lnTo>
                  <a:lnTo>
                    <a:pt x="67986" y="46631"/>
                  </a:lnTo>
                  <a:lnTo>
                    <a:pt x="68081" y="46536"/>
                  </a:lnTo>
                  <a:lnTo>
                    <a:pt x="68461" y="46365"/>
                  </a:lnTo>
                  <a:lnTo>
                    <a:pt x="68785" y="46174"/>
                  </a:lnTo>
                  <a:lnTo>
                    <a:pt x="69070" y="45965"/>
                  </a:lnTo>
                  <a:lnTo>
                    <a:pt x="69318" y="45736"/>
                  </a:lnTo>
                  <a:lnTo>
                    <a:pt x="69527" y="45489"/>
                  </a:lnTo>
                  <a:lnTo>
                    <a:pt x="69699" y="45242"/>
                  </a:lnTo>
                  <a:lnTo>
                    <a:pt x="69813" y="44975"/>
                  </a:lnTo>
                  <a:lnTo>
                    <a:pt x="69908" y="44709"/>
                  </a:lnTo>
                  <a:lnTo>
                    <a:pt x="69946" y="44442"/>
                  </a:lnTo>
                  <a:lnTo>
                    <a:pt x="69965" y="44195"/>
                  </a:lnTo>
                  <a:lnTo>
                    <a:pt x="69927" y="43947"/>
                  </a:lnTo>
                  <a:lnTo>
                    <a:pt x="69870" y="43719"/>
                  </a:lnTo>
                  <a:lnTo>
                    <a:pt x="69756" y="43510"/>
                  </a:lnTo>
                  <a:lnTo>
                    <a:pt x="69622" y="43319"/>
                  </a:lnTo>
                  <a:lnTo>
                    <a:pt x="69527" y="43243"/>
                  </a:lnTo>
                  <a:lnTo>
                    <a:pt x="69432" y="43167"/>
                  </a:lnTo>
                  <a:lnTo>
                    <a:pt x="69337" y="43091"/>
                  </a:lnTo>
                  <a:lnTo>
                    <a:pt x="69223" y="43034"/>
                  </a:lnTo>
                  <a:lnTo>
                    <a:pt x="59231" y="38352"/>
                  </a:lnTo>
                  <a:lnTo>
                    <a:pt x="53407" y="35649"/>
                  </a:lnTo>
                  <a:lnTo>
                    <a:pt x="47621" y="32966"/>
                  </a:lnTo>
                  <a:lnTo>
                    <a:pt x="42273" y="30510"/>
                  </a:lnTo>
                  <a:lnTo>
                    <a:pt x="37800" y="28493"/>
                  </a:lnTo>
                  <a:lnTo>
                    <a:pt x="36011" y="27693"/>
                  </a:lnTo>
                  <a:lnTo>
                    <a:pt x="34602" y="27103"/>
                  </a:lnTo>
                  <a:lnTo>
                    <a:pt x="33632" y="26704"/>
                  </a:lnTo>
                  <a:lnTo>
                    <a:pt x="33308" y="26590"/>
                  </a:lnTo>
                  <a:lnTo>
                    <a:pt x="33118" y="26533"/>
                  </a:lnTo>
                  <a:lnTo>
                    <a:pt x="32966" y="26513"/>
                  </a:lnTo>
                  <a:lnTo>
                    <a:pt x="32794" y="26494"/>
                  </a:lnTo>
                  <a:lnTo>
                    <a:pt x="32623" y="26513"/>
                  </a:lnTo>
                  <a:lnTo>
                    <a:pt x="32452" y="26533"/>
                  </a:lnTo>
                  <a:lnTo>
                    <a:pt x="32109" y="26609"/>
                  </a:lnTo>
                  <a:lnTo>
                    <a:pt x="31766" y="26723"/>
                  </a:lnTo>
                  <a:lnTo>
                    <a:pt x="31424" y="26856"/>
                  </a:lnTo>
                  <a:lnTo>
                    <a:pt x="31100" y="27027"/>
                  </a:lnTo>
                  <a:lnTo>
                    <a:pt x="30796" y="27218"/>
                  </a:lnTo>
                  <a:lnTo>
                    <a:pt x="30510" y="27408"/>
                  </a:lnTo>
                  <a:lnTo>
                    <a:pt x="11649" y="8661"/>
                  </a:lnTo>
                  <a:lnTo>
                    <a:pt x="11592" y="8451"/>
                  </a:lnTo>
                  <a:lnTo>
                    <a:pt x="11516" y="8223"/>
                  </a:lnTo>
                  <a:lnTo>
                    <a:pt x="11459" y="7938"/>
                  </a:lnTo>
                  <a:lnTo>
                    <a:pt x="11421" y="7576"/>
                  </a:lnTo>
                  <a:lnTo>
                    <a:pt x="11421" y="7386"/>
                  </a:lnTo>
                  <a:lnTo>
                    <a:pt x="11421" y="7195"/>
                  </a:lnTo>
                  <a:lnTo>
                    <a:pt x="11440" y="6986"/>
                  </a:lnTo>
                  <a:lnTo>
                    <a:pt x="11478" y="6777"/>
                  </a:lnTo>
                  <a:lnTo>
                    <a:pt x="11535" y="6567"/>
                  </a:lnTo>
                  <a:lnTo>
                    <a:pt x="11611" y="6339"/>
                  </a:lnTo>
                  <a:lnTo>
                    <a:pt x="11649" y="6206"/>
                  </a:lnTo>
                  <a:lnTo>
                    <a:pt x="11668" y="6072"/>
                  </a:lnTo>
                  <a:lnTo>
                    <a:pt x="11668" y="5939"/>
                  </a:lnTo>
                  <a:lnTo>
                    <a:pt x="11630" y="5806"/>
                  </a:lnTo>
                  <a:lnTo>
                    <a:pt x="11592" y="5692"/>
                  </a:lnTo>
                  <a:lnTo>
                    <a:pt x="11516" y="5578"/>
                  </a:lnTo>
                  <a:lnTo>
                    <a:pt x="11440" y="5463"/>
                  </a:lnTo>
                  <a:lnTo>
                    <a:pt x="11325" y="5387"/>
                  </a:lnTo>
                  <a:lnTo>
                    <a:pt x="10298" y="4702"/>
                  </a:lnTo>
                  <a:lnTo>
                    <a:pt x="8908" y="3846"/>
                  </a:lnTo>
                  <a:lnTo>
                    <a:pt x="7290" y="2875"/>
                  </a:lnTo>
                  <a:lnTo>
                    <a:pt x="6434" y="2399"/>
                  </a:lnTo>
                  <a:lnTo>
                    <a:pt x="5578" y="1923"/>
                  </a:lnTo>
                  <a:lnTo>
                    <a:pt x="4740" y="1466"/>
                  </a:lnTo>
                  <a:lnTo>
                    <a:pt x="3941" y="1067"/>
                  </a:lnTo>
                  <a:lnTo>
                    <a:pt x="3198" y="705"/>
                  </a:lnTo>
                  <a:lnTo>
                    <a:pt x="2513" y="401"/>
                  </a:lnTo>
                  <a:lnTo>
                    <a:pt x="1904" y="172"/>
                  </a:lnTo>
                  <a:lnTo>
                    <a:pt x="1638" y="96"/>
                  </a:lnTo>
                  <a:lnTo>
                    <a:pt x="1409" y="39"/>
                  </a:lnTo>
                  <a:lnTo>
                    <a:pt x="1200"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2" name="Google Shape;1792;p27"/>
            <p:cNvGrpSpPr/>
            <p:nvPr/>
          </p:nvGrpSpPr>
          <p:grpSpPr>
            <a:xfrm>
              <a:off x="-657225" y="-3818725"/>
              <a:ext cx="2372399" cy="2350479"/>
              <a:chOff x="-657225" y="-3818725"/>
              <a:chExt cx="2372399" cy="2350479"/>
            </a:xfrm>
          </p:grpSpPr>
          <p:sp>
            <p:nvSpPr>
              <p:cNvPr id="1793" name="Google Shape;1793;p27"/>
              <p:cNvSpPr/>
              <p:nvPr/>
            </p:nvSpPr>
            <p:spPr>
              <a:xfrm>
                <a:off x="-335191" y="-3526378"/>
                <a:ext cx="1106851" cy="1131380"/>
              </a:xfrm>
              <a:custGeom>
                <a:avLst/>
                <a:gdLst/>
                <a:ahLst/>
                <a:cxnLst/>
                <a:rect l="l" t="t" r="r" b="b"/>
                <a:pathLst>
                  <a:path w="32624" h="33347" extrusionOk="0">
                    <a:moveTo>
                      <a:pt x="2112" y="1"/>
                    </a:moveTo>
                    <a:lnTo>
                      <a:pt x="0" y="2150"/>
                    </a:lnTo>
                    <a:lnTo>
                      <a:pt x="29542" y="33347"/>
                    </a:lnTo>
                    <a:lnTo>
                      <a:pt x="32623" y="30341"/>
                    </a:lnTo>
                    <a:lnTo>
                      <a:pt x="21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7"/>
              <p:cNvSpPr/>
              <p:nvPr/>
            </p:nvSpPr>
            <p:spPr>
              <a:xfrm>
                <a:off x="286283" y="-2920377"/>
                <a:ext cx="1428891" cy="1452131"/>
              </a:xfrm>
              <a:custGeom>
                <a:avLst/>
                <a:gdLst/>
                <a:ahLst/>
                <a:cxnLst/>
                <a:rect l="l" t="t" r="r" b="b"/>
                <a:pathLst>
                  <a:path w="42116" h="42801" extrusionOk="0">
                    <a:moveTo>
                      <a:pt x="4965" y="1"/>
                    </a:moveTo>
                    <a:lnTo>
                      <a:pt x="4794" y="20"/>
                    </a:lnTo>
                    <a:lnTo>
                      <a:pt x="4623" y="39"/>
                    </a:lnTo>
                    <a:lnTo>
                      <a:pt x="4281" y="115"/>
                    </a:lnTo>
                    <a:lnTo>
                      <a:pt x="3938" y="229"/>
                    </a:lnTo>
                    <a:lnTo>
                      <a:pt x="3596" y="362"/>
                    </a:lnTo>
                    <a:lnTo>
                      <a:pt x="3272" y="533"/>
                    </a:lnTo>
                    <a:lnTo>
                      <a:pt x="2968" y="724"/>
                    </a:lnTo>
                    <a:lnTo>
                      <a:pt x="2683" y="914"/>
                    </a:lnTo>
                    <a:lnTo>
                      <a:pt x="1846" y="1903"/>
                    </a:lnTo>
                    <a:lnTo>
                      <a:pt x="1560" y="2150"/>
                    </a:lnTo>
                    <a:lnTo>
                      <a:pt x="1275" y="2436"/>
                    </a:lnTo>
                    <a:lnTo>
                      <a:pt x="933" y="2816"/>
                    </a:lnTo>
                    <a:lnTo>
                      <a:pt x="762" y="3025"/>
                    </a:lnTo>
                    <a:lnTo>
                      <a:pt x="590" y="3273"/>
                    </a:lnTo>
                    <a:lnTo>
                      <a:pt x="438" y="3520"/>
                    </a:lnTo>
                    <a:lnTo>
                      <a:pt x="305" y="3786"/>
                    </a:lnTo>
                    <a:lnTo>
                      <a:pt x="172" y="4052"/>
                    </a:lnTo>
                    <a:lnTo>
                      <a:pt x="96" y="4338"/>
                    </a:lnTo>
                    <a:lnTo>
                      <a:pt x="20" y="4642"/>
                    </a:lnTo>
                    <a:lnTo>
                      <a:pt x="1" y="4927"/>
                    </a:lnTo>
                    <a:lnTo>
                      <a:pt x="39" y="5137"/>
                    </a:lnTo>
                    <a:lnTo>
                      <a:pt x="172" y="5555"/>
                    </a:lnTo>
                    <a:lnTo>
                      <a:pt x="381" y="6145"/>
                    </a:lnTo>
                    <a:lnTo>
                      <a:pt x="647" y="6906"/>
                    </a:lnTo>
                    <a:lnTo>
                      <a:pt x="1389" y="8865"/>
                    </a:lnTo>
                    <a:lnTo>
                      <a:pt x="2359" y="11338"/>
                    </a:lnTo>
                    <a:lnTo>
                      <a:pt x="3520" y="14229"/>
                    </a:lnTo>
                    <a:lnTo>
                      <a:pt x="4813" y="17425"/>
                    </a:lnTo>
                    <a:lnTo>
                      <a:pt x="6202" y="20811"/>
                    </a:lnTo>
                    <a:lnTo>
                      <a:pt x="7648" y="24292"/>
                    </a:lnTo>
                    <a:lnTo>
                      <a:pt x="9112" y="27773"/>
                    </a:lnTo>
                    <a:lnTo>
                      <a:pt x="10539" y="31121"/>
                    </a:lnTo>
                    <a:lnTo>
                      <a:pt x="11909" y="34241"/>
                    </a:lnTo>
                    <a:lnTo>
                      <a:pt x="13164" y="37037"/>
                    </a:lnTo>
                    <a:lnTo>
                      <a:pt x="13735" y="38274"/>
                    </a:lnTo>
                    <a:lnTo>
                      <a:pt x="14267" y="39396"/>
                    </a:lnTo>
                    <a:lnTo>
                      <a:pt x="14743" y="40366"/>
                    </a:lnTo>
                    <a:lnTo>
                      <a:pt x="15161" y="41203"/>
                    </a:lnTo>
                    <a:lnTo>
                      <a:pt x="15542" y="41888"/>
                    </a:lnTo>
                    <a:lnTo>
                      <a:pt x="15827" y="42382"/>
                    </a:lnTo>
                    <a:lnTo>
                      <a:pt x="15960" y="42554"/>
                    </a:lnTo>
                    <a:lnTo>
                      <a:pt x="16074" y="42687"/>
                    </a:lnTo>
                    <a:lnTo>
                      <a:pt x="16151" y="42763"/>
                    </a:lnTo>
                    <a:lnTo>
                      <a:pt x="16227" y="42801"/>
                    </a:lnTo>
                    <a:lnTo>
                      <a:pt x="16455" y="42782"/>
                    </a:lnTo>
                    <a:lnTo>
                      <a:pt x="16702" y="42744"/>
                    </a:lnTo>
                    <a:lnTo>
                      <a:pt x="16949" y="42668"/>
                    </a:lnTo>
                    <a:lnTo>
                      <a:pt x="17178" y="42573"/>
                    </a:lnTo>
                    <a:lnTo>
                      <a:pt x="17425" y="42440"/>
                    </a:lnTo>
                    <a:lnTo>
                      <a:pt x="17672" y="42306"/>
                    </a:lnTo>
                    <a:lnTo>
                      <a:pt x="17901" y="42135"/>
                    </a:lnTo>
                    <a:lnTo>
                      <a:pt x="18110" y="41945"/>
                    </a:lnTo>
                    <a:lnTo>
                      <a:pt x="18319" y="41736"/>
                    </a:lnTo>
                    <a:lnTo>
                      <a:pt x="18509" y="41526"/>
                    </a:lnTo>
                    <a:lnTo>
                      <a:pt x="18681" y="41279"/>
                    </a:lnTo>
                    <a:lnTo>
                      <a:pt x="18814" y="41051"/>
                    </a:lnTo>
                    <a:lnTo>
                      <a:pt x="18947" y="40785"/>
                    </a:lnTo>
                    <a:lnTo>
                      <a:pt x="19042" y="40518"/>
                    </a:lnTo>
                    <a:lnTo>
                      <a:pt x="19099" y="40252"/>
                    </a:lnTo>
                    <a:lnTo>
                      <a:pt x="19118" y="39986"/>
                    </a:lnTo>
                    <a:lnTo>
                      <a:pt x="19841" y="21477"/>
                    </a:lnTo>
                    <a:lnTo>
                      <a:pt x="19860" y="21325"/>
                    </a:lnTo>
                    <a:lnTo>
                      <a:pt x="19879" y="21173"/>
                    </a:lnTo>
                    <a:lnTo>
                      <a:pt x="19917" y="21039"/>
                    </a:lnTo>
                    <a:lnTo>
                      <a:pt x="19974" y="20887"/>
                    </a:lnTo>
                    <a:lnTo>
                      <a:pt x="20050" y="20773"/>
                    </a:lnTo>
                    <a:lnTo>
                      <a:pt x="20126" y="20640"/>
                    </a:lnTo>
                    <a:lnTo>
                      <a:pt x="20221" y="20526"/>
                    </a:lnTo>
                    <a:lnTo>
                      <a:pt x="20316" y="20412"/>
                    </a:lnTo>
                    <a:lnTo>
                      <a:pt x="20431" y="20317"/>
                    </a:lnTo>
                    <a:lnTo>
                      <a:pt x="20545" y="20221"/>
                    </a:lnTo>
                    <a:lnTo>
                      <a:pt x="20659" y="20145"/>
                    </a:lnTo>
                    <a:lnTo>
                      <a:pt x="20792" y="20069"/>
                    </a:lnTo>
                    <a:lnTo>
                      <a:pt x="20944" y="20031"/>
                    </a:lnTo>
                    <a:lnTo>
                      <a:pt x="21077" y="19974"/>
                    </a:lnTo>
                    <a:lnTo>
                      <a:pt x="21229" y="19955"/>
                    </a:lnTo>
                    <a:lnTo>
                      <a:pt x="21382" y="19936"/>
                    </a:lnTo>
                    <a:lnTo>
                      <a:pt x="40233" y="20031"/>
                    </a:lnTo>
                    <a:lnTo>
                      <a:pt x="40594" y="19879"/>
                    </a:lnTo>
                    <a:lnTo>
                      <a:pt x="40937" y="19689"/>
                    </a:lnTo>
                    <a:lnTo>
                      <a:pt x="41222" y="19461"/>
                    </a:lnTo>
                    <a:lnTo>
                      <a:pt x="41469" y="19232"/>
                    </a:lnTo>
                    <a:lnTo>
                      <a:pt x="41678" y="18985"/>
                    </a:lnTo>
                    <a:lnTo>
                      <a:pt x="41850" y="18738"/>
                    </a:lnTo>
                    <a:lnTo>
                      <a:pt x="41964" y="18471"/>
                    </a:lnTo>
                    <a:lnTo>
                      <a:pt x="42059" y="18205"/>
                    </a:lnTo>
                    <a:lnTo>
                      <a:pt x="42097" y="17939"/>
                    </a:lnTo>
                    <a:lnTo>
                      <a:pt x="42116" y="17691"/>
                    </a:lnTo>
                    <a:lnTo>
                      <a:pt x="42078" y="17444"/>
                    </a:lnTo>
                    <a:lnTo>
                      <a:pt x="42021" y="17216"/>
                    </a:lnTo>
                    <a:lnTo>
                      <a:pt x="41907" y="17007"/>
                    </a:lnTo>
                    <a:lnTo>
                      <a:pt x="41850" y="16912"/>
                    </a:lnTo>
                    <a:lnTo>
                      <a:pt x="41774" y="16816"/>
                    </a:lnTo>
                    <a:lnTo>
                      <a:pt x="41678" y="16740"/>
                    </a:lnTo>
                    <a:lnTo>
                      <a:pt x="41583" y="16664"/>
                    </a:lnTo>
                    <a:lnTo>
                      <a:pt x="41488" y="16588"/>
                    </a:lnTo>
                    <a:lnTo>
                      <a:pt x="41374" y="16531"/>
                    </a:lnTo>
                    <a:lnTo>
                      <a:pt x="31387" y="11852"/>
                    </a:lnTo>
                    <a:lnTo>
                      <a:pt x="25567" y="9150"/>
                    </a:lnTo>
                    <a:lnTo>
                      <a:pt x="19784" y="6468"/>
                    </a:lnTo>
                    <a:lnTo>
                      <a:pt x="14439" y="4014"/>
                    </a:lnTo>
                    <a:lnTo>
                      <a:pt x="9968" y="1998"/>
                    </a:lnTo>
                    <a:lnTo>
                      <a:pt x="8180" y="1199"/>
                    </a:lnTo>
                    <a:lnTo>
                      <a:pt x="6773" y="609"/>
                    </a:lnTo>
                    <a:lnTo>
                      <a:pt x="5802" y="210"/>
                    </a:lnTo>
                    <a:lnTo>
                      <a:pt x="5479" y="96"/>
                    </a:lnTo>
                    <a:lnTo>
                      <a:pt x="5289" y="39"/>
                    </a:lnTo>
                    <a:lnTo>
                      <a:pt x="5137" y="20"/>
                    </a:lnTo>
                    <a:lnTo>
                      <a:pt x="4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7"/>
              <p:cNvSpPr/>
              <p:nvPr/>
            </p:nvSpPr>
            <p:spPr>
              <a:xfrm>
                <a:off x="241126" y="-2875831"/>
                <a:ext cx="1426312" cy="1407584"/>
              </a:xfrm>
              <a:custGeom>
                <a:avLst/>
                <a:gdLst/>
                <a:ahLst/>
                <a:cxnLst/>
                <a:rect l="l" t="t" r="r" b="b"/>
                <a:pathLst>
                  <a:path w="42040" h="41488" extrusionOk="0">
                    <a:moveTo>
                      <a:pt x="4965" y="0"/>
                    </a:moveTo>
                    <a:lnTo>
                      <a:pt x="4813" y="19"/>
                    </a:lnTo>
                    <a:lnTo>
                      <a:pt x="4642" y="38"/>
                    </a:lnTo>
                    <a:lnTo>
                      <a:pt x="4337" y="95"/>
                    </a:lnTo>
                    <a:lnTo>
                      <a:pt x="4014" y="190"/>
                    </a:lnTo>
                    <a:lnTo>
                      <a:pt x="3690" y="324"/>
                    </a:lnTo>
                    <a:lnTo>
                      <a:pt x="3386" y="476"/>
                    </a:lnTo>
                    <a:lnTo>
                      <a:pt x="3082" y="628"/>
                    </a:lnTo>
                    <a:lnTo>
                      <a:pt x="2815" y="818"/>
                    </a:lnTo>
                    <a:lnTo>
                      <a:pt x="2549" y="989"/>
                    </a:lnTo>
                    <a:lnTo>
                      <a:pt x="2302" y="1161"/>
                    </a:lnTo>
                    <a:lnTo>
                      <a:pt x="1921" y="1484"/>
                    </a:lnTo>
                    <a:lnTo>
                      <a:pt x="1655" y="1712"/>
                    </a:lnTo>
                    <a:lnTo>
                      <a:pt x="1579" y="1807"/>
                    </a:lnTo>
                    <a:lnTo>
                      <a:pt x="1332" y="2074"/>
                    </a:lnTo>
                    <a:lnTo>
                      <a:pt x="1084" y="2378"/>
                    </a:lnTo>
                    <a:lnTo>
                      <a:pt x="780" y="2758"/>
                    </a:lnTo>
                    <a:lnTo>
                      <a:pt x="647" y="2987"/>
                    </a:lnTo>
                    <a:lnTo>
                      <a:pt x="495" y="3234"/>
                    </a:lnTo>
                    <a:lnTo>
                      <a:pt x="361" y="3500"/>
                    </a:lnTo>
                    <a:lnTo>
                      <a:pt x="247" y="3767"/>
                    </a:lnTo>
                    <a:lnTo>
                      <a:pt x="133" y="4052"/>
                    </a:lnTo>
                    <a:lnTo>
                      <a:pt x="57" y="4337"/>
                    </a:lnTo>
                    <a:lnTo>
                      <a:pt x="19" y="4623"/>
                    </a:lnTo>
                    <a:lnTo>
                      <a:pt x="0" y="4927"/>
                    </a:lnTo>
                    <a:lnTo>
                      <a:pt x="19" y="5098"/>
                    </a:lnTo>
                    <a:lnTo>
                      <a:pt x="114" y="5403"/>
                    </a:lnTo>
                    <a:lnTo>
                      <a:pt x="266" y="5840"/>
                    </a:lnTo>
                    <a:lnTo>
                      <a:pt x="495" y="6373"/>
                    </a:lnTo>
                    <a:lnTo>
                      <a:pt x="1065" y="7761"/>
                    </a:lnTo>
                    <a:lnTo>
                      <a:pt x="1845" y="9530"/>
                    </a:lnTo>
                    <a:lnTo>
                      <a:pt x="2777" y="11623"/>
                    </a:lnTo>
                    <a:lnTo>
                      <a:pt x="3862" y="13982"/>
                    </a:lnTo>
                    <a:lnTo>
                      <a:pt x="6315" y="19308"/>
                    </a:lnTo>
                    <a:lnTo>
                      <a:pt x="9017" y="25072"/>
                    </a:lnTo>
                    <a:lnTo>
                      <a:pt x="11737" y="30854"/>
                    </a:lnTo>
                    <a:lnTo>
                      <a:pt x="16473" y="40803"/>
                    </a:lnTo>
                    <a:lnTo>
                      <a:pt x="16530" y="40917"/>
                    </a:lnTo>
                    <a:lnTo>
                      <a:pt x="16587" y="41012"/>
                    </a:lnTo>
                    <a:lnTo>
                      <a:pt x="16664" y="41107"/>
                    </a:lnTo>
                    <a:lnTo>
                      <a:pt x="16759" y="41184"/>
                    </a:lnTo>
                    <a:lnTo>
                      <a:pt x="16930" y="41317"/>
                    </a:lnTo>
                    <a:lnTo>
                      <a:pt x="17120" y="41412"/>
                    </a:lnTo>
                    <a:lnTo>
                      <a:pt x="17329" y="41469"/>
                    </a:lnTo>
                    <a:lnTo>
                      <a:pt x="17558" y="41488"/>
                    </a:lnTo>
                    <a:lnTo>
                      <a:pt x="17767" y="41469"/>
                    </a:lnTo>
                    <a:lnTo>
                      <a:pt x="17995" y="41412"/>
                    </a:lnTo>
                    <a:lnTo>
                      <a:pt x="18204" y="41336"/>
                    </a:lnTo>
                    <a:lnTo>
                      <a:pt x="18414" y="41222"/>
                    </a:lnTo>
                    <a:lnTo>
                      <a:pt x="18585" y="41069"/>
                    </a:lnTo>
                    <a:lnTo>
                      <a:pt x="18756" y="40898"/>
                    </a:lnTo>
                    <a:lnTo>
                      <a:pt x="18889" y="40708"/>
                    </a:lnTo>
                    <a:lnTo>
                      <a:pt x="19003" y="40499"/>
                    </a:lnTo>
                    <a:lnTo>
                      <a:pt x="19079" y="40251"/>
                    </a:lnTo>
                    <a:lnTo>
                      <a:pt x="19098" y="40118"/>
                    </a:lnTo>
                    <a:lnTo>
                      <a:pt x="19117" y="39985"/>
                    </a:lnTo>
                    <a:lnTo>
                      <a:pt x="19821" y="21476"/>
                    </a:lnTo>
                    <a:lnTo>
                      <a:pt x="19840" y="21324"/>
                    </a:lnTo>
                    <a:lnTo>
                      <a:pt x="19878" y="21172"/>
                    </a:lnTo>
                    <a:lnTo>
                      <a:pt x="19916" y="21039"/>
                    </a:lnTo>
                    <a:lnTo>
                      <a:pt x="19973" y="20887"/>
                    </a:lnTo>
                    <a:lnTo>
                      <a:pt x="20031" y="20754"/>
                    </a:lnTo>
                    <a:lnTo>
                      <a:pt x="20107" y="20639"/>
                    </a:lnTo>
                    <a:lnTo>
                      <a:pt x="20202" y="20525"/>
                    </a:lnTo>
                    <a:lnTo>
                      <a:pt x="20297" y="20411"/>
                    </a:lnTo>
                    <a:lnTo>
                      <a:pt x="20411" y="20316"/>
                    </a:lnTo>
                    <a:lnTo>
                      <a:pt x="20525" y="20221"/>
                    </a:lnTo>
                    <a:lnTo>
                      <a:pt x="20658" y="20145"/>
                    </a:lnTo>
                    <a:lnTo>
                      <a:pt x="20791" y="20069"/>
                    </a:lnTo>
                    <a:lnTo>
                      <a:pt x="20925" y="20012"/>
                    </a:lnTo>
                    <a:lnTo>
                      <a:pt x="21058" y="19974"/>
                    </a:lnTo>
                    <a:lnTo>
                      <a:pt x="21210" y="19955"/>
                    </a:lnTo>
                    <a:lnTo>
                      <a:pt x="21362" y="19936"/>
                    </a:lnTo>
                    <a:lnTo>
                      <a:pt x="40537" y="19175"/>
                    </a:lnTo>
                    <a:lnTo>
                      <a:pt x="40670" y="19156"/>
                    </a:lnTo>
                    <a:lnTo>
                      <a:pt x="40803" y="19137"/>
                    </a:lnTo>
                    <a:lnTo>
                      <a:pt x="41050" y="19061"/>
                    </a:lnTo>
                    <a:lnTo>
                      <a:pt x="41259" y="18946"/>
                    </a:lnTo>
                    <a:lnTo>
                      <a:pt x="41469" y="18813"/>
                    </a:lnTo>
                    <a:lnTo>
                      <a:pt x="41640" y="18642"/>
                    </a:lnTo>
                    <a:lnTo>
                      <a:pt x="41773" y="18471"/>
                    </a:lnTo>
                    <a:lnTo>
                      <a:pt x="41887" y="18262"/>
                    </a:lnTo>
                    <a:lnTo>
                      <a:pt x="41963" y="18052"/>
                    </a:lnTo>
                    <a:lnTo>
                      <a:pt x="42020" y="17824"/>
                    </a:lnTo>
                    <a:lnTo>
                      <a:pt x="42039" y="17615"/>
                    </a:lnTo>
                    <a:lnTo>
                      <a:pt x="42020" y="17387"/>
                    </a:lnTo>
                    <a:lnTo>
                      <a:pt x="41963" y="17177"/>
                    </a:lnTo>
                    <a:lnTo>
                      <a:pt x="41868" y="16987"/>
                    </a:lnTo>
                    <a:lnTo>
                      <a:pt x="41754" y="16816"/>
                    </a:lnTo>
                    <a:lnTo>
                      <a:pt x="41659" y="16740"/>
                    </a:lnTo>
                    <a:lnTo>
                      <a:pt x="41583" y="16664"/>
                    </a:lnTo>
                    <a:lnTo>
                      <a:pt x="41469" y="16588"/>
                    </a:lnTo>
                    <a:lnTo>
                      <a:pt x="41354" y="16531"/>
                    </a:lnTo>
                    <a:lnTo>
                      <a:pt x="31368" y="11851"/>
                    </a:lnTo>
                    <a:lnTo>
                      <a:pt x="25566" y="9150"/>
                    </a:lnTo>
                    <a:lnTo>
                      <a:pt x="19764" y="6468"/>
                    </a:lnTo>
                    <a:lnTo>
                      <a:pt x="14419" y="4014"/>
                    </a:lnTo>
                    <a:lnTo>
                      <a:pt x="9949" y="1998"/>
                    </a:lnTo>
                    <a:lnTo>
                      <a:pt x="8161" y="1199"/>
                    </a:lnTo>
                    <a:lnTo>
                      <a:pt x="6753" y="609"/>
                    </a:lnTo>
                    <a:lnTo>
                      <a:pt x="5783" y="209"/>
                    </a:lnTo>
                    <a:lnTo>
                      <a:pt x="5478" y="95"/>
                    </a:lnTo>
                    <a:lnTo>
                      <a:pt x="5288" y="38"/>
                    </a:lnTo>
                    <a:lnTo>
                      <a:pt x="5136" y="19"/>
                    </a:lnTo>
                    <a:lnTo>
                      <a:pt x="49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7"/>
              <p:cNvSpPr/>
              <p:nvPr/>
            </p:nvSpPr>
            <p:spPr>
              <a:xfrm>
                <a:off x="1000717" y="-2329847"/>
                <a:ext cx="58118" cy="58118"/>
              </a:xfrm>
              <a:custGeom>
                <a:avLst/>
                <a:gdLst/>
                <a:ahLst/>
                <a:cxnLst/>
                <a:rect l="l" t="t" r="r" b="b"/>
                <a:pathLst>
                  <a:path w="1713" h="1713" extrusionOk="0">
                    <a:moveTo>
                      <a:pt x="856" y="0"/>
                    </a:moveTo>
                    <a:lnTo>
                      <a:pt x="704" y="19"/>
                    </a:lnTo>
                    <a:lnTo>
                      <a:pt x="533" y="57"/>
                    </a:lnTo>
                    <a:lnTo>
                      <a:pt x="381" y="133"/>
                    </a:lnTo>
                    <a:lnTo>
                      <a:pt x="248" y="247"/>
                    </a:lnTo>
                    <a:lnTo>
                      <a:pt x="133" y="381"/>
                    </a:lnTo>
                    <a:lnTo>
                      <a:pt x="57" y="533"/>
                    </a:lnTo>
                    <a:lnTo>
                      <a:pt x="0" y="685"/>
                    </a:lnTo>
                    <a:lnTo>
                      <a:pt x="0" y="837"/>
                    </a:lnTo>
                    <a:lnTo>
                      <a:pt x="0" y="1008"/>
                    </a:lnTo>
                    <a:lnTo>
                      <a:pt x="57" y="1180"/>
                    </a:lnTo>
                    <a:lnTo>
                      <a:pt x="133" y="1313"/>
                    </a:lnTo>
                    <a:lnTo>
                      <a:pt x="229" y="1465"/>
                    </a:lnTo>
                    <a:lnTo>
                      <a:pt x="362" y="1560"/>
                    </a:lnTo>
                    <a:lnTo>
                      <a:pt x="514" y="1655"/>
                    </a:lnTo>
                    <a:lnTo>
                      <a:pt x="666" y="1693"/>
                    </a:lnTo>
                    <a:lnTo>
                      <a:pt x="837" y="1712"/>
                    </a:lnTo>
                    <a:lnTo>
                      <a:pt x="1008" y="1693"/>
                    </a:lnTo>
                    <a:lnTo>
                      <a:pt x="1161" y="1655"/>
                    </a:lnTo>
                    <a:lnTo>
                      <a:pt x="1313" y="1579"/>
                    </a:lnTo>
                    <a:lnTo>
                      <a:pt x="1446" y="1465"/>
                    </a:lnTo>
                    <a:lnTo>
                      <a:pt x="1560" y="1332"/>
                    </a:lnTo>
                    <a:lnTo>
                      <a:pt x="1636" y="1199"/>
                    </a:lnTo>
                    <a:lnTo>
                      <a:pt x="1693" y="1027"/>
                    </a:lnTo>
                    <a:lnTo>
                      <a:pt x="1712" y="875"/>
                    </a:lnTo>
                    <a:lnTo>
                      <a:pt x="1693" y="704"/>
                    </a:lnTo>
                    <a:lnTo>
                      <a:pt x="1655" y="552"/>
                    </a:lnTo>
                    <a:lnTo>
                      <a:pt x="1579" y="400"/>
                    </a:lnTo>
                    <a:lnTo>
                      <a:pt x="1465" y="266"/>
                    </a:lnTo>
                    <a:lnTo>
                      <a:pt x="1332" y="152"/>
                    </a:lnTo>
                    <a:lnTo>
                      <a:pt x="1180" y="57"/>
                    </a:lnTo>
                    <a:lnTo>
                      <a:pt x="1027" y="19"/>
                    </a:lnTo>
                    <a:lnTo>
                      <a:pt x="8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7"/>
              <p:cNvSpPr/>
              <p:nvPr/>
            </p:nvSpPr>
            <p:spPr>
              <a:xfrm>
                <a:off x="1140767" y="-2329847"/>
                <a:ext cx="58118" cy="58118"/>
              </a:xfrm>
              <a:custGeom>
                <a:avLst/>
                <a:gdLst/>
                <a:ahLst/>
                <a:cxnLst/>
                <a:rect l="l" t="t" r="r" b="b"/>
                <a:pathLst>
                  <a:path w="1713" h="1713" extrusionOk="0">
                    <a:moveTo>
                      <a:pt x="875" y="0"/>
                    </a:moveTo>
                    <a:lnTo>
                      <a:pt x="704" y="19"/>
                    </a:lnTo>
                    <a:lnTo>
                      <a:pt x="552" y="57"/>
                    </a:lnTo>
                    <a:lnTo>
                      <a:pt x="400" y="133"/>
                    </a:lnTo>
                    <a:lnTo>
                      <a:pt x="266" y="247"/>
                    </a:lnTo>
                    <a:lnTo>
                      <a:pt x="152" y="381"/>
                    </a:lnTo>
                    <a:lnTo>
                      <a:pt x="76" y="533"/>
                    </a:lnTo>
                    <a:lnTo>
                      <a:pt x="19" y="685"/>
                    </a:lnTo>
                    <a:lnTo>
                      <a:pt x="0" y="837"/>
                    </a:lnTo>
                    <a:lnTo>
                      <a:pt x="19" y="1008"/>
                    </a:lnTo>
                    <a:lnTo>
                      <a:pt x="57" y="1180"/>
                    </a:lnTo>
                    <a:lnTo>
                      <a:pt x="133" y="1313"/>
                    </a:lnTo>
                    <a:lnTo>
                      <a:pt x="247" y="1465"/>
                    </a:lnTo>
                    <a:lnTo>
                      <a:pt x="381" y="1560"/>
                    </a:lnTo>
                    <a:lnTo>
                      <a:pt x="533" y="1655"/>
                    </a:lnTo>
                    <a:lnTo>
                      <a:pt x="685" y="1693"/>
                    </a:lnTo>
                    <a:lnTo>
                      <a:pt x="856" y="1712"/>
                    </a:lnTo>
                    <a:lnTo>
                      <a:pt x="1008" y="1693"/>
                    </a:lnTo>
                    <a:lnTo>
                      <a:pt x="1180" y="1655"/>
                    </a:lnTo>
                    <a:lnTo>
                      <a:pt x="1332" y="1579"/>
                    </a:lnTo>
                    <a:lnTo>
                      <a:pt x="1465" y="1465"/>
                    </a:lnTo>
                    <a:lnTo>
                      <a:pt x="1579" y="1332"/>
                    </a:lnTo>
                    <a:lnTo>
                      <a:pt x="1655" y="1199"/>
                    </a:lnTo>
                    <a:lnTo>
                      <a:pt x="1693" y="1027"/>
                    </a:lnTo>
                    <a:lnTo>
                      <a:pt x="1712" y="875"/>
                    </a:lnTo>
                    <a:lnTo>
                      <a:pt x="1712" y="704"/>
                    </a:lnTo>
                    <a:lnTo>
                      <a:pt x="1655" y="552"/>
                    </a:lnTo>
                    <a:lnTo>
                      <a:pt x="1579" y="400"/>
                    </a:lnTo>
                    <a:lnTo>
                      <a:pt x="1465" y="266"/>
                    </a:lnTo>
                    <a:lnTo>
                      <a:pt x="1332" y="152"/>
                    </a:lnTo>
                    <a:lnTo>
                      <a:pt x="1199" y="57"/>
                    </a:lnTo>
                    <a:lnTo>
                      <a:pt x="1027" y="19"/>
                    </a:lnTo>
                    <a:lnTo>
                      <a:pt x="8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7"/>
              <p:cNvSpPr/>
              <p:nvPr/>
            </p:nvSpPr>
            <p:spPr>
              <a:xfrm>
                <a:off x="1281428" y="-2329847"/>
                <a:ext cx="58118" cy="58118"/>
              </a:xfrm>
              <a:custGeom>
                <a:avLst/>
                <a:gdLst/>
                <a:ahLst/>
                <a:cxnLst/>
                <a:rect l="l" t="t" r="r" b="b"/>
                <a:pathLst>
                  <a:path w="1713" h="1713" extrusionOk="0">
                    <a:moveTo>
                      <a:pt x="857" y="0"/>
                    </a:moveTo>
                    <a:lnTo>
                      <a:pt x="705" y="19"/>
                    </a:lnTo>
                    <a:lnTo>
                      <a:pt x="534" y="57"/>
                    </a:lnTo>
                    <a:lnTo>
                      <a:pt x="381" y="133"/>
                    </a:lnTo>
                    <a:lnTo>
                      <a:pt x="248" y="247"/>
                    </a:lnTo>
                    <a:lnTo>
                      <a:pt x="134" y="381"/>
                    </a:lnTo>
                    <a:lnTo>
                      <a:pt x="58" y="533"/>
                    </a:lnTo>
                    <a:lnTo>
                      <a:pt x="20" y="685"/>
                    </a:lnTo>
                    <a:lnTo>
                      <a:pt x="1" y="837"/>
                    </a:lnTo>
                    <a:lnTo>
                      <a:pt x="1" y="1008"/>
                    </a:lnTo>
                    <a:lnTo>
                      <a:pt x="58" y="1180"/>
                    </a:lnTo>
                    <a:lnTo>
                      <a:pt x="134" y="1313"/>
                    </a:lnTo>
                    <a:lnTo>
                      <a:pt x="229" y="1465"/>
                    </a:lnTo>
                    <a:lnTo>
                      <a:pt x="381" y="1560"/>
                    </a:lnTo>
                    <a:lnTo>
                      <a:pt x="515" y="1655"/>
                    </a:lnTo>
                    <a:lnTo>
                      <a:pt x="686" y="1693"/>
                    </a:lnTo>
                    <a:lnTo>
                      <a:pt x="838" y="1712"/>
                    </a:lnTo>
                    <a:lnTo>
                      <a:pt x="1009" y="1693"/>
                    </a:lnTo>
                    <a:lnTo>
                      <a:pt x="1161" y="1655"/>
                    </a:lnTo>
                    <a:lnTo>
                      <a:pt x="1314" y="1579"/>
                    </a:lnTo>
                    <a:lnTo>
                      <a:pt x="1447" y="1465"/>
                    </a:lnTo>
                    <a:lnTo>
                      <a:pt x="1561" y="1332"/>
                    </a:lnTo>
                    <a:lnTo>
                      <a:pt x="1637" y="1199"/>
                    </a:lnTo>
                    <a:lnTo>
                      <a:pt x="1694" y="1027"/>
                    </a:lnTo>
                    <a:lnTo>
                      <a:pt x="1713" y="875"/>
                    </a:lnTo>
                    <a:lnTo>
                      <a:pt x="1694" y="704"/>
                    </a:lnTo>
                    <a:lnTo>
                      <a:pt x="1656" y="552"/>
                    </a:lnTo>
                    <a:lnTo>
                      <a:pt x="1580" y="400"/>
                    </a:lnTo>
                    <a:lnTo>
                      <a:pt x="1466" y="266"/>
                    </a:lnTo>
                    <a:lnTo>
                      <a:pt x="1333" y="152"/>
                    </a:lnTo>
                    <a:lnTo>
                      <a:pt x="1180" y="57"/>
                    </a:lnTo>
                    <a:lnTo>
                      <a:pt x="1028" y="19"/>
                    </a:lnTo>
                    <a:lnTo>
                      <a:pt x="8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7"/>
              <p:cNvSpPr/>
              <p:nvPr/>
            </p:nvSpPr>
            <p:spPr>
              <a:xfrm>
                <a:off x="-366810" y="-3494758"/>
                <a:ext cx="871292" cy="887442"/>
              </a:xfrm>
              <a:custGeom>
                <a:avLst/>
                <a:gdLst/>
                <a:ahLst/>
                <a:cxnLst/>
                <a:rect l="l" t="t" r="r" b="b"/>
                <a:pathLst>
                  <a:path w="25681" h="26157" extrusionOk="0">
                    <a:moveTo>
                      <a:pt x="2169" y="1"/>
                    </a:moveTo>
                    <a:lnTo>
                      <a:pt x="0" y="2112"/>
                    </a:lnTo>
                    <a:lnTo>
                      <a:pt x="22732" y="26157"/>
                    </a:lnTo>
                    <a:lnTo>
                      <a:pt x="25680" y="23341"/>
                    </a:lnTo>
                    <a:lnTo>
                      <a:pt x="21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7"/>
              <p:cNvSpPr/>
              <p:nvPr/>
            </p:nvSpPr>
            <p:spPr>
              <a:xfrm>
                <a:off x="-313918" y="-3440543"/>
                <a:ext cx="75557" cy="73623"/>
              </a:xfrm>
              <a:custGeom>
                <a:avLst/>
                <a:gdLst/>
                <a:ahLst/>
                <a:cxnLst/>
                <a:rect l="l" t="t" r="r" b="b"/>
                <a:pathLst>
                  <a:path w="2227" h="2170" fill="none" extrusionOk="0">
                    <a:moveTo>
                      <a:pt x="2227" y="1"/>
                    </a:moveTo>
                    <a:lnTo>
                      <a:pt x="1" y="216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7"/>
              <p:cNvSpPr/>
              <p:nvPr/>
            </p:nvSpPr>
            <p:spPr>
              <a:xfrm>
                <a:off x="-260992" y="-3385683"/>
                <a:ext cx="77490" cy="74912"/>
              </a:xfrm>
              <a:custGeom>
                <a:avLst/>
                <a:gdLst/>
                <a:ahLst/>
                <a:cxnLst/>
                <a:rect l="l" t="t" r="r" b="b"/>
                <a:pathLst>
                  <a:path w="2284" h="2208" fill="none" extrusionOk="0">
                    <a:moveTo>
                      <a:pt x="2283" y="1"/>
                    </a:moveTo>
                    <a:lnTo>
                      <a:pt x="1" y="2207"/>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7"/>
              <p:cNvSpPr/>
              <p:nvPr/>
            </p:nvSpPr>
            <p:spPr>
              <a:xfrm>
                <a:off x="-208066" y="-3331468"/>
                <a:ext cx="79424" cy="76846"/>
              </a:xfrm>
              <a:custGeom>
                <a:avLst/>
                <a:gdLst/>
                <a:ahLst/>
                <a:cxnLst/>
                <a:rect l="l" t="t" r="r" b="b"/>
                <a:pathLst>
                  <a:path w="2341" h="2265" fill="none" extrusionOk="0">
                    <a:moveTo>
                      <a:pt x="2340" y="0"/>
                    </a:moveTo>
                    <a:lnTo>
                      <a:pt x="1" y="2264"/>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7"/>
              <p:cNvSpPr/>
              <p:nvPr/>
            </p:nvSpPr>
            <p:spPr>
              <a:xfrm>
                <a:off x="-155140" y="-3277253"/>
                <a:ext cx="80714" cy="78780"/>
              </a:xfrm>
              <a:custGeom>
                <a:avLst/>
                <a:gdLst/>
                <a:ahLst/>
                <a:cxnLst/>
                <a:rect l="l" t="t" r="r" b="b"/>
                <a:pathLst>
                  <a:path w="2379" h="2322" fill="none" extrusionOk="0">
                    <a:moveTo>
                      <a:pt x="2378" y="0"/>
                    </a:moveTo>
                    <a:lnTo>
                      <a:pt x="0" y="2321"/>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7"/>
              <p:cNvSpPr/>
              <p:nvPr/>
            </p:nvSpPr>
            <p:spPr>
              <a:xfrm>
                <a:off x="-101570" y="-3223038"/>
                <a:ext cx="82003" cy="80680"/>
              </a:xfrm>
              <a:custGeom>
                <a:avLst/>
                <a:gdLst/>
                <a:ahLst/>
                <a:cxnLst/>
                <a:rect l="l" t="t" r="r" b="b"/>
                <a:pathLst>
                  <a:path w="2417" h="2378" fill="none" extrusionOk="0">
                    <a:moveTo>
                      <a:pt x="2416" y="0"/>
                    </a:moveTo>
                    <a:lnTo>
                      <a:pt x="0" y="2378"/>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7"/>
              <p:cNvSpPr/>
              <p:nvPr/>
            </p:nvSpPr>
            <p:spPr>
              <a:xfrm>
                <a:off x="-48644" y="-3168823"/>
                <a:ext cx="83903" cy="81969"/>
              </a:xfrm>
              <a:custGeom>
                <a:avLst/>
                <a:gdLst/>
                <a:ahLst/>
                <a:cxnLst/>
                <a:rect l="l" t="t" r="r" b="b"/>
                <a:pathLst>
                  <a:path w="2473" h="2416" fill="none" extrusionOk="0">
                    <a:moveTo>
                      <a:pt x="2473" y="0"/>
                    </a:moveTo>
                    <a:lnTo>
                      <a:pt x="0" y="2416"/>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7"/>
              <p:cNvSpPr/>
              <p:nvPr/>
            </p:nvSpPr>
            <p:spPr>
              <a:xfrm>
                <a:off x="4248" y="-3113997"/>
                <a:ext cx="85871" cy="83292"/>
              </a:xfrm>
              <a:custGeom>
                <a:avLst/>
                <a:gdLst/>
                <a:ahLst/>
                <a:cxnLst/>
                <a:rect l="l" t="t" r="r" b="b"/>
                <a:pathLst>
                  <a:path w="2531" h="2455" fill="none" extrusionOk="0">
                    <a:moveTo>
                      <a:pt x="2531" y="1"/>
                    </a:moveTo>
                    <a:lnTo>
                      <a:pt x="1" y="2455"/>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7"/>
              <p:cNvSpPr/>
              <p:nvPr/>
            </p:nvSpPr>
            <p:spPr>
              <a:xfrm>
                <a:off x="57175" y="-3059782"/>
                <a:ext cx="87804" cy="85226"/>
              </a:xfrm>
              <a:custGeom>
                <a:avLst/>
                <a:gdLst/>
                <a:ahLst/>
                <a:cxnLst/>
                <a:rect l="l" t="t" r="r" b="b"/>
                <a:pathLst>
                  <a:path w="2588" h="2512" fill="none" extrusionOk="0">
                    <a:moveTo>
                      <a:pt x="2588" y="1"/>
                    </a:moveTo>
                    <a:lnTo>
                      <a:pt x="1" y="2512"/>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7"/>
              <p:cNvSpPr/>
              <p:nvPr/>
            </p:nvSpPr>
            <p:spPr>
              <a:xfrm>
                <a:off x="110101" y="-3005567"/>
                <a:ext cx="89094" cy="87160"/>
              </a:xfrm>
              <a:custGeom>
                <a:avLst/>
                <a:gdLst/>
                <a:ahLst/>
                <a:cxnLst/>
                <a:rect l="l" t="t" r="r" b="b"/>
                <a:pathLst>
                  <a:path w="2626" h="2569" fill="none" extrusionOk="0">
                    <a:moveTo>
                      <a:pt x="2626" y="1"/>
                    </a:moveTo>
                    <a:lnTo>
                      <a:pt x="1" y="256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7"/>
              <p:cNvSpPr/>
              <p:nvPr/>
            </p:nvSpPr>
            <p:spPr>
              <a:xfrm>
                <a:off x="163027" y="-2951352"/>
                <a:ext cx="91027" cy="89094"/>
              </a:xfrm>
              <a:custGeom>
                <a:avLst/>
                <a:gdLst/>
                <a:ahLst/>
                <a:cxnLst/>
                <a:rect l="l" t="t" r="r" b="b"/>
                <a:pathLst>
                  <a:path w="2683" h="2626" fill="none" extrusionOk="0">
                    <a:moveTo>
                      <a:pt x="2683" y="1"/>
                    </a:moveTo>
                    <a:lnTo>
                      <a:pt x="0" y="2626"/>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7"/>
              <p:cNvSpPr/>
              <p:nvPr/>
            </p:nvSpPr>
            <p:spPr>
              <a:xfrm>
                <a:off x="215953" y="-2897137"/>
                <a:ext cx="92961" cy="91027"/>
              </a:xfrm>
              <a:custGeom>
                <a:avLst/>
                <a:gdLst/>
                <a:ahLst/>
                <a:cxnLst/>
                <a:rect l="l" t="t" r="r" b="b"/>
                <a:pathLst>
                  <a:path w="2740" h="2683" fill="none" extrusionOk="0">
                    <a:moveTo>
                      <a:pt x="2739" y="0"/>
                    </a:moveTo>
                    <a:lnTo>
                      <a:pt x="0" y="2683"/>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7"/>
              <p:cNvSpPr/>
              <p:nvPr/>
            </p:nvSpPr>
            <p:spPr>
              <a:xfrm>
                <a:off x="268879" y="-2842922"/>
                <a:ext cx="94895" cy="92317"/>
              </a:xfrm>
              <a:custGeom>
                <a:avLst/>
                <a:gdLst/>
                <a:ahLst/>
                <a:cxnLst/>
                <a:rect l="l" t="t" r="r" b="b"/>
                <a:pathLst>
                  <a:path w="2797" h="2721" fill="none" extrusionOk="0">
                    <a:moveTo>
                      <a:pt x="2796" y="0"/>
                    </a:moveTo>
                    <a:lnTo>
                      <a:pt x="0" y="2721"/>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7"/>
              <p:cNvSpPr/>
              <p:nvPr/>
            </p:nvSpPr>
            <p:spPr>
              <a:xfrm>
                <a:off x="322415" y="-2788062"/>
                <a:ext cx="96218" cy="93606"/>
              </a:xfrm>
              <a:custGeom>
                <a:avLst/>
                <a:gdLst/>
                <a:ahLst/>
                <a:cxnLst/>
                <a:rect l="l" t="t" r="r" b="b"/>
                <a:pathLst>
                  <a:path w="2836" h="2759" fill="none" extrusionOk="0">
                    <a:moveTo>
                      <a:pt x="2835" y="0"/>
                    </a:moveTo>
                    <a:lnTo>
                      <a:pt x="1" y="275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7"/>
              <p:cNvSpPr/>
              <p:nvPr/>
            </p:nvSpPr>
            <p:spPr>
              <a:xfrm>
                <a:off x="375341" y="-2733847"/>
                <a:ext cx="98152" cy="95540"/>
              </a:xfrm>
              <a:custGeom>
                <a:avLst/>
                <a:gdLst/>
                <a:ahLst/>
                <a:cxnLst/>
                <a:rect l="l" t="t" r="r" b="b"/>
                <a:pathLst>
                  <a:path w="2893" h="2816" fill="none" extrusionOk="0">
                    <a:moveTo>
                      <a:pt x="2892" y="0"/>
                    </a:moveTo>
                    <a:lnTo>
                      <a:pt x="1" y="2815"/>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7"/>
              <p:cNvSpPr/>
              <p:nvPr/>
            </p:nvSpPr>
            <p:spPr>
              <a:xfrm>
                <a:off x="-653357" y="-3818725"/>
                <a:ext cx="391761" cy="361464"/>
              </a:xfrm>
              <a:custGeom>
                <a:avLst/>
                <a:gdLst/>
                <a:ahLst/>
                <a:cxnLst/>
                <a:rect l="l" t="t" r="r" b="b"/>
                <a:pathLst>
                  <a:path w="11547" h="10654" extrusionOk="0">
                    <a:moveTo>
                      <a:pt x="913" y="1"/>
                    </a:moveTo>
                    <a:lnTo>
                      <a:pt x="761" y="20"/>
                    </a:lnTo>
                    <a:lnTo>
                      <a:pt x="666" y="77"/>
                    </a:lnTo>
                    <a:lnTo>
                      <a:pt x="514" y="172"/>
                    </a:lnTo>
                    <a:lnTo>
                      <a:pt x="286" y="343"/>
                    </a:lnTo>
                    <a:lnTo>
                      <a:pt x="171" y="438"/>
                    </a:lnTo>
                    <a:lnTo>
                      <a:pt x="76" y="533"/>
                    </a:lnTo>
                    <a:lnTo>
                      <a:pt x="0" y="628"/>
                    </a:lnTo>
                    <a:lnTo>
                      <a:pt x="0" y="685"/>
                    </a:lnTo>
                    <a:lnTo>
                      <a:pt x="0" y="723"/>
                    </a:lnTo>
                    <a:lnTo>
                      <a:pt x="19" y="914"/>
                    </a:lnTo>
                    <a:lnTo>
                      <a:pt x="95" y="1123"/>
                    </a:lnTo>
                    <a:lnTo>
                      <a:pt x="171" y="1332"/>
                    </a:lnTo>
                    <a:lnTo>
                      <a:pt x="286" y="1579"/>
                    </a:lnTo>
                    <a:lnTo>
                      <a:pt x="552" y="2112"/>
                    </a:lnTo>
                    <a:lnTo>
                      <a:pt x="875" y="2702"/>
                    </a:lnTo>
                    <a:lnTo>
                      <a:pt x="1275" y="3330"/>
                    </a:lnTo>
                    <a:lnTo>
                      <a:pt x="1712" y="3995"/>
                    </a:lnTo>
                    <a:lnTo>
                      <a:pt x="2169" y="4661"/>
                    </a:lnTo>
                    <a:lnTo>
                      <a:pt x="2663" y="5365"/>
                    </a:lnTo>
                    <a:lnTo>
                      <a:pt x="3672" y="6735"/>
                    </a:lnTo>
                    <a:lnTo>
                      <a:pt x="4642" y="8028"/>
                    </a:lnTo>
                    <a:lnTo>
                      <a:pt x="5460" y="9150"/>
                    </a:lnTo>
                    <a:lnTo>
                      <a:pt x="5802" y="9607"/>
                    </a:lnTo>
                    <a:lnTo>
                      <a:pt x="6068" y="10006"/>
                    </a:lnTo>
                    <a:lnTo>
                      <a:pt x="6144" y="10101"/>
                    </a:lnTo>
                    <a:lnTo>
                      <a:pt x="6240" y="10197"/>
                    </a:lnTo>
                    <a:lnTo>
                      <a:pt x="6354" y="10273"/>
                    </a:lnTo>
                    <a:lnTo>
                      <a:pt x="6468" y="10311"/>
                    </a:lnTo>
                    <a:lnTo>
                      <a:pt x="6582" y="10349"/>
                    </a:lnTo>
                    <a:lnTo>
                      <a:pt x="6715" y="10368"/>
                    </a:lnTo>
                    <a:lnTo>
                      <a:pt x="6848" y="10349"/>
                    </a:lnTo>
                    <a:lnTo>
                      <a:pt x="6962" y="10311"/>
                    </a:lnTo>
                    <a:lnTo>
                      <a:pt x="7210" y="10235"/>
                    </a:lnTo>
                    <a:lnTo>
                      <a:pt x="7495" y="10178"/>
                    </a:lnTo>
                    <a:lnTo>
                      <a:pt x="7799" y="10140"/>
                    </a:lnTo>
                    <a:lnTo>
                      <a:pt x="8123" y="10140"/>
                    </a:lnTo>
                    <a:lnTo>
                      <a:pt x="8275" y="10159"/>
                    </a:lnTo>
                    <a:lnTo>
                      <a:pt x="8446" y="10178"/>
                    </a:lnTo>
                    <a:lnTo>
                      <a:pt x="8617" y="10216"/>
                    </a:lnTo>
                    <a:lnTo>
                      <a:pt x="8788" y="10273"/>
                    </a:lnTo>
                    <a:lnTo>
                      <a:pt x="8960" y="10349"/>
                    </a:lnTo>
                    <a:lnTo>
                      <a:pt x="9150" y="10425"/>
                    </a:lnTo>
                    <a:lnTo>
                      <a:pt x="9321" y="10539"/>
                    </a:lnTo>
                    <a:lnTo>
                      <a:pt x="9473" y="10653"/>
                    </a:lnTo>
                    <a:lnTo>
                      <a:pt x="11528" y="8656"/>
                    </a:lnTo>
                    <a:lnTo>
                      <a:pt x="11471" y="8447"/>
                    </a:lnTo>
                    <a:lnTo>
                      <a:pt x="11395" y="8218"/>
                    </a:lnTo>
                    <a:lnTo>
                      <a:pt x="11337" y="7933"/>
                    </a:lnTo>
                    <a:lnTo>
                      <a:pt x="11299" y="7571"/>
                    </a:lnTo>
                    <a:lnTo>
                      <a:pt x="11299" y="7381"/>
                    </a:lnTo>
                    <a:lnTo>
                      <a:pt x="11299" y="7191"/>
                    </a:lnTo>
                    <a:lnTo>
                      <a:pt x="11318" y="6982"/>
                    </a:lnTo>
                    <a:lnTo>
                      <a:pt x="11357" y="6773"/>
                    </a:lnTo>
                    <a:lnTo>
                      <a:pt x="11414" y="6563"/>
                    </a:lnTo>
                    <a:lnTo>
                      <a:pt x="11490" y="6335"/>
                    </a:lnTo>
                    <a:lnTo>
                      <a:pt x="11528" y="6202"/>
                    </a:lnTo>
                    <a:lnTo>
                      <a:pt x="11547" y="6069"/>
                    </a:lnTo>
                    <a:lnTo>
                      <a:pt x="11547" y="5936"/>
                    </a:lnTo>
                    <a:lnTo>
                      <a:pt x="11509" y="5802"/>
                    </a:lnTo>
                    <a:lnTo>
                      <a:pt x="11471" y="5688"/>
                    </a:lnTo>
                    <a:lnTo>
                      <a:pt x="11395" y="5574"/>
                    </a:lnTo>
                    <a:lnTo>
                      <a:pt x="11318" y="5460"/>
                    </a:lnTo>
                    <a:lnTo>
                      <a:pt x="11204" y="5384"/>
                    </a:lnTo>
                    <a:lnTo>
                      <a:pt x="10177" y="4699"/>
                    </a:lnTo>
                    <a:lnTo>
                      <a:pt x="8788" y="3843"/>
                    </a:lnTo>
                    <a:lnTo>
                      <a:pt x="7172" y="2873"/>
                    </a:lnTo>
                    <a:lnTo>
                      <a:pt x="6316" y="2397"/>
                    </a:lnTo>
                    <a:lnTo>
                      <a:pt x="5460" y="1922"/>
                    </a:lnTo>
                    <a:lnTo>
                      <a:pt x="4623" y="1465"/>
                    </a:lnTo>
                    <a:lnTo>
                      <a:pt x="3824" y="1066"/>
                    </a:lnTo>
                    <a:lnTo>
                      <a:pt x="3082" y="704"/>
                    </a:lnTo>
                    <a:lnTo>
                      <a:pt x="2397" y="400"/>
                    </a:lnTo>
                    <a:lnTo>
                      <a:pt x="1788" y="172"/>
                    </a:lnTo>
                    <a:lnTo>
                      <a:pt x="1522" y="96"/>
                    </a:lnTo>
                    <a:lnTo>
                      <a:pt x="1294" y="39"/>
                    </a:lnTo>
                    <a:lnTo>
                      <a:pt x="10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7"/>
              <p:cNvSpPr/>
              <p:nvPr/>
            </p:nvSpPr>
            <p:spPr>
              <a:xfrm>
                <a:off x="-657225" y="-3796130"/>
                <a:ext cx="364653" cy="373067"/>
              </a:xfrm>
              <a:custGeom>
                <a:avLst/>
                <a:gdLst/>
                <a:ahLst/>
                <a:cxnLst/>
                <a:rect l="l" t="t" r="r" b="b"/>
                <a:pathLst>
                  <a:path w="10748" h="10996" extrusionOk="0">
                    <a:moveTo>
                      <a:pt x="342" y="0"/>
                    </a:moveTo>
                    <a:lnTo>
                      <a:pt x="209" y="19"/>
                    </a:lnTo>
                    <a:lnTo>
                      <a:pt x="114" y="57"/>
                    </a:lnTo>
                    <a:lnTo>
                      <a:pt x="76" y="96"/>
                    </a:lnTo>
                    <a:lnTo>
                      <a:pt x="38" y="153"/>
                    </a:lnTo>
                    <a:lnTo>
                      <a:pt x="0" y="267"/>
                    </a:lnTo>
                    <a:lnTo>
                      <a:pt x="0" y="419"/>
                    </a:lnTo>
                    <a:lnTo>
                      <a:pt x="19" y="609"/>
                    </a:lnTo>
                    <a:lnTo>
                      <a:pt x="57" y="837"/>
                    </a:lnTo>
                    <a:lnTo>
                      <a:pt x="133" y="1085"/>
                    </a:lnTo>
                    <a:lnTo>
                      <a:pt x="228" y="1351"/>
                    </a:lnTo>
                    <a:lnTo>
                      <a:pt x="342" y="1655"/>
                    </a:lnTo>
                    <a:lnTo>
                      <a:pt x="628" y="2302"/>
                    </a:lnTo>
                    <a:lnTo>
                      <a:pt x="989" y="3044"/>
                    </a:lnTo>
                    <a:lnTo>
                      <a:pt x="1389" y="3805"/>
                    </a:lnTo>
                    <a:lnTo>
                      <a:pt x="1826" y="4623"/>
                    </a:lnTo>
                    <a:lnTo>
                      <a:pt x="2302" y="5441"/>
                    </a:lnTo>
                    <a:lnTo>
                      <a:pt x="2796" y="6278"/>
                    </a:lnTo>
                    <a:lnTo>
                      <a:pt x="3747" y="7857"/>
                    </a:lnTo>
                    <a:lnTo>
                      <a:pt x="4603" y="9226"/>
                    </a:lnTo>
                    <a:lnTo>
                      <a:pt x="5250" y="10234"/>
                    </a:lnTo>
                    <a:lnTo>
                      <a:pt x="5345" y="10330"/>
                    </a:lnTo>
                    <a:lnTo>
                      <a:pt x="5440" y="10425"/>
                    </a:lnTo>
                    <a:lnTo>
                      <a:pt x="5536" y="10501"/>
                    </a:lnTo>
                    <a:lnTo>
                      <a:pt x="5650" y="10558"/>
                    </a:lnTo>
                    <a:lnTo>
                      <a:pt x="5783" y="10577"/>
                    </a:lnTo>
                    <a:lnTo>
                      <a:pt x="5897" y="10596"/>
                    </a:lnTo>
                    <a:lnTo>
                      <a:pt x="6030" y="10577"/>
                    </a:lnTo>
                    <a:lnTo>
                      <a:pt x="6163" y="10558"/>
                    </a:lnTo>
                    <a:lnTo>
                      <a:pt x="6411" y="10482"/>
                    </a:lnTo>
                    <a:lnTo>
                      <a:pt x="6658" y="10425"/>
                    </a:lnTo>
                    <a:lnTo>
                      <a:pt x="6943" y="10406"/>
                    </a:lnTo>
                    <a:lnTo>
                      <a:pt x="7248" y="10425"/>
                    </a:lnTo>
                    <a:lnTo>
                      <a:pt x="7419" y="10444"/>
                    </a:lnTo>
                    <a:lnTo>
                      <a:pt x="7571" y="10482"/>
                    </a:lnTo>
                    <a:lnTo>
                      <a:pt x="7723" y="10539"/>
                    </a:lnTo>
                    <a:lnTo>
                      <a:pt x="7894" y="10596"/>
                    </a:lnTo>
                    <a:lnTo>
                      <a:pt x="8066" y="10672"/>
                    </a:lnTo>
                    <a:lnTo>
                      <a:pt x="8237" y="10767"/>
                    </a:lnTo>
                    <a:lnTo>
                      <a:pt x="8389" y="10881"/>
                    </a:lnTo>
                    <a:lnTo>
                      <a:pt x="8560" y="10995"/>
                    </a:lnTo>
                    <a:lnTo>
                      <a:pt x="10729" y="8884"/>
                    </a:lnTo>
                    <a:lnTo>
                      <a:pt x="10653" y="8694"/>
                    </a:lnTo>
                    <a:lnTo>
                      <a:pt x="10595" y="8446"/>
                    </a:lnTo>
                    <a:lnTo>
                      <a:pt x="10538" y="8161"/>
                    </a:lnTo>
                    <a:lnTo>
                      <a:pt x="10500" y="7800"/>
                    </a:lnTo>
                    <a:lnTo>
                      <a:pt x="10481" y="7609"/>
                    </a:lnTo>
                    <a:lnTo>
                      <a:pt x="10500" y="7419"/>
                    </a:lnTo>
                    <a:lnTo>
                      <a:pt x="10519" y="7210"/>
                    </a:lnTo>
                    <a:lnTo>
                      <a:pt x="10557" y="7001"/>
                    </a:lnTo>
                    <a:lnTo>
                      <a:pt x="10595" y="6791"/>
                    </a:lnTo>
                    <a:lnTo>
                      <a:pt x="10672" y="6582"/>
                    </a:lnTo>
                    <a:lnTo>
                      <a:pt x="10729" y="6449"/>
                    </a:lnTo>
                    <a:lnTo>
                      <a:pt x="10748" y="6297"/>
                    </a:lnTo>
                    <a:lnTo>
                      <a:pt x="10729" y="6164"/>
                    </a:lnTo>
                    <a:lnTo>
                      <a:pt x="10710" y="6030"/>
                    </a:lnTo>
                    <a:lnTo>
                      <a:pt x="10672" y="5916"/>
                    </a:lnTo>
                    <a:lnTo>
                      <a:pt x="10595" y="5802"/>
                    </a:lnTo>
                    <a:lnTo>
                      <a:pt x="10500" y="5688"/>
                    </a:lnTo>
                    <a:lnTo>
                      <a:pt x="10405" y="5612"/>
                    </a:lnTo>
                    <a:lnTo>
                      <a:pt x="9378" y="4927"/>
                    </a:lnTo>
                    <a:lnTo>
                      <a:pt x="8008" y="4033"/>
                    </a:lnTo>
                    <a:lnTo>
                      <a:pt x="6430" y="3025"/>
                    </a:lnTo>
                    <a:lnTo>
                      <a:pt x="5612" y="2530"/>
                    </a:lnTo>
                    <a:lnTo>
                      <a:pt x="4775" y="2036"/>
                    </a:lnTo>
                    <a:lnTo>
                      <a:pt x="3976" y="1560"/>
                    </a:lnTo>
                    <a:lnTo>
                      <a:pt x="3196" y="1123"/>
                    </a:lnTo>
                    <a:lnTo>
                      <a:pt x="2454" y="742"/>
                    </a:lnTo>
                    <a:lnTo>
                      <a:pt x="1788" y="419"/>
                    </a:lnTo>
                    <a:lnTo>
                      <a:pt x="1198" y="191"/>
                    </a:lnTo>
                    <a:lnTo>
                      <a:pt x="951" y="96"/>
                    </a:lnTo>
                    <a:lnTo>
                      <a:pt x="723" y="38"/>
                    </a:lnTo>
                    <a:lnTo>
                      <a:pt x="5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7"/>
              <p:cNvSpPr/>
              <p:nvPr/>
            </p:nvSpPr>
            <p:spPr>
              <a:xfrm>
                <a:off x="-473952" y="-3543137"/>
                <a:ext cx="54250" cy="53572"/>
              </a:xfrm>
              <a:custGeom>
                <a:avLst/>
                <a:gdLst/>
                <a:ahLst/>
                <a:cxnLst/>
                <a:rect l="l" t="t" r="r" b="b"/>
                <a:pathLst>
                  <a:path w="1599" h="1579" extrusionOk="0">
                    <a:moveTo>
                      <a:pt x="666" y="0"/>
                    </a:moveTo>
                    <a:lnTo>
                      <a:pt x="514" y="38"/>
                    </a:lnTo>
                    <a:lnTo>
                      <a:pt x="362" y="114"/>
                    </a:lnTo>
                    <a:lnTo>
                      <a:pt x="248" y="209"/>
                    </a:lnTo>
                    <a:lnTo>
                      <a:pt x="134" y="343"/>
                    </a:lnTo>
                    <a:lnTo>
                      <a:pt x="57" y="476"/>
                    </a:lnTo>
                    <a:lnTo>
                      <a:pt x="19" y="628"/>
                    </a:lnTo>
                    <a:lnTo>
                      <a:pt x="0" y="780"/>
                    </a:lnTo>
                    <a:lnTo>
                      <a:pt x="19" y="932"/>
                    </a:lnTo>
                    <a:lnTo>
                      <a:pt x="57" y="1084"/>
                    </a:lnTo>
                    <a:lnTo>
                      <a:pt x="134" y="1218"/>
                    </a:lnTo>
                    <a:lnTo>
                      <a:pt x="229" y="1351"/>
                    </a:lnTo>
                    <a:lnTo>
                      <a:pt x="362" y="1446"/>
                    </a:lnTo>
                    <a:lnTo>
                      <a:pt x="495" y="1522"/>
                    </a:lnTo>
                    <a:lnTo>
                      <a:pt x="647" y="1560"/>
                    </a:lnTo>
                    <a:lnTo>
                      <a:pt x="799" y="1579"/>
                    </a:lnTo>
                    <a:lnTo>
                      <a:pt x="952" y="1579"/>
                    </a:lnTo>
                    <a:lnTo>
                      <a:pt x="1085" y="1522"/>
                    </a:lnTo>
                    <a:lnTo>
                      <a:pt x="1237" y="1465"/>
                    </a:lnTo>
                    <a:lnTo>
                      <a:pt x="1351" y="1351"/>
                    </a:lnTo>
                    <a:lnTo>
                      <a:pt x="1465" y="1237"/>
                    </a:lnTo>
                    <a:lnTo>
                      <a:pt x="1541" y="1103"/>
                    </a:lnTo>
                    <a:lnTo>
                      <a:pt x="1579" y="951"/>
                    </a:lnTo>
                    <a:lnTo>
                      <a:pt x="1598" y="799"/>
                    </a:lnTo>
                    <a:lnTo>
                      <a:pt x="1579" y="647"/>
                    </a:lnTo>
                    <a:lnTo>
                      <a:pt x="1541" y="495"/>
                    </a:lnTo>
                    <a:lnTo>
                      <a:pt x="1465" y="362"/>
                    </a:lnTo>
                    <a:lnTo>
                      <a:pt x="1370" y="228"/>
                    </a:lnTo>
                    <a:lnTo>
                      <a:pt x="1256" y="133"/>
                    </a:lnTo>
                    <a:lnTo>
                      <a:pt x="1104" y="57"/>
                    </a:lnTo>
                    <a:lnTo>
                      <a:pt x="9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7"/>
              <p:cNvSpPr/>
              <p:nvPr/>
            </p:nvSpPr>
            <p:spPr>
              <a:xfrm>
                <a:off x="-526878" y="-3625105"/>
                <a:ext cx="54250" cy="54250"/>
              </a:xfrm>
              <a:custGeom>
                <a:avLst/>
                <a:gdLst/>
                <a:ahLst/>
                <a:cxnLst/>
                <a:rect l="l" t="t" r="r" b="b"/>
                <a:pathLst>
                  <a:path w="1599" h="1599" extrusionOk="0">
                    <a:moveTo>
                      <a:pt x="800" y="0"/>
                    </a:moveTo>
                    <a:lnTo>
                      <a:pt x="647" y="19"/>
                    </a:lnTo>
                    <a:lnTo>
                      <a:pt x="495" y="57"/>
                    </a:lnTo>
                    <a:lnTo>
                      <a:pt x="362" y="133"/>
                    </a:lnTo>
                    <a:lnTo>
                      <a:pt x="248" y="229"/>
                    </a:lnTo>
                    <a:lnTo>
                      <a:pt x="134" y="362"/>
                    </a:lnTo>
                    <a:lnTo>
                      <a:pt x="58" y="495"/>
                    </a:lnTo>
                    <a:lnTo>
                      <a:pt x="20" y="647"/>
                    </a:lnTo>
                    <a:lnTo>
                      <a:pt x="1" y="799"/>
                    </a:lnTo>
                    <a:lnTo>
                      <a:pt x="20" y="951"/>
                    </a:lnTo>
                    <a:lnTo>
                      <a:pt x="58" y="1085"/>
                    </a:lnTo>
                    <a:lnTo>
                      <a:pt x="134" y="1237"/>
                    </a:lnTo>
                    <a:lnTo>
                      <a:pt x="229" y="1351"/>
                    </a:lnTo>
                    <a:lnTo>
                      <a:pt x="343" y="1465"/>
                    </a:lnTo>
                    <a:lnTo>
                      <a:pt x="495" y="1541"/>
                    </a:lnTo>
                    <a:lnTo>
                      <a:pt x="628" y="1579"/>
                    </a:lnTo>
                    <a:lnTo>
                      <a:pt x="780" y="1598"/>
                    </a:lnTo>
                    <a:lnTo>
                      <a:pt x="933" y="1579"/>
                    </a:lnTo>
                    <a:lnTo>
                      <a:pt x="1085" y="1541"/>
                    </a:lnTo>
                    <a:lnTo>
                      <a:pt x="1218" y="1465"/>
                    </a:lnTo>
                    <a:lnTo>
                      <a:pt x="1351" y="1370"/>
                    </a:lnTo>
                    <a:lnTo>
                      <a:pt x="1446" y="1256"/>
                    </a:lnTo>
                    <a:lnTo>
                      <a:pt x="1522" y="1104"/>
                    </a:lnTo>
                    <a:lnTo>
                      <a:pt x="1579" y="970"/>
                    </a:lnTo>
                    <a:lnTo>
                      <a:pt x="1598" y="818"/>
                    </a:lnTo>
                    <a:lnTo>
                      <a:pt x="1579" y="666"/>
                    </a:lnTo>
                    <a:lnTo>
                      <a:pt x="1541" y="514"/>
                    </a:lnTo>
                    <a:lnTo>
                      <a:pt x="1465" y="381"/>
                    </a:lnTo>
                    <a:lnTo>
                      <a:pt x="1370" y="248"/>
                    </a:lnTo>
                    <a:lnTo>
                      <a:pt x="1237" y="133"/>
                    </a:lnTo>
                    <a:lnTo>
                      <a:pt x="1104" y="76"/>
                    </a:lnTo>
                    <a:lnTo>
                      <a:pt x="952" y="19"/>
                    </a:lnTo>
                    <a:lnTo>
                      <a:pt x="8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7"/>
              <p:cNvSpPr/>
              <p:nvPr/>
            </p:nvSpPr>
            <p:spPr>
              <a:xfrm>
                <a:off x="-582382" y="-3711584"/>
                <a:ext cx="54250" cy="54250"/>
              </a:xfrm>
              <a:custGeom>
                <a:avLst/>
                <a:gdLst/>
                <a:ahLst/>
                <a:cxnLst/>
                <a:rect l="l" t="t" r="r" b="b"/>
                <a:pathLst>
                  <a:path w="1599" h="1599" extrusionOk="0">
                    <a:moveTo>
                      <a:pt x="800" y="0"/>
                    </a:moveTo>
                    <a:lnTo>
                      <a:pt x="647" y="19"/>
                    </a:lnTo>
                    <a:lnTo>
                      <a:pt x="495" y="57"/>
                    </a:lnTo>
                    <a:lnTo>
                      <a:pt x="362" y="133"/>
                    </a:lnTo>
                    <a:lnTo>
                      <a:pt x="229" y="229"/>
                    </a:lnTo>
                    <a:lnTo>
                      <a:pt x="134" y="362"/>
                    </a:lnTo>
                    <a:lnTo>
                      <a:pt x="58" y="495"/>
                    </a:lnTo>
                    <a:lnTo>
                      <a:pt x="20" y="647"/>
                    </a:lnTo>
                    <a:lnTo>
                      <a:pt x="1" y="799"/>
                    </a:lnTo>
                    <a:lnTo>
                      <a:pt x="1" y="951"/>
                    </a:lnTo>
                    <a:lnTo>
                      <a:pt x="58" y="1085"/>
                    </a:lnTo>
                    <a:lnTo>
                      <a:pt x="115" y="1237"/>
                    </a:lnTo>
                    <a:lnTo>
                      <a:pt x="229" y="1351"/>
                    </a:lnTo>
                    <a:lnTo>
                      <a:pt x="343" y="1465"/>
                    </a:lnTo>
                    <a:lnTo>
                      <a:pt x="476" y="1541"/>
                    </a:lnTo>
                    <a:lnTo>
                      <a:pt x="628" y="1579"/>
                    </a:lnTo>
                    <a:lnTo>
                      <a:pt x="781" y="1598"/>
                    </a:lnTo>
                    <a:lnTo>
                      <a:pt x="933" y="1579"/>
                    </a:lnTo>
                    <a:lnTo>
                      <a:pt x="1085" y="1541"/>
                    </a:lnTo>
                    <a:lnTo>
                      <a:pt x="1218" y="1465"/>
                    </a:lnTo>
                    <a:lnTo>
                      <a:pt x="1351" y="1370"/>
                    </a:lnTo>
                    <a:lnTo>
                      <a:pt x="1446" y="1256"/>
                    </a:lnTo>
                    <a:lnTo>
                      <a:pt x="1522" y="1104"/>
                    </a:lnTo>
                    <a:lnTo>
                      <a:pt x="1580" y="970"/>
                    </a:lnTo>
                    <a:lnTo>
                      <a:pt x="1599" y="818"/>
                    </a:lnTo>
                    <a:lnTo>
                      <a:pt x="1580" y="666"/>
                    </a:lnTo>
                    <a:lnTo>
                      <a:pt x="1541" y="514"/>
                    </a:lnTo>
                    <a:lnTo>
                      <a:pt x="1465" y="381"/>
                    </a:lnTo>
                    <a:lnTo>
                      <a:pt x="1370" y="248"/>
                    </a:lnTo>
                    <a:lnTo>
                      <a:pt x="1237" y="133"/>
                    </a:lnTo>
                    <a:lnTo>
                      <a:pt x="1104" y="76"/>
                    </a:lnTo>
                    <a:lnTo>
                      <a:pt x="952" y="19"/>
                    </a:lnTo>
                    <a:lnTo>
                      <a:pt x="8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7"/>
              <p:cNvSpPr/>
              <p:nvPr/>
            </p:nvSpPr>
            <p:spPr>
              <a:xfrm>
                <a:off x="504433" y="-2649301"/>
                <a:ext cx="194913" cy="371099"/>
              </a:xfrm>
              <a:custGeom>
                <a:avLst/>
                <a:gdLst/>
                <a:ahLst/>
                <a:cxnLst/>
                <a:rect l="l" t="t" r="r" b="b"/>
                <a:pathLst>
                  <a:path w="5745" h="10938" extrusionOk="0">
                    <a:moveTo>
                      <a:pt x="2739" y="0"/>
                    </a:moveTo>
                    <a:lnTo>
                      <a:pt x="2587" y="19"/>
                    </a:lnTo>
                    <a:lnTo>
                      <a:pt x="2435" y="57"/>
                    </a:lnTo>
                    <a:lnTo>
                      <a:pt x="2302" y="114"/>
                    </a:lnTo>
                    <a:lnTo>
                      <a:pt x="2169" y="171"/>
                    </a:lnTo>
                    <a:lnTo>
                      <a:pt x="2017" y="247"/>
                    </a:lnTo>
                    <a:lnTo>
                      <a:pt x="1883" y="323"/>
                    </a:lnTo>
                    <a:lnTo>
                      <a:pt x="1769" y="419"/>
                    </a:lnTo>
                    <a:lnTo>
                      <a:pt x="1503" y="666"/>
                    </a:lnTo>
                    <a:lnTo>
                      <a:pt x="1275" y="932"/>
                    </a:lnTo>
                    <a:lnTo>
                      <a:pt x="1046" y="1256"/>
                    </a:lnTo>
                    <a:lnTo>
                      <a:pt x="856" y="1598"/>
                    </a:lnTo>
                    <a:lnTo>
                      <a:pt x="666" y="1978"/>
                    </a:lnTo>
                    <a:lnTo>
                      <a:pt x="495" y="2416"/>
                    </a:lnTo>
                    <a:lnTo>
                      <a:pt x="362" y="2853"/>
                    </a:lnTo>
                    <a:lnTo>
                      <a:pt x="228" y="3329"/>
                    </a:lnTo>
                    <a:lnTo>
                      <a:pt x="133" y="3843"/>
                    </a:lnTo>
                    <a:lnTo>
                      <a:pt x="57" y="4356"/>
                    </a:lnTo>
                    <a:lnTo>
                      <a:pt x="19" y="4908"/>
                    </a:lnTo>
                    <a:lnTo>
                      <a:pt x="0" y="5459"/>
                    </a:lnTo>
                    <a:lnTo>
                      <a:pt x="19" y="6030"/>
                    </a:lnTo>
                    <a:lnTo>
                      <a:pt x="57" y="6563"/>
                    </a:lnTo>
                    <a:lnTo>
                      <a:pt x="133" y="7095"/>
                    </a:lnTo>
                    <a:lnTo>
                      <a:pt x="228" y="7590"/>
                    </a:lnTo>
                    <a:lnTo>
                      <a:pt x="362" y="8066"/>
                    </a:lnTo>
                    <a:lnTo>
                      <a:pt x="495" y="8522"/>
                    </a:lnTo>
                    <a:lnTo>
                      <a:pt x="666" y="8941"/>
                    </a:lnTo>
                    <a:lnTo>
                      <a:pt x="856" y="9321"/>
                    </a:lnTo>
                    <a:lnTo>
                      <a:pt x="1046" y="9682"/>
                    </a:lnTo>
                    <a:lnTo>
                      <a:pt x="1275" y="10006"/>
                    </a:lnTo>
                    <a:lnTo>
                      <a:pt x="1503" y="10272"/>
                    </a:lnTo>
                    <a:lnTo>
                      <a:pt x="1769" y="10500"/>
                    </a:lnTo>
                    <a:lnTo>
                      <a:pt x="1883" y="10596"/>
                    </a:lnTo>
                    <a:lnTo>
                      <a:pt x="2017" y="10691"/>
                    </a:lnTo>
                    <a:lnTo>
                      <a:pt x="2169" y="10767"/>
                    </a:lnTo>
                    <a:lnTo>
                      <a:pt x="2302" y="10824"/>
                    </a:lnTo>
                    <a:lnTo>
                      <a:pt x="2435" y="10862"/>
                    </a:lnTo>
                    <a:lnTo>
                      <a:pt x="2587" y="10900"/>
                    </a:lnTo>
                    <a:lnTo>
                      <a:pt x="2739" y="10919"/>
                    </a:lnTo>
                    <a:lnTo>
                      <a:pt x="2873" y="10938"/>
                    </a:lnTo>
                    <a:lnTo>
                      <a:pt x="3025" y="10919"/>
                    </a:lnTo>
                    <a:lnTo>
                      <a:pt x="3177" y="10900"/>
                    </a:lnTo>
                    <a:lnTo>
                      <a:pt x="3310" y="10862"/>
                    </a:lnTo>
                    <a:lnTo>
                      <a:pt x="3462" y="10824"/>
                    </a:lnTo>
                    <a:lnTo>
                      <a:pt x="3595" y="10767"/>
                    </a:lnTo>
                    <a:lnTo>
                      <a:pt x="3729" y="10691"/>
                    </a:lnTo>
                    <a:lnTo>
                      <a:pt x="3862" y="10596"/>
                    </a:lnTo>
                    <a:lnTo>
                      <a:pt x="3995" y="10500"/>
                    </a:lnTo>
                    <a:lnTo>
                      <a:pt x="4242" y="10272"/>
                    </a:lnTo>
                    <a:lnTo>
                      <a:pt x="4489" y="10006"/>
                    </a:lnTo>
                    <a:lnTo>
                      <a:pt x="4699" y="9682"/>
                    </a:lnTo>
                    <a:lnTo>
                      <a:pt x="4908" y="9321"/>
                    </a:lnTo>
                    <a:lnTo>
                      <a:pt x="5098" y="8941"/>
                    </a:lnTo>
                    <a:lnTo>
                      <a:pt x="5269" y="8522"/>
                    </a:lnTo>
                    <a:lnTo>
                      <a:pt x="5402" y="8066"/>
                    </a:lnTo>
                    <a:lnTo>
                      <a:pt x="5536" y="7590"/>
                    </a:lnTo>
                    <a:lnTo>
                      <a:pt x="5631" y="7095"/>
                    </a:lnTo>
                    <a:lnTo>
                      <a:pt x="5688" y="6563"/>
                    </a:lnTo>
                    <a:lnTo>
                      <a:pt x="5745" y="6030"/>
                    </a:lnTo>
                    <a:lnTo>
                      <a:pt x="5745" y="5459"/>
                    </a:lnTo>
                    <a:lnTo>
                      <a:pt x="5745" y="4908"/>
                    </a:lnTo>
                    <a:lnTo>
                      <a:pt x="5688" y="4356"/>
                    </a:lnTo>
                    <a:lnTo>
                      <a:pt x="5631" y="3843"/>
                    </a:lnTo>
                    <a:lnTo>
                      <a:pt x="5536" y="3329"/>
                    </a:lnTo>
                    <a:lnTo>
                      <a:pt x="5402" y="2853"/>
                    </a:lnTo>
                    <a:lnTo>
                      <a:pt x="5269" y="2416"/>
                    </a:lnTo>
                    <a:lnTo>
                      <a:pt x="5098" y="1978"/>
                    </a:lnTo>
                    <a:lnTo>
                      <a:pt x="4908" y="1598"/>
                    </a:lnTo>
                    <a:lnTo>
                      <a:pt x="4699" y="1256"/>
                    </a:lnTo>
                    <a:lnTo>
                      <a:pt x="4489" y="932"/>
                    </a:lnTo>
                    <a:lnTo>
                      <a:pt x="4242" y="666"/>
                    </a:lnTo>
                    <a:lnTo>
                      <a:pt x="3995" y="419"/>
                    </a:lnTo>
                    <a:lnTo>
                      <a:pt x="3862" y="323"/>
                    </a:lnTo>
                    <a:lnTo>
                      <a:pt x="3729" y="247"/>
                    </a:lnTo>
                    <a:lnTo>
                      <a:pt x="3595" y="171"/>
                    </a:lnTo>
                    <a:lnTo>
                      <a:pt x="3462" y="114"/>
                    </a:lnTo>
                    <a:lnTo>
                      <a:pt x="3310" y="57"/>
                    </a:lnTo>
                    <a:lnTo>
                      <a:pt x="3177" y="19"/>
                    </a:lnTo>
                    <a:lnTo>
                      <a:pt x="3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7"/>
              <p:cNvSpPr/>
              <p:nvPr/>
            </p:nvSpPr>
            <p:spPr>
              <a:xfrm>
                <a:off x="552813" y="-2598988"/>
                <a:ext cx="94929" cy="188501"/>
              </a:xfrm>
              <a:custGeom>
                <a:avLst/>
                <a:gdLst/>
                <a:ahLst/>
                <a:cxnLst/>
                <a:rect l="l" t="t" r="r" b="b"/>
                <a:pathLst>
                  <a:path w="2798" h="5556" extrusionOk="0">
                    <a:moveTo>
                      <a:pt x="1447" y="1"/>
                    </a:moveTo>
                    <a:lnTo>
                      <a:pt x="1313" y="20"/>
                    </a:lnTo>
                    <a:lnTo>
                      <a:pt x="1161" y="58"/>
                    </a:lnTo>
                    <a:lnTo>
                      <a:pt x="1028" y="134"/>
                    </a:lnTo>
                    <a:lnTo>
                      <a:pt x="895" y="229"/>
                    </a:lnTo>
                    <a:lnTo>
                      <a:pt x="762" y="343"/>
                    </a:lnTo>
                    <a:lnTo>
                      <a:pt x="648" y="476"/>
                    </a:lnTo>
                    <a:lnTo>
                      <a:pt x="533" y="648"/>
                    </a:lnTo>
                    <a:lnTo>
                      <a:pt x="419" y="819"/>
                    </a:lnTo>
                    <a:lnTo>
                      <a:pt x="324" y="1009"/>
                    </a:lnTo>
                    <a:lnTo>
                      <a:pt x="248" y="1237"/>
                    </a:lnTo>
                    <a:lnTo>
                      <a:pt x="172" y="1466"/>
                    </a:lnTo>
                    <a:lnTo>
                      <a:pt x="115" y="1694"/>
                    </a:lnTo>
                    <a:lnTo>
                      <a:pt x="58" y="1960"/>
                    </a:lnTo>
                    <a:lnTo>
                      <a:pt x="20" y="2226"/>
                    </a:lnTo>
                    <a:lnTo>
                      <a:pt x="1" y="2493"/>
                    </a:lnTo>
                    <a:lnTo>
                      <a:pt x="1" y="2778"/>
                    </a:lnTo>
                    <a:lnTo>
                      <a:pt x="1" y="3063"/>
                    </a:lnTo>
                    <a:lnTo>
                      <a:pt x="20" y="3330"/>
                    </a:lnTo>
                    <a:lnTo>
                      <a:pt x="58" y="3596"/>
                    </a:lnTo>
                    <a:lnTo>
                      <a:pt x="115" y="3862"/>
                    </a:lnTo>
                    <a:lnTo>
                      <a:pt x="172" y="4110"/>
                    </a:lnTo>
                    <a:lnTo>
                      <a:pt x="248" y="4338"/>
                    </a:lnTo>
                    <a:lnTo>
                      <a:pt x="324" y="4547"/>
                    </a:lnTo>
                    <a:lnTo>
                      <a:pt x="419" y="4737"/>
                    </a:lnTo>
                    <a:lnTo>
                      <a:pt x="533" y="4928"/>
                    </a:lnTo>
                    <a:lnTo>
                      <a:pt x="648" y="5080"/>
                    </a:lnTo>
                    <a:lnTo>
                      <a:pt x="762" y="5213"/>
                    </a:lnTo>
                    <a:lnTo>
                      <a:pt x="895" y="5346"/>
                    </a:lnTo>
                    <a:lnTo>
                      <a:pt x="1028" y="5441"/>
                    </a:lnTo>
                    <a:lnTo>
                      <a:pt x="1161" y="5498"/>
                    </a:lnTo>
                    <a:lnTo>
                      <a:pt x="1313" y="5536"/>
                    </a:lnTo>
                    <a:lnTo>
                      <a:pt x="1447" y="5555"/>
                    </a:lnTo>
                    <a:lnTo>
                      <a:pt x="1561" y="5555"/>
                    </a:lnTo>
                    <a:lnTo>
                      <a:pt x="1675" y="5517"/>
                    </a:lnTo>
                    <a:lnTo>
                      <a:pt x="1789" y="5479"/>
                    </a:lnTo>
                    <a:lnTo>
                      <a:pt x="1884" y="5441"/>
                    </a:lnTo>
                    <a:lnTo>
                      <a:pt x="1998" y="5365"/>
                    </a:lnTo>
                    <a:lnTo>
                      <a:pt x="2093" y="5289"/>
                    </a:lnTo>
                    <a:lnTo>
                      <a:pt x="2264" y="5080"/>
                    </a:lnTo>
                    <a:lnTo>
                      <a:pt x="2436" y="4832"/>
                    </a:lnTo>
                    <a:lnTo>
                      <a:pt x="2588" y="4547"/>
                    </a:lnTo>
                    <a:lnTo>
                      <a:pt x="2702" y="4224"/>
                    </a:lnTo>
                    <a:lnTo>
                      <a:pt x="2797" y="3862"/>
                    </a:lnTo>
                    <a:lnTo>
                      <a:pt x="1447" y="2778"/>
                    </a:lnTo>
                    <a:lnTo>
                      <a:pt x="2797" y="1694"/>
                    </a:lnTo>
                    <a:lnTo>
                      <a:pt x="2702" y="1332"/>
                    </a:lnTo>
                    <a:lnTo>
                      <a:pt x="2588" y="1009"/>
                    </a:lnTo>
                    <a:lnTo>
                      <a:pt x="2436" y="724"/>
                    </a:lnTo>
                    <a:lnTo>
                      <a:pt x="2264" y="476"/>
                    </a:lnTo>
                    <a:lnTo>
                      <a:pt x="2093" y="286"/>
                    </a:lnTo>
                    <a:lnTo>
                      <a:pt x="1998" y="191"/>
                    </a:lnTo>
                    <a:lnTo>
                      <a:pt x="1884" y="134"/>
                    </a:lnTo>
                    <a:lnTo>
                      <a:pt x="1789" y="77"/>
                    </a:lnTo>
                    <a:lnTo>
                      <a:pt x="1675" y="39"/>
                    </a:lnTo>
                    <a:lnTo>
                      <a:pt x="1561" y="20"/>
                    </a:lnTo>
                    <a:lnTo>
                      <a:pt x="14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7"/>
              <p:cNvSpPr/>
              <p:nvPr/>
            </p:nvSpPr>
            <p:spPr>
              <a:xfrm>
                <a:off x="504433" y="-2464095"/>
                <a:ext cx="194913" cy="185889"/>
              </a:xfrm>
              <a:custGeom>
                <a:avLst/>
                <a:gdLst/>
                <a:ahLst/>
                <a:cxnLst/>
                <a:rect l="l" t="t" r="r" b="b"/>
                <a:pathLst>
                  <a:path w="5745" h="5479" extrusionOk="0">
                    <a:moveTo>
                      <a:pt x="0" y="0"/>
                    </a:moveTo>
                    <a:lnTo>
                      <a:pt x="19" y="571"/>
                    </a:lnTo>
                    <a:lnTo>
                      <a:pt x="57" y="1104"/>
                    </a:lnTo>
                    <a:lnTo>
                      <a:pt x="133" y="1636"/>
                    </a:lnTo>
                    <a:lnTo>
                      <a:pt x="228" y="2131"/>
                    </a:lnTo>
                    <a:lnTo>
                      <a:pt x="362" y="2607"/>
                    </a:lnTo>
                    <a:lnTo>
                      <a:pt x="495" y="3063"/>
                    </a:lnTo>
                    <a:lnTo>
                      <a:pt x="666" y="3482"/>
                    </a:lnTo>
                    <a:lnTo>
                      <a:pt x="856" y="3862"/>
                    </a:lnTo>
                    <a:lnTo>
                      <a:pt x="1046" y="4223"/>
                    </a:lnTo>
                    <a:lnTo>
                      <a:pt x="1275" y="4547"/>
                    </a:lnTo>
                    <a:lnTo>
                      <a:pt x="1503" y="4813"/>
                    </a:lnTo>
                    <a:lnTo>
                      <a:pt x="1769" y="5041"/>
                    </a:lnTo>
                    <a:lnTo>
                      <a:pt x="1883" y="5137"/>
                    </a:lnTo>
                    <a:lnTo>
                      <a:pt x="2017" y="5232"/>
                    </a:lnTo>
                    <a:lnTo>
                      <a:pt x="2169" y="5308"/>
                    </a:lnTo>
                    <a:lnTo>
                      <a:pt x="2302" y="5365"/>
                    </a:lnTo>
                    <a:lnTo>
                      <a:pt x="2435" y="5403"/>
                    </a:lnTo>
                    <a:lnTo>
                      <a:pt x="2587" y="5441"/>
                    </a:lnTo>
                    <a:lnTo>
                      <a:pt x="2739" y="5460"/>
                    </a:lnTo>
                    <a:lnTo>
                      <a:pt x="2873" y="5479"/>
                    </a:lnTo>
                    <a:lnTo>
                      <a:pt x="3025" y="5460"/>
                    </a:lnTo>
                    <a:lnTo>
                      <a:pt x="3177" y="5441"/>
                    </a:lnTo>
                    <a:lnTo>
                      <a:pt x="3310" y="5403"/>
                    </a:lnTo>
                    <a:lnTo>
                      <a:pt x="3462" y="5365"/>
                    </a:lnTo>
                    <a:lnTo>
                      <a:pt x="3595" y="5308"/>
                    </a:lnTo>
                    <a:lnTo>
                      <a:pt x="3729" y="5232"/>
                    </a:lnTo>
                    <a:lnTo>
                      <a:pt x="3862" y="5137"/>
                    </a:lnTo>
                    <a:lnTo>
                      <a:pt x="3995" y="5041"/>
                    </a:lnTo>
                    <a:lnTo>
                      <a:pt x="4242" y="4813"/>
                    </a:lnTo>
                    <a:lnTo>
                      <a:pt x="4489" y="4547"/>
                    </a:lnTo>
                    <a:lnTo>
                      <a:pt x="4699" y="4223"/>
                    </a:lnTo>
                    <a:lnTo>
                      <a:pt x="4908" y="3862"/>
                    </a:lnTo>
                    <a:lnTo>
                      <a:pt x="5098" y="3482"/>
                    </a:lnTo>
                    <a:lnTo>
                      <a:pt x="5269" y="3063"/>
                    </a:lnTo>
                    <a:lnTo>
                      <a:pt x="5402" y="2607"/>
                    </a:lnTo>
                    <a:lnTo>
                      <a:pt x="5536" y="2131"/>
                    </a:lnTo>
                    <a:lnTo>
                      <a:pt x="5631" y="1636"/>
                    </a:lnTo>
                    <a:lnTo>
                      <a:pt x="5688" y="1104"/>
                    </a:lnTo>
                    <a:lnTo>
                      <a:pt x="5745" y="571"/>
                    </a:lnTo>
                    <a:lnTo>
                      <a:pt x="57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7"/>
              <p:cNvSpPr/>
              <p:nvPr/>
            </p:nvSpPr>
            <p:spPr>
              <a:xfrm>
                <a:off x="674170" y="-2649301"/>
                <a:ext cx="194913" cy="371099"/>
              </a:xfrm>
              <a:custGeom>
                <a:avLst/>
                <a:gdLst/>
                <a:ahLst/>
                <a:cxnLst/>
                <a:rect l="l" t="t" r="r" b="b"/>
                <a:pathLst>
                  <a:path w="5745" h="10938" extrusionOk="0">
                    <a:moveTo>
                      <a:pt x="2720" y="0"/>
                    </a:moveTo>
                    <a:lnTo>
                      <a:pt x="2568" y="19"/>
                    </a:lnTo>
                    <a:lnTo>
                      <a:pt x="2435" y="57"/>
                    </a:lnTo>
                    <a:lnTo>
                      <a:pt x="2283" y="114"/>
                    </a:lnTo>
                    <a:lnTo>
                      <a:pt x="2150" y="171"/>
                    </a:lnTo>
                    <a:lnTo>
                      <a:pt x="2016" y="247"/>
                    </a:lnTo>
                    <a:lnTo>
                      <a:pt x="1883" y="323"/>
                    </a:lnTo>
                    <a:lnTo>
                      <a:pt x="1750" y="419"/>
                    </a:lnTo>
                    <a:lnTo>
                      <a:pt x="1503" y="666"/>
                    </a:lnTo>
                    <a:lnTo>
                      <a:pt x="1275" y="932"/>
                    </a:lnTo>
                    <a:lnTo>
                      <a:pt x="1046" y="1256"/>
                    </a:lnTo>
                    <a:lnTo>
                      <a:pt x="837" y="1598"/>
                    </a:lnTo>
                    <a:lnTo>
                      <a:pt x="647" y="1978"/>
                    </a:lnTo>
                    <a:lnTo>
                      <a:pt x="495" y="2416"/>
                    </a:lnTo>
                    <a:lnTo>
                      <a:pt x="342" y="2853"/>
                    </a:lnTo>
                    <a:lnTo>
                      <a:pt x="228" y="3329"/>
                    </a:lnTo>
                    <a:lnTo>
                      <a:pt x="133" y="3843"/>
                    </a:lnTo>
                    <a:lnTo>
                      <a:pt x="57" y="4356"/>
                    </a:lnTo>
                    <a:lnTo>
                      <a:pt x="19" y="4908"/>
                    </a:lnTo>
                    <a:lnTo>
                      <a:pt x="0" y="5459"/>
                    </a:lnTo>
                    <a:lnTo>
                      <a:pt x="19" y="6030"/>
                    </a:lnTo>
                    <a:lnTo>
                      <a:pt x="57" y="6563"/>
                    </a:lnTo>
                    <a:lnTo>
                      <a:pt x="133" y="7095"/>
                    </a:lnTo>
                    <a:lnTo>
                      <a:pt x="228" y="7590"/>
                    </a:lnTo>
                    <a:lnTo>
                      <a:pt x="342" y="8066"/>
                    </a:lnTo>
                    <a:lnTo>
                      <a:pt x="495" y="8522"/>
                    </a:lnTo>
                    <a:lnTo>
                      <a:pt x="647" y="8941"/>
                    </a:lnTo>
                    <a:lnTo>
                      <a:pt x="837" y="9321"/>
                    </a:lnTo>
                    <a:lnTo>
                      <a:pt x="1046" y="9682"/>
                    </a:lnTo>
                    <a:lnTo>
                      <a:pt x="1275" y="10006"/>
                    </a:lnTo>
                    <a:lnTo>
                      <a:pt x="1503" y="10272"/>
                    </a:lnTo>
                    <a:lnTo>
                      <a:pt x="1750" y="10500"/>
                    </a:lnTo>
                    <a:lnTo>
                      <a:pt x="1883" y="10596"/>
                    </a:lnTo>
                    <a:lnTo>
                      <a:pt x="2016" y="10691"/>
                    </a:lnTo>
                    <a:lnTo>
                      <a:pt x="2150" y="10767"/>
                    </a:lnTo>
                    <a:lnTo>
                      <a:pt x="2283" y="10824"/>
                    </a:lnTo>
                    <a:lnTo>
                      <a:pt x="2435" y="10862"/>
                    </a:lnTo>
                    <a:lnTo>
                      <a:pt x="2568" y="10900"/>
                    </a:lnTo>
                    <a:lnTo>
                      <a:pt x="2720" y="10919"/>
                    </a:lnTo>
                    <a:lnTo>
                      <a:pt x="2872" y="10938"/>
                    </a:lnTo>
                    <a:lnTo>
                      <a:pt x="3025" y="10919"/>
                    </a:lnTo>
                    <a:lnTo>
                      <a:pt x="3158" y="10900"/>
                    </a:lnTo>
                    <a:lnTo>
                      <a:pt x="3310" y="10862"/>
                    </a:lnTo>
                    <a:lnTo>
                      <a:pt x="3443" y="10824"/>
                    </a:lnTo>
                    <a:lnTo>
                      <a:pt x="3595" y="10767"/>
                    </a:lnTo>
                    <a:lnTo>
                      <a:pt x="3728" y="10691"/>
                    </a:lnTo>
                    <a:lnTo>
                      <a:pt x="3862" y="10596"/>
                    </a:lnTo>
                    <a:lnTo>
                      <a:pt x="3995" y="10500"/>
                    </a:lnTo>
                    <a:lnTo>
                      <a:pt x="4242" y="10272"/>
                    </a:lnTo>
                    <a:lnTo>
                      <a:pt x="4470" y="10006"/>
                    </a:lnTo>
                    <a:lnTo>
                      <a:pt x="4699" y="9682"/>
                    </a:lnTo>
                    <a:lnTo>
                      <a:pt x="4908" y="9321"/>
                    </a:lnTo>
                    <a:lnTo>
                      <a:pt x="5079" y="8941"/>
                    </a:lnTo>
                    <a:lnTo>
                      <a:pt x="5250" y="8522"/>
                    </a:lnTo>
                    <a:lnTo>
                      <a:pt x="5402" y="8066"/>
                    </a:lnTo>
                    <a:lnTo>
                      <a:pt x="5516" y="7590"/>
                    </a:lnTo>
                    <a:lnTo>
                      <a:pt x="5612" y="7095"/>
                    </a:lnTo>
                    <a:lnTo>
                      <a:pt x="5688" y="6563"/>
                    </a:lnTo>
                    <a:lnTo>
                      <a:pt x="5726" y="6030"/>
                    </a:lnTo>
                    <a:lnTo>
                      <a:pt x="5745" y="5459"/>
                    </a:lnTo>
                    <a:lnTo>
                      <a:pt x="5726" y="4908"/>
                    </a:lnTo>
                    <a:lnTo>
                      <a:pt x="5688" y="4356"/>
                    </a:lnTo>
                    <a:lnTo>
                      <a:pt x="5612" y="3843"/>
                    </a:lnTo>
                    <a:lnTo>
                      <a:pt x="5516" y="3329"/>
                    </a:lnTo>
                    <a:lnTo>
                      <a:pt x="5402" y="2853"/>
                    </a:lnTo>
                    <a:lnTo>
                      <a:pt x="5250" y="2416"/>
                    </a:lnTo>
                    <a:lnTo>
                      <a:pt x="5079" y="1978"/>
                    </a:lnTo>
                    <a:lnTo>
                      <a:pt x="4908" y="1598"/>
                    </a:lnTo>
                    <a:lnTo>
                      <a:pt x="4699" y="1256"/>
                    </a:lnTo>
                    <a:lnTo>
                      <a:pt x="4470" y="932"/>
                    </a:lnTo>
                    <a:lnTo>
                      <a:pt x="4242" y="666"/>
                    </a:lnTo>
                    <a:lnTo>
                      <a:pt x="3995" y="419"/>
                    </a:lnTo>
                    <a:lnTo>
                      <a:pt x="3862" y="323"/>
                    </a:lnTo>
                    <a:lnTo>
                      <a:pt x="3728" y="247"/>
                    </a:lnTo>
                    <a:lnTo>
                      <a:pt x="3595" y="171"/>
                    </a:lnTo>
                    <a:lnTo>
                      <a:pt x="3443" y="114"/>
                    </a:lnTo>
                    <a:lnTo>
                      <a:pt x="3310" y="57"/>
                    </a:lnTo>
                    <a:lnTo>
                      <a:pt x="3158" y="19"/>
                    </a:lnTo>
                    <a:lnTo>
                      <a:pt x="3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7"/>
              <p:cNvSpPr/>
              <p:nvPr/>
            </p:nvSpPr>
            <p:spPr>
              <a:xfrm>
                <a:off x="504433" y="-2464095"/>
                <a:ext cx="194913" cy="185889"/>
              </a:xfrm>
              <a:custGeom>
                <a:avLst/>
                <a:gdLst/>
                <a:ahLst/>
                <a:cxnLst/>
                <a:rect l="l" t="t" r="r" b="b"/>
                <a:pathLst>
                  <a:path w="5745" h="5479" fill="none" extrusionOk="0">
                    <a:moveTo>
                      <a:pt x="5745" y="0"/>
                    </a:moveTo>
                    <a:lnTo>
                      <a:pt x="5745" y="0"/>
                    </a:lnTo>
                    <a:lnTo>
                      <a:pt x="5745" y="571"/>
                    </a:lnTo>
                    <a:lnTo>
                      <a:pt x="5688" y="1104"/>
                    </a:lnTo>
                    <a:lnTo>
                      <a:pt x="5631" y="1636"/>
                    </a:lnTo>
                    <a:lnTo>
                      <a:pt x="5536" y="2131"/>
                    </a:lnTo>
                    <a:lnTo>
                      <a:pt x="5402" y="2607"/>
                    </a:lnTo>
                    <a:lnTo>
                      <a:pt x="5269" y="3063"/>
                    </a:lnTo>
                    <a:lnTo>
                      <a:pt x="5098" y="3482"/>
                    </a:lnTo>
                    <a:lnTo>
                      <a:pt x="4908" y="3862"/>
                    </a:lnTo>
                    <a:lnTo>
                      <a:pt x="4699" y="4223"/>
                    </a:lnTo>
                    <a:lnTo>
                      <a:pt x="4489" y="4547"/>
                    </a:lnTo>
                    <a:lnTo>
                      <a:pt x="4242" y="4813"/>
                    </a:lnTo>
                    <a:lnTo>
                      <a:pt x="3995" y="5041"/>
                    </a:lnTo>
                    <a:lnTo>
                      <a:pt x="3862" y="5137"/>
                    </a:lnTo>
                    <a:lnTo>
                      <a:pt x="3729" y="5232"/>
                    </a:lnTo>
                    <a:lnTo>
                      <a:pt x="3595" y="5308"/>
                    </a:lnTo>
                    <a:lnTo>
                      <a:pt x="3462" y="5365"/>
                    </a:lnTo>
                    <a:lnTo>
                      <a:pt x="3310" y="5403"/>
                    </a:lnTo>
                    <a:lnTo>
                      <a:pt x="3177" y="5441"/>
                    </a:lnTo>
                    <a:lnTo>
                      <a:pt x="3025" y="5460"/>
                    </a:lnTo>
                    <a:lnTo>
                      <a:pt x="2873" y="5479"/>
                    </a:lnTo>
                    <a:lnTo>
                      <a:pt x="2873" y="5479"/>
                    </a:lnTo>
                    <a:lnTo>
                      <a:pt x="2739" y="5460"/>
                    </a:lnTo>
                    <a:lnTo>
                      <a:pt x="2587" y="5441"/>
                    </a:lnTo>
                    <a:lnTo>
                      <a:pt x="2435" y="5403"/>
                    </a:lnTo>
                    <a:lnTo>
                      <a:pt x="2302" y="5365"/>
                    </a:lnTo>
                    <a:lnTo>
                      <a:pt x="2169" y="5308"/>
                    </a:lnTo>
                    <a:lnTo>
                      <a:pt x="2017" y="5232"/>
                    </a:lnTo>
                    <a:lnTo>
                      <a:pt x="1883" y="5137"/>
                    </a:lnTo>
                    <a:lnTo>
                      <a:pt x="1769" y="5041"/>
                    </a:lnTo>
                    <a:lnTo>
                      <a:pt x="1503" y="4813"/>
                    </a:lnTo>
                    <a:lnTo>
                      <a:pt x="1275" y="4547"/>
                    </a:lnTo>
                    <a:lnTo>
                      <a:pt x="1046" y="4223"/>
                    </a:lnTo>
                    <a:lnTo>
                      <a:pt x="856" y="3862"/>
                    </a:lnTo>
                    <a:lnTo>
                      <a:pt x="666" y="3482"/>
                    </a:lnTo>
                    <a:lnTo>
                      <a:pt x="495" y="3063"/>
                    </a:lnTo>
                    <a:lnTo>
                      <a:pt x="362" y="2607"/>
                    </a:lnTo>
                    <a:lnTo>
                      <a:pt x="228" y="2131"/>
                    </a:lnTo>
                    <a:lnTo>
                      <a:pt x="133" y="1636"/>
                    </a:lnTo>
                    <a:lnTo>
                      <a:pt x="57" y="1104"/>
                    </a:lnTo>
                    <a:lnTo>
                      <a:pt x="19" y="571"/>
                    </a:lnTo>
                    <a:lnTo>
                      <a:pt x="0" y="0"/>
                    </a:lnTo>
                    <a:lnTo>
                      <a:pt x="5745"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7"/>
              <p:cNvSpPr/>
              <p:nvPr/>
            </p:nvSpPr>
            <p:spPr>
              <a:xfrm>
                <a:off x="721905" y="-2598988"/>
                <a:ext cx="95540" cy="188501"/>
              </a:xfrm>
              <a:custGeom>
                <a:avLst/>
                <a:gdLst/>
                <a:ahLst/>
                <a:cxnLst/>
                <a:rect l="l" t="t" r="r" b="b"/>
                <a:pathLst>
                  <a:path w="2816" h="5556" extrusionOk="0">
                    <a:moveTo>
                      <a:pt x="1465" y="1"/>
                    </a:moveTo>
                    <a:lnTo>
                      <a:pt x="1313" y="20"/>
                    </a:lnTo>
                    <a:lnTo>
                      <a:pt x="1180" y="58"/>
                    </a:lnTo>
                    <a:lnTo>
                      <a:pt x="1028" y="134"/>
                    </a:lnTo>
                    <a:lnTo>
                      <a:pt x="895" y="229"/>
                    </a:lnTo>
                    <a:lnTo>
                      <a:pt x="762" y="343"/>
                    </a:lnTo>
                    <a:lnTo>
                      <a:pt x="647" y="476"/>
                    </a:lnTo>
                    <a:lnTo>
                      <a:pt x="533" y="648"/>
                    </a:lnTo>
                    <a:lnTo>
                      <a:pt x="438" y="819"/>
                    </a:lnTo>
                    <a:lnTo>
                      <a:pt x="343" y="1009"/>
                    </a:lnTo>
                    <a:lnTo>
                      <a:pt x="248" y="1237"/>
                    </a:lnTo>
                    <a:lnTo>
                      <a:pt x="191" y="1466"/>
                    </a:lnTo>
                    <a:lnTo>
                      <a:pt x="115" y="1694"/>
                    </a:lnTo>
                    <a:lnTo>
                      <a:pt x="77" y="1960"/>
                    </a:lnTo>
                    <a:lnTo>
                      <a:pt x="39" y="2226"/>
                    </a:lnTo>
                    <a:lnTo>
                      <a:pt x="20" y="2493"/>
                    </a:lnTo>
                    <a:lnTo>
                      <a:pt x="1" y="2778"/>
                    </a:lnTo>
                    <a:lnTo>
                      <a:pt x="20" y="3063"/>
                    </a:lnTo>
                    <a:lnTo>
                      <a:pt x="39" y="3330"/>
                    </a:lnTo>
                    <a:lnTo>
                      <a:pt x="77" y="3596"/>
                    </a:lnTo>
                    <a:lnTo>
                      <a:pt x="115" y="3862"/>
                    </a:lnTo>
                    <a:lnTo>
                      <a:pt x="191" y="4110"/>
                    </a:lnTo>
                    <a:lnTo>
                      <a:pt x="248" y="4338"/>
                    </a:lnTo>
                    <a:lnTo>
                      <a:pt x="343" y="4547"/>
                    </a:lnTo>
                    <a:lnTo>
                      <a:pt x="438" y="4737"/>
                    </a:lnTo>
                    <a:lnTo>
                      <a:pt x="533" y="4928"/>
                    </a:lnTo>
                    <a:lnTo>
                      <a:pt x="647" y="5080"/>
                    </a:lnTo>
                    <a:lnTo>
                      <a:pt x="762" y="5213"/>
                    </a:lnTo>
                    <a:lnTo>
                      <a:pt x="895" y="5346"/>
                    </a:lnTo>
                    <a:lnTo>
                      <a:pt x="1028" y="5441"/>
                    </a:lnTo>
                    <a:lnTo>
                      <a:pt x="1180" y="5498"/>
                    </a:lnTo>
                    <a:lnTo>
                      <a:pt x="1313" y="5536"/>
                    </a:lnTo>
                    <a:lnTo>
                      <a:pt x="1465" y="5555"/>
                    </a:lnTo>
                    <a:lnTo>
                      <a:pt x="1580" y="5555"/>
                    </a:lnTo>
                    <a:lnTo>
                      <a:pt x="1694" y="5517"/>
                    </a:lnTo>
                    <a:lnTo>
                      <a:pt x="1789" y="5479"/>
                    </a:lnTo>
                    <a:lnTo>
                      <a:pt x="1903" y="5441"/>
                    </a:lnTo>
                    <a:lnTo>
                      <a:pt x="1998" y="5365"/>
                    </a:lnTo>
                    <a:lnTo>
                      <a:pt x="2093" y="5289"/>
                    </a:lnTo>
                    <a:lnTo>
                      <a:pt x="2283" y="5080"/>
                    </a:lnTo>
                    <a:lnTo>
                      <a:pt x="2455" y="4832"/>
                    </a:lnTo>
                    <a:lnTo>
                      <a:pt x="2588" y="4547"/>
                    </a:lnTo>
                    <a:lnTo>
                      <a:pt x="2721" y="4224"/>
                    </a:lnTo>
                    <a:lnTo>
                      <a:pt x="2816" y="3862"/>
                    </a:lnTo>
                    <a:lnTo>
                      <a:pt x="1465" y="2778"/>
                    </a:lnTo>
                    <a:lnTo>
                      <a:pt x="2816" y="1694"/>
                    </a:lnTo>
                    <a:lnTo>
                      <a:pt x="2721" y="1332"/>
                    </a:lnTo>
                    <a:lnTo>
                      <a:pt x="2588" y="1009"/>
                    </a:lnTo>
                    <a:lnTo>
                      <a:pt x="2455" y="724"/>
                    </a:lnTo>
                    <a:lnTo>
                      <a:pt x="2283" y="476"/>
                    </a:lnTo>
                    <a:lnTo>
                      <a:pt x="2093" y="286"/>
                    </a:lnTo>
                    <a:lnTo>
                      <a:pt x="1998" y="191"/>
                    </a:lnTo>
                    <a:lnTo>
                      <a:pt x="1903" y="134"/>
                    </a:lnTo>
                    <a:lnTo>
                      <a:pt x="1789" y="77"/>
                    </a:lnTo>
                    <a:lnTo>
                      <a:pt x="1694" y="39"/>
                    </a:lnTo>
                    <a:lnTo>
                      <a:pt x="1580" y="20"/>
                    </a:lnTo>
                    <a:lnTo>
                      <a:pt x="14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7"/>
              <p:cNvSpPr/>
              <p:nvPr/>
            </p:nvSpPr>
            <p:spPr>
              <a:xfrm>
                <a:off x="674170" y="-2464095"/>
                <a:ext cx="194913" cy="185889"/>
              </a:xfrm>
              <a:custGeom>
                <a:avLst/>
                <a:gdLst/>
                <a:ahLst/>
                <a:cxnLst/>
                <a:rect l="l" t="t" r="r" b="b"/>
                <a:pathLst>
                  <a:path w="5745" h="5479" extrusionOk="0">
                    <a:moveTo>
                      <a:pt x="0" y="0"/>
                    </a:moveTo>
                    <a:lnTo>
                      <a:pt x="19" y="571"/>
                    </a:lnTo>
                    <a:lnTo>
                      <a:pt x="57" y="1104"/>
                    </a:lnTo>
                    <a:lnTo>
                      <a:pt x="133" y="1636"/>
                    </a:lnTo>
                    <a:lnTo>
                      <a:pt x="228" y="2131"/>
                    </a:lnTo>
                    <a:lnTo>
                      <a:pt x="342" y="2607"/>
                    </a:lnTo>
                    <a:lnTo>
                      <a:pt x="495" y="3063"/>
                    </a:lnTo>
                    <a:lnTo>
                      <a:pt x="647" y="3482"/>
                    </a:lnTo>
                    <a:lnTo>
                      <a:pt x="837" y="3862"/>
                    </a:lnTo>
                    <a:lnTo>
                      <a:pt x="1046" y="4223"/>
                    </a:lnTo>
                    <a:lnTo>
                      <a:pt x="1275" y="4547"/>
                    </a:lnTo>
                    <a:lnTo>
                      <a:pt x="1503" y="4813"/>
                    </a:lnTo>
                    <a:lnTo>
                      <a:pt x="1750" y="5041"/>
                    </a:lnTo>
                    <a:lnTo>
                      <a:pt x="1883" y="5137"/>
                    </a:lnTo>
                    <a:lnTo>
                      <a:pt x="2016" y="5232"/>
                    </a:lnTo>
                    <a:lnTo>
                      <a:pt x="2150" y="5308"/>
                    </a:lnTo>
                    <a:lnTo>
                      <a:pt x="2283" y="5365"/>
                    </a:lnTo>
                    <a:lnTo>
                      <a:pt x="2435" y="5403"/>
                    </a:lnTo>
                    <a:lnTo>
                      <a:pt x="2568" y="5441"/>
                    </a:lnTo>
                    <a:lnTo>
                      <a:pt x="2720" y="5460"/>
                    </a:lnTo>
                    <a:lnTo>
                      <a:pt x="2872" y="5479"/>
                    </a:lnTo>
                    <a:lnTo>
                      <a:pt x="3025" y="5460"/>
                    </a:lnTo>
                    <a:lnTo>
                      <a:pt x="3158" y="5441"/>
                    </a:lnTo>
                    <a:lnTo>
                      <a:pt x="3310" y="5403"/>
                    </a:lnTo>
                    <a:lnTo>
                      <a:pt x="3443" y="5365"/>
                    </a:lnTo>
                    <a:lnTo>
                      <a:pt x="3595" y="5308"/>
                    </a:lnTo>
                    <a:lnTo>
                      <a:pt x="3728" y="5232"/>
                    </a:lnTo>
                    <a:lnTo>
                      <a:pt x="3862" y="5137"/>
                    </a:lnTo>
                    <a:lnTo>
                      <a:pt x="3995" y="5041"/>
                    </a:lnTo>
                    <a:lnTo>
                      <a:pt x="4242" y="4813"/>
                    </a:lnTo>
                    <a:lnTo>
                      <a:pt x="4470" y="4547"/>
                    </a:lnTo>
                    <a:lnTo>
                      <a:pt x="4699" y="4223"/>
                    </a:lnTo>
                    <a:lnTo>
                      <a:pt x="4908" y="3862"/>
                    </a:lnTo>
                    <a:lnTo>
                      <a:pt x="5079" y="3482"/>
                    </a:lnTo>
                    <a:lnTo>
                      <a:pt x="5250" y="3063"/>
                    </a:lnTo>
                    <a:lnTo>
                      <a:pt x="5402" y="2607"/>
                    </a:lnTo>
                    <a:lnTo>
                      <a:pt x="5516" y="2131"/>
                    </a:lnTo>
                    <a:lnTo>
                      <a:pt x="5612" y="1636"/>
                    </a:lnTo>
                    <a:lnTo>
                      <a:pt x="5688" y="1104"/>
                    </a:lnTo>
                    <a:lnTo>
                      <a:pt x="5726" y="571"/>
                    </a:lnTo>
                    <a:lnTo>
                      <a:pt x="57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7"/>
              <p:cNvSpPr/>
              <p:nvPr/>
            </p:nvSpPr>
            <p:spPr>
              <a:xfrm>
                <a:off x="599293" y="-2213037"/>
                <a:ext cx="111689" cy="149111"/>
              </a:xfrm>
              <a:custGeom>
                <a:avLst/>
                <a:gdLst/>
                <a:ahLst/>
                <a:cxnLst/>
                <a:rect l="l" t="t" r="r" b="b"/>
                <a:pathLst>
                  <a:path w="3292" h="4395" fill="none" extrusionOk="0">
                    <a:moveTo>
                      <a:pt x="3291" y="666"/>
                    </a:moveTo>
                    <a:lnTo>
                      <a:pt x="1598" y="1027"/>
                    </a:lnTo>
                    <a:lnTo>
                      <a:pt x="1598" y="1027"/>
                    </a:lnTo>
                    <a:lnTo>
                      <a:pt x="1598" y="875"/>
                    </a:lnTo>
                    <a:lnTo>
                      <a:pt x="1560" y="742"/>
                    </a:lnTo>
                    <a:lnTo>
                      <a:pt x="1503" y="571"/>
                    </a:lnTo>
                    <a:lnTo>
                      <a:pt x="1408" y="381"/>
                    </a:lnTo>
                    <a:lnTo>
                      <a:pt x="1332" y="305"/>
                    </a:lnTo>
                    <a:lnTo>
                      <a:pt x="1256" y="228"/>
                    </a:lnTo>
                    <a:lnTo>
                      <a:pt x="1161" y="152"/>
                    </a:lnTo>
                    <a:lnTo>
                      <a:pt x="1047" y="76"/>
                    </a:lnTo>
                    <a:lnTo>
                      <a:pt x="914" y="38"/>
                    </a:lnTo>
                    <a:lnTo>
                      <a:pt x="761" y="0"/>
                    </a:lnTo>
                    <a:lnTo>
                      <a:pt x="761" y="0"/>
                    </a:lnTo>
                    <a:lnTo>
                      <a:pt x="666" y="0"/>
                    </a:lnTo>
                    <a:lnTo>
                      <a:pt x="571" y="19"/>
                    </a:lnTo>
                    <a:lnTo>
                      <a:pt x="495" y="76"/>
                    </a:lnTo>
                    <a:lnTo>
                      <a:pt x="419" y="152"/>
                    </a:lnTo>
                    <a:lnTo>
                      <a:pt x="343" y="247"/>
                    </a:lnTo>
                    <a:lnTo>
                      <a:pt x="286" y="362"/>
                    </a:lnTo>
                    <a:lnTo>
                      <a:pt x="229" y="495"/>
                    </a:lnTo>
                    <a:lnTo>
                      <a:pt x="172" y="647"/>
                    </a:lnTo>
                    <a:lnTo>
                      <a:pt x="96" y="989"/>
                    </a:lnTo>
                    <a:lnTo>
                      <a:pt x="38" y="1370"/>
                    </a:lnTo>
                    <a:lnTo>
                      <a:pt x="19" y="1788"/>
                    </a:lnTo>
                    <a:lnTo>
                      <a:pt x="0" y="2226"/>
                    </a:lnTo>
                    <a:lnTo>
                      <a:pt x="19" y="2663"/>
                    </a:lnTo>
                    <a:lnTo>
                      <a:pt x="58" y="3063"/>
                    </a:lnTo>
                    <a:lnTo>
                      <a:pt x="115" y="3443"/>
                    </a:lnTo>
                    <a:lnTo>
                      <a:pt x="210" y="3786"/>
                    </a:lnTo>
                    <a:lnTo>
                      <a:pt x="305" y="4071"/>
                    </a:lnTo>
                    <a:lnTo>
                      <a:pt x="362" y="4166"/>
                    </a:lnTo>
                    <a:lnTo>
                      <a:pt x="438" y="4261"/>
                    </a:lnTo>
                    <a:lnTo>
                      <a:pt x="495" y="4337"/>
                    </a:lnTo>
                    <a:lnTo>
                      <a:pt x="571" y="4375"/>
                    </a:lnTo>
                    <a:lnTo>
                      <a:pt x="666" y="4394"/>
                    </a:lnTo>
                    <a:lnTo>
                      <a:pt x="742" y="4375"/>
                    </a:lnTo>
                    <a:lnTo>
                      <a:pt x="742" y="4375"/>
                    </a:lnTo>
                    <a:lnTo>
                      <a:pt x="894" y="4318"/>
                    </a:lnTo>
                    <a:lnTo>
                      <a:pt x="1047" y="4261"/>
                    </a:lnTo>
                    <a:lnTo>
                      <a:pt x="1161" y="4185"/>
                    </a:lnTo>
                    <a:lnTo>
                      <a:pt x="1256" y="4109"/>
                    </a:lnTo>
                    <a:lnTo>
                      <a:pt x="1351" y="4033"/>
                    </a:lnTo>
                    <a:lnTo>
                      <a:pt x="1408" y="3938"/>
                    </a:lnTo>
                    <a:lnTo>
                      <a:pt x="1522" y="3786"/>
                    </a:lnTo>
                    <a:lnTo>
                      <a:pt x="1579" y="3614"/>
                    </a:lnTo>
                    <a:lnTo>
                      <a:pt x="1598" y="3481"/>
                    </a:lnTo>
                    <a:lnTo>
                      <a:pt x="1617" y="3367"/>
                    </a:lnTo>
                    <a:lnTo>
                      <a:pt x="3291" y="3614"/>
                    </a:lnTo>
                  </a:path>
                </a:pathLst>
              </a:custGeom>
              <a:solidFill>
                <a:schemeClr val="dk2"/>
              </a:solidFill>
              <a:ln w="2850" cap="rnd" cmpd="sng">
                <a:solidFill>
                  <a:srgbClr val="17213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7"/>
              <p:cNvSpPr/>
              <p:nvPr/>
            </p:nvSpPr>
            <p:spPr>
              <a:xfrm>
                <a:off x="618021" y="-2187863"/>
                <a:ext cx="16794" cy="98763"/>
              </a:xfrm>
              <a:custGeom>
                <a:avLst/>
                <a:gdLst/>
                <a:ahLst/>
                <a:cxnLst/>
                <a:rect l="l" t="t" r="r" b="b"/>
                <a:pathLst>
                  <a:path w="495" h="2911" extrusionOk="0">
                    <a:moveTo>
                      <a:pt x="228" y="0"/>
                    </a:moveTo>
                    <a:lnTo>
                      <a:pt x="209" y="19"/>
                    </a:lnTo>
                    <a:lnTo>
                      <a:pt x="152" y="114"/>
                    </a:lnTo>
                    <a:lnTo>
                      <a:pt x="114" y="247"/>
                    </a:lnTo>
                    <a:lnTo>
                      <a:pt x="76" y="419"/>
                    </a:lnTo>
                    <a:lnTo>
                      <a:pt x="19" y="894"/>
                    </a:lnTo>
                    <a:lnTo>
                      <a:pt x="0" y="1446"/>
                    </a:lnTo>
                    <a:lnTo>
                      <a:pt x="19" y="2016"/>
                    </a:lnTo>
                    <a:lnTo>
                      <a:pt x="76" y="2473"/>
                    </a:lnTo>
                    <a:lnTo>
                      <a:pt x="114" y="2663"/>
                    </a:lnTo>
                    <a:lnTo>
                      <a:pt x="152" y="2796"/>
                    </a:lnTo>
                    <a:lnTo>
                      <a:pt x="209" y="2872"/>
                    </a:lnTo>
                    <a:lnTo>
                      <a:pt x="228" y="2891"/>
                    </a:lnTo>
                    <a:lnTo>
                      <a:pt x="247" y="2910"/>
                    </a:lnTo>
                    <a:lnTo>
                      <a:pt x="266" y="2891"/>
                    </a:lnTo>
                    <a:lnTo>
                      <a:pt x="304" y="2872"/>
                    </a:lnTo>
                    <a:lnTo>
                      <a:pt x="342" y="2796"/>
                    </a:lnTo>
                    <a:lnTo>
                      <a:pt x="381" y="2663"/>
                    </a:lnTo>
                    <a:lnTo>
                      <a:pt x="419" y="2473"/>
                    </a:lnTo>
                    <a:lnTo>
                      <a:pt x="476" y="2016"/>
                    </a:lnTo>
                    <a:lnTo>
                      <a:pt x="495" y="1446"/>
                    </a:lnTo>
                    <a:lnTo>
                      <a:pt x="476" y="894"/>
                    </a:lnTo>
                    <a:lnTo>
                      <a:pt x="419" y="419"/>
                    </a:lnTo>
                    <a:lnTo>
                      <a:pt x="381" y="247"/>
                    </a:lnTo>
                    <a:lnTo>
                      <a:pt x="342" y="114"/>
                    </a:lnTo>
                    <a:lnTo>
                      <a:pt x="304" y="19"/>
                    </a:lnTo>
                    <a:lnTo>
                      <a:pt x="26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28" name="Google Shape;1828;p27"/>
          <p:cNvGrpSpPr/>
          <p:nvPr/>
        </p:nvGrpSpPr>
        <p:grpSpPr>
          <a:xfrm flipH="1">
            <a:off x="8599956" y="398485"/>
            <a:ext cx="363588" cy="639278"/>
            <a:chOff x="5278756" y="-1796603"/>
            <a:chExt cx="363588" cy="639278"/>
          </a:xfrm>
        </p:grpSpPr>
        <p:sp>
          <p:nvSpPr>
            <p:cNvPr id="1829" name="Google Shape;1829;p27"/>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7"/>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7"/>
            <p:cNvSpPr/>
            <p:nvPr/>
          </p:nvSpPr>
          <p:spPr>
            <a:xfrm flipH="1">
              <a:off x="527875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2" name="Google Shape;1832;p27"/>
          <p:cNvGrpSpPr/>
          <p:nvPr/>
        </p:nvGrpSpPr>
        <p:grpSpPr>
          <a:xfrm>
            <a:off x="5366743" y="17502"/>
            <a:ext cx="344566" cy="318128"/>
            <a:chOff x="3811950" y="-673975"/>
            <a:chExt cx="464625" cy="428975"/>
          </a:xfrm>
        </p:grpSpPr>
        <p:sp>
          <p:nvSpPr>
            <p:cNvPr id="1833" name="Google Shape;1833;p27"/>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7"/>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5" name="Google Shape;1835;p27"/>
          <p:cNvGrpSpPr/>
          <p:nvPr/>
        </p:nvGrpSpPr>
        <p:grpSpPr>
          <a:xfrm rot="8999830" flipH="1">
            <a:off x="8154528" y="1485143"/>
            <a:ext cx="2681779" cy="1489614"/>
            <a:chOff x="4450825" y="2678875"/>
            <a:chExt cx="2158385" cy="1198891"/>
          </a:xfrm>
        </p:grpSpPr>
        <p:sp>
          <p:nvSpPr>
            <p:cNvPr id="1836" name="Google Shape;1836;p27"/>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7"/>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7"/>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7"/>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0" name="Google Shape;1840;p27"/>
          <p:cNvGrpSpPr/>
          <p:nvPr/>
        </p:nvGrpSpPr>
        <p:grpSpPr>
          <a:xfrm>
            <a:off x="8586351" y="2672426"/>
            <a:ext cx="492287" cy="2178430"/>
            <a:chOff x="16429426" y="-4253049"/>
            <a:chExt cx="492287" cy="2178430"/>
          </a:xfrm>
        </p:grpSpPr>
        <p:sp>
          <p:nvSpPr>
            <p:cNvPr id="1841" name="Google Shape;1841;p27"/>
            <p:cNvSpPr/>
            <p:nvPr/>
          </p:nvSpPr>
          <p:spPr>
            <a:xfrm flipH="1">
              <a:off x="16867734" y="-3587318"/>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7"/>
            <p:cNvSpPr/>
            <p:nvPr/>
          </p:nvSpPr>
          <p:spPr>
            <a:xfrm flipH="1">
              <a:off x="16429426" y="-2533725"/>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7"/>
            <p:cNvSpPr/>
            <p:nvPr/>
          </p:nvSpPr>
          <p:spPr>
            <a:xfrm flipH="1">
              <a:off x="16569762" y="-2936084"/>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7"/>
            <p:cNvSpPr/>
            <p:nvPr/>
          </p:nvSpPr>
          <p:spPr>
            <a:xfrm flipH="1">
              <a:off x="16847702" y="-3046007"/>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7"/>
            <p:cNvSpPr/>
            <p:nvPr/>
          </p:nvSpPr>
          <p:spPr>
            <a:xfrm flipH="1">
              <a:off x="16690065" y="-4253049"/>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7"/>
            <p:cNvSpPr/>
            <p:nvPr/>
          </p:nvSpPr>
          <p:spPr>
            <a:xfrm flipH="1">
              <a:off x="16430810" y="-2107836"/>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7"/>
            <p:cNvSpPr/>
            <p:nvPr/>
          </p:nvSpPr>
          <p:spPr>
            <a:xfrm flipH="1">
              <a:off x="16647888" y="-2714162"/>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7"/>
            <p:cNvSpPr/>
            <p:nvPr/>
          </p:nvSpPr>
          <p:spPr>
            <a:xfrm flipH="1">
              <a:off x="16864274" y="-4185995"/>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9" name="Google Shape;1849;p27"/>
          <p:cNvGrpSpPr/>
          <p:nvPr/>
        </p:nvGrpSpPr>
        <p:grpSpPr>
          <a:xfrm>
            <a:off x="119023" y="3082911"/>
            <a:ext cx="591137" cy="1824476"/>
            <a:chOff x="14239960" y="-3464939"/>
            <a:chExt cx="591137" cy="1824476"/>
          </a:xfrm>
        </p:grpSpPr>
        <p:sp>
          <p:nvSpPr>
            <p:cNvPr id="1850" name="Google Shape;1850;p27"/>
            <p:cNvSpPr/>
            <p:nvPr/>
          </p:nvSpPr>
          <p:spPr>
            <a:xfrm flipH="1">
              <a:off x="14601526" y="-17013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7"/>
            <p:cNvSpPr/>
            <p:nvPr/>
          </p:nvSpPr>
          <p:spPr>
            <a:xfrm flipH="1">
              <a:off x="14603602" y="-319807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7"/>
            <p:cNvSpPr/>
            <p:nvPr/>
          </p:nvSpPr>
          <p:spPr>
            <a:xfrm flipH="1">
              <a:off x="14239960" y="-22191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7"/>
            <p:cNvSpPr/>
            <p:nvPr/>
          </p:nvSpPr>
          <p:spPr>
            <a:xfrm flipH="1">
              <a:off x="14807568" y="-2957500"/>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7"/>
            <p:cNvSpPr/>
            <p:nvPr/>
          </p:nvSpPr>
          <p:spPr>
            <a:xfrm flipH="1">
              <a:off x="14593950" y="-34649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7"/>
            <p:cNvSpPr/>
            <p:nvPr/>
          </p:nvSpPr>
          <p:spPr>
            <a:xfrm flipH="1">
              <a:off x="14717678" y="-2510196"/>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six columns 1">
  <p:cSld name="CUSTOM_7_1">
    <p:spTree>
      <p:nvGrpSpPr>
        <p:cNvPr id="1" name="Shape 2047"/>
        <p:cNvGrpSpPr/>
        <p:nvPr/>
      </p:nvGrpSpPr>
      <p:grpSpPr>
        <a:xfrm>
          <a:off x="0" y="0"/>
          <a:ext cx="0" cy="0"/>
          <a:chOff x="0" y="0"/>
          <a:chExt cx="0" cy="0"/>
        </a:xfrm>
      </p:grpSpPr>
      <p:grpSp>
        <p:nvGrpSpPr>
          <p:cNvPr id="2048" name="Google Shape;2048;p30"/>
          <p:cNvGrpSpPr/>
          <p:nvPr/>
        </p:nvGrpSpPr>
        <p:grpSpPr>
          <a:xfrm>
            <a:off x="8660388" y="1526051"/>
            <a:ext cx="492287" cy="2178430"/>
            <a:chOff x="9469801" y="-2710599"/>
            <a:chExt cx="492287" cy="2178430"/>
          </a:xfrm>
        </p:grpSpPr>
        <p:sp>
          <p:nvSpPr>
            <p:cNvPr id="2049" name="Google Shape;2049;p30"/>
            <p:cNvSpPr/>
            <p:nvPr/>
          </p:nvSpPr>
          <p:spPr>
            <a:xfrm flipH="1">
              <a:off x="9908109" y="-2044868"/>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0"/>
            <p:cNvSpPr/>
            <p:nvPr/>
          </p:nvSpPr>
          <p:spPr>
            <a:xfrm flipH="1">
              <a:off x="9469801" y="-991275"/>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0"/>
            <p:cNvSpPr/>
            <p:nvPr/>
          </p:nvSpPr>
          <p:spPr>
            <a:xfrm flipH="1">
              <a:off x="9610137" y="-1393634"/>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0"/>
            <p:cNvSpPr/>
            <p:nvPr/>
          </p:nvSpPr>
          <p:spPr>
            <a:xfrm flipH="1">
              <a:off x="9888077" y="-1503557"/>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0"/>
            <p:cNvSpPr/>
            <p:nvPr/>
          </p:nvSpPr>
          <p:spPr>
            <a:xfrm flipH="1">
              <a:off x="9730440" y="-2710599"/>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0"/>
            <p:cNvSpPr/>
            <p:nvPr/>
          </p:nvSpPr>
          <p:spPr>
            <a:xfrm flipH="1">
              <a:off x="9471185" y="-565386"/>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0"/>
            <p:cNvSpPr/>
            <p:nvPr/>
          </p:nvSpPr>
          <p:spPr>
            <a:xfrm flipH="1">
              <a:off x="9688263" y="-1171712"/>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0"/>
            <p:cNvSpPr/>
            <p:nvPr/>
          </p:nvSpPr>
          <p:spPr>
            <a:xfrm flipH="1">
              <a:off x="9904649" y="-2643545"/>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7" name="Google Shape;2057;p30"/>
          <p:cNvSpPr txBox="1">
            <a:spLocks noGrp="1"/>
          </p:cNvSpPr>
          <p:nvPr>
            <p:ph type="title"/>
          </p:nvPr>
        </p:nvSpPr>
        <p:spPr>
          <a:xfrm>
            <a:off x="718637" y="2006021"/>
            <a:ext cx="19860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u="sng">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58" name="Google Shape;2058;p30"/>
          <p:cNvSpPr txBox="1">
            <a:spLocks noGrp="1"/>
          </p:cNvSpPr>
          <p:nvPr>
            <p:ph type="subTitle" idx="1"/>
          </p:nvPr>
        </p:nvSpPr>
        <p:spPr>
          <a:xfrm>
            <a:off x="718637" y="2235730"/>
            <a:ext cx="19860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59" name="Google Shape;2059;p30"/>
          <p:cNvSpPr txBox="1">
            <a:spLocks noGrp="1"/>
          </p:cNvSpPr>
          <p:nvPr>
            <p:ph type="title" idx="2"/>
          </p:nvPr>
        </p:nvSpPr>
        <p:spPr>
          <a:xfrm>
            <a:off x="3579000" y="2006021"/>
            <a:ext cx="19860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u="sng">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60" name="Google Shape;2060;p30"/>
          <p:cNvSpPr txBox="1">
            <a:spLocks noGrp="1"/>
          </p:cNvSpPr>
          <p:nvPr>
            <p:ph type="subTitle" idx="3"/>
          </p:nvPr>
        </p:nvSpPr>
        <p:spPr>
          <a:xfrm>
            <a:off x="3579000" y="2235730"/>
            <a:ext cx="19860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61" name="Google Shape;2061;p30"/>
          <p:cNvSpPr txBox="1">
            <a:spLocks noGrp="1"/>
          </p:cNvSpPr>
          <p:nvPr>
            <p:ph type="title" idx="4"/>
          </p:nvPr>
        </p:nvSpPr>
        <p:spPr>
          <a:xfrm>
            <a:off x="718637" y="3790939"/>
            <a:ext cx="19860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u="sng">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62" name="Google Shape;2062;p30"/>
          <p:cNvSpPr txBox="1">
            <a:spLocks noGrp="1"/>
          </p:cNvSpPr>
          <p:nvPr>
            <p:ph type="subTitle" idx="5"/>
          </p:nvPr>
        </p:nvSpPr>
        <p:spPr>
          <a:xfrm>
            <a:off x="718637" y="4021375"/>
            <a:ext cx="19860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63" name="Google Shape;2063;p30"/>
          <p:cNvSpPr txBox="1">
            <a:spLocks noGrp="1"/>
          </p:cNvSpPr>
          <p:nvPr>
            <p:ph type="title" idx="6"/>
          </p:nvPr>
        </p:nvSpPr>
        <p:spPr>
          <a:xfrm>
            <a:off x="3579000" y="3790939"/>
            <a:ext cx="19860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u="sng">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64" name="Google Shape;2064;p30"/>
          <p:cNvSpPr txBox="1">
            <a:spLocks noGrp="1"/>
          </p:cNvSpPr>
          <p:nvPr>
            <p:ph type="subTitle" idx="7"/>
          </p:nvPr>
        </p:nvSpPr>
        <p:spPr>
          <a:xfrm>
            <a:off x="3579000" y="4021375"/>
            <a:ext cx="19860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65" name="Google Shape;2065;p30"/>
          <p:cNvSpPr txBox="1">
            <a:spLocks noGrp="1"/>
          </p:cNvSpPr>
          <p:nvPr>
            <p:ph type="title" idx="8"/>
          </p:nvPr>
        </p:nvSpPr>
        <p:spPr>
          <a:xfrm>
            <a:off x="6439363" y="2006021"/>
            <a:ext cx="19860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u="sng">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66" name="Google Shape;2066;p30"/>
          <p:cNvSpPr txBox="1">
            <a:spLocks noGrp="1"/>
          </p:cNvSpPr>
          <p:nvPr>
            <p:ph type="subTitle" idx="9"/>
          </p:nvPr>
        </p:nvSpPr>
        <p:spPr>
          <a:xfrm>
            <a:off x="6439363" y="2235730"/>
            <a:ext cx="19860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67" name="Google Shape;2067;p30"/>
          <p:cNvSpPr txBox="1">
            <a:spLocks noGrp="1"/>
          </p:cNvSpPr>
          <p:nvPr>
            <p:ph type="title" idx="13"/>
          </p:nvPr>
        </p:nvSpPr>
        <p:spPr>
          <a:xfrm>
            <a:off x="6439363" y="3790939"/>
            <a:ext cx="19860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u="sng">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68" name="Google Shape;2068;p30"/>
          <p:cNvSpPr txBox="1">
            <a:spLocks noGrp="1"/>
          </p:cNvSpPr>
          <p:nvPr>
            <p:ph type="subTitle" idx="14"/>
          </p:nvPr>
        </p:nvSpPr>
        <p:spPr>
          <a:xfrm>
            <a:off x="6439363" y="4021375"/>
            <a:ext cx="19860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69" name="Google Shape;2069;p30"/>
          <p:cNvSpPr txBox="1">
            <a:spLocks noGrp="1"/>
          </p:cNvSpPr>
          <p:nvPr>
            <p:ph type="title" idx="15"/>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500"/>
              <a:buNone/>
              <a:defRPr/>
            </a:lvl9pPr>
          </a:lstStyle>
          <a:p>
            <a:endParaRPr/>
          </a:p>
        </p:txBody>
      </p:sp>
      <p:sp>
        <p:nvSpPr>
          <p:cNvPr id="2070" name="Google Shape;2070;p30"/>
          <p:cNvSpPr/>
          <p:nvPr/>
        </p:nvSpPr>
        <p:spPr>
          <a:xfrm>
            <a:off x="-2566800" y="-2275216"/>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1" name="Google Shape;2071;p30"/>
          <p:cNvGrpSpPr/>
          <p:nvPr/>
        </p:nvGrpSpPr>
        <p:grpSpPr>
          <a:xfrm rot="1298609">
            <a:off x="122300" y="4040942"/>
            <a:ext cx="520927" cy="756955"/>
            <a:chOff x="3703388" y="-1565437"/>
            <a:chExt cx="978775" cy="1422250"/>
          </a:xfrm>
        </p:grpSpPr>
        <p:sp>
          <p:nvSpPr>
            <p:cNvPr id="2072" name="Google Shape;2072;p30"/>
            <p:cNvSpPr/>
            <p:nvPr/>
          </p:nvSpPr>
          <p:spPr>
            <a:xfrm>
              <a:off x="3703388" y="-1565437"/>
              <a:ext cx="978775" cy="1422250"/>
            </a:xfrm>
            <a:custGeom>
              <a:avLst/>
              <a:gdLst/>
              <a:ahLst/>
              <a:cxnLst/>
              <a:rect l="l" t="t" r="r" b="b"/>
              <a:pathLst>
                <a:path w="39151" h="56890" extrusionOk="0">
                  <a:moveTo>
                    <a:pt x="25161" y="14560"/>
                  </a:moveTo>
                  <a:lnTo>
                    <a:pt x="26418" y="16483"/>
                  </a:lnTo>
                  <a:lnTo>
                    <a:pt x="25599" y="17016"/>
                  </a:lnTo>
                  <a:lnTo>
                    <a:pt x="24343" y="15093"/>
                  </a:lnTo>
                  <a:lnTo>
                    <a:pt x="25161" y="14560"/>
                  </a:lnTo>
                  <a:close/>
                  <a:moveTo>
                    <a:pt x="26969" y="17320"/>
                  </a:moveTo>
                  <a:lnTo>
                    <a:pt x="28111" y="19052"/>
                  </a:lnTo>
                  <a:lnTo>
                    <a:pt x="27274" y="19604"/>
                  </a:lnTo>
                  <a:lnTo>
                    <a:pt x="26151" y="17853"/>
                  </a:lnTo>
                  <a:lnTo>
                    <a:pt x="26969" y="17320"/>
                  </a:lnTo>
                  <a:close/>
                  <a:moveTo>
                    <a:pt x="31042" y="23791"/>
                  </a:moveTo>
                  <a:lnTo>
                    <a:pt x="31975" y="25885"/>
                  </a:lnTo>
                  <a:lnTo>
                    <a:pt x="31176" y="26246"/>
                  </a:lnTo>
                  <a:lnTo>
                    <a:pt x="30624" y="25238"/>
                  </a:lnTo>
                  <a:lnTo>
                    <a:pt x="30072" y="24229"/>
                  </a:lnTo>
                  <a:lnTo>
                    <a:pt x="31042" y="23791"/>
                  </a:lnTo>
                  <a:close/>
                  <a:moveTo>
                    <a:pt x="32375" y="26798"/>
                  </a:moveTo>
                  <a:lnTo>
                    <a:pt x="33231" y="28702"/>
                  </a:lnTo>
                  <a:lnTo>
                    <a:pt x="32584" y="28987"/>
                  </a:lnTo>
                  <a:lnTo>
                    <a:pt x="32127" y="28055"/>
                  </a:lnTo>
                  <a:lnTo>
                    <a:pt x="31652" y="27122"/>
                  </a:lnTo>
                  <a:lnTo>
                    <a:pt x="32375" y="26798"/>
                  </a:lnTo>
                  <a:close/>
                  <a:moveTo>
                    <a:pt x="35534" y="33574"/>
                  </a:moveTo>
                  <a:lnTo>
                    <a:pt x="36238" y="35763"/>
                  </a:lnTo>
                  <a:lnTo>
                    <a:pt x="35401" y="36029"/>
                  </a:lnTo>
                  <a:lnTo>
                    <a:pt x="35039" y="34944"/>
                  </a:lnTo>
                  <a:lnTo>
                    <a:pt x="34659" y="33860"/>
                  </a:lnTo>
                  <a:lnTo>
                    <a:pt x="35534" y="33574"/>
                  </a:lnTo>
                  <a:close/>
                  <a:moveTo>
                    <a:pt x="36543" y="36714"/>
                  </a:moveTo>
                  <a:lnTo>
                    <a:pt x="37171" y="38694"/>
                  </a:lnTo>
                  <a:lnTo>
                    <a:pt x="36219" y="38998"/>
                  </a:lnTo>
                  <a:lnTo>
                    <a:pt x="35972" y="37990"/>
                  </a:lnTo>
                  <a:lnTo>
                    <a:pt x="35686" y="37000"/>
                  </a:lnTo>
                  <a:lnTo>
                    <a:pt x="36543" y="36714"/>
                  </a:lnTo>
                  <a:close/>
                  <a:moveTo>
                    <a:pt x="25942" y="0"/>
                  </a:moveTo>
                  <a:lnTo>
                    <a:pt x="25751" y="38"/>
                  </a:lnTo>
                  <a:lnTo>
                    <a:pt x="25561" y="95"/>
                  </a:lnTo>
                  <a:lnTo>
                    <a:pt x="25371" y="191"/>
                  </a:lnTo>
                  <a:lnTo>
                    <a:pt x="25161" y="305"/>
                  </a:lnTo>
                  <a:lnTo>
                    <a:pt x="24971" y="438"/>
                  </a:lnTo>
                  <a:lnTo>
                    <a:pt x="24800" y="590"/>
                  </a:lnTo>
                  <a:lnTo>
                    <a:pt x="24628" y="762"/>
                  </a:lnTo>
                  <a:lnTo>
                    <a:pt x="24476" y="952"/>
                  </a:lnTo>
                  <a:lnTo>
                    <a:pt x="24000" y="933"/>
                  </a:lnTo>
                  <a:lnTo>
                    <a:pt x="23544" y="952"/>
                  </a:lnTo>
                  <a:lnTo>
                    <a:pt x="23087" y="990"/>
                  </a:lnTo>
                  <a:lnTo>
                    <a:pt x="22630" y="1047"/>
                  </a:lnTo>
                  <a:lnTo>
                    <a:pt x="22173" y="1142"/>
                  </a:lnTo>
                  <a:lnTo>
                    <a:pt x="21716" y="1237"/>
                  </a:lnTo>
                  <a:lnTo>
                    <a:pt x="21279" y="1371"/>
                  </a:lnTo>
                  <a:lnTo>
                    <a:pt x="20841" y="1542"/>
                  </a:lnTo>
                  <a:lnTo>
                    <a:pt x="20536" y="1656"/>
                  </a:lnTo>
                  <a:lnTo>
                    <a:pt x="20251" y="1808"/>
                  </a:lnTo>
                  <a:lnTo>
                    <a:pt x="19965" y="1961"/>
                  </a:lnTo>
                  <a:lnTo>
                    <a:pt x="19680" y="2113"/>
                  </a:lnTo>
                  <a:lnTo>
                    <a:pt x="19547" y="2132"/>
                  </a:lnTo>
                  <a:lnTo>
                    <a:pt x="19414" y="2151"/>
                  </a:lnTo>
                  <a:lnTo>
                    <a:pt x="19280" y="2189"/>
                  </a:lnTo>
                  <a:lnTo>
                    <a:pt x="19128" y="2246"/>
                  </a:lnTo>
                  <a:lnTo>
                    <a:pt x="19014" y="2322"/>
                  </a:lnTo>
                  <a:lnTo>
                    <a:pt x="18881" y="2398"/>
                  </a:lnTo>
                  <a:lnTo>
                    <a:pt x="18747" y="2494"/>
                  </a:lnTo>
                  <a:lnTo>
                    <a:pt x="18633" y="2608"/>
                  </a:lnTo>
                  <a:lnTo>
                    <a:pt x="18405" y="2855"/>
                  </a:lnTo>
                  <a:lnTo>
                    <a:pt x="18176" y="3160"/>
                  </a:lnTo>
                  <a:lnTo>
                    <a:pt x="17986" y="3502"/>
                  </a:lnTo>
                  <a:lnTo>
                    <a:pt x="17815" y="3883"/>
                  </a:lnTo>
                  <a:lnTo>
                    <a:pt x="17739" y="3997"/>
                  </a:lnTo>
                  <a:lnTo>
                    <a:pt x="17567" y="3578"/>
                  </a:lnTo>
                  <a:lnTo>
                    <a:pt x="17396" y="3198"/>
                  </a:lnTo>
                  <a:lnTo>
                    <a:pt x="17187" y="2855"/>
                  </a:lnTo>
                  <a:lnTo>
                    <a:pt x="17073" y="2722"/>
                  </a:lnTo>
                  <a:lnTo>
                    <a:pt x="16939" y="2589"/>
                  </a:lnTo>
                  <a:lnTo>
                    <a:pt x="16825" y="2456"/>
                  </a:lnTo>
                  <a:lnTo>
                    <a:pt x="16692" y="2341"/>
                  </a:lnTo>
                  <a:lnTo>
                    <a:pt x="16578" y="2265"/>
                  </a:lnTo>
                  <a:lnTo>
                    <a:pt x="16425" y="2170"/>
                  </a:lnTo>
                  <a:lnTo>
                    <a:pt x="16292" y="2113"/>
                  </a:lnTo>
                  <a:lnTo>
                    <a:pt x="16159" y="2075"/>
                  </a:lnTo>
                  <a:lnTo>
                    <a:pt x="16007" y="2037"/>
                  </a:lnTo>
                  <a:lnTo>
                    <a:pt x="15626" y="2037"/>
                  </a:lnTo>
                  <a:lnTo>
                    <a:pt x="15398" y="2113"/>
                  </a:lnTo>
                  <a:lnTo>
                    <a:pt x="15169" y="2208"/>
                  </a:lnTo>
                  <a:lnTo>
                    <a:pt x="14941" y="2360"/>
                  </a:lnTo>
                  <a:lnTo>
                    <a:pt x="14732" y="2532"/>
                  </a:lnTo>
                  <a:lnTo>
                    <a:pt x="14541" y="2760"/>
                  </a:lnTo>
                  <a:lnTo>
                    <a:pt x="14351" y="3008"/>
                  </a:lnTo>
                  <a:lnTo>
                    <a:pt x="14180" y="3293"/>
                  </a:lnTo>
                  <a:lnTo>
                    <a:pt x="14027" y="3598"/>
                  </a:lnTo>
                  <a:lnTo>
                    <a:pt x="13894" y="3940"/>
                  </a:lnTo>
                  <a:lnTo>
                    <a:pt x="13761" y="4302"/>
                  </a:lnTo>
                  <a:lnTo>
                    <a:pt x="13666" y="4682"/>
                  </a:lnTo>
                  <a:lnTo>
                    <a:pt x="13571" y="5082"/>
                  </a:lnTo>
                  <a:lnTo>
                    <a:pt x="13494" y="5501"/>
                  </a:lnTo>
                  <a:lnTo>
                    <a:pt x="13456" y="5939"/>
                  </a:lnTo>
                  <a:lnTo>
                    <a:pt x="13437" y="6395"/>
                  </a:lnTo>
                  <a:lnTo>
                    <a:pt x="13437" y="6852"/>
                  </a:lnTo>
                  <a:lnTo>
                    <a:pt x="13456" y="7290"/>
                  </a:lnTo>
                  <a:lnTo>
                    <a:pt x="13513" y="7709"/>
                  </a:lnTo>
                  <a:lnTo>
                    <a:pt x="13571" y="8108"/>
                  </a:lnTo>
                  <a:lnTo>
                    <a:pt x="13666" y="8508"/>
                  </a:lnTo>
                  <a:lnTo>
                    <a:pt x="13780" y="8870"/>
                  </a:lnTo>
                  <a:lnTo>
                    <a:pt x="13894" y="9212"/>
                  </a:lnTo>
                  <a:lnTo>
                    <a:pt x="14046" y="9536"/>
                  </a:lnTo>
                  <a:lnTo>
                    <a:pt x="14199" y="9821"/>
                  </a:lnTo>
                  <a:lnTo>
                    <a:pt x="14370" y="10088"/>
                  </a:lnTo>
                  <a:lnTo>
                    <a:pt x="14560" y="10316"/>
                  </a:lnTo>
                  <a:lnTo>
                    <a:pt x="14751" y="10506"/>
                  </a:lnTo>
                  <a:lnTo>
                    <a:pt x="14960" y="10659"/>
                  </a:lnTo>
                  <a:lnTo>
                    <a:pt x="15188" y="10773"/>
                  </a:lnTo>
                  <a:lnTo>
                    <a:pt x="15417" y="10830"/>
                  </a:lnTo>
                  <a:lnTo>
                    <a:pt x="15531" y="10849"/>
                  </a:lnTo>
                  <a:lnTo>
                    <a:pt x="15645" y="10868"/>
                  </a:lnTo>
                  <a:lnTo>
                    <a:pt x="15854" y="10849"/>
                  </a:lnTo>
                  <a:lnTo>
                    <a:pt x="16045" y="10811"/>
                  </a:lnTo>
                  <a:lnTo>
                    <a:pt x="16216" y="10754"/>
                  </a:lnTo>
                  <a:lnTo>
                    <a:pt x="16406" y="10659"/>
                  </a:lnTo>
                  <a:lnTo>
                    <a:pt x="16578" y="10525"/>
                  </a:lnTo>
                  <a:lnTo>
                    <a:pt x="16749" y="10392"/>
                  </a:lnTo>
                  <a:lnTo>
                    <a:pt x="16901" y="10221"/>
                  </a:lnTo>
                  <a:lnTo>
                    <a:pt x="17053" y="10031"/>
                  </a:lnTo>
                  <a:lnTo>
                    <a:pt x="17168" y="10525"/>
                  </a:lnTo>
                  <a:lnTo>
                    <a:pt x="17453" y="11629"/>
                  </a:lnTo>
                  <a:lnTo>
                    <a:pt x="17758" y="12714"/>
                  </a:lnTo>
                  <a:lnTo>
                    <a:pt x="18100" y="13780"/>
                  </a:lnTo>
                  <a:lnTo>
                    <a:pt x="18481" y="14846"/>
                  </a:lnTo>
                  <a:lnTo>
                    <a:pt x="17948" y="15074"/>
                  </a:lnTo>
                  <a:lnTo>
                    <a:pt x="17872" y="15112"/>
                  </a:lnTo>
                  <a:lnTo>
                    <a:pt x="17834" y="15150"/>
                  </a:lnTo>
                  <a:lnTo>
                    <a:pt x="17777" y="15207"/>
                  </a:lnTo>
                  <a:lnTo>
                    <a:pt x="17739" y="15265"/>
                  </a:lnTo>
                  <a:lnTo>
                    <a:pt x="17663" y="15436"/>
                  </a:lnTo>
                  <a:lnTo>
                    <a:pt x="17644" y="15626"/>
                  </a:lnTo>
                  <a:lnTo>
                    <a:pt x="17644" y="15836"/>
                  </a:lnTo>
                  <a:lnTo>
                    <a:pt x="17663" y="16083"/>
                  </a:lnTo>
                  <a:lnTo>
                    <a:pt x="17720" y="16330"/>
                  </a:lnTo>
                  <a:lnTo>
                    <a:pt x="17815" y="16597"/>
                  </a:lnTo>
                  <a:lnTo>
                    <a:pt x="17929" y="16844"/>
                  </a:lnTo>
                  <a:lnTo>
                    <a:pt x="18062" y="17073"/>
                  </a:lnTo>
                  <a:lnTo>
                    <a:pt x="18214" y="17263"/>
                  </a:lnTo>
                  <a:lnTo>
                    <a:pt x="18367" y="17415"/>
                  </a:lnTo>
                  <a:lnTo>
                    <a:pt x="18519" y="17529"/>
                  </a:lnTo>
                  <a:lnTo>
                    <a:pt x="18671" y="17606"/>
                  </a:lnTo>
                  <a:lnTo>
                    <a:pt x="18747" y="17625"/>
                  </a:lnTo>
                  <a:lnTo>
                    <a:pt x="18900" y="17625"/>
                  </a:lnTo>
                  <a:lnTo>
                    <a:pt x="18976" y="17606"/>
                  </a:lnTo>
                  <a:lnTo>
                    <a:pt x="19509" y="17396"/>
                  </a:lnTo>
                  <a:lnTo>
                    <a:pt x="19946" y="18424"/>
                  </a:lnTo>
                  <a:lnTo>
                    <a:pt x="19452" y="18633"/>
                  </a:lnTo>
                  <a:lnTo>
                    <a:pt x="19395" y="18671"/>
                  </a:lnTo>
                  <a:lnTo>
                    <a:pt x="19337" y="18709"/>
                  </a:lnTo>
                  <a:lnTo>
                    <a:pt x="19280" y="18767"/>
                  </a:lnTo>
                  <a:lnTo>
                    <a:pt x="19242" y="18843"/>
                  </a:lnTo>
                  <a:lnTo>
                    <a:pt x="19185" y="18995"/>
                  </a:lnTo>
                  <a:lnTo>
                    <a:pt x="19147" y="19185"/>
                  </a:lnTo>
                  <a:lnTo>
                    <a:pt x="19147" y="19414"/>
                  </a:lnTo>
                  <a:lnTo>
                    <a:pt x="19166" y="19642"/>
                  </a:lnTo>
                  <a:lnTo>
                    <a:pt x="19223" y="19909"/>
                  </a:lnTo>
                  <a:lnTo>
                    <a:pt x="19318" y="20156"/>
                  </a:lnTo>
                  <a:lnTo>
                    <a:pt x="19433" y="20403"/>
                  </a:lnTo>
                  <a:lnTo>
                    <a:pt x="19566" y="20632"/>
                  </a:lnTo>
                  <a:lnTo>
                    <a:pt x="19718" y="20822"/>
                  </a:lnTo>
                  <a:lnTo>
                    <a:pt x="19870" y="20974"/>
                  </a:lnTo>
                  <a:lnTo>
                    <a:pt x="20023" y="21108"/>
                  </a:lnTo>
                  <a:lnTo>
                    <a:pt x="20175" y="21165"/>
                  </a:lnTo>
                  <a:lnTo>
                    <a:pt x="20251" y="21184"/>
                  </a:lnTo>
                  <a:lnTo>
                    <a:pt x="20327" y="21203"/>
                  </a:lnTo>
                  <a:lnTo>
                    <a:pt x="20403" y="21184"/>
                  </a:lnTo>
                  <a:lnTo>
                    <a:pt x="20479" y="21165"/>
                  </a:lnTo>
                  <a:lnTo>
                    <a:pt x="21088" y="20917"/>
                  </a:lnTo>
                  <a:lnTo>
                    <a:pt x="21564" y="21964"/>
                  </a:lnTo>
                  <a:lnTo>
                    <a:pt x="20955" y="22192"/>
                  </a:lnTo>
                  <a:lnTo>
                    <a:pt x="20898" y="22231"/>
                  </a:lnTo>
                  <a:lnTo>
                    <a:pt x="20841" y="22269"/>
                  </a:lnTo>
                  <a:lnTo>
                    <a:pt x="20784" y="22326"/>
                  </a:lnTo>
                  <a:lnTo>
                    <a:pt x="20746" y="22402"/>
                  </a:lnTo>
                  <a:lnTo>
                    <a:pt x="20689" y="22554"/>
                  </a:lnTo>
                  <a:lnTo>
                    <a:pt x="20651" y="22744"/>
                  </a:lnTo>
                  <a:lnTo>
                    <a:pt x="20651" y="22973"/>
                  </a:lnTo>
                  <a:lnTo>
                    <a:pt x="20670" y="23201"/>
                  </a:lnTo>
                  <a:lnTo>
                    <a:pt x="20727" y="23468"/>
                  </a:lnTo>
                  <a:lnTo>
                    <a:pt x="20822" y="23715"/>
                  </a:lnTo>
                  <a:lnTo>
                    <a:pt x="20936" y="23982"/>
                  </a:lnTo>
                  <a:lnTo>
                    <a:pt x="21069" y="24191"/>
                  </a:lnTo>
                  <a:lnTo>
                    <a:pt x="21222" y="24381"/>
                  </a:lnTo>
                  <a:lnTo>
                    <a:pt x="21374" y="24553"/>
                  </a:lnTo>
                  <a:lnTo>
                    <a:pt x="21526" y="24667"/>
                  </a:lnTo>
                  <a:lnTo>
                    <a:pt x="21697" y="24743"/>
                  </a:lnTo>
                  <a:lnTo>
                    <a:pt x="21774" y="24762"/>
                  </a:lnTo>
                  <a:lnTo>
                    <a:pt x="21907" y="24762"/>
                  </a:lnTo>
                  <a:lnTo>
                    <a:pt x="21983" y="24724"/>
                  </a:lnTo>
                  <a:lnTo>
                    <a:pt x="22687" y="24457"/>
                  </a:lnTo>
                  <a:lnTo>
                    <a:pt x="23125" y="25485"/>
                  </a:lnTo>
                  <a:lnTo>
                    <a:pt x="22459" y="25752"/>
                  </a:lnTo>
                  <a:lnTo>
                    <a:pt x="22402" y="25790"/>
                  </a:lnTo>
                  <a:lnTo>
                    <a:pt x="22345" y="25828"/>
                  </a:lnTo>
                  <a:lnTo>
                    <a:pt x="22287" y="25885"/>
                  </a:lnTo>
                  <a:lnTo>
                    <a:pt x="22249" y="25961"/>
                  </a:lnTo>
                  <a:lnTo>
                    <a:pt x="22192" y="26113"/>
                  </a:lnTo>
                  <a:lnTo>
                    <a:pt x="22154" y="26323"/>
                  </a:lnTo>
                  <a:lnTo>
                    <a:pt x="22154" y="26532"/>
                  </a:lnTo>
                  <a:lnTo>
                    <a:pt x="22192" y="26779"/>
                  </a:lnTo>
                  <a:lnTo>
                    <a:pt x="22249" y="27027"/>
                  </a:lnTo>
                  <a:lnTo>
                    <a:pt x="22326" y="27293"/>
                  </a:lnTo>
                  <a:lnTo>
                    <a:pt x="22440" y="27541"/>
                  </a:lnTo>
                  <a:lnTo>
                    <a:pt x="22573" y="27769"/>
                  </a:lnTo>
                  <a:lnTo>
                    <a:pt x="22725" y="27959"/>
                  </a:lnTo>
                  <a:lnTo>
                    <a:pt x="22877" y="28112"/>
                  </a:lnTo>
                  <a:lnTo>
                    <a:pt x="23049" y="28226"/>
                  </a:lnTo>
                  <a:lnTo>
                    <a:pt x="23201" y="28302"/>
                  </a:lnTo>
                  <a:lnTo>
                    <a:pt x="23277" y="28321"/>
                  </a:lnTo>
                  <a:lnTo>
                    <a:pt x="23410" y="28321"/>
                  </a:lnTo>
                  <a:lnTo>
                    <a:pt x="23487" y="28302"/>
                  </a:lnTo>
                  <a:lnTo>
                    <a:pt x="24134" y="28036"/>
                  </a:lnTo>
                  <a:lnTo>
                    <a:pt x="24514" y="29101"/>
                  </a:lnTo>
                  <a:lnTo>
                    <a:pt x="23962" y="29330"/>
                  </a:lnTo>
                  <a:lnTo>
                    <a:pt x="23905" y="29349"/>
                  </a:lnTo>
                  <a:lnTo>
                    <a:pt x="23848" y="29406"/>
                  </a:lnTo>
                  <a:lnTo>
                    <a:pt x="23810" y="29463"/>
                  </a:lnTo>
                  <a:lnTo>
                    <a:pt x="23753" y="29520"/>
                  </a:lnTo>
                  <a:lnTo>
                    <a:pt x="23696" y="29691"/>
                  </a:lnTo>
                  <a:lnTo>
                    <a:pt x="23658" y="29882"/>
                  </a:lnTo>
                  <a:lnTo>
                    <a:pt x="23658" y="30091"/>
                  </a:lnTo>
                  <a:lnTo>
                    <a:pt x="23696" y="30338"/>
                  </a:lnTo>
                  <a:lnTo>
                    <a:pt x="23753" y="30586"/>
                  </a:lnTo>
                  <a:lnTo>
                    <a:pt x="23829" y="30852"/>
                  </a:lnTo>
                  <a:lnTo>
                    <a:pt x="23962" y="31100"/>
                  </a:lnTo>
                  <a:lnTo>
                    <a:pt x="24096" y="31328"/>
                  </a:lnTo>
                  <a:lnTo>
                    <a:pt x="24229" y="31518"/>
                  </a:lnTo>
                  <a:lnTo>
                    <a:pt x="24381" y="31671"/>
                  </a:lnTo>
                  <a:lnTo>
                    <a:pt x="24552" y="31785"/>
                  </a:lnTo>
                  <a:lnTo>
                    <a:pt x="24705" y="31861"/>
                  </a:lnTo>
                  <a:lnTo>
                    <a:pt x="24781" y="31880"/>
                  </a:lnTo>
                  <a:lnTo>
                    <a:pt x="24933" y="31880"/>
                  </a:lnTo>
                  <a:lnTo>
                    <a:pt x="24990" y="31861"/>
                  </a:lnTo>
                  <a:lnTo>
                    <a:pt x="25276" y="31747"/>
                  </a:lnTo>
                  <a:lnTo>
                    <a:pt x="25447" y="32470"/>
                  </a:lnTo>
                  <a:lnTo>
                    <a:pt x="25599" y="33193"/>
                  </a:lnTo>
                  <a:lnTo>
                    <a:pt x="25713" y="33917"/>
                  </a:lnTo>
                  <a:lnTo>
                    <a:pt x="25828" y="34659"/>
                  </a:lnTo>
                  <a:lnTo>
                    <a:pt x="25866" y="35021"/>
                  </a:lnTo>
                  <a:lnTo>
                    <a:pt x="25866" y="35401"/>
                  </a:lnTo>
                  <a:lnTo>
                    <a:pt x="25847" y="35782"/>
                  </a:lnTo>
                  <a:lnTo>
                    <a:pt x="25828" y="35972"/>
                  </a:lnTo>
                  <a:lnTo>
                    <a:pt x="25789" y="36143"/>
                  </a:lnTo>
                  <a:lnTo>
                    <a:pt x="25732" y="36334"/>
                  </a:lnTo>
                  <a:lnTo>
                    <a:pt x="25675" y="36486"/>
                  </a:lnTo>
                  <a:lnTo>
                    <a:pt x="25599" y="36657"/>
                  </a:lnTo>
                  <a:lnTo>
                    <a:pt x="25504" y="36791"/>
                  </a:lnTo>
                  <a:lnTo>
                    <a:pt x="25390" y="36924"/>
                  </a:lnTo>
                  <a:lnTo>
                    <a:pt x="25257" y="37038"/>
                  </a:lnTo>
                  <a:lnTo>
                    <a:pt x="25104" y="37152"/>
                  </a:lnTo>
                  <a:lnTo>
                    <a:pt x="24933" y="37247"/>
                  </a:lnTo>
                  <a:lnTo>
                    <a:pt x="24762" y="37304"/>
                  </a:lnTo>
                  <a:lnTo>
                    <a:pt x="24590" y="37342"/>
                  </a:lnTo>
                  <a:lnTo>
                    <a:pt x="24400" y="37362"/>
                  </a:lnTo>
                  <a:lnTo>
                    <a:pt x="24229" y="37342"/>
                  </a:lnTo>
                  <a:lnTo>
                    <a:pt x="24058" y="37323"/>
                  </a:lnTo>
                  <a:lnTo>
                    <a:pt x="23867" y="37285"/>
                  </a:lnTo>
                  <a:lnTo>
                    <a:pt x="23696" y="37209"/>
                  </a:lnTo>
                  <a:lnTo>
                    <a:pt x="23544" y="37133"/>
                  </a:lnTo>
                  <a:lnTo>
                    <a:pt x="23372" y="37038"/>
                  </a:lnTo>
                  <a:lnTo>
                    <a:pt x="23220" y="36943"/>
                  </a:lnTo>
                  <a:lnTo>
                    <a:pt x="23087" y="36829"/>
                  </a:lnTo>
                  <a:lnTo>
                    <a:pt x="22954" y="36714"/>
                  </a:lnTo>
                  <a:lnTo>
                    <a:pt x="22706" y="36448"/>
                  </a:lnTo>
                  <a:lnTo>
                    <a:pt x="22497" y="36181"/>
                  </a:lnTo>
                  <a:lnTo>
                    <a:pt x="22287" y="35877"/>
                  </a:lnTo>
                  <a:lnTo>
                    <a:pt x="22116" y="35572"/>
                  </a:lnTo>
                  <a:lnTo>
                    <a:pt x="21774" y="34944"/>
                  </a:lnTo>
                  <a:lnTo>
                    <a:pt x="21488" y="34450"/>
                  </a:lnTo>
                  <a:lnTo>
                    <a:pt x="21222" y="33974"/>
                  </a:lnTo>
                  <a:lnTo>
                    <a:pt x="20917" y="33517"/>
                  </a:lnTo>
                  <a:lnTo>
                    <a:pt x="20632" y="33060"/>
                  </a:lnTo>
                  <a:lnTo>
                    <a:pt x="20327" y="32622"/>
                  </a:lnTo>
                  <a:lnTo>
                    <a:pt x="20004" y="32185"/>
                  </a:lnTo>
                  <a:lnTo>
                    <a:pt x="19680" y="31747"/>
                  </a:lnTo>
                  <a:lnTo>
                    <a:pt x="19337" y="31328"/>
                  </a:lnTo>
                  <a:lnTo>
                    <a:pt x="18995" y="30928"/>
                  </a:lnTo>
                  <a:lnTo>
                    <a:pt x="18633" y="30529"/>
                  </a:lnTo>
                  <a:lnTo>
                    <a:pt x="18272" y="30148"/>
                  </a:lnTo>
                  <a:lnTo>
                    <a:pt x="17910" y="29767"/>
                  </a:lnTo>
                  <a:lnTo>
                    <a:pt x="17529" y="29406"/>
                  </a:lnTo>
                  <a:lnTo>
                    <a:pt x="17130" y="29044"/>
                  </a:lnTo>
                  <a:lnTo>
                    <a:pt x="16749" y="28702"/>
                  </a:lnTo>
                  <a:lnTo>
                    <a:pt x="16330" y="28378"/>
                  </a:lnTo>
                  <a:lnTo>
                    <a:pt x="15912" y="28055"/>
                  </a:lnTo>
                  <a:lnTo>
                    <a:pt x="15493" y="27750"/>
                  </a:lnTo>
                  <a:lnTo>
                    <a:pt x="15055" y="27445"/>
                  </a:lnTo>
                  <a:lnTo>
                    <a:pt x="14617" y="27179"/>
                  </a:lnTo>
                  <a:lnTo>
                    <a:pt x="14180" y="26913"/>
                  </a:lnTo>
                  <a:lnTo>
                    <a:pt x="13723" y="26646"/>
                  </a:lnTo>
                  <a:lnTo>
                    <a:pt x="13247" y="26399"/>
                  </a:lnTo>
                  <a:lnTo>
                    <a:pt x="12771" y="26170"/>
                  </a:lnTo>
                  <a:lnTo>
                    <a:pt x="12295" y="25961"/>
                  </a:lnTo>
                  <a:lnTo>
                    <a:pt x="11800" y="25752"/>
                  </a:lnTo>
                  <a:lnTo>
                    <a:pt x="11306" y="25561"/>
                  </a:lnTo>
                  <a:lnTo>
                    <a:pt x="10792" y="25390"/>
                  </a:lnTo>
                  <a:lnTo>
                    <a:pt x="10278" y="25219"/>
                  </a:lnTo>
                  <a:lnTo>
                    <a:pt x="9764" y="25085"/>
                  </a:lnTo>
                  <a:lnTo>
                    <a:pt x="9231" y="24952"/>
                  </a:lnTo>
                  <a:lnTo>
                    <a:pt x="8698" y="24819"/>
                  </a:lnTo>
                  <a:lnTo>
                    <a:pt x="8451" y="24781"/>
                  </a:lnTo>
                  <a:lnTo>
                    <a:pt x="8222" y="24743"/>
                  </a:lnTo>
                  <a:lnTo>
                    <a:pt x="7975" y="24724"/>
                  </a:lnTo>
                  <a:lnTo>
                    <a:pt x="7727" y="24705"/>
                  </a:lnTo>
                  <a:lnTo>
                    <a:pt x="7347" y="24705"/>
                  </a:lnTo>
                  <a:lnTo>
                    <a:pt x="6966" y="24743"/>
                  </a:lnTo>
                  <a:lnTo>
                    <a:pt x="6586" y="24819"/>
                  </a:lnTo>
                  <a:lnTo>
                    <a:pt x="6224" y="24914"/>
                  </a:lnTo>
                  <a:lnTo>
                    <a:pt x="5862" y="25028"/>
                  </a:lnTo>
                  <a:lnTo>
                    <a:pt x="5501" y="25181"/>
                  </a:lnTo>
                  <a:lnTo>
                    <a:pt x="5139" y="25352"/>
                  </a:lnTo>
                  <a:lnTo>
                    <a:pt x="4796" y="25561"/>
                  </a:lnTo>
                  <a:lnTo>
                    <a:pt x="4473" y="25790"/>
                  </a:lnTo>
                  <a:lnTo>
                    <a:pt x="4130" y="26037"/>
                  </a:lnTo>
                  <a:lnTo>
                    <a:pt x="3826" y="26304"/>
                  </a:lnTo>
                  <a:lnTo>
                    <a:pt x="3502" y="26608"/>
                  </a:lnTo>
                  <a:lnTo>
                    <a:pt x="3217" y="26932"/>
                  </a:lnTo>
                  <a:lnTo>
                    <a:pt x="2912" y="27274"/>
                  </a:lnTo>
                  <a:lnTo>
                    <a:pt x="2646" y="27636"/>
                  </a:lnTo>
                  <a:lnTo>
                    <a:pt x="2379" y="28016"/>
                  </a:lnTo>
                  <a:lnTo>
                    <a:pt x="2113" y="28416"/>
                  </a:lnTo>
                  <a:lnTo>
                    <a:pt x="1865" y="28835"/>
                  </a:lnTo>
                  <a:lnTo>
                    <a:pt x="1637" y="29273"/>
                  </a:lnTo>
                  <a:lnTo>
                    <a:pt x="1428" y="29729"/>
                  </a:lnTo>
                  <a:lnTo>
                    <a:pt x="1218" y="30186"/>
                  </a:lnTo>
                  <a:lnTo>
                    <a:pt x="1028" y="30681"/>
                  </a:lnTo>
                  <a:lnTo>
                    <a:pt x="857" y="31176"/>
                  </a:lnTo>
                  <a:lnTo>
                    <a:pt x="685" y="31690"/>
                  </a:lnTo>
                  <a:lnTo>
                    <a:pt x="552" y="32223"/>
                  </a:lnTo>
                  <a:lnTo>
                    <a:pt x="419" y="32775"/>
                  </a:lnTo>
                  <a:lnTo>
                    <a:pt x="305" y="33327"/>
                  </a:lnTo>
                  <a:lnTo>
                    <a:pt x="210" y="33879"/>
                  </a:lnTo>
                  <a:lnTo>
                    <a:pt x="114" y="34469"/>
                  </a:lnTo>
                  <a:lnTo>
                    <a:pt x="57" y="35040"/>
                  </a:lnTo>
                  <a:lnTo>
                    <a:pt x="19" y="35649"/>
                  </a:lnTo>
                  <a:lnTo>
                    <a:pt x="0" y="36239"/>
                  </a:lnTo>
                  <a:lnTo>
                    <a:pt x="0" y="36848"/>
                  </a:lnTo>
                  <a:lnTo>
                    <a:pt x="0" y="37438"/>
                  </a:lnTo>
                  <a:lnTo>
                    <a:pt x="38" y="38028"/>
                  </a:lnTo>
                  <a:lnTo>
                    <a:pt x="95" y="38599"/>
                  </a:lnTo>
                  <a:lnTo>
                    <a:pt x="172" y="39170"/>
                  </a:lnTo>
                  <a:lnTo>
                    <a:pt x="248" y="39741"/>
                  </a:lnTo>
                  <a:lnTo>
                    <a:pt x="362" y="40274"/>
                  </a:lnTo>
                  <a:lnTo>
                    <a:pt x="476" y="40806"/>
                  </a:lnTo>
                  <a:lnTo>
                    <a:pt x="609" y="41339"/>
                  </a:lnTo>
                  <a:lnTo>
                    <a:pt x="762" y="41853"/>
                  </a:lnTo>
                  <a:lnTo>
                    <a:pt x="933" y="42348"/>
                  </a:lnTo>
                  <a:lnTo>
                    <a:pt x="1123" y="42824"/>
                  </a:lnTo>
                  <a:lnTo>
                    <a:pt x="1313" y="43281"/>
                  </a:lnTo>
                  <a:lnTo>
                    <a:pt x="1523" y="43737"/>
                  </a:lnTo>
                  <a:lnTo>
                    <a:pt x="1751" y="44156"/>
                  </a:lnTo>
                  <a:lnTo>
                    <a:pt x="1980" y="44575"/>
                  </a:lnTo>
                  <a:lnTo>
                    <a:pt x="2246" y="44975"/>
                  </a:lnTo>
                  <a:lnTo>
                    <a:pt x="2494" y="45336"/>
                  </a:lnTo>
                  <a:lnTo>
                    <a:pt x="2779" y="45698"/>
                  </a:lnTo>
                  <a:lnTo>
                    <a:pt x="3064" y="46021"/>
                  </a:lnTo>
                  <a:lnTo>
                    <a:pt x="3350" y="46345"/>
                  </a:lnTo>
                  <a:lnTo>
                    <a:pt x="3654" y="46630"/>
                  </a:lnTo>
                  <a:lnTo>
                    <a:pt x="3978" y="46897"/>
                  </a:lnTo>
                  <a:lnTo>
                    <a:pt x="4302" y="47144"/>
                  </a:lnTo>
                  <a:lnTo>
                    <a:pt x="4625" y="47354"/>
                  </a:lnTo>
                  <a:lnTo>
                    <a:pt x="4968" y="47544"/>
                  </a:lnTo>
                  <a:lnTo>
                    <a:pt x="5329" y="47715"/>
                  </a:lnTo>
                  <a:lnTo>
                    <a:pt x="5691" y="47849"/>
                  </a:lnTo>
                  <a:lnTo>
                    <a:pt x="6053" y="47963"/>
                  </a:lnTo>
                  <a:lnTo>
                    <a:pt x="6414" y="48039"/>
                  </a:lnTo>
                  <a:lnTo>
                    <a:pt x="6795" y="48096"/>
                  </a:lnTo>
                  <a:lnTo>
                    <a:pt x="7176" y="48134"/>
                  </a:lnTo>
                  <a:lnTo>
                    <a:pt x="7556" y="48115"/>
                  </a:lnTo>
                  <a:lnTo>
                    <a:pt x="7918" y="48096"/>
                  </a:lnTo>
                  <a:lnTo>
                    <a:pt x="8279" y="48020"/>
                  </a:lnTo>
                  <a:lnTo>
                    <a:pt x="8641" y="47944"/>
                  </a:lnTo>
                  <a:lnTo>
                    <a:pt x="9022" y="47925"/>
                  </a:lnTo>
                  <a:lnTo>
                    <a:pt x="9383" y="47925"/>
                  </a:lnTo>
                  <a:lnTo>
                    <a:pt x="9745" y="47944"/>
                  </a:lnTo>
                  <a:lnTo>
                    <a:pt x="10107" y="47982"/>
                  </a:lnTo>
                  <a:lnTo>
                    <a:pt x="10449" y="48020"/>
                  </a:lnTo>
                  <a:lnTo>
                    <a:pt x="10792" y="48077"/>
                  </a:lnTo>
                  <a:lnTo>
                    <a:pt x="11115" y="48153"/>
                  </a:lnTo>
                  <a:lnTo>
                    <a:pt x="11439" y="48229"/>
                  </a:lnTo>
                  <a:lnTo>
                    <a:pt x="11762" y="48343"/>
                  </a:lnTo>
                  <a:lnTo>
                    <a:pt x="12086" y="48439"/>
                  </a:lnTo>
                  <a:lnTo>
                    <a:pt x="12390" y="48572"/>
                  </a:lnTo>
                  <a:lnTo>
                    <a:pt x="12676" y="48686"/>
                  </a:lnTo>
                  <a:lnTo>
                    <a:pt x="13266" y="48991"/>
                  </a:lnTo>
                  <a:lnTo>
                    <a:pt x="13837" y="49314"/>
                  </a:lnTo>
                  <a:lnTo>
                    <a:pt x="14370" y="49676"/>
                  </a:lnTo>
                  <a:lnTo>
                    <a:pt x="14903" y="50056"/>
                  </a:lnTo>
                  <a:lnTo>
                    <a:pt x="15436" y="50456"/>
                  </a:lnTo>
                  <a:lnTo>
                    <a:pt x="15950" y="50875"/>
                  </a:lnTo>
                  <a:lnTo>
                    <a:pt x="16977" y="51769"/>
                  </a:lnTo>
                  <a:lnTo>
                    <a:pt x="17986" y="52683"/>
                  </a:lnTo>
                  <a:lnTo>
                    <a:pt x="18500" y="53140"/>
                  </a:lnTo>
                  <a:lnTo>
                    <a:pt x="19033" y="53596"/>
                  </a:lnTo>
                  <a:lnTo>
                    <a:pt x="19566" y="54015"/>
                  </a:lnTo>
                  <a:lnTo>
                    <a:pt x="20118" y="54453"/>
                  </a:lnTo>
                  <a:lnTo>
                    <a:pt x="20689" y="54853"/>
                  </a:lnTo>
                  <a:lnTo>
                    <a:pt x="21279" y="55233"/>
                  </a:lnTo>
                  <a:lnTo>
                    <a:pt x="21888" y="55576"/>
                  </a:lnTo>
                  <a:lnTo>
                    <a:pt x="22535" y="55899"/>
                  </a:lnTo>
                  <a:lnTo>
                    <a:pt x="22858" y="56052"/>
                  </a:lnTo>
                  <a:lnTo>
                    <a:pt x="23201" y="56185"/>
                  </a:lnTo>
                  <a:lnTo>
                    <a:pt x="23544" y="56299"/>
                  </a:lnTo>
                  <a:lnTo>
                    <a:pt x="23886" y="56413"/>
                  </a:lnTo>
                  <a:lnTo>
                    <a:pt x="24248" y="56527"/>
                  </a:lnTo>
                  <a:lnTo>
                    <a:pt x="24609" y="56623"/>
                  </a:lnTo>
                  <a:lnTo>
                    <a:pt x="24990" y="56699"/>
                  </a:lnTo>
                  <a:lnTo>
                    <a:pt x="25371" y="56756"/>
                  </a:lnTo>
                  <a:lnTo>
                    <a:pt x="25770" y="56813"/>
                  </a:lnTo>
                  <a:lnTo>
                    <a:pt x="26189" y="56851"/>
                  </a:lnTo>
                  <a:lnTo>
                    <a:pt x="26608" y="56889"/>
                  </a:lnTo>
                  <a:lnTo>
                    <a:pt x="27464" y="56889"/>
                  </a:lnTo>
                  <a:lnTo>
                    <a:pt x="27921" y="56870"/>
                  </a:lnTo>
                  <a:lnTo>
                    <a:pt x="28378" y="56832"/>
                  </a:lnTo>
                  <a:lnTo>
                    <a:pt x="28854" y="56775"/>
                  </a:lnTo>
                  <a:lnTo>
                    <a:pt x="29368" y="56699"/>
                  </a:lnTo>
                  <a:lnTo>
                    <a:pt x="29881" y="56566"/>
                  </a:lnTo>
                  <a:lnTo>
                    <a:pt x="30395" y="56394"/>
                  </a:lnTo>
                  <a:lnTo>
                    <a:pt x="30871" y="56204"/>
                  </a:lnTo>
                  <a:lnTo>
                    <a:pt x="31347" y="55956"/>
                  </a:lnTo>
                  <a:lnTo>
                    <a:pt x="31804" y="55709"/>
                  </a:lnTo>
                  <a:lnTo>
                    <a:pt x="32261" y="55405"/>
                  </a:lnTo>
                  <a:lnTo>
                    <a:pt x="32679" y="55100"/>
                  </a:lnTo>
                  <a:lnTo>
                    <a:pt x="33098" y="54738"/>
                  </a:lnTo>
                  <a:lnTo>
                    <a:pt x="33498" y="54377"/>
                  </a:lnTo>
                  <a:lnTo>
                    <a:pt x="33878" y="53996"/>
                  </a:lnTo>
                  <a:lnTo>
                    <a:pt x="34240" y="53596"/>
                  </a:lnTo>
                  <a:lnTo>
                    <a:pt x="34583" y="53178"/>
                  </a:lnTo>
                  <a:lnTo>
                    <a:pt x="34906" y="52740"/>
                  </a:lnTo>
                  <a:lnTo>
                    <a:pt x="35192" y="52302"/>
                  </a:lnTo>
                  <a:lnTo>
                    <a:pt x="35477" y="51845"/>
                  </a:lnTo>
                  <a:lnTo>
                    <a:pt x="35648" y="51541"/>
                  </a:lnTo>
                  <a:lnTo>
                    <a:pt x="35801" y="51217"/>
                  </a:lnTo>
                  <a:lnTo>
                    <a:pt x="36086" y="50589"/>
                  </a:lnTo>
                  <a:lnTo>
                    <a:pt x="36334" y="49942"/>
                  </a:lnTo>
                  <a:lnTo>
                    <a:pt x="36543" y="49295"/>
                  </a:lnTo>
                  <a:lnTo>
                    <a:pt x="36695" y="48629"/>
                  </a:lnTo>
                  <a:lnTo>
                    <a:pt x="36828" y="47944"/>
                  </a:lnTo>
                  <a:lnTo>
                    <a:pt x="36924" y="47259"/>
                  </a:lnTo>
                  <a:lnTo>
                    <a:pt x="37000" y="46554"/>
                  </a:lnTo>
                  <a:lnTo>
                    <a:pt x="37038" y="45850"/>
                  </a:lnTo>
                  <a:lnTo>
                    <a:pt x="37038" y="45165"/>
                  </a:lnTo>
                  <a:lnTo>
                    <a:pt x="37019" y="44442"/>
                  </a:lnTo>
                  <a:lnTo>
                    <a:pt x="36981" y="43737"/>
                  </a:lnTo>
                  <a:lnTo>
                    <a:pt x="36924" y="43033"/>
                  </a:lnTo>
                  <a:lnTo>
                    <a:pt x="36847" y="42329"/>
                  </a:lnTo>
                  <a:lnTo>
                    <a:pt x="36733" y="41644"/>
                  </a:lnTo>
                  <a:lnTo>
                    <a:pt x="36619" y="40959"/>
                  </a:lnTo>
                  <a:lnTo>
                    <a:pt x="36429" y="39988"/>
                  </a:lnTo>
                  <a:lnTo>
                    <a:pt x="37476" y="39645"/>
                  </a:lnTo>
                  <a:lnTo>
                    <a:pt x="38180" y="41853"/>
                  </a:lnTo>
                  <a:lnTo>
                    <a:pt x="38218" y="41929"/>
                  </a:lnTo>
                  <a:lnTo>
                    <a:pt x="38275" y="42025"/>
                  </a:lnTo>
                  <a:lnTo>
                    <a:pt x="38351" y="42082"/>
                  </a:lnTo>
                  <a:lnTo>
                    <a:pt x="38427" y="42139"/>
                  </a:lnTo>
                  <a:lnTo>
                    <a:pt x="38522" y="42177"/>
                  </a:lnTo>
                  <a:lnTo>
                    <a:pt x="38617" y="42196"/>
                  </a:lnTo>
                  <a:lnTo>
                    <a:pt x="38713" y="42196"/>
                  </a:lnTo>
                  <a:lnTo>
                    <a:pt x="38808" y="42177"/>
                  </a:lnTo>
                  <a:lnTo>
                    <a:pt x="38903" y="42120"/>
                  </a:lnTo>
                  <a:lnTo>
                    <a:pt x="38979" y="42063"/>
                  </a:lnTo>
                  <a:lnTo>
                    <a:pt x="39055" y="42006"/>
                  </a:lnTo>
                  <a:lnTo>
                    <a:pt x="39093" y="41929"/>
                  </a:lnTo>
                  <a:lnTo>
                    <a:pt x="39131" y="41834"/>
                  </a:lnTo>
                  <a:lnTo>
                    <a:pt x="39150" y="41739"/>
                  </a:lnTo>
                  <a:lnTo>
                    <a:pt x="39150" y="41644"/>
                  </a:lnTo>
                  <a:lnTo>
                    <a:pt x="39131" y="41549"/>
                  </a:lnTo>
                  <a:lnTo>
                    <a:pt x="36334" y="32794"/>
                  </a:lnTo>
                  <a:lnTo>
                    <a:pt x="36295" y="32718"/>
                  </a:lnTo>
                  <a:lnTo>
                    <a:pt x="36238" y="32622"/>
                  </a:lnTo>
                  <a:lnTo>
                    <a:pt x="36162" y="32565"/>
                  </a:lnTo>
                  <a:lnTo>
                    <a:pt x="36086" y="32508"/>
                  </a:lnTo>
                  <a:lnTo>
                    <a:pt x="35991" y="32470"/>
                  </a:lnTo>
                  <a:lnTo>
                    <a:pt x="35896" y="32451"/>
                  </a:lnTo>
                  <a:lnTo>
                    <a:pt x="35801" y="32451"/>
                  </a:lnTo>
                  <a:lnTo>
                    <a:pt x="35705" y="32470"/>
                  </a:lnTo>
                  <a:lnTo>
                    <a:pt x="34297" y="32927"/>
                  </a:lnTo>
                  <a:lnTo>
                    <a:pt x="33993" y="32166"/>
                  </a:lnTo>
                  <a:lnTo>
                    <a:pt x="33688" y="31404"/>
                  </a:lnTo>
                  <a:lnTo>
                    <a:pt x="33345" y="30643"/>
                  </a:lnTo>
                  <a:lnTo>
                    <a:pt x="33003" y="29882"/>
                  </a:lnTo>
                  <a:lnTo>
                    <a:pt x="33631" y="29615"/>
                  </a:lnTo>
                  <a:lnTo>
                    <a:pt x="34564" y="31728"/>
                  </a:lnTo>
                  <a:lnTo>
                    <a:pt x="34621" y="31804"/>
                  </a:lnTo>
                  <a:lnTo>
                    <a:pt x="34678" y="31880"/>
                  </a:lnTo>
                  <a:lnTo>
                    <a:pt x="34754" y="31937"/>
                  </a:lnTo>
                  <a:lnTo>
                    <a:pt x="34849" y="31975"/>
                  </a:lnTo>
                  <a:lnTo>
                    <a:pt x="34944" y="32013"/>
                  </a:lnTo>
                  <a:lnTo>
                    <a:pt x="35135" y="32013"/>
                  </a:lnTo>
                  <a:lnTo>
                    <a:pt x="35230" y="31975"/>
                  </a:lnTo>
                  <a:lnTo>
                    <a:pt x="35306" y="31918"/>
                  </a:lnTo>
                  <a:lnTo>
                    <a:pt x="35382" y="31861"/>
                  </a:lnTo>
                  <a:lnTo>
                    <a:pt x="35439" y="31785"/>
                  </a:lnTo>
                  <a:lnTo>
                    <a:pt x="35496" y="31690"/>
                  </a:lnTo>
                  <a:lnTo>
                    <a:pt x="35515" y="31595"/>
                  </a:lnTo>
                  <a:lnTo>
                    <a:pt x="35515" y="31499"/>
                  </a:lnTo>
                  <a:lnTo>
                    <a:pt x="35515" y="31404"/>
                  </a:lnTo>
                  <a:lnTo>
                    <a:pt x="35477" y="31309"/>
                  </a:lnTo>
                  <a:lnTo>
                    <a:pt x="31747" y="22935"/>
                  </a:lnTo>
                  <a:lnTo>
                    <a:pt x="31709" y="22840"/>
                  </a:lnTo>
                  <a:lnTo>
                    <a:pt x="31632" y="22763"/>
                  </a:lnTo>
                  <a:lnTo>
                    <a:pt x="31556" y="22706"/>
                  </a:lnTo>
                  <a:lnTo>
                    <a:pt x="31480" y="22668"/>
                  </a:lnTo>
                  <a:lnTo>
                    <a:pt x="31385" y="22649"/>
                  </a:lnTo>
                  <a:lnTo>
                    <a:pt x="31290" y="22630"/>
                  </a:lnTo>
                  <a:lnTo>
                    <a:pt x="31195" y="22649"/>
                  </a:lnTo>
                  <a:lnTo>
                    <a:pt x="31100" y="22687"/>
                  </a:lnTo>
                  <a:lnTo>
                    <a:pt x="29558" y="23353"/>
                  </a:lnTo>
                  <a:lnTo>
                    <a:pt x="28701" y="21888"/>
                  </a:lnTo>
                  <a:lnTo>
                    <a:pt x="27807" y="20441"/>
                  </a:lnTo>
                  <a:lnTo>
                    <a:pt x="28644" y="19890"/>
                  </a:lnTo>
                  <a:lnTo>
                    <a:pt x="29920" y="21812"/>
                  </a:lnTo>
                  <a:lnTo>
                    <a:pt x="29977" y="21888"/>
                  </a:lnTo>
                  <a:lnTo>
                    <a:pt x="30053" y="21964"/>
                  </a:lnTo>
                  <a:lnTo>
                    <a:pt x="30148" y="22002"/>
                  </a:lnTo>
                  <a:lnTo>
                    <a:pt x="30224" y="22040"/>
                  </a:lnTo>
                  <a:lnTo>
                    <a:pt x="30414" y="22040"/>
                  </a:lnTo>
                  <a:lnTo>
                    <a:pt x="30510" y="22002"/>
                  </a:lnTo>
                  <a:lnTo>
                    <a:pt x="30605" y="21964"/>
                  </a:lnTo>
                  <a:lnTo>
                    <a:pt x="30681" y="21888"/>
                  </a:lnTo>
                  <a:lnTo>
                    <a:pt x="30757" y="21812"/>
                  </a:lnTo>
                  <a:lnTo>
                    <a:pt x="30795" y="21736"/>
                  </a:lnTo>
                  <a:lnTo>
                    <a:pt x="30814" y="21641"/>
                  </a:lnTo>
                  <a:lnTo>
                    <a:pt x="30833" y="21545"/>
                  </a:lnTo>
                  <a:lnTo>
                    <a:pt x="30833" y="21450"/>
                  </a:lnTo>
                  <a:lnTo>
                    <a:pt x="30795" y="21355"/>
                  </a:lnTo>
                  <a:lnTo>
                    <a:pt x="30757" y="21260"/>
                  </a:lnTo>
                  <a:lnTo>
                    <a:pt x="25713" y="13590"/>
                  </a:lnTo>
                  <a:lnTo>
                    <a:pt x="25656" y="13514"/>
                  </a:lnTo>
                  <a:lnTo>
                    <a:pt x="25580" y="13456"/>
                  </a:lnTo>
                  <a:lnTo>
                    <a:pt x="25504" y="13399"/>
                  </a:lnTo>
                  <a:lnTo>
                    <a:pt x="25409" y="13380"/>
                  </a:lnTo>
                  <a:lnTo>
                    <a:pt x="25314" y="13361"/>
                  </a:lnTo>
                  <a:lnTo>
                    <a:pt x="25218" y="13380"/>
                  </a:lnTo>
                  <a:lnTo>
                    <a:pt x="25123" y="13399"/>
                  </a:lnTo>
                  <a:lnTo>
                    <a:pt x="25028" y="13456"/>
                  </a:lnTo>
                  <a:lnTo>
                    <a:pt x="23791" y="14256"/>
                  </a:lnTo>
                  <a:lnTo>
                    <a:pt x="23506" y="13837"/>
                  </a:lnTo>
                  <a:lnTo>
                    <a:pt x="22858" y="12828"/>
                  </a:lnTo>
                  <a:lnTo>
                    <a:pt x="22535" y="12314"/>
                  </a:lnTo>
                  <a:lnTo>
                    <a:pt x="22230" y="11801"/>
                  </a:lnTo>
                  <a:lnTo>
                    <a:pt x="21945" y="11268"/>
                  </a:lnTo>
                  <a:lnTo>
                    <a:pt x="21678" y="10735"/>
                  </a:lnTo>
                  <a:lnTo>
                    <a:pt x="21450" y="10183"/>
                  </a:lnTo>
                  <a:lnTo>
                    <a:pt x="21241" y="9612"/>
                  </a:lnTo>
                  <a:lnTo>
                    <a:pt x="21393" y="9307"/>
                  </a:lnTo>
                  <a:lnTo>
                    <a:pt x="21526" y="8965"/>
                  </a:lnTo>
                  <a:lnTo>
                    <a:pt x="21640" y="8622"/>
                  </a:lnTo>
                  <a:lnTo>
                    <a:pt x="21736" y="8241"/>
                  </a:lnTo>
                  <a:lnTo>
                    <a:pt x="21831" y="7861"/>
                  </a:lnTo>
                  <a:lnTo>
                    <a:pt x="21888" y="7442"/>
                  </a:lnTo>
                  <a:lnTo>
                    <a:pt x="21926" y="7023"/>
                  </a:lnTo>
                  <a:lnTo>
                    <a:pt x="21945" y="6586"/>
                  </a:lnTo>
                  <a:lnTo>
                    <a:pt x="21945" y="6072"/>
                  </a:lnTo>
                  <a:lnTo>
                    <a:pt x="21907" y="5577"/>
                  </a:lnTo>
                  <a:lnTo>
                    <a:pt x="21850" y="5101"/>
                  </a:lnTo>
                  <a:lnTo>
                    <a:pt x="21755" y="4663"/>
                  </a:lnTo>
                  <a:lnTo>
                    <a:pt x="22002" y="4359"/>
                  </a:lnTo>
                  <a:lnTo>
                    <a:pt x="22306" y="4073"/>
                  </a:lnTo>
                  <a:lnTo>
                    <a:pt x="22611" y="3807"/>
                  </a:lnTo>
                  <a:lnTo>
                    <a:pt x="22973" y="3559"/>
                  </a:lnTo>
                  <a:lnTo>
                    <a:pt x="23334" y="3331"/>
                  </a:lnTo>
                  <a:lnTo>
                    <a:pt x="23734" y="3160"/>
                  </a:lnTo>
                  <a:lnTo>
                    <a:pt x="24115" y="3008"/>
                  </a:lnTo>
                  <a:lnTo>
                    <a:pt x="24514" y="2893"/>
                  </a:lnTo>
                  <a:lnTo>
                    <a:pt x="24705" y="3103"/>
                  </a:lnTo>
                  <a:lnTo>
                    <a:pt x="24914" y="3255"/>
                  </a:lnTo>
                  <a:lnTo>
                    <a:pt x="25142" y="3407"/>
                  </a:lnTo>
                  <a:lnTo>
                    <a:pt x="25390" y="3521"/>
                  </a:lnTo>
                  <a:lnTo>
                    <a:pt x="25618" y="3617"/>
                  </a:lnTo>
                  <a:lnTo>
                    <a:pt x="25866" y="3674"/>
                  </a:lnTo>
                  <a:lnTo>
                    <a:pt x="26094" y="3712"/>
                  </a:lnTo>
                  <a:lnTo>
                    <a:pt x="26322" y="3712"/>
                  </a:lnTo>
                  <a:lnTo>
                    <a:pt x="26456" y="3674"/>
                  </a:lnTo>
                  <a:lnTo>
                    <a:pt x="26570" y="3636"/>
                  </a:lnTo>
                  <a:lnTo>
                    <a:pt x="26646" y="3578"/>
                  </a:lnTo>
                  <a:lnTo>
                    <a:pt x="26722" y="3502"/>
                  </a:lnTo>
                  <a:lnTo>
                    <a:pt x="26779" y="3426"/>
                  </a:lnTo>
                  <a:lnTo>
                    <a:pt x="26798" y="3312"/>
                  </a:lnTo>
                  <a:lnTo>
                    <a:pt x="26817" y="3198"/>
                  </a:lnTo>
                  <a:lnTo>
                    <a:pt x="26817" y="3084"/>
                  </a:lnTo>
                  <a:lnTo>
                    <a:pt x="26798" y="2798"/>
                  </a:lnTo>
                  <a:lnTo>
                    <a:pt x="26760" y="2475"/>
                  </a:lnTo>
                  <a:lnTo>
                    <a:pt x="26703" y="2113"/>
                  </a:lnTo>
                  <a:lnTo>
                    <a:pt x="26646" y="1732"/>
                  </a:lnTo>
                  <a:lnTo>
                    <a:pt x="26627" y="1371"/>
                  </a:lnTo>
                  <a:lnTo>
                    <a:pt x="26608" y="1028"/>
                  </a:lnTo>
                  <a:lnTo>
                    <a:pt x="26608" y="724"/>
                  </a:lnTo>
                  <a:lnTo>
                    <a:pt x="26570" y="457"/>
                  </a:lnTo>
                  <a:lnTo>
                    <a:pt x="26532" y="343"/>
                  </a:lnTo>
                  <a:lnTo>
                    <a:pt x="26494" y="248"/>
                  </a:lnTo>
                  <a:lnTo>
                    <a:pt x="26456" y="172"/>
                  </a:lnTo>
                  <a:lnTo>
                    <a:pt x="26379" y="95"/>
                  </a:lnTo>
                  <a:lnTo>
                    <a:pt x="26303" y="57"/>
                  </a:lnTo>
                  <a:lnTo>
                    <a:pt x="26208" y="19"/>
                  </a:lnTo>
                  <a:lnTo>
                    <a:pt x="26094" y="0"/>
                  </a:lnTo>
                  <a:close/>
                </a:path>
              </a:pathLst>
            </a:custGeom>
            <a:solidFill>
              <a:schemeClr val="lt1"/>
            </a:solidFill>
            <a:ln w="381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3" name="Google Shape;2073;p30"/>
            <p:cNvGrpSpPr/>
            <p:nvPr/>
          </p:nvGrpSpPr>
          <p:grpSpPr>
            <a:xfrm>
              <a:off x="3703650" y="-1565050"/>
              <a:ext cx="978250" cy="1421475"/>
              <a:chOff x="4008450" y="-1565050"/>
              <a:chExt cx="978250" cy="1421475"/>
            </a:xfrm>
          </p:grpSpPr>
          <p:sp>
            <p:nvSpPr>
              <p:cNvPr id="2074" name="Google Shape;2074;p30"/>
              <p:cNvSpPr/>
              <p:nvPr/>
            </p:nvSpPr>
            <p:spPr>
              <a:xfrm>
                <a:off x="4611450" y="-1565050"/>
                <a:ext cx="67075" cy="92750"/>
              </a:xfrm>
              <a:custGeom>
                <a:avLst/>
                <a:gdLst/>
                <a:ahLst/>
                <a:cxnLst/>
                <a:rect l="l" t="t" r="r" b="b"/>
                <a:pathLst>
                  <a:path w="2683" h="3710" extrusionOk="0">
                    <a:moveTo>
                      <a:pt x="1808" y="0"/>
                    </a:moveTo>
                    <a:lnTo>
                      <a:pt x="1655" y="38"/>
                    </a:lnTo>
                    <a:lnTo>
                      <a:pt x="1503" y="76"/>
                    </a:lnTo>
                    <a:lnTo>
                      <a:pt x="1332" y="134"/>
                    </a:lnTo>
                    <a:lnTo>
                      <a:pt x="1180" y="210"/>
                    </a:lnTo>
                    <a:lnTo>
                      <a:pt x="1009" y="305"/>
                    </a:lnTo>
                    <a:lnTo>
                      <a:pt x="856" y="419"/>
                    </a:lnTo>
                    <a:lnTo>
                      <a:pt x="704" y="533"/>
                    </a:lnTo>
                    <a:lnTo>
                      <a:pt x="571" y="666"/>
                    </a:lnTo>
                    <a:lnTo>
                      <a:pt x="438" y="818"/>
                    </a:lnTo>
                    <a:lnTo>
                      <a:pt x="324" y="970"/>
                    </a:lnTo>
                    <a:lnTo>
                      <a:pt x="210" y="1142"/>
                    </a:lnTo>
                    <a:lnTo>
                      <a:pt x="134" y="1313"/>
                    </a:lnTo>
                    <a:lnTo>
                      <a:pt x="58" y="1484"/>
                    </a:lnTo>
                    <a:lnTo>
                      <a:pt x="19" y="1674"/>
                    </a:lnTo>
                    <a:lnTo>
                      <a:pt x="0" y="1865"/>
                    </a:lnTo>
                    <a:lnTo>
                      <a:pt x="0" y="2055"/>
                    </a:lnTo>
                    <a:lnTo>
                      <a:pt x="39" y="2245"/>
                    </a:lnTo>
                    <a:lnTo>
                      <a:pt x="96" y="2416"/>
                    </a:lnTo>
                    <a:lnTo>
                      <a:pt x="172" y="2587"/>
                    </a:lnTo>
                    <a:lnTo>
                      <a:pt x="267" y="2759"/>
                    </a:lnTo>
                    <a:lnTo>
                      <a:pt x="381" y="2911"/>
                    </a:lnTo>
                    <a:lnTo>
                      <a:pt x="514" y="3044"/>
                    </a:lnTo>
                    <a:lnTo>
                      <a:pt x="666" y="3177"/>
                    </a:lnTo>
                    <a:lnTo>
                      <a:pt x="818" y="3291"/>
                    </a:lnTo>
                    <a:lnTo>
                      <a:pt x="990" y="3386"/>
                    </a:lnTo>
                    <a:lnTo>
                      <a:pt x="1161" y="3481"/>
                    </a:lnTo>
                    <a:lnTo>
                      <a:pt x="1332" y="3558"/>
                    </a:lnTo>
                    <a:lnTo>
                      <a:pt x="1522" y="3615"/>
                    </a:lnTo>
                    <a:lnTo>
                      <a:pt x="1693" y="3672"/>
                    </a:lnTo>
                    <a:lnTo>
                      <a:pt x="1865" y="3691"/>
                    </a:lnTo>
                    <a:lnTo>
                      <a:pt x="2017" y="3710"/>
                    </a:lnTo>
                    <a:lnTo>
                      <a:pt x="2188" y="3710"/>
                    </a:lnTo>
                    <a:lnTo>
                      <a:pt x="2321" y="3672"/>
                    </a:lnTo>
                    <a:lnTo>
                      <a:pt x="2435" y="3634"/>
                    </a:lnTo>
                    <a:lnTo>
                      <a:pt x="2511" y="3577"/>
                    </a:lnTo>
                    <a:lnTo>
                      <a:pt x="2587" y="3500"/>
                    </a:lnTo>
                    <a:lnTo>
                      <a:pt x="2645" y="3424"/>
                    </a:lnTo>
                    <a:lnTo>
                      <a:pt x="2664" y="3310"/>
                    </a:lnTo>
                    <a:lnTo>
                      <a:pt x="2683" y="3196"/>
                    </a:lnTo>
                    <a:lnTo>
                      <a:pt x="2683" y="3082"/>
                    </a:lnTo>
                    <a:lnTo>
                      <a:pt x="2664" y="2797"/>
                    </a:lnTo>
                    <a:lnTo>
                      <a:pt x="2626" y="2473"/>
                    </a:lnTo>
                    <a:lnTo>
                      <a:pt x="2568" y="2112"/>
                    </a:lnTo>
                    <a:lnTo>
                      <a:pt x="2511" y="1731"/>
                    </a:lnTo>
                    <a:lnTo>
                      <a:pt x="2492" y="1370"/>
                    </a:lnTo>
                    <a:lnTo>
                      <a:pt x="2473" y="1028"/>
                    </a:lnTo>
                    <a:lnTo>
                      <a:pt x="2473" y="723"/>
                    </a:lnTo>
                    <a:lnTo>
                      <a:pt x="2435" y="457"/>
                    </a:lnTo>
                    <a:lnTo>
                      <a:pt x="2397" y="343"/>
                    </a:lnTo>
                    <a:lnTo>
                      <a:pt x="2359" y="248"/>
                    </a:lnTo>
                    <a:lnTo>
                      <a:pt x="2321" y="172"/>
                    </a:lnTo>
                    <a:lnTo>
                      <a:pt x="2245" y="95"/>
                    </a:lnTo>
                    <a:lnTo>
                      <a:pt x="2169" y="57"/>
                    </a:lnTo>
                    <a:lnTo>
                      <a:pt x="2074" y="19"/>
                    </a:lnTo>
                    <a:lnTo>
                      <a:pt x="1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0"/>
              <p:cNvSpPr/>
              <p:nvPr/>
            </p:nvSpPr>
            <p:spPr>
              <a:xfrm>
                <a:off x="4166800" y="-1541275"/>
                <a:ext cx="767100" cy="1397700"/>
              </a:xfrm>
              <a:custGeom>
                <a:avLst/>
                <a:gdLst/>
                <a:ahLst/>
                <a:cxnLst/>
                <a:rect l="l" t="t" r="r" b="b"/>
                <a:pathLst>
                  <a:path w="30684" h="55908" extrusionOk="0">
                    <a:moveTo>
                      <a:pt x="17634" y="0"/>
                    </a:moveTo>
                    <a:lnTo>
                      <a:pt x="17083" y="19"/>
                    </a:lnTo>
                    <a:lnTo>
                      <a:pt x="16550" y="58"/>
                    </a:lnTo>
                    <a:lnTo>
                      <a:pt x="16036" y="153"/>
                    </a:lnTo>
                    <a:lnTo>
                      <a:pt x="15504" y="267"/>
                    </a:lnTo>
                    <a:lnTo>
                      <a:pt x="14990" y="40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6493" y="11870"/>
                    </a:lnTo>
                    <a:lnTo>
                      <a:pt x="16170" y="11338"/>
                    </a:lnTo>
                    <a:lnTo>
                      <a:pt x="15865" y="10805"/>
                    </a:lnTo>
                    <a:lnTo>
                      <a:pt x="15580" y="10273"/>
                    </a:lnTo>
                    <a:lnTo>
                      <a:pt x="15314" y="9721"/>
                    </a:lnTo>
                    <a:lnTo>
                      <a:pt x="15066" y="916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04"/>
                    </a:lnTo>
                    <a:lnTo>
                      <a:pt x="19460" y="571"/>
                    </a:lnTo>
                    <a:lnTo>
                      <a:pt x="19403" y="457"/>
                    </a:lnTo>
                    <a:lnTo>
                      <a:pt x="19308" y="343"/>
                    </a:lnTo>
                    <a:lnTo>
                      <a:pt x="19213" y="248"/>
                    </a:lnTo>
                    <a:lnTo>
                      <a:pt x="19099" y="153"/>
                    </a:lnTo>
                    <a:lnTo>
                      <a:pt x="18985" y="96"/>
                    </a:lnTo>
                    <a:lnTo>
                      <a:pt x="18852" y="58"/>
                    </a:lnTo>
                    <a:lnTo>
                      <a:pt x="18700" y="19"/>
                    </a:lnTo>
                    <a:lnTo>
                      <a:pt x="181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0"/>
              <p:cNvSpPr/>
              <p:nvPr/>
            </p:nvSpPr>
            <p:spPr>
              <a:xfrm>
                <a:off x="4166800" y="-1541275"/>
                <a:ext cx="767100" cy="1397700"/>
              </a:xfrm>
              <a:custGeom>
                <a:avLst/>
                <a:gdLst/>
                <a:ahLst/>
                <a:cxnLst/>
                <a:rect l="l" t="t" r="r" b="b"/>
                <a:pathLst>
                  <a:path w="30684" h="55908" fill="none" extrusionOk="0">
                    <a:moveTo>
                      <a:pt x="19517" y="742"/>
                    </a:moveTo>
                    <a:lnTo>
                      <a:pt x="19517" y="742"/>
                    </a:lnTo>
                    <a:lnTo>
                      <a:pt x="19517" y="704"/>
                    </a:lnTo>
                    <a:lnTo>
                      <a:pt x="19517" y="704"/>
                    </a:lnTo>
                    <a:lnTo>
                      <a:pt x="19460" y="571"/>
                    </a:lnTo>
                    <a:lnTo>
                      <a:pt x="19403" y="457"/>
                    </a:lnTo>
                    <a:lnTo>
                      <a:pt x="19308" y="343"/>
                    </a:lnTo>
                    <a:lnTo>
                      <a:pt x="19213" y="248"/>
                    </a:lnTo>
                    <a:lnTo>
                      <a:pt x="19099" y="153"/>
                    </a:lnTo>
                    <a:lnTo>
                      <a:pt x="18985" y="96"/>
                    </a:lnTo>
                    <a:lnTo>
                      <a:pt x="18852" y="58"/>
                    </a:lnTo>
                    <a:lnTo>
                      <a:pt x="18700" y="19"/>
                    </a:lnTo>
                    <a:lnTo>
                      <a:pt x="18700" y="19"/>
                    </a:lnTo>
                    <a:lnTo>
                      <a:pt x="18167" y="0"/>
                    </a:lnTo>
                    <a:lnTo>
                      <a:pt x="17634" y="0"/>
                    </a:lnTo>
                    <a:lnTo>
                      <a:pt x="17083" y="19"/>
                    </a:lnTo>
                    <a:lnTo>
                      <a:pt x="16550" y="58"/>
                    </a:lnTo>
                    <a:lnTo>
                      <a:pt x="16036" y="153"/>
                    </a:lnTo>
                    <a:lnTo>
                      <a:pt x="15504" y="267"/>
                    </a:lnTo>
                    <a:lnTo>
                      <a:pt x="14990" y="400"/>
                    </a:lnTo>
                    <a:lnTo>
                      <a:pt x="14496" y="59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7159" y="12879"/>
                    </a:lnTo>
                    <a:lnTo>
                      <a:pt x="16493" y="11870"/>
                    </a:lnTo>
                    <a:lnTo>
                      <a:pt x="16170" y="11338"/>
                    </a:lnTo>
                    <a:lnTo>
                      <a:pt x="15865" y="10805"/>
                    </a:lnTo>
                    <a:lnTo>
                      <a:pt x="15580" y="10273"/>
                    </a:lnTo>
                    <a:lnTo>
                      <a:pt x="15314" y="9721"/>
                    </a:lnTo>
                    <a:lnTo>
                      <a:pt x="15066" y="9169"/>
                    </a:lnTo>
                    <a:lnTo>
                      <a:pt x="14876" y="859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42"/>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0"/>
              <p:cNvSpPr/>
              <p:nvPr/>
            </p:nvSpPr>
            <p:spPr>
              <a:xfrm>
                <a:off x="4008450" y="-947775"/>
                <a:ext cx="372375" cy="585425"/>
              </a:xfrm>
              <a:custGeom>
                <a:avLst/>
                <a:gdLst/>
                <a:ahLst/>
                <a:cxnLst/>
                <a:rect l="l" t="t" r="r" b="b"/>
                <a:pathLst>
                  <a:path w="14895" h="23417" extrusionOk="0">
                    <a:moveTo>
                      <a:pt x="7343" y="0"/>
                    </a:moveTo>
                    <a:lnTo>
                      <a:pt x="6962" y="38"/>
                    </a:lnTo>
                    <a:lnTo>
                      <a:pt x="6582" y="114"/>
                    </a:lnTo>
                    <a:lnTo>
                      <a:pt x="6221" y="210"/>
                    </a:lnTo>
                    <a:lnTo>
                      <a:pt x="5859" y="324"/>
                    </a:lnTo>
                    <a:lnTo>
                      <a:pt x="5498" y="476"/>
                    </a:lnTo>
                    <a:lnTo>
                      <a:pt x="5136" y="647"/>
                    </a:lnTo>
                    <a:lnTo>
                      <a:pt x="4794" y="856"/>
                    </a:lnTo>
                    <a:lnTo>
                      <a:pt x="4470" y="1085"/>
                    </a:lnTo>
                    <a:lnTo>
                      <a:pt x="4128" y="1332"/>
                    </a:lnTo>
                    <a:lnTo>
                      <a:pt x="3824" y="1598"/>
                    </a:lnTo>
                    <a:lnTo>
                      <a:pt x="3500" y="1903"/>
                    </a:lnTo>
                    <a:lnTo>
                      <a:pt x="3215" y="2226"/>
                    </a:lnTo>
                    <a:lnTo>
                      <a:pt x="2911" y="2568"/>
                    </a:lnTo>
                    <a:lnTo>
                      <a:pt x="2644" y="2930"/>
                    </a:lnTo>
                    <a:lnTo>
                      <a:pt x="2378" y="3310"/>
                    </a:lnTo>
                    <a:lnTo>
                      <a:pt x="2112" y="3710"/>
                    </a:lnTo>
                    <a:lnTo>
                      <a:pt x="1864" y="4128"/>
                    </a:lnTo>
                    <a:lnTo>
                      <a:pt x="1636" y="4566"/>
                    </a:lnTo>
                    <a:lnTo>
                      <a:pt x="1427" y="5022"/>
                    </a:lnTo>
                    <a:lnTo>
                      <a:pt x="1218" y="5479"/>
                    </a:lnTo>
                    <a:lnTo>
                      <a:pt x="1027" y="5973"/>
                    </a:lnTo>
                    <a:lnTo>
                      <a:pt x="856" y="6468"/>
                    </a:lnTo>
                    <a:lnTo>
                      <a:pt x="685" y="6982"/>
                    </a:lnTo>
                    <a:lnTo>
                      <a:pt x="552" y="7514"/>
                    </a:lnTo>
                    <a:lnTo>
                      <a:pt x="419" y="8066"/>
                    </a:lnTo>
                    <a:lnTo>
                      <a:pt x="305" y="8617"/>
                    </a:lnTo>
                    <a:lnTo>
                      <a:pt x="209" y="9169"/>
                    </a:lnTo>
                    <a:lnTo>
                      <a:pt x="114" y="9759"/>
                    </a:lnTo>
                    <a:lnTo>
                      <a:pt x="57" y="10329"/>
                    </a:lnTo>
                    <a:lnTo>
                      <a:pt x="19" y="10938"/>
                    </a:lnTo>
                    <a:lnTo>
                      <a:pt x="0" y="11528"/>
                    </a:lnTo>
                    <a:lnTo>
                      <a:pt x="0" y="12137"/>
                    </a:lnTo>
                    <a:lnTo>
                      <a:pt x="0" y="12726"/>
                    </a:lnTo>
                    <a:lnTo>
                      <a:pt x="38" y="13316"/>
                    </a:lnTo>
                    <a:lnTo>
                      <a:pt x="95" y="13887"/>
                    </a:lnTo>
                    <a:lnTo>
                      <a:pt x="171" y="14457"/>
                    </a:lnTo>
                    <a:lnTo>
                      <a:pt x="248" y="15028"/>
                    </a:lnTo>
                    <a:lnTo>
                      <a:pt x="362" y="15561"/>
                    </a:lnTo>
                    <a:lnTo>
                      <a:pt x="476" y="16093"/>
                    </a:lnTo>
                    <a:lnTo>
                      <a:pt x="609" y="16626"/>
                    </a:lnTo>
                    <a:lnTo>
                      <a:pt x="761" y="17139"/>
                    </a:lnTo>
                    <a:lnTo>
                      <a:pt x="932" y="17634"/>
                    </a:lnTo>
                    <a:lnTo>
                      <a:pt x="1123" y="18110"/>
                    </a:lnTo>
                    <a:lnTo>
                      <a:pt x="1313" y="18566"/>
                    </a:lnTo>
                    <a:lnTo>
                      <a:pt x="1522" y="19023"/>
                    </a:lnTo>
                    <a:lnTo>
                      <a:pt x="1750" y="19441"/>
                    </a:lnTo>
                    <a:lnTo>
                      <a:pt x="1979" y="19860"/>
                    </a:lnTo>
                    <a:lnTo>
                      <a:pt x="2245" y="20259"/>
                    </a:lnTo>
                    <a:lnTo>
                      <a:pt x="2492" y="20621"/>
                    </a:lnTo>
                    <a:lnTo>
                      <a:pt x="2777" y="20982"/>
                    </a:lnTo>
                    <a:lnTo>
                      <a:pt x="3063" y="21305"/>
                    </a:lnTo>
                    <a:lnTo>
                      <a:pt x="3348" y="21629"/>
                    </a:lnTo>
                    <a:lnTo>
                      <a:pt x="3653" y="21914"/>
                    </a:lnTo>
                    <a:lnTo>
                      <a:pt x="3976" y="22180"/>
                    </a:lnTo>
                    <a:lnTo>
                      <a:pt x="4299" y="22428"/>
                    </a:lnTo>
                    <a:lnTo>
                      <a:pt x="4623" y="22637"/>
                    </a:lnTo>
                    <a:lnTo>
                      <a:pt x="4965" y="22827"/>
                    </a:lnTo>
                    <a:lnTo>
                      <a:pt x="5326" y="22998"/>
                    </a:lnTo>
                    <a:lnTo>
                      <a:pt x="5688" y="23131"/>
                    </a:lnTo>
                    <a:lnTo>
                      <a:pt x="6049" y="23246"/>
                    </a:lnTo>
                    <a:lnTo>
                      <a:pt x="6411" y="23322"/>
                    </a:lnTo>
                    <a:lnTo>
                      <a:pt x="6791" y="23379"/>
                    </a:lnTo>
                    <a:lnTo>
                      <a:pt x="7172" y="23417"/>
                    </a:lnTo>
                    <a:lnTo>
                      <a:pt x="7552" y="23398"/>
                    </a:lnTo>
                    <a:lnTo>
                      <a:pt x="7933" y="23360"/>
                    </a:lnTo>
                    <a:lnTo>
                      <a:pt x="8313" y="23303"/>
                    </a:lnTo>
                    <a:lnTo>
                      <a:pt x="8674" y="23208"/>
                    </a:lnTo>
                    <a:lnTo>
                      <a:pt x="9055" y="23074"/>
                    </a:lnTo>
                    <a:lnTo>
                      <a:pt x="9397" y="22941"/>
                    </a:lnTo>
                    <a:lnTo>
                      <a:pt x="9759" y="22751"/>
                    </a:lnTo>
                    <a:lnTo>
                      <a:pt x="10101" y="22561"/>
                    </a:lnTo>
                    <a:lnTo>
                      <a:pt x="10424" y="22333"/>
                    </a:lnTo>
                    <a:lnTo>
                      <a:pt x="10767" y="22085"/>
                    </a:lnTo>
                    <a:lnTo>
                      <a:pt x="11071" y="21800"/>
                    </a:lnTo>
                    <a:lnTo>
                      <a:pt x="11395" y="21515"/>
                    </a:lnTo>
                    <a:lnTo>
                      <a:pt x="11680" y="21191"/>
                    </a:lnTo>
                    <a:lnTo>
                      <a:pt x="11984" y="20849"/>
                    </a:lnTo>
                    <a:lnTo>
                      <a:pt x="12251" y="20487"/>
                    </a:lnTo>
                    <a:lnTo>
                      <a:pt x="12517" y="20107"/>
                    </a:lnTo>
                    <a:lnTo>
                      <a:pt x="12783" y="19707"/>
                    </a:lnTo>
                    <a:lnTo>
                      <a:pt x="13030" y="19289"/>
                    </a:lnTo>
                    <a:lnTo>
                      <a:pt x="13259" y="18851"/>
                    </a:lnTo>
                    <a:lnTo>
                      <a:pt x="13468" y="18395"/>
                    </a:lnTo>
                    <a:lnTo>
                      <a:pt x="13677" y="17919"/>
                    </a:lnTo>
                    <a:lnTo>
                      <a:pt x="13867" y="17444"/>
                    </a:lnTo>
                    <a:lnTo>
                      <a:pt x="14039" y="16930"/>
                    </a:lnTo>
                    <a:lnTo>
                      <a:pt x="14210" y="16417"/>
                    </a:lnTo>
                    <a:lnTo>
                      <a:pt x="14362" y="15884"/>
                    </a:lnTo>
                    <a:lnTo>
                      <a:pt x="14476" y="15351"/>
                    </a:lnTo>
                    <a:lnTo>
                      <a:pt x="14590" y="14800"/>
                    </a:lnTo>
                    <a:lnTo>
                      <a:pt x="14685" y="14229"/>
                    </a:lnTo>
                    <a:lnTo>
                      <a:pt x="14781" y="13658"/>
                    </a:lnTo>
                    <a:lnTo>
                      <a:pt x="14838" y="13069"/>
                    </a:lnTo>
                    <a:lnTo>
                      <a:pt x="14876" y="12479"/>
                    </a:lnTo>
                    <a:lnTo>
                      <a:pt x="14895" y="11870"/>
                    </a:lnTo>
                    <a:lnTo>
                      <a:pt x="14895" y="11281"/>
                    </a:lnTo>
                    <a:lnTo>
                      <a:pt x="14895" y="10672"/>
                    </a:lnTo>
                    <a:lnTo>
                      <a:pt x="14857" y="10101"/>
                    </a:lnTo>
                    <a:lnTo>
                      <a:pt x="14800" y="9511"/>
                    </a:lnTo>
                    <a:lnTo>
                      <a:pt x="14723" y="8941"/>
                    </a:lnTo>
                    <a:lnTo>
                      <a:pt x="14647" y="8389"/>
                    </a:lnTo>
                    <a:lnTo>
                      <a:pt x="14533" y="7838"/>
                    </a:lnTo>
                    <a:lnTo>
                      <a:pt x="14419" y="7305"/>
                    </a:lnTo>
                    <a:lnTo>
                      <a:pt x="14286" y="6791"/>
                    </a:lnTo>
                    <a:lnTo>
                      <a:pt x="14134" y="6278"/>
                    </a:lnTo>
                    <a:lnTo>
                      <a:pt x="13963" y="5783"/>
                    </a:lnTo>
                    <a:lnTo>
                      <a:pt x="13772" y="5308"/>
                    </a:lnTo>
                    <a:lnTo>
                      <a:pt x="13582" y="4832"/>
                    </a:lnTo>
                    <a:lnTo>
                      <a:pt x="13373" y="4394"/>
                    </a:lnTo>
                    <a:lnTo>
                      <a:pt x="13145" y="3957"/>
                    </a:lnTo>
                    <a:lnTo>
                      <a:pt x="12916" y="3558"/>
                    </a:lnTo>
                    <a:lnTo>
                      <a:pt x="12650" y="3158"/>
                    </a:lnTo>
                    <a:lnTo>
                      <a:pt x="12403" y="2778"/>
                    </a:lnTo>
                    <a:lnTo>
                      <a:pt x="12117" y="2435"/>
                    </a:lnTo>
                    <a:lnTo>
                      <a:pt x="11832" y="2093"/>
                    </a:lnTo>
                    <a:lnTo>
                      <a:pt x="11547" y="1788"/>
                    </a:lnTo>
                    <a:lnTo>
                      <a:pt x="11242" y="1503"/>
                    </a:lnTo>
                    <a:lnTo>
                      <a:pt x="10919" y="1237"/>
                    </a:lnTo>
                    <a:lnTo>
                      <a:pt x="10596" y="989"/>
                    </a:lnTo>
                    <a:lnTo>
                      <a:pt x="10272" y="780"/>
                    </a:lnTo>
                    <a:lnTo>
                      <a:pt x="9930" y="571"/>
                    </a:lnTo>
                    <a:lnTo>
                      <a:pt x="9568" y="419"/>
                    </a:lnTo>
                    <a:lnTo>
                      <a:pt x="9207" y="267"/>
                    </a:lnTo>
                    <a:lnTo>
                      <a:pt x="8846" y="172"/>
                    </a:lnTo>
                    <a:lnTo>
                      <a:pt x="8484" y="76"/>
                    </a:lnTo>
                    <a:lnTo>
                      <a:pt x="8104" y="19"/>
                    </a:lnTo>
                    <a:lnTo>
                      <a:pt x="77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0"/>
              <p:cNvSpPr/>
              <p:nvPr/>
            </p:nvSpPr>
            <p:spPr>
              <a:xfrm>
                <a:off x="4008450" y="-947775"/>
                <a:ext cx="372375" cy="585425"/>
              </a:xfrm>
              <a:custGeom>
                <a:avLst/>
                <a:gdLst/>
                <a:ahLst/>
                <a:cxnLst/>
                <a:rect l="l" t="t" r="r" b="b"/>
                <a:pathLst>
                  <a:path w="14895" h="23417" fill="none" extrusionOk="0">
                    <a:moveTo>
                      <a:pt x="14895" y="11870"/>
                    </a:moveTo>
                    <a:lnTo>
                      <a:pt x="14895" y="11870"/>
                    </a:lnTo>
                    <a:lnTo>
                      <a:pt x="14876" y="12479"/>
                    </a:lnTo>
                    <a:lnTo>
                      <a:pt x="14838" y="13069"/>
                    </a:lnTo>
                    <a:lnTo>
                      <a:pt x="14781" y="13658"/>
                    </a:lnTo>
                    <a:lnTo>
                      <a:pt x="14685" y="14229"/>
                    </a:lnTo>
                    <a:lnTo>
                      <a:pt x="14590" y="14800"/>
                    </a:lnTo>
                    <a:lnTo>
                      <a:pt x="14476" y="15351"/>
                    </a:lnTo>
                    <a:lnTo>
                      <a:pt x="14362" y="15884"/>
                    </a:lnTo>
                    <a:lnTo>
                      <a:pt x="14210" y="16417"/>
                    </a:lnTo>
                    <a:lnTo>
                      <a:pt x="14039" y="16930"/>
                    </a:lnTo>
                    <a:lnTo>
                      <a:pt x="13867" y="17444"/>
                    </a:lnTo>
                    <a:lnTo>
                      <a:pt x="13677" y="17919"/>
                    </a:lnTo>
                    <a:lnTo>
                      <a:pt x="13468" y="18395"/>
                    </a:lnTo>
                    <a:lnTo>
                      <a:pt x="13259" y="18851"/>
                    </a:lnTo>
                    <a:lnTo>
                      <a:pt x="13030" y="19289"/>
                    </a:lnTo>
                    <a:lnTo>
                      <a:pt x="12783" y="19707"/>
                    </a:lnTo>
                    <a:lnTo>
                      <a:pt x="12517" y="20107"/>
                    </a:lnTo>
                    <a:lnTo>
                      <a:pt x="12251" y="20487"/>
                    </a:lnTo>
                    <a:lnTo>
                      <a:pt x="11984" y="20849"/>
                    </a:lnTo>
                    <a:lnTo>
                      <a:pt x="11680" y="21191"/>
                    </a:lnTo>
                    <a:lnTo>
                      <a:pt x="11395" y="21515"/>
                    </a:lnTo>
                    <a:lnTo>
                      <a:pt x="11071" y="21800"/>
                    </a:lnTo>
                    <a:lnTo>
                      <a:pt x="10767" y="22085"/>
                    </a:lnTo>
                    <a:lnTo>
                      <a:pt x="10424" y="22333"/>
                    </a:lnTo>
                    <a:lnTo>
                      <a:pt x="10101" y="22561"/>
                    </a:lnTo>
                    <a:lnTo>
                      <a:pt x="9759" y="22751"/>
                    </a:lnTo>
                    <a:lnTo>
                      <a:pt x="9397" y="22941"/>
                    </a:lnTo>
                    <a:lnTo>
                      <a:pt x="9055" y="23074"/>
                    </a:lnTo>
                    <a:lnTo>
                      <a:pt x="8674" y="23208"/>
                    </a:lnTo>
                    <a:lnTo>
                      <a:pt x="8313" y="23303"/>
                    </a:lnTo>
                    <a:lnTo>
                      <a:pt x="7933" y="23360"/>
                    </a:lnTo>
                    <a:lnTo>
                      <a:pt x="7552" y="23398"/>
                    </a:lnTo>
                    <a:lnTo>
                      <a:pt x="7172" y="23417"/>
                    </a:lnTo>
                    <a:lnTo>
                      <a:pt x="7172" y="23417"/>
                    </a:lnTo>
                    <a:lnTo>
                      <a:pt x="6791" y="23379"/>
                    </a:lnTo>
                    <a:lnTo>
                      <a:pt x="6411" y="23322"/>
                    </a:lnTo>
                    <a:lnTo>
                      <a:pt x="6049" y="23246"/>
                    </a:lnTo>
                    <a:lnTo>
                      <a:pt x="5688" y="23131"/>
                    </a:lnTo>
                    <a:lnTo>
                      <a:pt x="5326" y="22998"/>
                    </a:lnTo>
                    <a:lnTo>
                      <a:pt x="4965" y="22827"/>
                    </a:lnTo>
                    <a:lnTo>
                      <a:pt x="4623" y="22637"/>
                    </a:lnTo>
                    <a:lnTo>
                      <a:pt x="4299" y="22428"/>
                    </a:lnTo>
                    <a:lnTo>
                      <a:pt x="3976" y="22180"/>
                    </a:lnTo>
                    <a:lnTo>
                      <a:pt x="3653" y="21914"/>
                    </a:lnTo>
                    <a:lnTo>
                      <a:pt x="3348" y="21629"/>
                    </a:lnTo>
                    <a:lnTo>
                      <a:pt x="3063" y="21305"/>
                    </a:lnTo>
                    <a:lnTo>
                      <a:pt x="2777" y="20982"/>
                    </a:lnTo>
                    <a:lnTo>
                      <a:pt x="2492" y="20621"/>
                    </a:lnTo>
                    <a:lnTo>
                      <a:pt x="2245" y="20259"/>
                    </a:lnTo>
                    <a:lnTo>
                      <a:pt x="1979" y="19860"/>
                    </a:lnTo>
                    <a:lnTo>
                      <a:pt x="1750" y="19441"/>
                    </a:lnTo>
                    <a:lnTo>
                      <a:pt x="1522" y="19023"/>
                    </a:lnTo>
                    <a:lnTo>
                      <a:pt x="1313" y="18566"/>
                    </a:lnTo>
                    <a:lnTo>
                      <a:pt x="1123" y="18110"/>
                    </a:lnTo>
                    <a:lnTo>
                      <a:pt x="932" y="17634"/>
                    </a:lnTo>
                    <a:lnTo>
                      <a:pt x="761" y="17139"/>
                    </a:lnTo>
                    <a:lnTo>
                      <a:pt x="609" y="16626"/>
                    </a:lnTo>
                    <a:lnTo>
                      <a:pt x="476" y="16093"/>
                    </a:lnTo>
                    <a:lnTo>
                      <a:pt x="362" y="15561"/>
                    </a:lnTo>
                    <a:lnTo>
                      <a:pt x="248" y="15028"/>
                    </a:lnTo>
                    <a:lnTo>
                      <a:pt x="171" y="14457"/>
                    </a:lnTo>
                    <a:lnTo>
                      <a:pt x="95" y="13887"/>
                    </a:lnTo>
                    <a:lnTo>
                      <a:pt x="38" y="13316"/>
                    </a:lnTo>
                    <a:lnTo>
                      <a:pt x="0" y="12726"/>
                    </a:lnTo>
                    <a:lnTo>
                      <a:pt x="0" y="12137"/>
                    </a:lnTo>
                    <a:lnTo>
                      <a:pt x="0" y="11528"/>
                    </a:lnTo>
                    <a:lnTo>
                      <a:pt x="0" y="11528"/>
                    </a:lnTo>
                    <a:lnTo>
                      <a:pt x="19" y="10938"/>
                    </a:lnTo>
                    <a:lnTo>
                      <a:pt x="57" y="10329"/>
                    </a:lnTo>
                    <a:lnTo>
                      <a:pt x="114" y="9759"/>
                    </a:lnTo>
                    <a:lnTo>
                      <a:pt x="209" y="9169"/>
                    </a:lnTo>
                    <a:lnTo>
                      <a:pt x="305" y="8617"/>
                    </a:lnTo>
                    <a:lnTo>
                      <a:pt x="419" y="8066"/>
                    </a:lnTo>
                    <a:lnTo>
                      <a:pt x="552" y="7514"/>
                    </a:lnTo>
                    <a:lnTo>
                      <a:pt x="685" y="6982"/>
                    </a:lnTo>
                    <a:lnTo>
                      <a:pt x="856" y="6468"/>
                    </a:lnTo>
                    <a:lnTo>
                      <a:pt x="1027" y="5973"/>
                    </a:lnTo>
                    <a:lnTo>
                      <a:pt x="1218" y="5479"/>
                    </a:lnTo>
                    <a:lnTo>
                      <a:pt x="1427" y="5022"/>
                    </a:lnTo>
                    <a:lnTo>
                      <a:pt x="1636" y="4566"/>
                    </a:lnTo>
                    <a:lnTo>
                      <a:pt x="1864" y="4128"/>
                    </a:lnTo>
                    <a:lnTo>
                      <a:pt x="2112" y="3710"/>
                    </a:lnTo>
                    <a:lnTo>
                      <a:pt x="2378" y="3310"/>
                    </a:lnTo>
                    <a:lnTo>
                      <a:pt x="2644" y="2930"/>
                    </a:lnTo>
                    <a:lnTo>
                      <a:pt x="2911" y="2568"/>
                    </a:lnTo>
                    <a:lnTo>
                      <a:pt x="3215" y="2226"/>
                    </a:lnTo>
                    <a:lnTo>
                      <a:pt x="3500" y="1903"/>
                    </a:lnTo>
                    <a:lnTo>
                      <a:pt x="3824" y="1598"/>
                    </a:lnTo>
                    <a:lnTo>
                      <a:pt x="4128" y="1332"/>
                    </a:lnTo>
                    <a:lnTo>
                      <a:pt x="4470" y="1085"/>
                    </a:lnTo>
                    <a:lnTo>
                      <a:pt x="4794" y="856"/>
                    </a:lnTo>
                    <a:lnTo>
                      <a:pt x="5136" y="647"/>
                    </a:lnTo>
                    <a:lnTo>
                      <a:pt x="5498" y="476"/>
                    </a:lnTo>
                    <a:lnTo>
                      <a:pt x="5859" y="324"/>
                    </a:lnTo>
                    <a:lnTo>
                      <a:pt x="6221" y="210"/>
                    </a:lnTo>
                    <a:lnTo>
                      <a:pt x="6582" y="114"/>
                    </a:lnTo>
                    <a:lnTo>
                      <a:pt x="6962" y="38"/>
                    </a:lnTo>
                    <a:lnTo>
                      <a:pt x="7343" y="0"/>
                    </a:lnTo>
                    <a:lnTo>
                      <a:pt x="7723" y="0"/>
                    </a:lnTo>
                    <a:lnTo>
                      <a:pt x="7723" y="0"/>
                    </a:lnTo>
                    <a:lnTo>
                      <a:pt x="8104" y="19"/>
                    </a:lnTo>
                    <a:lnTo>
                      <a:pt x="8484" y="76"/>
                    </a:lnTo>
                    <a:lnTo>
                      <a:pt x="8846" y="172"/>
                    </a:lnTo>
                    <a:lnTo>
                      <a:pt x="9207" y="267"/>
                    </a:lnTo>
                    <a:lnTo>
                      <a:pt x="9568" y="419"/>
                    </a:lnTo>
                    <a:lnTo>
                      <a:pt x="9930" y="571"/>
                    </a:lnTo>
                    <a:lnTo>
                      <a:pt x="10272" y="780"/>
                    </a:lnTo>
                    <a:lnTo>
                      <a:pt x="10596" y="989"/>
                    </a:lnTo>
                    <a:lnTo>
                      <a:pt x="10919" y="1237"/>
                    </a:lnTo>
                    <a:lnTo>
                      <a:pt x="11242" y="1503"/>
                    </a:lnTo>
                    <a:lnTo>
                      <a:pt x="11547" y="1788"/>
                    </a:lnTo>
                    <a:lnTo>
                      <a:pt x="11832" y="2093"/>
                    </a:lnTo>
                    <a:lnTo>
                      <a:pt x="12117" y="2435"/>
                    </a:lnTo>
                    <a:lnTo>
                      <a:pt x="12403" y="2778"/>
                    </a:lnTo>
                    <a:lnTo>
                      <a:pt x="12650" y="3158"/>
                    </a:lnTo>
                    <a:lnTo>
                      <a:pt x="12916" y="3558"/>
                    </a:lnTo>
                    <a:lnTo>
                      <a:pt x="13145" y="3957"/>
                    </a:lnTo>
                    <a:lnTo>
                      <a:pt x="13373" y="4394"/>
                    </a:lnTo>
                    <a:lnTo>
                      <a:pt x="13582" y="4832"/>
                    </a:lnTo>
                    <a:lnTo>
                      <a:pt x="13772" y="5308"/>
                    </a:lnTo>
                    <a:lnTo>
                      <a:pt x="13963" y="5783"/>
                    </a:lnTo>
                    <a:lnTo>
                      <a:pt x="14134" y="6278"/>
                    </a:lnTo>
                    <a:lnTo>
                      <a:pt x="14286" y="6791"/>
                    </a:lnTo>
                    <a:lnTo>
                      <a:pt x="14419" y="7305"/>
                    </a:lnTo>
                    <a:lnTo>
                      <a:pt x="14533" y="7838"/>
                    </a:lnTo>
                    <a:lnTo>
                      <a:pt x="14647" y="8389"/>
                    </a:lnTo>
                    <a:lnTo>
                      <a:pt x="14723" y="8941"/>
                    </a:lnTo>
                    <a:lnTo>
                      <a:pt x="14800" y="9511"/>
                    </a:lnTo>
                    <a:lnTo>
                      <a:pt x="14857" y="10101"/>
                    </a:lnTo>
                    <a:lnTo>
                      <a:pt x="14895" y="10672"/>
                    </a:lnTo>
                    <a:lnTo>
                      <a:pt x="14895" y="11281"/>
                    </a:lnTo>
                    <a:lnTo>
                      <a:pt x="14895" y="11870"/>
                    </a:lnTo>
                    <a:lnTo>
                      <a:pt x="14895" y="1187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0"/>
              <p:cNvSpPr/>
              <p:nvPr/>
            </p:nvSpPr>
            <p:spPr>
              <a:xfrm>
                <a:off x="4098800" y="-832225"/>
                <a:ext cx="191675" cy="353850"/>
              </a:xfrm>
              <a:custGeom>
                <a:avLst/>
                <a:gdLst/>
                <a:ahLst/>
                <a:cxnLst/>
                <a:rect l="l" t="t" r="r" b="b"/>
                <a:pathLst>
                  <a:path w="7667" h="14154" extrusionOk="0">
                    <a:moveTo>
                      <a:pt x="3805" y="1"/>
                    </a:moveTo>
                    <a:lnTo>
                      <a:pt x="3615" y="39"/>
                    </a:lnTo>
                    <a:lnTo>
                      <a:pt x="3405" y="77"/>
                    </a:lnTo>
                    <a:lnTo>
                      <a:pt x="3215" y="134"/>
                    </a:lnTo>
                    <a:lnTo>
                      <a:pt x="3044" y="210"/>
                    </a:lnTo>
                    <a:lnTo>
                      <a:pt x="2854" y="305"/>
                    </a:lnTo>
                    <a:lnTo>
                      <a:pt x="2664" y="400"/>
                    </a:lnTo>
                    <a:lnTo>
                      <a:pt x="2492" y="533"/>
                    </a:lnTo>
                    <a:lnTo>
                      <a:pt x="2321" y="667"/>
                    </a:lnTo>
                    <a:lnTo>
                      <a:pt x="2150" y="819"/>
                    </a:lnTo>
                    <a:lnTo>
                      <a:pt x="1979" y="990"/>
                    </a:lnTo>
                    <a:lnTo>
                      <a:pt x="1827" y="1161"/>
                    </a:lnTo>
                    <a:lnTo>
                      <a:pt x="1674" y="1351"/>
                    </a:lnTo>
                    <a:lnTo>
                      <a:pt x="1522" y="1561"/>
                    </a:lnTo>
                    <a:lnTo>
                      <a:pt x="1237" y="2017"/>
                    </a:lnTo>
                    <a:lnTo>
                      <a:pt x="990" y="2512"/>
                    </a:lnTo>
                    <a:lnTo>
                      <a:pt x="742" y="3044"/>
                    </a:lnTo>
                    <a:lnTo>
                      <a:pt x="552" y="3634"/>
                    </a:lnTo>
                    <a:lnTo>
                      <a:pt x="362" y="4243"/>
                    </a:lnTo>
                    <a:lnTo>
                      <a:pt x="229" y="4889"/>
                    </a:lnTo>
                    <a:lnTo>
                      <a:pt x="115" y="5574"/>
                    </a:lnTo>
                    <a:lnTo>
                      <a:pt x="39" y="6278"/>
                    </a:lnTo>
                    <a:lnTo>
                      <a:pt x="0" y="7001"/>
                    </a:lnTo>
                    <a:lnTo>
                      <a:pt x="0" y="7724"/>
                    </a:lnTo>
                    <a:lnTo>
                      <a:pt x="39" y="8428"/>
                    </a:lnTo>
                    <a:lnTo>
                      <a:pt x="134" y="9093"/>
                    </a:lnTo>
                    <a:lnTo>
                      <a:pt x="248" y="9759"/>
                    </a:lnTo>
                    <a:lnTo>
                      <a:pt x="381" y="10387"/>
                    </a:lnTo>
                    <a:lnTo>
                      <a:pt x="571" y="10958"/>
                    </a:lnTo>
                    <a:lnTo>
                      <a:pt x="780" y="11509"/>
                    </a:lnTo>
                    <a:lnTo>
                      <a:pt x="1009" y="12023"/>
                    </a:lnTo>
                    <a:lnTo>
                      <a:pt x="1275" y="12479"/>
                    </a:lnTo>
                    <a:lnTo>
                      <a:pt x="1408" y="12708"/>
                    </a:lnTo>
                    <a:lnTo>
                      <a:pt x="1560" y="12898"/>
                    </a:lnTo>
                    <a:lnTo>
                      <a:pt x="1712" y="13088"/>
                    </a:lnTo>
                    <a:lnTo>
                      <a:pt x="1865" y="13259"/>
                    </a:lnTo>
                    <a:lnTo>
                      <a:pt x="2017" y="13431"/>
                    </a:lnTo>
                    <a:lnTo>
                      <a:pt x="2188" y="13564"/>
                    </a:lnTo>
                    <a:lnTo>
                      <a:pt x="2359" y="13697"/>
                    </a:lnTo>
                    <a:lnTo>
                      <a:pt x="2530" y="13811"/>
                    </a:lnTo>
                    <a:lnTo>
                      <a:pt x="2721" y="13925"/>
                    </a:lnTo>
                    <a:lnTo>
                      <a:pt x="2892" y="14001"/>
                    </a:lnTo>
                    <a:lnTo>
                      <a:pt x="3082" y="14058"/>
                    </a:lnTo>
                    <a:lnTo>
                      <a:pt x="3272" y="14115"/>
                    </a:lnTo>
                    <a:lnTo>
                      <a:pt x="3463" y="14153"/>
                    </a:lnTo>
                    <a:lnTo>
                      <a:pt x="3862" y="14153"/>
                    </a:lnTo>
                    <a:lnTo>
                      <a:pt x="4052" y="14134"/>
                    </a:lnTo>
                    <a:lnTo>
                      <a:pt x="4261" y="14096"/>
                    </a:lnTo>
                    <a:lnTo>
                      <a:pt x="4452" y="14039"/>
                    </a:lnTo>
                    <a:lnTo>
                      <a:pt x="4623" y="13963"/>
                    </a:lnTo>
                    <a:lnTo>
                      <a:pt x="4813" y="13868"/>
                    </a:lnTo>
                    <a:lnTo>
                      <a:pt x="5003" y="13754"/>
                    </a:lnTo>
                    <a:lnTo>
                      <a:pt x="5175" y="13640"/>
                    </a:lnTo>
                    <a:lnTo>
                      <a:pt x="5346" y="13507"/>
                    </a:lnTo>
                    <a:lnTo>
                      <a:pt x="5517" y="13354"/>
                    </a:lnTo>
                    <a:lnTo>
                      <a:pt x="5688" y="13183"/>
                    </a:lnTo>
                    <a:lnTo>
                      <a:pt x="5840" y="12993"/>
                    </a:lnTo>
                    <a:lnTo>
                      <a:pt x="5992" y="12803"/>
                    </a:lnTo>
                    <a:lnTo>
                      <a:pt x="6145" y="12594"/>
                    </a:lnTo>
                    <a:lnTo>
                      <a:pt x="6430" y="12156"/>
                    </a:lnTo>
                    <a:lnTo>
                      <a:pt x="6677" y="11661"/>
                    </a:lnTo>
                    <a:lnTo>
                      <a:pt x="6925" y="11110"/>
                    </a:lnTo>
                    <a:lnTo>
                      <a:pt x="7115" y="10539"/>
                    </a:lnTo>
                    <a:lnTo>
                      <a:pt x="7305" y="9911"/>
                    </a:lnTo>
                    <a:lnTo>
                      <a:pt x="7438" y="9265"/>
                    </a:lnTo>
                    <a:lnTo>
                      <a:pt x="7552" y="8599"/>
                    </a:lnTo>
                    <a:lnTo>
                      <a:pt x="7628" y="7895"/>
                    </a:lnTo>
                    <a:lnTo>
                      <a:pt x="7666" y="7172"/>
                    </a:lnTo>
                    <a:lnTo>
                      <a:pt x="7666" y="6449"/>
                    </a:lnTo>
                    <a:lnTo>
                      <a:pt x="7628" y="5746"/>
                    </a:lnTo>
                    <a:lnTo>
                      <a:pt x="7533" y="5061"/>
                    </a:lnTo>
                    <a:lnTo>
                      <a:pt x="7419" y="4414"/>
                    </a:lnTo>
                    <a:lnTo>
                      <a:pt x="7286" y="3786"/>
                    </a:lnTo>
                    <a:lnTo>
                      <a:pt x="7096" y="3197"/>
                    </a:lnTo>
                    <a:lnTo>
                      <a:pt x="6887" y="2645"/>
                    </a:lnTo>
                    <a:lnTo>
                      <a:pt x="6658" y="2150"/>
                    </a:lnTo>
                    <a:lnTo>
                      <a:pt x="6392" y="1675"/>
                    </a:lnTo>
                    <a:lnTo>
                      <a:pt x="6259" y="1465"/>
                    </a:lnTo>
                    <a:lnTo>
                      <a:pt x="6107" y="1256"/>
                    </a:lnTo>
                    <a:lnTo>
                      <a:pt x="5954" y="1085"/>
                    </a:lnTo>
                    <a:lnTo>
                      <a:pt x="5802" y="895"/>
                    </a:lnTo>
                    <a:lnTo>
                      <a:pt x="5650" y="743"/>
                    </a:lnTo>
                    <a:lnTo>
                      <a:pt x="5479" y="590"/>
                    </a:lnTo>
                    <a:lnTo>
                      <a:pt x="5308" y="457"/>
                    </a:lnTo>
                    <a:lnTo>
                      <a:pt x="5136" y="343"/>
                    </a:lnTo>
                    <a:lnTo>
                      <a:pt x="4946" y="248"/>
                    </a:lnTo>
                    <a:lnTo>
                      <a:pt x="4775" y="172"/>
                    </a:lnTo>
                    <a:lnTo>
                      <a:pt x="4585" y="96"/>
                    </a:lnTo>
                    <a:lnTo>
                      <a:pt x="4395" y="58"/>
                    </a:lnTo>
                    <a:lnTo>
                      <a:pt x="4204" y="20"/>
                    </a:lnTo>
                    <a:lnTo>
                      <a:pt x="39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0"/>
              <p:cNvSpPr/>
              <p:nvPr/>
            </p:nvSpPr>
            <p:spPr>
              <a:xfrm>
                <a:off x="4456425" y="-1286850"/>
                <a:ext cx="32350" cy="39025"/>
              </a:xfrm>
              <a:custGeom>
                <a:avLst/>
                <a:gdLst/>
                <a:ahLst/>
                <a:cxnLst/>
                <a:rect l="l" t="t" r="r" b="b"/>
                <a:pathLst>
                  <a:path w="1294" h="1561" fill="none" extrusionOk="0">
                    <a:moveTo>
                      <a:pt x="989" y="1560"/>
                    </a:moveTo>
                    <a:lnTo>
                      <a:pt x="989" y="1560"/>
                    </a:lnTo>
                    <a:lnTo>
                      <a:pt x="742" y="1408"/>
                    </a:lnTo>
                    <a:lnTo>
                      <a:pt x="514" y="1237"/>
                    </a:lnTo>
                    <a:lnTo>
                      <a:pt x="305" y="1028"/>
                    </a:lnTo>
                    <a:lnTo>
                      <a:pt x="133" y="799"/>
                    </a:lnTo>
                    <a:lnTo>
                      <a:pt x="133" y="799"/>
                    </a:lnTo>
                    <a:lnTo>
                      <a:pt x="57" y="609"/>
                    </a:lnTo>
                    <a:lnTo>
                      <a:pt x="19" y="514"/>
                    </a:lnTo>
                    <a:lnTo>
                      <a:pt x="0" y="419"/>
                    </a:lnTo>
                    <a:lnTo>
                      <a:pt x="0" y="419"/>
                    </a:lnTo>
                    <a:lnTo>
                      <a:pt x="0" y="324"/>
                    </a:lnTo>
                    <a:lnTo>
                      <a:pt x="19" y="229"/>
                    </a:lnTo>
                    <a:lnTo>
                      <a:pt x="57" y="134"/>
                    </a:lnTo>
                    <a:lnTo>
                      <a:pt x="133" y="76"/>
                    </a:lnTo>
                    <a:lnTo>
                      <a:pt x="133" y="76"/>
                    </a:lnTo>
                    <a:lnTo>
                      <a:pt x="209" y="38"/>
                    </a:lnTo>
                    <a:lnTo>
                      <a:pt x="286" y="0"/>
                    </a:lnTo>
                    <a:lnTo>
                      <a:pt x="362" y="0"/>
                    </a:lnTo>
                    <a:lnTo>
                      <a:pt x="438" y="19"/>
                    </a:lnTo>
                    <a:lnTo>
                      <a:pt x="533" y="38"/>
                    </a:lnTo>
                    <a:lnTo>
                      <a:pt x="609" y="76"/>
                    </a:lnTo>
                    <a:lnTo>
                      <a:pt x="761" y="172"/>
                    </a:lnTo>
                    <a:lnTo>
                      <a:pt x="761" y="172"/>
                    </a:lnTo>
                    <a:lnTo>
                      <a:pt x="1008" y="400"/>
                    </a:lnTo>
                    <a:lnTo>
                      <a:pt x="1142" y="514"/>
                    </a:lnTo>
                    <a:lnTo>
                      <a:pt x="1218" y="552"/>
                    </a:lnTo>
                    <a:lnTo>
                      <a:pt x="1294" y="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0"/>
              <p:cNvSpPr/>
              <p:nvPr/>
            </p:nvSpPr>
            <p:spPr>
              <a:xfrm>
                <a:off x="4456900" y="-1196500"/>
                <a:ext cx="50900" cy="71375"/>
              </a:xfrm>
              <a:custGeom>
                <a:avLst/>
                <a:gdLst/>
                <a:ahLst/>
                <a:cxnLst/>
                <a:rect l="l" t="t" r="r" b="b"/>
                <a:pathLst>
                  <a:path w="2036" h="2855" extrusionOk="0">
                    <a:moveTo>
                      <a:pt x="856" y="1"/>
                    </a:moveTo>
                    <a:lnTo>
                      <a:pt x="780" y="20"/>
                    </a:lnTo>
                    <a:lnTo>
                      <a:pt x="704" y="39"/>
                    </a:lnTo>
                    <a:lnTo>
                      <a:pt x="0" y="324"/>
                    </a:lnTo>
                    <a:lnTo>
                      <a:pt x="1027" y="2854"/>
                    </a:lnTo>
                    <a:lnTo>
                      <a:pt x="1731" y="2569"/>
                    </a:lnTo>
                    <a:lnTo>
                      <a:pt x="1788" y="2531"/>
                    </a:lnTo>
                    <a:lnTo>
                      <a:pt x="1845" y="2493"/>
                    </a:lnTo>
                    <a:lnTo>
                      <a:pt x="1902" y="2436"/>
                    </a:lnTo>
                    <a:lnTo>
                      <a:pt x="1940" y="2359"/>
                    </a:lnTo>
                    <a:lnTo>
                      <a:pt x="1998" y="2207"/>
                    </a:lnTo>
                    <a:lnTo>
                      <a:pt x="2036" y="2017"/>
                    </a:lnTo>
                    <a:lnTo>
                      <a:pt x="2036" y="1789"/>
                    </a:lnTo>
                    <a:lnTo>
                      <a:pt x="2017" y="1560"/>
                    </a:lnTo>
                    <a:lnTo>
                      <a:pt x="1960" y="1294"/>
                    </a:lnTo>
                    <a:lnTo>
                      <a:pt x="1864" y="1047"/>
                    </a:lnTo>
                    <a:lnTo>
                      <a:pt x="1750" y="800"/>
                    </a:lnTo>
                    <a:lnTo>
                      <a:pt x="1617" y="571"/>
                    </a:lnTo>
                    <a:lnTo>
                      <a:pt x="1465" y="381"/>
                    </a:lnTo>
                    <a:lnTo>
                      <a:pt x="1313" y="229"/>
                    </a:lnTo>
                    <a:lnTo>
                      <a:pt x="1161" y="96"/>
                    </a:lnTo>
                    <a:lnTo>
                      <a:pt x="989" y="39"/>
                    </a:lnTo>
                    <a:lnTo>
                      <a:pt x="913" y="20"/>
                    </a:lnTo>
                    <a:lnTo>
                      <a:pt x="8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0"/>
              <p:cNvSpPr/>
              <p:nvPr/>
            </p:nvSpPr>
            <p:spPr>
              <a:xfrm>
                <a:off x="4449275" y="-1189375"/>
                <a:ext cx="40925" cy="64725"/>
              </a:xfrm>
              <a:custGeom>
                <a:avLst/>
                <a:gdLst/>
                <a:ahLst/>
                <a:cxnLst/>
                <a:rect l="l" t="t" r="r" b="b"/>
                <a:pathLst>
                  <a:path w="1637" h="2589" extrusionOk="0">
                    <a:moveTo>
                      <a:pt x="438" y="1"/>
                    </a:moveTo>
                    <a:lnTo>
                      <a:pt x="362" y="20"/>
                    </a:lnTo>
                    <a:lnTo>
                      <a:pt x="305" y="39"/>
                    </a:lnTo>
                    <a:lnTo>
                      <a:pt x="229" y="77"/>
                    </a:lnTo>
                    <a:lnTo>
                      <a:pt x="191" y="115"/>
                    </a:lnTo>
                    <a:lnTo>
                      <a:pt x="134" y="172"/>
                    </a:lnTo>
                    <a:lnTo>
                      <a:pt x="96" y="229"/>
                    </a:lnTo>
                    <a:lnTo>
                      <a:pt x="20" y="400"/>
                    </a:lnTo>
                    <a:lnTo>
                      <a:pt x="1" y="591"/>
                    </a:lnTo>
                    <a:lnTo>
                      <a:pt x="1" y="800"/>
                    </a:lnTo>
                    <a:lnTo>
                      <a:pt x="20" y="1047"/>
                    </a:lnTo>
                    <a:lnTo>
                      <a:pt x="77" y="1295"/>
                    </a:lnTo>
                    <a:lnTo>
                      <a:pt x="172" y="1561"/>
                    </a:lnTo>
                    <a:lnTo>
                      <a:pt x="286" y="1808"/>
                    </a:lnTo>
                    <a:lnTo>
                      <a:pt x="419" y="2036"/>
                    </a:lnTo>
                    <a:lnTo>
                      <a:pt x="572" y="2227"/>
                    </a:lnTo>
                    <a:lnTo>
                      <a:pt x="724" y="2379"/>
                    </a:lnTo>
                    <a:lnTo>
                      <a:pt x="876" y="2493"/>
                    </a:lnTo>
                    <a:lnTo>
                      <a:pt x="1028" y="2569"/>
                    </a:lnTo>
                    <a:lnTo>
                      <a:pt x="1104" y="2588"/>
                    </a:lnTo>
                    <a:lnTo>
                      <a:pt x="1256" y="2588"/>
                    </a:lnTo>
                    <a:lnTo>
                      <a:pt x="1332" y="2569"/>
                    </a:lnTo>
                    <a:lnTo>
                      <a:pt x="1389" y="2531"/>
                    </a:lnTo>
                    <a:lnTo>
                      <a:pt x="1447" y="2493"/>
                    </a:lnTo>
                    <a:lnTo>
                      <a:pt x="1485" y="2436"/>
                    </a:lnTo>
                    <a:lnTo>
                      <a:pt x="1542" y="2379"/>
                    </a:lnTo>
                    <a:lnTo>
                      <a:pt x="1599" y="2208"/>
                    </a:lnTo>
                    <a:lnTo>
                      <a:pt x="1637" y="2017"/>
                    </a:lnTo>
                    <a:lnTo>
                      <a:pt x="1637" y="1789"/>
                    </a:lnTo>
                    <a:lnTo>
                      <a:pt x="1599" y="1561"/>
                    </a:lnTo>
                    <a:lnTo>
                      <a:pt x="1542" y="1295"/>
                    </a:lnTo>
                    <a:lnTo>
                      <a:pt x="1466" y="1047"/>
                    </a:lnTo>
                    <a:lnTo>
                      <a:pt x="1332" y="800"/>
                    </a:lnTo>
                    <a:lnTo>
                      <a:pt x="1199" y="572"/>
                    </a:lnTo>
                    <a:lnTo>
                      <a:pt x="1066" y="381"/>
                    </a:lnTo>
                    <a:lnTo>
                      <a:pt x="914" y="229"/>
                    </a:lnTo>
                    <a:lnTo>
                      <a:pt x="743" y="115"/>
                    </a:lnTo>
                    <a:lnTo>
                      <a:pt x="591" y="39"/>
                    </a:lnTo>
                    <a:lnTo>
                      <a:pt x="514" y="20"/>
                    </a:lnTo>
                    <a:lnTo>
                      <a:pt x="4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0"/>
              <p:cNvSpPr/>
              <p:nvPr/>
            </p:nvSpPr>
            <p:spPr>
              <a:xfrm>
                <a:off x="4494450" y="-1107100"/>
                <a:ext cx="50925" cy="70900"/>
              </a:xfrm>
              <a:custGeom>
                <a:avLst/>
                <a:gdLst/>
                <a:ahLst/>
                <a:cxnLst/>
                <a:rect l="l" t="t" r="r" b="b"/>
                <a:pathLst>
                  <a:path w="2037" h="2836" extrusionOk="0">
                    <a:moveTo>
                      <a:pt x="781" y="1"/>
                    </a:moveTo>
                    <a:lnTo>
                      <a:pt x="705" y="20"/>
                    </a:lnTo>
                    <a:lnTo>
                      <a:pt x="1" y="305"/>
                    </a:lnTo>
                    <a:lnTo>
                      <a:pt x="1028" y="2835"/>
                    </a:lnTo>
                    <a:lnTo>
                      <a:pt x="1732" y="2550"/>
                    </a:lnTo>
                    <a:lnTo>
                      <a:pt x="1789" y="2512"/>
                    </a:lnTo>
                    <a:lnTo>
                      <a:pt x="1846" y="2474"/>
                    </a:lnTo>
                    <a:lnTo>
                      <a:pt x="1903" y="2417"/>
                    </a:lnTo>
                    <a:lnTo>
                      <a:pt x="1941" y="2360"/>
                    </a:lnTo>
                    <a:lnTo>
                      <a:pt x="1998" y="2188"/>
                    </a:lnTo>
                    <a:lnTo>
                      <a:pt x="2036" y="1998"/>
                    </a:lnTo>
                    <a:lnTo>
                      <a:pt x="2036" y="1789"/>
                    </a:lnTo>
                    <a:lnTo>
                      <a:pt x="2017" y="1542"/>
                    </a:lnTo>
                    <a:lnTo>
                      <a:pt x="1960" y="1294"/>
                    </a:lnTo>
                    <a:lnTo>
                      <a:pt x="1865" y="1028"/>
                    </a:lnTo>
                    <a:lnTo>
                      <a:pt x="1751" y="781"/>
                    </a:lnTo>
                    <a:lnTo>
                      <a:pt x="1618" y="552"/>
                    </a:lnTo>
                    <a:lnTo>
                      <a:pt x="1466" y="362"/>
                    </a:lnTo>
                    <a:lnTo>
                      <a:pt x="1314" y="210"/>
                    </a:lnTo>
                    <a:lnTo>
                      <a:pt x="1161" y="96"/>
                    </a:lnTo>
                    <a:lnTo>
                      <a:pt x="1009" y="20"/>
                    </a:lnTo>
                    <a:lnTo>
                      <a:pt x="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0"/>
              <p:cNvSpPr/>
              <p:nvPr/>
            </p:nvSpPr>
            <p:spPr>
              <a:xfrm>
                <a:off x="4486850" y="-1099950"/>
                <a:ext cx="40925" cy="64700"/>
              </a:xfrm>
              <a:custGeom>
                <a:avLst/>
                <a:gdLst/>
                <a:ahLst/>
                <a:cxnLst/>
                <a:rect l="l" t="t" r="r" b="b"/>
                <a:pathLst>
                  <a:path w="1637" h="2588" extrusionOk="0">
                    <a:moveTo>
                      <a:pt x="381" y="0"/>
                    </a:moveTo>
                    <a:lnTo>
                      <a:pt x="305" y="19"/>
                    </a:lnTo>
                    <a:lnTo>
                      <a:pt x="248" y="57"/>
                    </a:lnTo>
                    <a:lnTo>
                      <a:pt x="191" y="95"/>
                    </a:lnTo>
                    <a:lnTo>
                      <a:pt x="134" y="152"/>
                    </a:lnTo>
                    <a:lnTo>
                      <a:pt x="96" y="228"/>
                    </a:lnTo>
                    <a:lnTo>
                      <a:pt x="39" y="381"/>
                    </a:lnTo>
                    <a:lnTo>
                      <a:pt x="1" y="571"/>
                    </a:lnTo>
                    <a:lnTo>
                      <a:pt x="1" y="799"/>
                    </a:lnTo>
                    <a:lnTo>
                      <a:pt x="20" y="1027"/>
                    </a:lnTo>
                    <a:lnTo>
                      <a:pt x="77" y="1294"/>
                    </a:lnTo>
                    <a:lnTo>
                      <a:pt x="172" y="1541"/>
                    </a:lnTo>
                    <a:lnTo>
                      <a:pt x="286" y="1788"/>
                    </a:lnTo>
                    <a:lnTo>
                      <a:pt x="419" y="2017"/>
                    </a:lnTo>
                    <a:lnTo>
                      <a:pt x="571" y="2207"/>
                    </a:lnTo>
                    <a:lnTo>
                      <a:pt x="723" y="2359"/>
                    </a:lnTo>
                    <a:lnTo>
                      <a:pt x="876" y="2492"/>
                    </a:lnTo>
                    <a:lnTo>
                      <a:pt x="1028" y="2549"/>
                    </a:lnTo>
                    <a:lnTo>
                      <a:pt x="1104" y="2568"/>
                    </a:lnTo>
                    <a:lnTo>
                      <a:pt x="1180" y="2587"/>
                    </a:lnTo>
                    <a:lnTo>
                      <a:pt x="1256" y="2568"/>
                    </a:lnTo>
                    <a:lnTo>
                      <a:pt x="1332" y="2549"/>
                    </a:lnTo>
                    <a:lnTo>
                      <a:pt x="1389" y="2530"/>
                    </a:lnTo>
                    <a:lnTo>
                      <a:pt x="1446" y="2473"/>
                    </a:lnTo>
                    <a:lnTo>
                      <a:pt x="1503" y="2416"/>
                    </a:lnTo>
                    <a:lnTo>
                      <a:pt x="1541" y="2359"/>
                    </a:lnTo>
                    <a:lnTo>
                      <a:pt x="1599" y="2188"/>
                    </a:lnTo>
                    <a:lnTo>
                      <a:pt x="1637" y="1998"/>
                    </a:lnTo>
                    <a:lnTo>
                      <a:pt x="1637" y="1788"/>
                    </a:lnTo>
                    <a:lnTo>
                      <a:pt x="1618" y="1541"/>
                    </a:lnTo>
                    <a:lnTo>
                      <a:pt x="1541" y="1294"/>
                    </a:lnTo>
                    <a:lnTo>
                      <a:pt x="1465" y="1027"/>
                    </a:lnTo>
                    <a:lnTo>
                      <a:pt x="1351" y="780"/>
                    </a:lnTo>
                    <a:lnTo>
                      <a:pt x="1218" y="552"/>
                    </a:lnTo>
                    <a:lnTo>
                      <a:pt x="1066" y="362"/>
                    </a:lnTo>
                    <a:lnTo>
                      <a:pt x="914" y="209"/>
                    </a:lnTo>
                    <a:lnTo>
                      <a:pt x="762"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0"/>
              <p:cNvSpPr/>
              <p:nvPr/>
            </p:nvSpPr>
            <p:spPr>
              <a:xfrm>
                <a:off x="4532025" y="-1018150"/>
                <a:ext cx="50925" cy="70875"/>
              </a:xfrm>
              <a:custGeom>
                <a:avLst/>
                <a:gdLst/>
                <a:ahLst/>
                <a:cxnLst/>
                <a:rect l="l" t="t" r="r" b="b"/>
                <a:pathLst>
                  <a:path w="2037" h="2835" extrusionOk="0">
                    <a:moveTo>
                      <a:pt x="781" y="0"/>
                    </a:moveTo>
                    <a:lnTo>
                      <a:pt x="705" y="19"/>
                    </a:lnTo>
                    <a:lnTo>
                      <a:pt x="1" y="304"/>
                    </a:lnTo>
                    <a:lnTo>
                      <a:pt x="1028" y="2834"/>
                    </a:lnTo>
                    <a:lnTo>
                      <a:pt x="1732" y="2549"/>
                    </a:lnTo>
                    <a:lnTo>
                      <a:pt x="1808" y="2530"/>
                    </a:lnTo>
                    <a:lnTo>
                      <a:pt x="1846" y="2473"/>
                    </a:lnTo>
                    <a:lnTo>
                      <a:pt x="1903" y="2416"/>
                    </a:lnTo>
                    <a:lnTo>
                      <a:pt x="1941" y="2359"/>
                    </a:lnTo>
                    <a:lnTo>
                      <a:pt x="2017" y="2188"/>
                    </a:lnTo>
                    <a:lnTo>
                      <a:pt x="2036" y="1997"/>
                    </a:lnTo>
                    <a:lnTo>
                      <a:pt x="2036" y="1788"/>
                    </a:lnTo>
                    <a:lnTo>
                      <a:pt x="2017" y="1541"/>
                    </a:lnTo>
                    <a:lnTo>
                      <a:pt x="1960" y="1294"/>
                    </a:lnTo>
                    <a:lnTo>
                      <a:pt x="1865" y="1027"/>
                    </a:lnTo>
                    <a:lnTo>
                      <a:pt x="1751" y="780"/>
                    </a:lnTo>
                    <a:lnTo>
                      <a:pt x="1618" y="552"/>
                    </a:lnTo>
                    <a:lnTo>
                      <a:pt x="1465" y="361"/>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0"/>
              <p:cNvSpPr/>
              <p:nvPr/>
            </p:nvSpPr>
            <p:spPr>
              <a:xfrm>
                <a:off x="4524425" y="-1011025"/>
                <a:ext cx="40925" cy="64700"/>
              </a:xfrm>
              <a:custGeom>
                <a:avLst/>
                <a:gdLst/>
                <a:ahLst/>
                <a:cxnLst/>
                <a:rect l="l" t="t" r="r" b="b"/>
                <a:pathLst>
                  <a:path w="1637" h="2588" extrusionOk="0">
                    <a:moveTo>
                      <a:pt x="381" y="0"/>
                    </a:moveTo>
                    <a:lnTo>
                      <a:pt x="305" y="19"/>
                    </a:lnTo>
                    <a:lnTo>
                      <a:pt x="248" y="57"/>
                    </a:lnTo>
                    <a:lnTo>
                      <a:pt x="191" y="95"/>
                    </a:lnTo>
                    <a:lnTo>
                      <a:pt x="134" y="153"/>
                    </a:lnTo>
                    <a:lnTo>
                      <a:pt x="96" y="229"/>
                    </a:lnTo>
                    <a:lnTo>
                      <a:pt x="38" y="381"/>
                    </a:lnTo>
                    <a:lnTo>
                      <a:pt x="0" y="571"/>
                    </a:lnTo>
                    <a:lnTo>
                      <a:pt x="0" y="799"/>
                    </a:lnTo>
                    <a:lnTo>
                      <a:pt x="19" y="1028"/>
                    </a:lnTo>
                    <a:lnTo>
                      <a:pt x="76" y="1294"/>
                    </a:lnTo>
                    <a:lnTo>
                      <a:pt x="172" y="1541"/>
                    </a:lnTo>
                    <a:lnTo>
                      <a:pt x="286" y="1807"/>
                    </a:lnTo>
                    <a:lnTo>
                      <a:pt x="419" y="2017"/>
                    </a:lnTo>
                    <a:lnTo>
                      <a:pt x="571" y="2207"/>
                    </a:lnTo>
                    <a:lnTo>
                      <a:pt x="723" y="2378"/>
                    </a:lnTo>
                    <a:lnTo>
                      <a:pt x="875" y="2492"/>
                    </a:lnTo>
                    <a:lnTo>
                      <a:pt x="1047" y="2568"/>
                    </a:lnTo>
                    <a:lnTo>
                      <a:pt x="1123" y="2587"/>
                    </a:lnTo>
                    <a:lnTo>
                      <a:pt x="1256" y="2587"/>
                    </a:lnTo>
                    <a:lnTo>
                      <a:pt x="1332" y="2549"/>
                    </a:lnTo>
                    <a:lnTo>
                      <a:pt x="1389" y="2530"/>
                    </a:lnTo>
                    <a:lnTo>
                      <a:pt x="1446" y="2473"/>
                    </a:lnTo>
                    <a:lnTo>
                      <a:pt x="1503" y="2416"/>
                    </a:lnTo>
                    <a:lnTo>
                      <a:pt x="1541" y="2359"/>
                    </a:lnTo>
                    <a:lnTo>
                      <a:pt x="1598" y="2188"/>
                    </a:lnTo>
                    <a:lnTo>
                      <a:pt x="1636" y="1998"/>
                    </a:lnTo>
                    <a:lnTo>
                      <a:pt x="1636" y="1788"/>
                    </a:lnTo>
                    <a:lnTo>
                      <a:pt x="1617" y="1541"/>
                    </a:lnTo>
                    <a:lnTo>
                      <a:pt x="1560" y="1294"/>
                    </a:lnTo>
                    <a:lnTo>
                      <a:pt x="1465" y="1028"/>
                    </a:lnTo>
                    <a:lnTo>
                      <a:pt x="1351" y="780"/>
                    </a:lnTo>
                    <a:lnTo>
                      <a:pt x="1218" y="552"/>
                    </a:lnTo>
                    <a:lnTo>
                      <a:pt x="1066" y="362"/>
                    </a:lnTo>
                    <a:lnTo>
                      <a:pt x="913" y="210"/>
                    </a:lnTo>
                    <a:lnTo>
                      <a:pt x="761"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0"/>
              <p:cNvSpPr/>
              <p:nvPr/>
            </p:nvSpPr>
            <p:spPr>
              <a:xfrm>
                <a:off x="4569600" y="-929225"/>
                <a:ext cx="51375" cy="71350"/>
              </a:xfrm>
              <a:custGeom>
                <a:avLst/>
                <a:gdLst/>
                <a:ahLst/>
                <a:cxnLst/>
                <a:rect l="l" t="t" r="r" b="b"/>
                <a:pathLst>
                  <a:path w="2055" h="2854" extrusionOk="0">
                    <a:moveTo>
                      <a:pt x="780" y="0"/>
                    </a:moveTo>
                    <a:lnTo>
                      <a:pt x="723" y="19"/>
                    </a:lnTo>
                    <a:lnTo>
                      <a:pt x="1" y="305"/>
                    </a:lnTo>
                    <a:lnTo>
                      <a:pt x="1028" y="2854"/>
                    </a:lnTo>
                    <a:lnTo>
                      <a:pt x="1732" y="2568"/>
                    </a:lnTo>
                    <a:lnTo>
                      <a:pt x="1808" y="2530"/>
                    </a:lnTo>
                    <a:lnTo>
                      <a:pt x="1865" y="2492"/>
                    </a:lnTo>
                    <a:lnTo>
                      <a:pt x="1903" y="2435"/>
                    </a:lnTo>
                    <a:lnTo>
                      <a:pt x="1941" y="2359"/>
                    </a:lnTo>
                    <a:lnTo>
                      <a:pt x="2017" y="2207"/>
                    </a:lnTo>
                    <a:lnTo>
                      <a:pt x="2036" y="1998"/>
                    </a:lnTo>
                    <a:lnTo>
                      <a:pt x="2055" y="1788"/>
                    </a:lnTo>
                    <a:lnTo>
                      <a:pt x="2017" y="1541"/>
                    </a:lnTo>
                    <a:lnTo>
                      <a:pt x="1960" y="1294"/>
                    </a:lnTo>
                    <a:lnTo>
                      <a:pt x="1865" y="1027"/>
                    </a:lnTo>
                    <a:lnTo>
                      <a:pt x="1751" y="780"/>
                    </a:lnTo>
                    <a:lnTo>
                      <a:pt x="1617" y="552"/>
                    </a:lnTo>
                    <a:lnTo>
                      <a:pt x="1484" y="362"/>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0"/>
              <p:cNvSpPr/>
              <p:nvPr/>
            </p:nvSpPr>
            <p:spPr>
              <a:xfrm>
                <a:off x="4562000" y="-922100"/>
                <a:ext cx="40925" cy="64700"/>
              </a:xfrm>
              <a:custGeom>
                <a:avLst/>
                <a:gdLst/>
                <a:ahLst/>
                <a:cxnLst/>
                <a:rect l="l" t="t" r="r" b="b"/>
                <a:pathLst>
                  <a:path w="1637" h="2588" extrusionOk="0">
                    <a:moveTo>
                      <a:pt x="381" y="1"/>
                    </a:moveTo>
                    <a:lnTo>
                      <a:pt x="305" y="20"/>
                    </a:lnTo>
                    <a:lnTo>
                      <a:pt x="247" y="58"/>
                    </a:lnTo>
                    <a:lnTo>
                      <a:pt x="190" y="96"/>
                    </a:lnTo>
                    <a:lnTo>
                      <a:pt x="133" y="153"/>
                    </a:lnTo>
                    <a:lnTo>
                      <a:pt x="95" y="229"/>
                    </a:lnTo>
                    <a:lnTo>
                      <a:pt x="38" y="381"/>
                    </a:lnTo>
                    <a:lnTo>
                      <a:pt x="0" y="590"/>
                    </a:lnTo>
                    <a:lnTo>
                      <a:pt x="0" y="799"/>
                    </a:lnTo>
                    <a:lnTo>
                      <a:pt x="38" y="1047"/>
                    </a:lnTo>
                    <a:lnTo>
                      <a:pt x="95" y="1294"/>
                    </a:lnTo>
                    <a:lnTo>
                      <a:pt x="171" y="1560"/>
                    </a:lnTo>
                    <a:lnTo>
                      <a:pt x="285" y="1808"/>
                    </a:lnTo>
                    <a:lnTo>
                      <a:pt x="419" y="2036"/>
                    </a:lnTo>
                    <a:lnTo>
                      <a:pt x="571" y="2226"/>
                    </a:lnTo>
                    <a:lnTo>
                      <a:pt x="723" y="2378"/>
                    </a:lnTo>
                    <a:lnTo>
                      <a:pt x="894" y="2492"/>
                    </a:lnTo>
                    <a:lnTo>
                      <a:pt x="1046" y="2569"/>
                    </a:lnTo>
                    <a:lnTo>
                      <a:pt x="1122" y="2588"/>
                    </a:lnTo>
                    <a:lnTo>
                      <a:pt x="1256" y="2588"/>
                    </a:lnTo>
                    <a:lnTo>
                      <a:pt x="1332" y="2569"/>
                    </a:lnTo>
                    <a:lnTo>
                      <a:pt x="1389" y="2531"/>
                    </a:lnTo>
                    <a:lnTo>
                      <a:pt x="1446" y="2492"/>
                    </a:lnTo>
                    <a:lnTo>
                      <a:pt x="1503" y="2435"/>
                    </a:lnTo>
                    <a:lnTo>
                      <a:pt x="1541" y="2359"/>
                    </a:lnTo>
                    <a:lnTo>
                      <a:pt x="1598" y="2207"/>
                    </a:lnTo>
                    <a:lnTo>
                      <a:pt x="1636" y="1998"/>
                    </a:lnTo>
                    <a:lnTo>
                      <a:pt x="1636" y="1789"/>
                    </a:lnTo>
                    <a:lnTo>
                      <a:pt x="1617" y="1541"/>
                    </a:lnTo>
                    <a:lnTo>
                      <a:pt x="1560" y="1294"/>
                    </a:lnTo>
                    <a:lnTo>
                      <a:pt x="1465" y="1028"/>
                    </a:lnTo>
                    <a:lnTo>
                      <a:pt x="1351" y="780"/>
                    </a:lnTo>
                    <a:lnTo>
                      <a:pt x="1218" y="552"/>
                    </a:lnTo>
                    <a:lnTo>
                      <a:pt x="1065" y="362"/>
                    </a:lnTo>
                    <a:lnTo>
                      <a:pt x="913" y="210"/>
                    </a:lnTo>
                    <a:lnTo>
                      <a:pt x="761" y="96"/>
                    </a:lnTo>
                    <a:lnTo>
                      <a:pt x="609" y="20"/>
                    </a:lnTo>
                    <a:lnTo>
                      <a:pt x="5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0"/>
              <p:cNvSpPr/>
              <p:nvPr/>
            </p:nvSpPr>
            <p:spPr>
              <a:xfrm>
                <a:off x="4607175" y="-840300"/>
                <a:ext cx="51375" cy="71350"/>
              </a:xfrm>
              <a:custGeom>
                <a:avLst/>
                <a:gdLst/>
                <a:ahLst/>
                <a:cxnLst/>
                <a:rect l="l" t="t" r="r" b="b"/>
                <a:pathLst>
                  <a:path w="2055" h="2854" extrusionOk="0">
                    <a:moveTo>
                      <a:pt x="780" y="0"/>
                    </a:moveTo>
                    <a:lnTo>
                      <a:pt x="723" y="38"/>
                    </a:lnTo>
                    <a:lnTo>
                      <a:pt x="0" y="324"/>
                    </a:lnTo>
                    <a:lnTo>
                      <a:pt x="1027" y="2854"/>
                    </a:lnTo>
                    <a:lnTo>
                      <a:pt x="1750" y="2568"/>
                    </a:lnTo>
                    <a:lnTo>
                      <a:pt x="1807" y="2530"/>
                    </a:lnTo>
                    <a:lnTo>
                      <a:pt x="1864" y="2492"/>
                    </a:lnTo>
                    <a:lnTo>
                      <a:pt x="1902" y="2435"/>
                    </a:lnTo>
                    <a:lnTo>
                      <a:pt x="1960" y="2359"/>
                    </a:lnTo>
                    <a:lnTo>
                      <a:pt x="2017" y="2207"/>
                    </a:lnTo>
                    <a:lnTo>
                      <a:pt x="2055" y="2017"/>
                    </a:lnTo>
                    <a:lnTo>
                      <a:pt x="2055" y="1788"/>
                    </a:lnTo>
                    <a:lnTo>
                      <a:pt x="2017" y="1560"/>
                    </a:lnTo>
                    <a:lnTo>
                      <a:pt x="1960" y="1294"/>
                    </a:lnTo>
                    <a:lnTo>
                      <a:pt x="1883" y="1047"/>
                    </a:lnTo>
                    <a:lnTo>
                      <a:pt x="1750" y="780"/>
                    </a:lnTo>
                    <a:lnTo>
                      <a:pt x="1617" y="571"/>
                    </a:lnTo>
                    <a:lnTo>
                      <a:pt x="1484" y="381"/>
                    </a:lnTo>
                    <a:lnTo>
                      <a:pt x="1332" y="210"/>
                    </a:lnTo>
                    <a:lnTo>
                      <a:pt x="1161" y="95"/>
                    </a:lnTo>
                    <a:lnTo>
                      <a:pt x="1008" y="19"/>
                    </a:lnTo>
                    <a:lnTo>
                      <a:pt x="9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0"/>
              <p:cNvSpPr/>
              <p:nvPr/>
            </p:nvSpPr>
            <p:spPr>
              <a:xfrm>
                <a:off x="4599550" y="-833175"/>
                <a:ext cx="40925" cy="64700"/>
              </a:xfrm>
              <a:custGeom>
                <a:avLst/>
                <a:gdLst/>
                <a:ahLst/>
                <a:cxnLst/>
                <a:rect l="l" t="t" r="r" b="b"/>
                <a:pathLst>
                  <a:path w="1637" h="2588" extrusionOk="0">
                    <a:moveTo>
                      <a:pt x="457" y="1"/>
                    </a:moveTo>
                    <a:lnTo>
                      <a:pt x="381" y="20"/>
                    </a:lnTo>
                    <a:lnTo>
                      <a:pt x="305" y="39"/>
                    </a:lnTo>
                    <a:lnTo>
                      <a:pt x="248" y="58"/>
                    </a:lnTo>
                    <a:lnTo>
                      <a:pt x="191" y="115"/>
                    </a:lnTo>
                    <a:lnTo>
                      <a:pt x="153" y="172"/>
                    </a:lnTo>
                    <a:lnTo>
                      <a:pt x="96" y="229"/>
                    </a:lnTo>
                    <a:lnTo>
                      <a:pt x="39" y="400"/>
                    </a:lnTo>
                    <a:lnTo>
                      <a:pt x="1" y="590"/>
                    </a:lnTo>
                    <a:lnTo>
                      <a:pt x="1" y="800"/>
                    </a:lnTo>
                    <a:lnTo>
                      <a:pt x="39" y="1047"/>
                    </a:lnTo>
                    <a:lnTo>
                      <a:pt x="96" y="1294"/>
                    </a:lnTo>
                    <a:lnTo>
                      <a:pt x="172" y="1561"/>
                    </a:lnTo>
                    <a:lnTo>
                      <a:pt x="305" y="1808"/>
                    </a:lnTo>
                    <a:lnTo>
                      <a:pt x="438" y="2036"/>
                    </a:lnTo>
                    <a:lnTo>
                      <a:pt x="572" y="2226"/>
                    </a:lnTo>
                    <a:lnTo>
                      <a:pt x="724" y="2379"/>
                    </a:lnTo>
                    <a:lnTo>
                      <a:pt x="895" y="2493"/>
                    </a:lnTo>
                    <a:lnTo>
                      <a:pt x="1047" y="2569"/>
                    </a:lnTo>
                    <a:lnTo>
                      <a:pt x="1123" y="2588"/>
                    </a:lnTo>
                    <a:lnTo>
                      <a:pt x="1275" y="2588"/>
                    </a:lnTo>
                    <a:lnTo>
                      <a:pt x="1332" y="2569"/>
                    </a:lnTo>
                    <a:lnTo>
                      <a:pt x="1409" y="2531"/>
                    </a:lnTo>
                    <a:lnTo>
                      <a:pt x="1466" y="2493"/>
                    </a:lnTo>
                    <a:lnTo>
                      <a:pt x="1504" y="2436"/>
                    </a:lnTo>
                    <a:lnTo>
                      <a:pt x="1542" y="2359"/>
                    </a:lnTo>
                    <a:lnTo>
                      <a:pt x="1618" y="2207"/>
                    </a:lnTo>
                    <a:lnTo>
                      <a:pt x="1637" y="2017"/>
                    </a:lnTo>
                    <a:lnTo>
                      <a:pt x="1637" y="1789"/>
                    </a:lnTo>
                    <a:lnTo>
                      <a:pt x="1618" y="1561"/>
                    </a:lnTo>
                    <a:lnTo>
                      <a:pt x="1561" y="1294"/>
                    </a:lnTo>
                    <a:lnTo>
                      <a:pt x="1466" y="1047"/>
                    </a:lnTo>
                    <a:lnTo>
                      <a:pt x="1351" y="781"/>
                    </a:lnTo>
                    <a:lnTo>
                      <a:pt x="1218" y="571"/>
                    </a:lnTo>
                    <a:lnTo>
                      <a:pt x="1066" y="381"/>
                    </a:lnTo>
                    <a:lnTo>
                      <a:pt x="914" y="210"/>
                    </a:lnTo>
                    <a:lnTo>
                      <a:pt x="762" y="96"/>
                    </a:lnTo>
                    <a:lnTo>
                      <a:pt x="610" y="20"/>
                    </a:lnTo>
                    <a:lnTo>
                      <a:pt x="5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0"/>
              <p:cNvSpPr/>
              <p:nvPr/>
            </p:nvSpPr>
            <p:spPr>
              <a:xfrm>
                <a:off x="4344175" y="-1514175"/>
                <a:ext cx="116075" cy="220700"/>
              </a:xfrm>
              <a:custGeom>
                <a:avLst/>
                <a:gdLst/>
                <a:ahLst/>
                <a:cxnLst/>
                <a:rect l="l" t="t" r="r" b="b"/>
                <a:pathLst>
                  <a:path w="4643" h="8828" extrusionOk="0">
                    <a:moveTo>
                      <a:pt x="2189" y="1"/>
                    </a:moveTo>
                    <a:lnTo>
                      <a:pt x="1960" y="77"/>
                    </a:lnTo>
                    <a:lnTo>
                      <a:pt x="1732" y="172"/>
                    </a:lnTo>
                    <a:lnTo>
                      <a:pt x="1504" y="324"/>
                    </a:lnTo>
                    <a:lnTo>
                      <a:pt x="1294" y="495"/>
                    </a:lnTo>
                    <a:lnTo>
                      <a:pt x="1104" y="724"/>
                    </a:lnTo>
                    <a:lnTo>
                      <a:pt x="914" y="971"/>
                    </a:lnTo>
                    <a:lnTo>
                      <a:pt x="743" y="1256"/>
                    </a:lnTo>
                    <a:lnTo>
                      <a:pt x="591" y="1561"/>
                    </a:lnTo>
                    <a:lnTo>
                      <a:pt x="457" y="1903"/>
                    </a:lnTo>
                    <a:lnTo>
                      <a:pt x="324" y="2264"/>
                    </a:lnTo>
                    <a:lnTo>
                      <a:pt x="229" y="2645"/>
                    </a:lnTo>
                    <a:lnTo>
                      <a:pt x="134" y="3044"/>
                    </a:lnTo>
                    <a:lnTo>
                      <a:pt x="58" y="3463"/>
                    </a:lnTo>
                    <a:lnTo>
                      <a:pt x="20" y="3900"/>
                    </a:lnTo>
                    <a:lnTo>
                      <a:pt x="1" y="4357"/>
                    </a:lnTo>
                    <a:lnTo>
                      <a:pt x="1" y="4813"/>
                    </a:lnTo>
                    <a:lnTo>
                      <a:pt x="20" y="5251"/>
                    </a:lnTo>
                    <a:lnTo>
                      <a:pt x="77" y="5669"/>
                    </a:lnTo>
                    <a:lnTo>
                      <a:pt x="134" y="6069"/>
                    </a:lnTo>
                    <a:lnTo>
                      <a:pt x="229" y="6468"/>
                    </a:lnTo>
                    <a:lnTo>
                      <a:pt x="343" y="6830"/>
                    </a:lnTo>
                    <a:lnTo>
                      <a:pt x="457" y="7172"/>
                    </a:lnTo>
                    <a:lnTo>
                      <a:pt x="610" y="7496"/>
                    </a:lnTo>
                    <a:lnTo>
                      <a:pt x="762" y="7781"/>
                    </a:lnTo>
                    <a:lnTo>
                      <a:pt x="933" y="8047"/>
                    </a:lnTo>
                    <a:lnTo>
                      <a:pt x="1123" y="8275"/>
                    </a:lnTo>
                    <a:lnTo>
                      <a:pt x="1313" y="8466"/>
                    </a:lnTo>
                    <a:lnTo>
                      <a:pt x="1523" y="8618"/>
                    </a:lnTo>
                    <a:lnTo>
                      <a:pt x="1751" y="8732"/>
                    </a:lnTo>
                    <a:lnTo>
                      <a:pt x="1979" y="8789"/>
                    </a:lnTo>
                    <a:lnTo>
                      <a:pt x="2093" y="8808"/>
                    </a:lnTo>
                    <a:lnTo>
                      <a:pt x="2208" y="8827"/>
                    </a:lnTo>
                    <a:lnTo>
                      <a:pt x="2341" y="8827"/>
                    </a:lnTo>
                    <a:lnTo>
                      <a:pt x="2455" y="8808"/>
                    </a:lnTo>
                    <a:lnTo>
                      <a:pt x="2683" y="8751"/>
                    </a:lnTo>
                    <a:lnTo>
                      <a:pt x="2911" y="8637"/>
                    </a:lnTo>
                    <a:lnTo>
                      <a:pt x="3121" y="8504"/>
                    </a:lnTo>
                    <a:lnTo>
                      <a:pt x="3330" y="8313"/>
                    </a:lnTo>
                    <a:lnTo>
                      <a:pt x="3539" y="8104"/>
                    </a:lnTo>
                    <a:lnTo>
                      <a:pt x="3710" y="7857"/>
                    </a:lnTo>
                    <a:lnTo>
                      <a:pt x="3881" y="7572"/>
                    </a:lnTo>
                    <a:lnTo>
                      <a:pt x="4053" y="7267"/>
                    </a:lnTo>
                    <a:lnTo>
                      <a:pt x="4186" y="6925"/>
                    </a:lnTo>
                    <a:lnTo>
                      <a:pt x="4319" y="6563"/>
                    </a:lnTo>
                    <a:lnTo>
                      <a:pt x="4414" y="6183"/>
                    </a:lnTo>
                    <a:lnTo>
                      <a:pt x="4509" y="5765"/>
                    </a:lnTo>
                    <a:lnTo>
                      <a:pt x="4566" y="5346"/>
                    </a:lnTo>
                    <a:lnTo>
                      <a:pt x="4623" y="4908"/>
                    </a:lnTo>
                    <a:lnTo>
                      <a:pt x="4642" y="4471"/>
                    </a:lnTo>
                    <a:lnTo>
                      <a:pt x="4642" y="4014"/>
                    </a:lnTo>
                    <a:lnTo>
                      <a:pt x="4623" y="3577"/>
                    </a:lnTo>
                    <a:lnTo>
                      <a:pt x="4566" y="3139"/>
                    </a:lnTo>
                    <a:lnTo>
                      <a:pt x="4490" y="2740"/>
                    </a:lnTo>
                    <a:lnTo>
                      <a:pt x="4414" y="2360"/>
                    </a:lnTo>
                    <a:lnTo>
                      <a:pt x="4300" y="1979"/>
                    </a:lnTo>
                    <a:lnTo>
                      <a:pt x="4186" y="1637"/>
                    </a:lnTo>
                    <a:lnTo>
                      <a:pt x="4034" y="1332"/>
                    </a:lnTo>
                    <a:lnTo>
                      <a:pt x="3881" y="1028"/>
                    </a:lnTo>
                    <a:lnTo>
                      <a:pt x="3710" y="781"/>
                    </a:lnTo>
                    <a:lnTo>
                      <a:pt x="3520" y="552"/>
                    </a:lnTo>
                    <a:lnTo>
                      <a:pt x="3311" y="362"/>
                    </a:lnTo>
                    <a:lnTo>
                      <a:pt x="3102" y="210"/>
                    </a:lnTo>
                    <a:lnTo>
                      <a:pt x="2892" y="96"/>
                    </a:lnTo>
                    <a:lnTo>
                      <a:pt x="2664" y="20"/>
                    </a:lnTo>
                    <a:lnTo>
                      <a:pt x="25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0"/>
              <p:cNvSpPr/>
              <p:nvPr/>
            </p:nvSpPr>
            <p:spPr>
              <a:xfrm>
                <a:off x="4372725" y="-1459950"/>
                <a:ext cx="57075" cy="112250"/>
              </a:xfrm>
              <a:custGeom>
                <a:avLst/>
                <a:gdLst/>
                <a:ahLst/>
                <a:cxnLst/>
                <a:rect l="l" t="t" r="r" b="b"/>
                <a:pathLst>
                  <a:path w="2283" h="4490" extrusionOk="0">
                    <a:moveTo>
                      <a:pt x="1104" y="0"/>
                    </a:moveTo>
                    <a:lnTo>
                      <a:pt x="989" y="38"/>
                    </a:lnTo>
                    <a:lnTo>
                      <a:pt x="875" y="95"/>
                    </a:lnTo>
                    <a:lnTo>
                      <a:pt x="761" y="171"/>
                    </a:lnTo>
                    <a:lnTo>
                      <a:pt x="666" y="248"/>
                    </a:lnTo>
                    <a:lnTo>
                      <a:pt x="571" y="362"/>
                    </a:lnTo>
                    <a:lnTo>
                      <a:pt x="476" y="495"/>
                    </a:lnTo>
                    <a:lnTo>
                      <a:pt x="381" y="628"/>
                    </a:lnTo>
                    <a:lnTo>
                      <a:pt x="305" y="799"/>
                    </a:lnTo>
                    <a:lnTo>
                      <a:pt x="229" y="970"/>
                    </a:lnTo>
                    <a:lnTo>
                      <a:pt x="171" y="1142"/>
                    </a:lnTo>
                    <a:lnTo>
                      <a:pt x="114" y="1332"/>
                    </a:lnTo>
                    <a:lnTo>
                      <a:pt x="76" y="1541"/>
                    </a:lnTo>
                    <a:lnTo>
                      <a:pt x="38" y="1769"/>
                    </a:lnTo>
                    <a:lnTo>
                      <a:pt x="19" y="1979"/>
                    </a:lnTo>
                    <a:lnTo>
                      <a:pt x="0" y="2207"/>
                    </a:lnTo>
                    <a:lnTo>
                      <a:pt x="0" y="2435"/>
                    </a:lnTo>
                    <a:lnTo>
                      <a:pt x="19" y="2663"/>
                    </a:lnTo>
                    <a:lnTo>
                      <a:pt x="38" y="2873"/>
                    </a:lnTo>
                    <a:lnTo>
                      <a:pt x="76" y="3082"/>
                    </a:lnTo>
                    <a:lnTo>
                      <a:pt x="114" y="3291"/>
                    </a:lnTo>
                    <a:lnTo>
                      <a:pt x="171" y="3462"/>
                    </a:lnTo>
                    <a:lnTo>
                      <a:pt x="229" y="3653"/>
                    </a:lnTo>
                    <a:lnTo>
                      <a:pt x="305" y="3805"/>
                    </a:lnTo>
                    <a:lnTo>
                      <a:pt x="381" y="3957"/>
                    </a:lnTo>
                    <a:lnTo>
                      <a:pt x="476" y="4090"/>
                    </a:lnTo>
                    <a:lnTo>
                      <a:pt x="571" y="4204"/>
                    </a:lnTo>
                    <a:lnTo>
                      <a:pt x="666" y="4299"/>
                    </a:lnTo>
                    <a:lnTo>
                      <a:pt x="780" y="4375"/>
                    </a:lnTo>
                    <a:lnTo>
                      <a:pt x="894" y="4432"/>
                    </a:lnTo>
                    <a:lnTo>
                      <a:pt x="1008" y="4471"/>
                    </a:lnTo>
                    <a:lnTo>
                      <a:pt x="1123" y="4490"/>
                    </a:lnTo>
                    <a:lnTo>
                      <a:pt x="1218" y="4471"/>
                    </a:lnTo>
                    <a:lnTo>
                      <a:pt x="1313" y="4471"/>
                    </a:lnTo>
                    <a:lnTo>
                      <a:pt x="1389" y="4432"/>
                    </a:lnTo>
                    <a:lnTo>
                      <a:pt x="1484" y="4394"/>
                    </a:lnTo>
                    <a:lnTo>
                      <a:pt x="1636" y="4280"/>
                    </a:lnTo>
                    <a:lnTo>
                      <a:pt x="1788" y="4109"/>
                    </a:lnTo>
                    <a:lnTo>
                      <a:pt x="1941" y="3919"/>
                    </a:lnTo>
                    <a:lnTo>
                      <a:pt x="2055" y="3691"/>
                    </a:lnTo>
                    <a:lnTo>
                      <a:pt x="2150" y="3424"/>
                    </a:lnTo>
                    <a:lnTo>
                      <a:pt x="2245" y="3139"/>
                    </a:lnTo>
                    <a:lnTo>
                      <a:pt x="1180" y="2245"/>
                    </a:lnTo>
                    <a:lnTo>
                      <a:pt x="2283" y="1389"/>
                    </a:lnTo>
                    <a:lnTo>
                      <a:pt x="2207" y="1104"/>
                    </a:lnTo>
                    <a:lnTo>
                      <a:pt x="2131" y="837"/>
                    </a:lnTo>
                    <a:lnTo>
                      <a:pt x="2017" y="590"/>
                    </a:lnTo>
                    <a:lnTo>
                      <a:pt x="1883" y="400"/>
                    </a:lnTo>
                    <a:lnTo>
                      <a:pt x="1731" y="229"/>
                    </a:lnTo>
                    <a:lnTo>
                      <a:pt x="1579" y="114"/>
                    </a:lnTo>
                    <a:lnTo>
                      <a:pt x="1503" y="57"/>
                    </a:lnTo>
                    <a:lnTo>
                      <a:pt x="1408" y="19"/>
                    </a:lnTo>
                    <a:lnTo>
                      <a:pt x="13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0"/>
              <p:cNvSpPr/>
              <p:nvPr/>
            </p:nvSpPr>
            <p:spPr>
              <a:xfrm>
                <a:off x="4440725" y="-1512275"/>
                <a:ext cx="116050" cy="221175"/>
              </a:xfrm>
              <a:custGeom>
                <a:avLst/>
                <a:gdLst/>
                <a:ahLst/>
                <a:cxnLst/>
                <a:rect l="l" t="t" r="r" b="b"/>
                <a:pathLst>
                  <a:path w="4642" h="8847" extrusionOk="0">
                    <a:moveTo>
                      <a:pt x="2302" y="1"/>
                    </a:moveTo>
                    <a:lnTo>
                      <a:pt x="2188" y="20"/>
                    </a:lnTo>
                    <a:lnTo>
                      <a:pt x="1960" y="77"/>
                    </a:lnTo>
                    <a:lnTo>
                      <a:pt x="1731" y="191"/>
                    </a:lnTo>
                    <a:lnTo>
                      <a:pt x="1522" y="324"/>
                    </a:lnTo>
                    <a:lnTo>
                      <a:pt x="1313" y="514"/>
                    </a:lnTo>
                    <a:lnTo>
                      <a:pt x="1104" y="724"/>
                    </a:lnTo>
                    <a:lnTo>
                      <a:pt x="933" y="971"/>
                    </a:lnTo>
                    <a:lnTo>
                      <a:pt x="761" y="1256"/>
                    </a:lnTo>
                    <a:lnTo>
                      <a:pt x="590" y="1580"/>
                    </a:lnTo>
                    <a:lnTo>
                      <a:pt x="457" y="1903"/>
                    </a:lnTo>
                    <a:lnTo>
                      <a:pt x="324" y="2264"/>
                    </a:lnTo>
                    <a:lnTo>
                      <a:pt x="229" y="2645"/>
                    </a:lnTo>
                    <a:lnTo>
                      <a:pt x="134" y="3063"/>
                    </a:lnTo>
                    <a:lnTo>
                      <a:pt x="77" y="3482"/>
                    </a:lnTo>
                    <a:lnTo>
                      <a:pt x="19" y="3919"/>
                    </a:lnTo>
                    <a:lnTo>
                      <a:pt x="0" y="4376"/>
                    </a:lnTo>
                    <a:lnTo>
                      <a:pt x="0" y="4813"/>
                    </a:lnTo>
                    <a:lnTo>
                      <a:pt x="19" y="5251"/>
                    </a:lnTo>
                    <a:lnTo>
                      <a:pt x="77" y="5689"/>
                    </a:lnTo>
                    <a:lnTo>
                      <a:pt x="153" y="6088"/>
                    </a:lnTo>
                    <a:lnTo>
                      <a:pt x="229" y="6487"/>
                    </a:lnTo>
                    <a:lnTo>
                      <a:pt x="343" y="6849"/>
                    </a:lnTo>
                    <a:lnTo>
                      <a:pt x="457" y="7191"/>
                    </a:lnTo>
                    <a:lnTo>
                      <a:pt x="609" y="7515"/>
                    </a:lnTo>
                    <a:lnTo>
                      <a:pt x="761" y="7800"/>
                    </a:lnTo>
                    <a:lnTo>
                      <a:pt x="933" y="8047"/>
                    </a:lnTo>
                    <a:lnTo>
                      <a:pt x="1123" y="8276"/>
                    </a:lnTo>
                    <a:lnTo>
                      <a:pt x="1332" y="8466"/>
                    </a:lnTo>
                    <a:lnTo>
                      <a:pt x="1541" y="8618"/>
                    </a:lnTo>
                    <a:lnTo>
                      <a:pt x="1751" y="8732"/>
                    </a:lnTo>
                    <a:lnTo>
                      <a:pt x="1979" y="8808"/>
                    </a:lnTo>
                    <a:lnTo>
                      <a:pt x="2093" y="8827"/>
                    </a:lnTo>
                    <a:lnTo>
                      <a:pt x="2226" y="8846"/>
                    </a:lnTo>
                    <a:lnTo>
                      <a:pt x="2340" y="8827"/>
                    </a:lnTo>
                    <a:lnTo>
                      <a:pt x="2454" y="8827"/>
                    </a:lnTo>
                    <a:lnTo>
                      <a:pt x="2683" y="8751"/>
                    </a:lnTo>
                    <a:lnTo>
                      <a:pt x="2911" y="8656"/>
                    </a:lnTo>
                    <a:lnTo>
                      <a:pt x="3139" y="8504"/>
                    </a:lnTo>
                    <a:lnTo>
                      <a:pt x="3348" y="8333"/>
                    </a:lnTo>
                    <a:lnTo>
                      <a:pt x="3539" y="8123"/>
                    </a:lnTo>
                    <a:lnTo>
                      <a:pt x="3729" y="7857"/>
                    </a:lnTo>
                    <a:lnTo>
                      <a:pt x="3900" y="7591"/>
                    </a:lnTo>
                    <a:lnTo>
                      <a:pt x="4052" y="7267"/>
                    </a:lnTo>
                    <a:lnTo>
                      <a:pt x="4185" y="6944"/>
                    </a:lnTo>
                    <a:lnTo>
                      <a:pt x="4319" y="6583"/>
                    </a:lnTo>
                    <a:lnTo>
                      <a:pt x="4414" y="6183"/>
                    </a:lnTo>
                    <a:lnTo>
                      <a:pt x="4509" y="5784"/>
                    </a:lnTo>
                    <a:lnTo>
                      <a:pt x="4585" y="5365"/>
                    </a:lnTo>
                    <a:lnTo>
                      <a:pt x="4623" y="4928"/>
                    </a:lnTo>
                    <a:lnTo>
                      <a:pt x="4642" y="4471"/>
                    </a:lnTo>
                    <a:lnTo>
                      <a:pt x="4642" y="4034"/>
                    </a:lnTo>
                    <a:lnTo>
                      <a:pt x="4623" y="3577"/>
                    </a:lnTo>
                    <a:lnTo>
                      <a:pt x="4566" y="3159"/>
                    </a:lnTo>
                    <a:lnTo>
                      <a:pt x="4509" y="2759"/>
                    </a:lnTo>
                    <a:lnTo>
                      <a:pt x="4414" y="2360"/>
                    </a:lnTo>
                    <a:lnTo>
                      <a:pt x="4300" y="1998"/>
                    </a:lnTo>
                    <a:lnTo>
                      <a:pt x="4185" y="1656"/>
                    </a:lnTo>
                    <a:lnTo>
                      <a:pt x="4033" y="1332"/>
                    </a:lnTo>
                    <a:lnTo>
                      <a:pt x="3881" y="1047"/>
                    </a:lnTo>
                    <a:lnTo>
                      <a:pt x="3710" y="781"/>
                    </a:lnTo>
                    <a:lnTo>
                      <a:pt x="3520" y="571"/>
                    </a:lnTo>
                    <a:lnTo>
                      <a:pt x="3329" y="381"/>
                    </a:lnTo>
                    <a:lnTo>
                      <a:pt x="3120" y="229"/>
                    </a:lnTo>
                    <a:lnTo>
                      <a:pt x="2892" y="115"/>
                    </a:lnTo>
                    <a:lnTo>
                      <a:pt x="2664" y="39"/>
                    </a:lnTo>
                    <a:lnTo>
                      <a:pt x="2549" y="20"/>
                    </a:lnTo>
                    <a:lnTo>
                      <a:pt x="24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0"/>
              <p:cNvSpPr/>
              <p:nvPr/>
            </p:nvSpPr>
            <p:spPr>
              <a:xfrm>
                <a:off x="4469250" y="-1457575"/>
                <a:ext cx="57100" cy="111775"/>
              </a:xfrm>
              <a:custGeom>
                <a:avLst/>
                <a:gdLst/>
                <a:ahLst/>
                <a:cxnLst/>
                <a:rect l="l" t="t" r="r" b="b"/>
                <a:pathLst>
                  <a:path w="2284" h="4471" extrusionOk="0">
                    <a:moveTo>
                      <a:pt x="1123" y="0"/>
                    </a:moveTo>
                    <a:lnTo>
                      <a:pt x="990" y="38"/>
                    </a:lnTo>
                    <a:lnTo>
                      <a:pt x="876" y="76"/>
                    </a:lnTo>
                    <a:lnTo>
                      <a:pt x="781" y="153"/>
                    </a:lnTo>
                    <a:lnTo>
                      <a:pt x="667" y="248"/>
                    </a:lnTo>
                    <a:lnTo>
                      <a:pt x="571" y="362"/>
                    </a:lnTo>
                    <a:lnTo>
                      <a:pt x="476" y="495"/>
                    </a:lnTo>
                    <a:lnTo>
                      <a:pt x="381" y="628"/>
                    </a:lnTo>
                    <a:lnTo>
                      <a:pt x="305" y="780"/>
                    </a:lnTo>
                    <a:lnTo>
                      <a:pt x="229" y="952"/>
                    </a:lnTo>
                    <a:lnTo>
                      <a:pt x="172" y="1142"/>
                    </a:lnTo>
                    <a:lnTo>
                      <a:pt x="115" y="1332"/>
                    </a:lnTo>
                    <a:lnTo>
                      <a:pt x="77" y="1541"/>
                    </a:lnTo>
                    <a:lnTo>
                      <a:pt x="39" y="1750"/>
                    </a:lnTo>
                    <a:lnTo>
                      <a:pt x="20" y="1979"/>
                    </a:lnTo>
                    <a:lnTo>
                      <a:pt x="1" y="2207"/>
                    </a:lnTo>
                    <a:lnTo>
                      <a:pt x="1" y="2435"/>
                    </a:lnTo>
                    <a:lnTo>
                      <a:pt x="20" y="2664"/>
                    </a:lnTo>
                    <a:lnTo>
                      <a:pt x="39" y="2873"/>
                    </a:lnTo>
                    <a:lnTo>
                      <a:pt x="77" y="3082"/>
                    </a:lnTo>
                    <a:lnTo>
                      <a:pt x="115" y="3272"/>
                    </a:lnTo>
                    <a:lnTo>
                      <a:pt x="172" y="3462"/>
                    </a:lnTo>
                    <a:lnTo>
                      <a:pt x="248" y="3634"/>
                    </a:lnTo>
                    <a:lnTo>
                      <a:pt x="305" y="3805"/>
                    </a:lnTo>
                    <a:lnTo>
                      <a:pt x="400" y="3957"/>
                    </a:lnTo>
                    <a:lnTo>
                      <a:pt x="476" y="4071"/>
                    </a:lnTo>
                    <a:lnTo>
                      <a:pt x="571" y="4204"/>
                    </a:lnTo>
                    <a:lnTo>
                      <a:pt x="667" y="4299"/>
                    </a:lnTo>
                    <a:lnTo>
                      <a:pt x="781" y="4376"/>
                    </a:lnTo>
                    <a:lnTo>
                      <a:pt x="895" y="4433"/>
                    </a:lnTo>
                    <a:lnTo>
                      <a:pt x="1009" y="4471"/>
                    </a:lnTo>
                    <a:lnTo>
                      <a:pt x="1218" y="4471"/>
                    </a:lnTo>
                    <a:lnTo>
                      <a:pt x="1313" y="4452"/>
                    </a:lnTo>
                    <a:lnTo>
                      <a:pt x="1389" y="4433"/>
                    </a:lnTo>
                    <a:lnTo>
                      <a:pt x="1485" y="4395"/>
                    </a:lnTo>
                    <a:lnTo>
                      <a:pt x="1637" y="4261"/>
                    </a:lnTo>
                    <a:lnTo>
                      <a:pt x="1789" y="4109"/>
                    </a:lnTo>
                    <a:lnTo>
                      <a:pt x="1941" y="3919"/>
                    </a:lnTo>
                    <a:lnTo>
                      <a:pt x="2055" y="3691"/>
                    </a:lnTo>
                    <a:lnTo>
                      <a:pt x="2169" y="3424"/>
                    </a:lnTo>
                    <a:lnTo>
                      <a:pt x="2245" y="3139"/>
                    </a:lnTo>
                    <a:lnTo>
                      <a:pt x="1180" y="2226"/>
                    </a:lnTo>
                    <a:lnTo>
                      <a:pt x="2283" y="1389"/>
                    </a:lnTo>
                    <a:lnTo>
                      <a:pt x="2226" y="1085"/>
                    </a:lnTo>
                    <a:lnTo>
                      <a:pt x="2131" y="837"/>
                    </a:lnTo>
                    <a:lnTo>
                      <a:pt x="2017" y="590"/>
                    </a:lnTo>
                    <a:lnTo>
                      <a:pt x="1884" y="381"/>
                    </a:lnTo>
                    <a:lnTo>
                      <a:pt x="1751" y="229"/>
                    </a:lnTo>
                    <a:lnTo>
                      <a:pt x="1580" y="96"/>
                    </a:lnTo>
                    <a:lnTo>
                      <a:pt x="1504" y="57"/>
                    </a:lnTo>
                    <a:lnTo>
                      <a:pt x="1408" y="19"/>
                    </a:lnTo>
                    <a:lnTo>
                      <a:pt x="13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0"/>
              <p:cNvSpPr/>
              <p:nvPr/>
            </p:nvSpPr>
            <p:spPr>
              <a:xfrm>
                <a:off x="4547725" y="-1231200"/>
                <a:ext cx="231150" cy="216875"/>
              </a:xfrm>
              <a:custGeom>
                <a:avLst/>
                <a:gdLst/>
                <a:ahLst/>
                <a:cxnLst/>
                <a:rect l="l" t="t" r="r" b="b"/>
                <a:pathLst>
                  <a:path w="9246" h="8675" extrusionOk="0">
                    <a:moveTo>
                      <a:pt x="3729" y="0"/>
                    </a:moveTo>
                    <a:lnTo>
                      <a:pt x="3634" y="19"/>
                    </a:lnTo>
                    <a:lnTo>
                      <a:pt x="3539" y="38"/>
                    </a:lnTo>
                    <a:lnTo>
                      <a:pt x="3444" y="95"/>
                    </a:lnTo>
                    <a:lnTo>
                      <a:pt x="229" y="2207"/>
                    </a:lnTo>
                    <a:lnTo>
                      <a:pt x="153" y="2264"/>
                    </a:lnTo>
                    <a:lnTo>
                      <a:pt x="77" y="2340"/>
                    </a:lnTo>
                    <a:lnTo>
                      <a:pt x="39" y="2435"/>
                    </a:lnTo>
                    <a:lnTo>
                      <a:pt x="0" y="2511"/>
                    </a:lnTo>
                    <a:lnTo>
                      <a:pt x="0" y="2606"/>
                    </a:lnTo>
                    <a:lnTo>
                      <a:pt x="0" y="2701"/>
                    </a:lnTo>
                    <a:lnTo>
                      <a:pt x="39" y="2796"/>
                    </a:lnTo>
                    <a:lnTo>
                      <a:pt x="77" y="2891"/>
                    </a:lnTo>
                    <a:lnTo>
                      <a:pt x="153" y="2968"/>
                    </a:lnTo>
                    <a:lnTo>
                      <a:pt x="210" y="3025"/>
                    </a:lnTo>
                    <a:lnTo>
                      <a:pt x="305" y="3082"/>
                    </a:lnTo>
                    <a:lnTo>
                      <a:pt x="400" y="3101"/>
                    </a:lnTo>
                    <a:lnTo>
                      <a:pt x="495" y="3120"/>
                    </a:lnTo>
                    <a:lnTo>
                      <a:pt x="590" y="3101"/>
                    </a:lnTo>
                    <a:lnTo>
                      <a:pt x="685" y="3082"/>
                    </a:lnTo>
                    <a:lnTo>
                      <a:pt x="761" y="3044"/>
                    </a:lnTo>
                    <a:lnTo>
                      <a:pt x="3577" y="1198"/>
                    </a:lnTo>
                    <a:lnTo>
                      <a:pt x="4832" y="3120"/>
                    </a:lnTo>
                    <a:lnTo>
                      <a:pt x="2036" y="4965"/>
                    </a:lnTo>
                    <a:lnTo>
                      <a:pt x="1960" y="5022"/>
                    </a:lnTo>
                    <a:lnTo>
                      <a:pt x="1884" y="5098"/>
                    </a:lnTo>
                    <a:lnTo>
                      <a:pt x="1846" y="5174"/>
                    </a:lnTo>
                    <a:lnTo>
                      <a:pt x="1808" y="5269"/>
                    </a:lnTo>
                    <a:lnTo>
                      <a:pt x="1808" y="5364"/>
                    </a:lnTo>
                    <a:lnTo>
                      <a:pt x="1808" y="5459"/>
                    </a:lnTo>
                    <a:lnTo>
                      <a:pt x="1846" y="5555"/>
                    </a:lnTo>
                    <a:lnTo>
                      <a:pt x="1884" y="5650"/>
                    </a:lnTo>
                    <a:lnTo>
                      <a:pt x="1941" y="5726"/>
                    </a:lnTo>
                    <a:lnTo>
                      <a:pt x="2017" y="5783"/>
                    </a:lnTo>
                    <a:lnTo>
                      <a:pt x="2112" y="5840"/>
                    </a:lnTo>
                    <a:lnTo>
                      <a:pt x="2207" y="5859"/>
                    </a:lnTo>
                    <a:lnTo>
                      <a:pt x="2302" y="5878"/>
                    </a:lnTo>
                    <a:lnTo>
                      <a:pt x="2397" y="5859"/>
                    </a:lnTo>
                    <a:lnTo>
                      <a:pt x="2492" y="5840"/>
                    </a:lnTo>
                    <a:lnTo>
                      <a:pt x="2568" y="5783"/>
                    </a:lnTo>
                    <a:lnTo>
                      <a:pt x="5384" y="3957"/>
                    </a:lnTo>
                    <a:lnTo>
                      <a:pt x="6525" y="5688"/>
                    </a:lnTo>
                    <a:lnTo>
                      <a:pt x="3710" y="7514"/>
                    </a:lnTo>
                    <a:lnTo>
                      <a:pt x="3634" y="7590"/>
                    </a:lnTo>
                    <a:lnTo>
                      <a:pt x="3577" y="7666"/>
                    </a:lnTo>
                    <a:lnTo>
                      <a:pt x="3520" y="7742"/>
                    </a:lnTo>
                    <a:lnTo>
                      <a:pt x="3501" y="7837"/>
                    </a:lnTo>
                    <a:lnTo>
                      <a:pt x="3482" y="7932"/>
                    </a:lnTo>
                    <a:lnTo>
                      <a:pt x="3501" y="8027"/>
                    </a:lnTo>
                    <a:lnTo>
                      <a:pt x="3520" y="8123"/>
                    </a:lnTo>
                    <a:lnTo>
                      <a:pt x="3577" y="8218"/>
                    </a:lnTo>
                    <a:lnTo>
                      <a:pt x="3634" y="8294"/>
                    </a:lnTo>
                    <a:lnTo>
                      <a:pt x="3710" y="8351"/>
                    </a:lnTo>
                    <a:lnTo>
                      <a:pt x="3786" y="8408"/>
                    </a:lnTo>
                    <a:lnTo>
                      <a:pt x="3881" y="8427"/>
                    </a:lnTo>
                    <a:lnTo>
                      <a:pt x="3976" y="8446"/>
                    </a:lnTo>
                    <a:lnTo>
                      <a:pt x="4071" y="8427"/>
                    </a:lnTo>
                    <a:lnTo>
                      <a:pt x="4166" y="8408"/>
                    </a:lnTo>
                    <a:lnTo>
                      <a:pt x="4261" y="8351"/>
                    </a:lnTo>
                    <a:lnTo>
                      <a:pt x="7058" y="6525"/>
                    </a:lnTo>
                    <a:lnTo>
                      <a:pt x="8332" y="8446"/>
                    </a:lnTo>
                    <a:lnTo>
                      <a:pt x="8389" y="8522"/>
                    </a:lnTo>
                    <a:lnTo>
                      <a:pt x="8465" y="8598"/>
                    </a:lnTo>
                    <a:lnTo>
                      <a:pt x="8561" y="8636"/>
                    </a:lnTo>
                    <a:lnTo>
                      <a:pt x="8637" y="8674"/>
                    </a:lnTo>
                    <a:lnTo>
                      <a:pt x="8827" y="8674"/>
                    </a:lnTo>
                    <a:lnTo>
                      <a:pt x="8922" y="8636"/>
                    </a:lnTo>
                    <a:lnTo>
                      <a:pt x="9017" y="8598"/>
                    </a:lnTo>
                    <a:lnTo>
                      <a:pt x="9093" y="8522"/>
                    </a:lnTo>
                    <a:lnTo>
                      <a:pt x="9169" y="8446"/>
                    </a:lnTo>
                    <a:lnTo>
                      <a:pt x="9207" y="8370"/>
                    </a:lnTo>
                    <a:lnTo>
                      <a:pt x="9226" y="8275"/>
                    </a:lnTo>
                    <a:lnTo>
                      <a:pt x="9245" y="8180"/>
                    </a:lnTo>
                    <a:lnTo>
                      <a:pt x="9245" y="8085"/>
                    </a:lnTo>
                    <a:lnTo>
                      <a:pt x="9207" y="7989"/>
                    </a:lnTo>
                    <a:lnTo>
                      <a:pt x="9169" y="7894"/>
                    </a:lnTo>
                    <a:lnTo>
                      <a:pt x="4128" y="228"/>
                    </a:lnTo>
                    <a:lnTo>
                      <a:pt x="4071" y="152"/>
                    </a:lnTo>
                    <a:lnTo>
                      <a:pt x="3995" y="95"/>
                    </a:lnTo>
                    <a:lnTo>
                      <a:pt x="3919" y="38"/>
                    </a:lnTo>
                    <a:lnTo>
                      <a:pt x="3824" y="19"/>
                    </a:lnTo>
                    <a:lnTo>
                      <a:pt x="37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0"/>
              <p:cNvSpPr/>
              <p:nvPr/>
            </p:nvSpPr>
            <p:spPr>
              <a:xfrm>
                <a:off x="4689925" y="-999625"/>
                <a:ext cx="205925" cy="234475"/>
              </a:xfrm>
              <a:custGeom>
                <a:avLst/>
                <a:gdLst/>
                <a:ahLst/>
                <a:cxnLst/>
                <a:rect l="l" t="t" r="r" b="b"/>
                <a:pathLst>
                  <a:path w="8237" h="9379" extrusionOk="0">
                    <a:moveTo>
                      <a:pt x="4014" y="1"/>
                    </a:moveTo>
                    <a:lnTo>
                      <a:pt x="3919" y="20"/>
                    </a:lnTo>
                    <a:lnTo>
                      <a:pt x="3824" y="58"/>
                    </a:lnTo>
                    <a:lnTo>
                      <a:pt x="285" y="1618"/>
                    </a:lnTo>
                    <a:lnTo>
                      <a:pt x="209" y="1656"/>
                    </a:lnTo>
                    <a:lnTo>
                      <a:pt x="133" y="1732"/>
                    </a:lnTo>
                    <a:lnTo>
                      <a:pt x="76" y="1808"/>
                    </a:lnTo>
                    <a:lnTo>
                      <a:pt x="38" y="1884"/>
                    </a:lnTo>
                    <a:lnTo>
                      <a:pt x="0" y="1979"/>
                    </a:lnTo>
                    <a:lnTo>
                      <a:pt x="0" y="2074"/>
                    </a:lnTo>
                    <a:lnTo>
                      <a:pt x="19" y="2169"/>
                    </a:lnTo>
                    <a:lnTo>
                      <a:pt x="38" y="2265"/>
                    </a:lnTo>
                    <a:lnTo>
                      <a:pt x="95" y="2360"/>
                    </a:lnTo>
                    <a:lnTo>
                      <a:pt x="152" y="2436"/>
                    </a:lnTo>
                    <a:lnTo>
                      <a:pt x="228" y="2493"/>
                    </a:lnTo>
                    <a:lnTo>
                      <a:pt x="324" y="2531"/>
                    </a:lnTo>
                    <a:lnTo>
                      <a:pt x="419" y="2569"/>
                    </a:lnTo>
                    <a:lnTo>
                      <a:pt x="514" y="2569"/>
                    </a:lnTo>
                    <a:lnTo>
                      <a:pt x="609" y="2550"/>
                    </a:lnTo>
                    <a:lnTo>
                      <a:pt x="704" y="2531"/>
                    </a:lnTo>
                    <a:lnTo>
                      <a:pt x="3767" y="1161"/>
                    </a:lnTo>
                    <a:lnTo>
                      <a:pt x="4699" y="3254"/>
                    </a:lnTo>
                    <a:lnTo>
                      <a:pt x="1636" y="4623"/>
                    </a:lnTo>
                    <a:lnTo>
                      <a:pt x="1541" y="4680"/>
                    </a:lnTo>
                    <a:lnTo>
                      <a:pt x="1465" y="4737"/>
                    </a:lnTo>
                    <a:lnTo>
                      <a:pt x="1408" y="4814"/>
                    </a:lnTo>
                    <a:lnTo>
                      <a:pt x="1370" y="4909"/>
                    </a:lnTo>
                    <a:lnTo>
                      <a:pt x="1351" y="4985"/>
                    </a:lnTo>
                    <a:lnTo>
                      <a:pt x="1332" y="5099"/>
                    </a:lnTo>
                    <a:lnTo>
                      <a:pt x="1351" y="5194"/>
                    </a:lnTo>
                    <a:lnTo>
                      <a:pt x="1389" y="5289"/>
                    </a:lnTo>
                    <a:lnTo>
                      <a:pt x="1427" y="5365"/>
                    </a:lnTo>
                    <a:lnTo>
                      <a:pt x="1503" y="5441"/>
                    </a:lnTo>
                    <a:lnTo>
                      <a:pt x="1579" y="5498"/>
                    </a:lnTo>
                    <a:lnTo>
                      <a:pt x="1655" y="5555"/>
                    </a:lnTo>
                    <a:lnTo>
                      <a:pt x="1750" y="5574"/>
                    </a:lnTo>
                    <a:lnTo>
                      <a:pt x="1940" y="5574"/>
                    </a:lnTo>
                    <a:lnTo>
                      <a:pt x="2036" y="5536"/>
                    </a:lnTo>
                    <a:lnTo>
                      <a:pt x="5098" y="4167"/>
                    </a:lnTo>
                    <a:lnTo>
                      <a:pt x="5954" y="6069"/>
                    </a:lnTo>
                    <a:lnTo>
                      <a:pt x="2873" y="7420"/>
                    </a:lnTo>
                    <a:lnTo>
                      <a:pt x="2796" y="7477"/>
                    </a:lnTo>
                    <a:lnTo>
                      <a:pt x="2720" y="7534"/>
                    </a:lnTo>
                    <a:lnTo>
                      <a:pt x="2663" y="7629"/>
                    </a:lnTo>
                    <a:lnTo>
                      <a:pt x="2625" y="7705"/>
                    </a:lnTo>
                    <a:lnTo>
                      <a:pt x="2587" y="7800"/>
                    </a:lnTo>
                    <a:lnTo>
                      <a:pt x="2587" y="7895"/>
                    </a:lnTo>
                    <a:lnTo>
                      <a:pt x="2587" y="7990"/>
                    </a:lnTo>
                    <a:lnTo>
                      <a:pt x="2625" y="8085"/>
                    </a:lnTo>
                    <a:lnTo>
                      <a:pt x="2682" y="8181"/>
                    </a:lnTo>
                    <a:lnTo>
                      <a:pt x="2739" y="8257"/>
                    </a:lnTo>
                    <a:lnTo>
                      <a:pt x="2815" y="8314"/>
                    </a:lnTo>
                    <a:lnTo>
                      <a:pt x="2911" y="8352"/>
                    </a:lnTo>
                    <a:lnTo>
                      <a:pt x="3006" y="8371"/>
                    </a:lnTo>
                    <a:lnTo>
                      <a:pt x="3101" y="8390"/>
                    </a:lnTo>
                    <a:lnTo>
                      <a:pt x="3196" y="8371"/>
                    </a:lnTo>
                    <a:lnTo>
                      <a:pt x="3291" y="8333"/>
                    </a:lnTo>
                    <a:lnTo>
                      <a:pt x="6354" y="6982"/>
                    </a:lnTo>
                    <a:lnTo>
                      <a:pt x="7286" y="9094"/>
                    </a:lnTo>
                    <a:lnTo>
                      <a:pt x="7343" y="9170"/>
                    </a:lnTo>
                    <a:lnTo>
                      <a:pt x="7400" y="9246"/>
                    </a:lnTo>
                    <a:lnTo>
                      <a:pt x="7476" y="9303"/>
                    </a:lnTo>
                    <a:lnTo>
                      <a:pt x="7571" y="9341"/>
                    </a:lnTo>
                    <a:lnTo>
                      <a:pt x="7666" y="9379"/>
                    </a:lnTo>
                    <a:lnTo>
                      <a:pt x="7856" y="9379"/>
                    </a:lnTo>
                    <a:lnTo>
                      <a:pt x="7951" y="9341"/>
                    </a:lnTo>
                    <a:lnTo>
                      <a:pt x="8028" y="9284"/>
                    </a:lnTo>
                    <a:lnTo>
                      <a:pt x="8104" y="9227"/>
                    </a:lnTo>
                    <a:lnTo>
                      <a:pt x="8161" y="9151"/>
                    </a:lnTo>
                    <a:lnTo>
                      <a:pt x="8218" y="9056"/>
                    </a:lnTo>
                    <a:lnTo>
                      <a:pt x="8237" y="8960"/>
                    </a:lnTo>
                    <a:lnTo>
                      <a:pt x="8237" y="8865"/>
                    </a:lnTo>
                    <a:lnTo>
                      <a:pt x="8237" y="8770"/>
                    </a:lnTo>
                    <a:lnTo>
                      <a:pt x="8199" y="8675"/>
                    </a:lnTo>
                    <a:lnTo>
                      <a:pt x="4470" y="305"/>
                    </a:lnTo>
                    <a:lnTo>
                      <a:pt x="4432" y="210"/>
                    </a:lnTo>
                    <a:lnTo>
                      <a:pt x="4356" y="134"/>
                    </a:lnTo>
                    <a:lnTo>
                      <a:pt x="4280" y="77"/>
                    </a:lnTo>
                    <a:lnTo>
                      <a:pt x="4204" y="39"/>
                    </a:lnTo>
                    <a:lnTo>
                      <a:pt x="4109" y="20"/>
                    </a:lnTo>
                    <a:lnTo>
                      <a:pt x="40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0"/>
              <p:cNvSpPr/>
              <p:nvPr/>
            </p:nvSpPr>
            <p:spPr>
              <a:xfrm>
                <a:off x="4800250" y="-754225"/>
                <a:ext cx="186450" cy="243500"/>
              </a:xfrm>
              <a:custGeom>
                <a:avLst/>
                <a:gdLst/>
                <a:ahLst/>
                <a:cxnLst/>
                <a:rect l="l" t="t" r="r" b="b"/>
                <a:pathLst>
                  <a:path w="7458" h="9740" extrusionOk="0">
                    <a:moveTo>
                      <a:pt x="4109" y="0"/>
                    </a:moveTo>
                    <a:lnTo>
                      <a:pt x="4014" y="19"/>
                    </a:lnTo>
                    <a:lnTo>
                      <a:pt x="343" y="1199"/>
                    </a:lnTo>
                    <a:lnTo>
                      <a:pt x="248" y="1237"/>
                    </a:lnTo>
                    <a:lnTo>
                      <a:pt x="172" y="1294"/>
                    </a:lnTo>
                    <a:lnTo>
                      <a:pt x="95" y="1370"/>
                    </a:lnTo>
                    <a:lnTo>
                      <a:pt x="57" y="1446"/>
                    </a:lnTo>
                    <a:lnTo>
                      <a:pt x="19" y="1541"/>
                    </a:lnTo>
                    <a:lnTo>
                      <a:pt x="0" y="1636"/>
                    </a:lnTo>
                    <a:lnTo>
                      <a:pt x="0" y="1731"/>
                    </a:lnTo>
                    <a:lnTo>
                      <a:pt x="19" y="1827"/>
                    </a:lnTo>
                    <a:lnTo>
                      <a:pt x="57" y="1922"/>
                    </a:lnTo>
                    <a:lnTo>
                      <a:pt x="114" y="1998"/>
                    </a:lnTo>
                    <a:lnTo>
                      <a:pt x="191" y="2074"/>
                    </a:lnTo>
                    <a:lnTo>
                      <a:pt x="267" y="2131"/>
                    </a:lnTo>
                    <a:lnTo>
                      <a:pt x="362" y="2169"/>
                    </a:lnTo>
                    <a:lnTo>
                      <a:pt x="552" y="2169"/>
                    </a:lnTo>
                    <a:lnTo>
                      <a:pt x="647" y="2150"/>
                    </a:lnTo>
                    <a:lnTo>
                      <a:pt x="3843" y="1123"/>
                    </a:lnTo>
                    <a:lnTo>
                      <a:pt x="4547" y="3310"/>
                    </a:lnTo>
                    <a:lnTo>
                      <a:pt x="1351" y="4338"/>
                    </a:lnTo>
                    <a:lnTo>
                      <a:pt x="1256" y="4376"/>
                    </a:lnTo>
                    <a:lnTo>
                      <a:pt x="1180" y="4433"/>
                    </a:lnTo>
                    <a:lnTo>
                      <a:pt x="1104" y="4509"/>
                    </a:lnTo>
                    <a:lnTo>
                      <a:pt x="1066" y="4585"/>
                    </a:lnTo>
                    <a:lnTo>
                      <a:pt x="1028" y="4680"/>
                    </a:lnTo>
                    <a:lnTo>
                      <a:pt x="1008" y="4775"/>
                    </a:lnTo>
                    <a:lnTo>
                      <a:pt x="1008" y="4870"/>
                    </a:lnTo>
                    <a:lnTo>
                      <a:pt x="1028" y="4965"/>
                    </a:lnTo>
                    <a:lnTo>
                      <a:pt x="1066" y="5060"/>
                    </a:lnTo>
                    <a:lnTo>
                      <a:pt x="1123" y="5136"/>
                    </a:lnTo>
                    <a:lnTo>
                      <a:pt x="1199" y="5213"/>
                    </a:lnTo>
                    <a:lnTo>
                      <a:pt x="1275" y="5270"/>
                    </a:lnTo>
                    <a:lnTo>
                      <a:pt x="1370" y="5289"/>
                    </a:lnTo>
                    <a:lnTo>
                      <a:pt x="1465" y="5308"/>
                    </a:lnTo>
                    <a:lnTo>
                      <a:pt x="1560" y="5308"/>
                    </a:lnTo>
                    <a:lnTo>
                      <a:pt x="1655" y="5289"/>
                    </a:lnTo>
                    <a:lnTo>
                      <a:pt x="4851" y="4261"/>
                    </a:lnTo>
                    <a:lnTo>
                      <a:pt x="5479" y="6240"/>
                    </a:lnTo>
                    <a:lnTo>
                      <a:pt x="2283" y="7267"/>
                    </a:lnTo>
                    <a:lnTo>
                      <a:pt x="2188" y="7305"/>
                    </a:lnTo>
                    <a:lnTo>
                      <a:pt x="2112" y="7362"/>
                    </a:lnTo>
                    <a:lnTo>
                      <a:pt x="2055" y="7438"/>
                    </a:lnTo>
                    <a:lnTo>
                      <a:pt x="1998" y="7514"/>
                    </a:lnTo>
                    <a:lnTo>
                      <a:pt x="1960" y="7609"/>
                    </a:lnTo>
                    <a:lnTo>
                      <a:pt x="1941" y="7704"/>
                    </a:lnTo>
                    <a:lnTo>
                      <a:pt x="1941" y="7800"/>
                    </a:lnTo>
                    <a:lnTo>
                      <a:pt x="1960" y="7895"/>
                    </a:lnTo>
                    <a:lnTo>
                      <a:pt x="1998" y="7990"/>
                    </a:lnTo>
                    <a:lnTo>
                      <a:pt x="2055" y="8066"/>
                    </a:lnTo>
                    <a:lnTo>
                      <a:pt x="2131" y="8123"/>
                    </a:lnTo>
                    <a:lnTo>
                      <a:pt x="2207" y="8180"/>
                    </a:lnTo>
                    <a:lnTo>
                      <a:pt x="2302" y="8218"/>
                    </a:lnTo>
                    <a:lnTo>
                      <a:pt x="2397" y="8237"/>
                    </a:lnTo>
                    <a:lnTo>
                      <a:pt x="2492" y="8237"/>
                    </a:lnTo>
                    <a:lnTo>
                      <a:pt x="2587" y="8218"/>
                    </a:lnTo>
                    <a:lnTo>
                      <a:pt x="5783" y="7191"/>
                    </a:lnTo>
                    <a:lnTo>
                      <a:pt x="6487" y="9397"/>
                    </a:lnTo>
                    <a:lnTo>
                      <a:pt x="6525" y="9474"/>
                    </a:lnTo>
                    <a:lnTo>
                      <a:pt x="6582" y="9569"/>
                    </a:lnTo>
                    <a:lnTo>
                      <a:pt x="6658" y="9626"/>
                    </a:lnTo>
                    <a:lnTo>
                      <a:pt x="6734" y="9683"/>
                    </a:lnTo>
                    <a:lnTo>
                      <a:pt x="6829" y="9721"/>
                    </a:lnTo>
                    <a:lnTo>
                      <a:pt x="6924" y="9740"/>
                    </a:lnTo>
                    <a:lnTo>
                      <a:pt x="7020" y="9740"/>
                    </a:lnTo>
                    <a:lnTo>
                      <a:pt x="7115" y="9721"/>
                    </a:lnTo>
                    <a:lnTo>
                      <a:pt x="7210" y="9664"/>
                    </a:lnTo>
                    <a:lnTo>
                      <a:pt x="7286" y="9607"/>
                    </a:lnTo>
                    <a:lnTo>
                      <a:pt x="7362" y="9550"/>
                    </a:lnTo>
                    <a:lnTo>
                      <a:pt x="7400" y="9474"/>
                    </a:lnTo>
                    <a:lnTo>
                      <a:pt x="7438" y="9378"/>
                    </a:lnTo>
                    <a:lnTo>
                      <a:pt x="7457" y="9283"/>
                    </a:lnTo>
                    <a:lnTo>
                      <a:pt x="7457" y="9188"/>
                    </a:lnTo>
                    <a:lnTo>
                      <a:pt x="7438" y="9093"/>
                    </a:lnTo>
                    <a:lnTo>
                      <a:pt x="4642" y="343"/>
                    </a:lnTo>
                    <a:lnTo>
                      <a:pt x="4604" y="267"/>
                    </a:lnTo>
                    <a:lnTo>
                      <a:pt x="4547" y="172"/>
                    </a:lnTo>
                    <a:lnTo>
                      <a:pt x="4471" y="115"/>
                    </a:lnTo>
                    <a:lnTo>
                      <a:pt x="4394" y="57"/>
                    </a:lnTo>
                    <a:lnTo>
                      <a:pt x="4299" y="19"/>
                    </a:lnTo>
                    <a:lnTo>
                      <a:pt x="42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98" name="Google Shape;2098;p30"/>
          <p:cNvSpPr/>
          <p:nvPr/>
        </p:nvSpPr>
        <p:spPr>
          <a:xfrm>
            <a:off x="1543700" y="-514250"/>
            <a:ext cx="764025" cy="713700"/>
          </a:xfrm>
          <a:custGeom>
            <a:avLst/>
            <a:gdLst/>
            <a:ahLst/>
            <a:cxnLst/>
            <a:rect l="l" t="t" r="r" b="b"/>
            <a:pathLst>
              <a:path w="30561" h="28548" extrusionOk="0">
                <a:moveTo>
                  <a:pt x="22000" y="13895"/>
                </a:moveTo>
                <a:lnTo>
                  <a:pt x="22227" y="13914"/>
                </a:lnTo>
                <a:lnTo>
                  <a:pt x="22379" y="13933"/>
                </a:lnTo>
                <a:lnTo>
                  <a:pt x="22607" y="14009"/>
                </a:lnTo>
                <a:lnTo>
                  <a:pt x="22835" y="14122"/>
                </a:lnTo>
                <a:lnTo>
                  <a:pt x="23044" y="14255"/>
                </a:lnTo>
                <a:lnTo>
                  <a:pt x="23233" y="14407"/>
                </a:lnTo>
                <a:lnTo>
                  <a:pt x="23385" y="14578"/>
                </a:lnTo>
                <a:lnTo>
                  <a:pt x="23518" y="14768"/>
                </a:lnTo>
                <a:lnTo>
                  <a:pt x="23632" y="14977"/>
                </a:lnTo>
                <a:lnTo>
                  <a:pt x="23708" y="15185"/>
                </a:lnTo>
                <a:lnTo>
                  <a:pt x="23765" y="15489"/>
                </a:lnTo>
                <a:lnTo>
                  <a:pt x="23803" y="15793"/>
                </a:lnTo>
                <a:lnTo>
                  <a:pt x="23784" y="16096"/>
                </a:lnTo>
                <a:lnTo>
                  <a:pt x="23727" y="16419"/>
                </a:lnTo>
                <a:lnTo>
                  <a:pt x="23442" y="16514"/>
                </a:lnTo>
                <a:lnTo>
                  <a:pt x="23157" y="16571"/>
                </a:lnTo>
                <a:lnTo>
                  <a:pt x="22854" y="16609"/>
                </a:lnTo>
                <a:lnTo>
                  <a:pt x="22569" y="16590"/>
                </a:lnTo>
                <a:lnTo>
                  <a:pt x="22341" y="16552"/>
                </a:lnTo>
                <a:lnTo>
                  <a:pt x="22114" y="16476"/>
                </a:lnTo>
                <a:lnTo>
                  <a:pt x="21905" y="16362"/>
                </a:lnTo>
                <a:lnTo>
                  <a:pt x="21696" y="16210"/>
                </a:lnTo>
                <a:lnTo>
                  <a:pt x="21506" y="16040"/>
                </a:lnTo>
                <a:lnTo>
                  <a:pt x="21335" y="15850"/>
                </a:lnTo>
                <a:lnTo>
                  <a:pt x="21183" y="15622"/>
                </a:lnTo>
                <a:lnTo>
                  <a:pt x="21089" y="15394"/>
                </a:lnTo>
                <a:lnTo>
                  <a:pt x="21051" y="15280"/>
                </a:lnTo>
                <a:lnTo>
                  <a:pt x="21013" y="15147"/>
                </a:lnTo>
                <a:lnTo>
                  <a:pt x="20994" y="14996"/>
                </a:lnTo>
                <a:lnTo>
                  <a:pt x="20975" y="14844"/>
                </a:lnTo>
                <a:lnTo>
                  <a:pt x="20994" y="14692"/>
                </a:lnTo>
                <a:lnTo>
                  <a:pt x="21051" y="14521"/>
                </a:lnTo>
                <a:lnTo>
                  <a:pt x="21127" y="14369"/>
                </a:lnTo>
                <a:lnTo>
                  <a:pt x="21259" y="14198"/>
                </a:lnTo>
                <a:lnTo>
                  <a:pt x="21373" y="14103"/>
                </a:lnTo>
                <a:lnTo>
                  <a:pt x="21487" y="14009"/>
                </a:lnTo>
                <a:lnTo>
                  <a:pt x="21620" y="13952"/>
                </a:lnTo>
                <a:lnTo>
                  <a:pt x="21753" y="13914"/>
                </a:lnTo>
                <a:lnTo>
                  <a:pt x="21886" y="13895"/>
                </a:lnTo>
                <a:close/>
                <a:moveTo>
                  <a:pt x="12224" y="19399"/>
                </a:moveTo>
                <a:lnTo>
                  <a:pt x="12414" y="19418"/>
                </a:lnTo>
                <a:lnTo>
                  <a:pt x="12642" y="19475"/>
                </a:lnTo>
                <a:lnTo>
                  <a:pt x="12870" y="19551"/>
                </a:lnTo>
                <a:lnTo>
                  <a:pt x="13098" y="19646"/>
                </a:lnTo>
                <a:lnTo>
                  <a:pt x="13306" y="19779"/>
                </a:lnTo>
                <a:lnTo>
                  <a:pt x="13553" y="19931"/>
                </a:lnTo>
                <a:lnTo>
                  <a:pt x="13762" y="20120"/>
                </a:lnTo>
                <a:lnTo>
                  <a:pt x="13952" y="20329"/>
                </a:lnTo>
                <a:lnTo>
                  <a:pt x="14123" y="20557"/>
                </a:lnTo>
                <a:lnTo>
                  <a:pt x="14274" y="20785"/>
                </a:lnTo>
                <a:lnTo>
                  <a:pt x="14388" y="21032"/>
                </a:lnTo>
                <a:lnTo>
                  <a:pt x="14483" y="21297"/>
                </a:lnTo>
                <a:lnTo>
                  <a:pt x="14559" y="21563"/>
                </a:lnTo>
                <a:lnTo>
                  <a:pt x="14597" y="21791"/>
                </a:lnTo>
                <a:lnTo>
                  <a:pt x="14616" y="22019"/>
                </a:lnTo>
                <a:lnTo>
                  <a:pt x="14616" y="22265"/>
                </a:lnTo>
                <a:lnTo>
                  <a:pt x="14597" y="22493"/>
                </a:lnTo>
                <a:lnTo>
                  <a:pt x="14559" y="22721"/>
                </a:lnTo>
                <a:lnTo>
                  <a:pt x="14502" y="22949"/>
                </a:lnTo>
                <a:lnTo>
                  <a:pt x="14445" y="23157"/>
                </a:lnTo>
                <a:lnTo>
                  <a:pt x="14369" y="23366"/>
                </a:lnTo>
                <a:lnTo>
                  <a:pt x="14293" y="23575"/>
                </a:lnTo>
                <a:lnTo>
                  <a:pt x="14198" y="23784"/>
                </a:lnTo>
                <a:lnTo>
                  <a:pt x="13990" y="24163"/>
                </a:lnTo>
                <a:lnTo>
                  <a:pt x="13743" y="24524"/>
                </a:lnTo>
                <a:lnTo>
                  <a:pt x="13458" y="24866"/>
                </a:lnTo>
                <a:lnTo>
                  <a:pt x="13230" y="24828"/>
                </a:lnTo>
                <a:lnTo>
                  <a:pt x="13003" y="24809"/>
                </a:lnTo>
                <a:lnTo>
                  <a:pt x="12775" y="24752"/>
                </a:lnTo>
                <a:lnTo>
                  <a:pt x="12528" y="24695"/>
                </a:lnTo>
                <a:lnTo>
                  <a:pt x="12300" y="24619"/>
                </a:lnTo>
                <a:lnTo>
                  <a:pt x="12073" y="24543"/>
                </a:lnTo>
                <a:lnTo>
                  <a:pt x="11864" y="24448"/>
                </a:lnTo>
                <a:lnTo>
                  <a:pt x="11636" y="24334"/>
                </a:lnTo>
                <a:lnTo>
                  <a:pt x="11427" y="24201"/>
                </a:lnTo>
                <a:lnTo>
                  <a:pt x="11237" y="24068"/>
                </a:lnTo>
                <a:lnTo>
                  <a:pt x="11048" y="23917"/>
                </a:lnTo>
                <a:lnTo>
                  <a:pt x="10858" y="23746"/>
                </a:lnTo>
                <a:lnTo>
                  <a:pt x="10687" y="23556"/>
                </a:lnTo>
                <a:lnTo>
                  <a:pt x="10535" y="23366"/>
                </a:lnTo>
                <a:lnTo>
                  <a:pt x="10402" y="23157"/>
                </a:lnTo>
                <a:lnTo>
                  <a:pt x="10288" y="22930"/>
                </a:lnTo>
                <a:lnTo>
                  <a:pt x="10175" y="22664"/>
                </a:lnTo>
                <a:lnTo>
                  <a:pt x="10099" y="22398"/>
                </a:lnTo>
                <a:lnTo>
                  <a:pt x="10061" y="22113"/>
                </a:lnTo>
                <a:lnTo>
                  <a:pt x="10042" y="21810"/>
                </a:lnTo>
                <a:lnTo>
                  <a:pt x="10061" y="21525"/>
                </a:lnTo>
                <a:lnTo>
                  <a:pt x="10118" y="21221"/>
                </a:lnTo>
                <a:lnTo>
                  <a:pt x="10193" y="20937"/>
                </a:lnTo>
                <a:lnTo>
                  <a:pt x="10307" y="20652"/>
                </a:lnTo>
                <a:lnTo>
                  <a:pt x="10421" y="20443"/>
                </a:lnTo>
                <a:lnTo>
                  <a:pt x="10554" y="20234"/>
                </a:lnTo>
                <a:lnTo>
                  <a:pt x="10706" y="20045"/>
                </a:lnTo>
                <a:lnTo>
                  <a:pt x="10858" y="19893"/>
                </a:lnTo>
                <a:lnTo>
                  <a:pt x="11048" y="19741"/>
                </a:lnTo>
                <a:lnTo>
                  <a:pt x="11237" y="19627"/>
                </a:lnTo>
                <a:lnTo>
                  <a:pt x="11427" y="19532"/>
                </a:lnTo>
                <a:lnTo>
                  <a:pt x="11636" y="19456"/>
                </a:lnTo>
                <a:lnTo>
                  <a:pt x="11826" y="19418"/>
                </a:lnTo>
                <a:lnTo>
                  <a:pt x="12035" y="19399"/>
                </a:lnTo>
                <a:close/>
                <a:moveTo>
                  <a:pt x="29877" y="1"/>
                </a:moveTo>
                <a:lnTo>
                  <a:pt x="29801" y="58"/>
                </a:lnTo>
                <a:lnTo>
                  <a:pt x="29725" y="115"/>
                </a:lnTo>
                <a:lnTo>
                  <a:pt x="29706" y="209"/>
                </a:lnTo>
                <a:lnTo>
                  <a:pt x="29706" y="304"/>
                </a:lnTo>
                <a:lnTo>
                  <a:pt x="29801" y="779"/>
                </a:lnTo>
                <a:lnTo>
                  <a:pt x="29877" y="1272"/>
                </a:lnTo>
                <a:lnTo>
                  <a:pt x="29953" y="1747"/>
                </a:lnTo>
                <a:lnTo>
                  <a:pt x="30010" y="2240"/>
                </a:lnTo>
                <a:lnTo>
                  <a:pt x="30048" y="2734"/>
                </a:lnTo>
                <a:lnTo>
                  <a:pt x="30067" y="3227"/>
                </a:lnTo>
                <a:lnTo>
                  <a:pt x="30067" y="3721"/>
                </a:lnTo>
                <a:lnTo>
                  <a:pt x="30067" y="4214"/>
                </a:lnTo>
                <a:lnTo>
                  <a:pt x="30048" y="4689"/>
                </a:lnTo>
                <a:lnTo>
                  <a:pt x="30010" y="5182"/>
                </a:lnTo>
                <a:lnTo>
                  <a:pt x="29953" y="5676"/>
                </a:lnTo>
                <a:lnTo>
                  <a:pt x="29896" y="6150"/>
                </a:lnTo>
                <a:lnTo>
                  <a:pt x="29820" y="6644"/>
                </a:lnTo>
                <a:lnTo>
                  <a:pt x="29725" y="7118"/>
                </a:lnTo>
                <a:lnTo>
                  <a:pt x="29611" y="7612"/>
                </a:lnTo>
                <a:lnTo>
                  <a:pt x="29497" y="8087"/>
                </a:lnTo>
                <a:lnTo>
                  <a:pt x="29364" y="8542"/>
                </a:lnTo>
                <a:lnTo>
                  <a:pt x="29212" y="9017"/>
                </a:lnTo>
                <a:lnTo>
                  <a:pt x="29042" y="9472"/>
                </a:lnTo>
                <a:lnTo>
                  <a:pt x="28871" y="9928"/>
                </a:lnTo>
                <a:lnTo>
                  <a:pt x="28681" y="10383"/>
                </a:lnTo>
                <a:lnTo>
                  <a:pt x="28491" y="10839"/>
                </a:lnTo>
                <a:lnTo>
                  <a:pt x="28263" y="11275"/>
                </a:lnTo>
                <a:lnTo>
                  <a:pt x="28036" y="11712"/>
                </a:lnTo>
                <a:lnTo>
                  <a:pt x="27789" y="12129"/>
                </a:lnTo>
                <a:lnTo>
                  <a:pt x="27542" y="12566"/>
                </a:lnTo>
                <a:lnTo>
                  <a:pt x="27276" y="12965"/>
                </a:lnTo>
                <a:lnTo>
                  <a:pt x="26992" y="13382"/>
                </a:lnTo>
                <a:lnTo>
                  <a:pt x="26707" y="13762"/>
                </a:lnTo>
                <a:lnTo>
                  <a:pt x="26403" y="14160"/>
                </a:lnTo>
                <a:lnTo>
                  <a:pt x="26081" y="14540"/>
                </a:lnTo>
                <a:lnTo>
                  <a:pt x="25758" y="14901"/>
                </a:lnTo>
                <a:lnTo>
                  <a:pt x="25378" y="15280"/>
                </a:lnTo>
                <a:lnTo>
                  <a:pt x="24999" y="15622"/>
                </a:lnTo>
                <a:lnTo>
                  <a:pt x="24619" y="15926"/>
                </a:lnTo>
                <a:lnTo>
                  <a:pt x="24258" y="16153"/>
                </a:lnTo>
                <a:lnTo>
                  <a:pt x="24277" y="15888"/>
                </a:lnTo>
                <a:lnTo>
                  <a:pt x="24277" y="15622"/>
                </a:lnTo>
                <a:lnTo>
                  <a:pt x="24239" y="15337"/>
                </a:lnTo>
                <a:lnTo>
                  <a:pt x="24182" y="15072"/>
                </a:lnTo>
                <a:lnTo>
                  <a:pt x="24088" y="14787"/>
                </a:lnTo>
                <a:lnTo>
                  <a:pt x="23955" y="14521"/>
                </a:lnTo>
                <a:lnTo>
                  <a:pt x="23784" y="14293"/>
                </a:lnTo>
                <a:lnTo>
                  <a:pt x="23575" y="14066"/>
                </a:lnTo>
                <a:lnTo>
                  <a:pt x="23328" y="13857"/>
                </a:lnTo>
                <a:lnTo>
                  <a:pt x="23082" y="13705"/>
                </a:lnTo>
                <a:lnTo>
                  <a:pt x="22797" y="13553"/>
                </a:lnTo>
                <a:lnTo>
                  <a:pt x="22493" y="13458"/>
                </a:lnTo>
                <a:lnTo>
                  <a:pt x="22265" y="13420"/>
                </a:lnTo>
                <a:lnTo>
                  <a:pt x="22038" y="13401"/>
                </a:lnTo>
                <a:lnTo>
                  <a:pt x="21829" y="13420"/>
                </a:lnTo>
                <a:lnTo>
                  <a:pt x="21620" y="13458"/>
                </a:lnTo>
                <a:lnTo>
                  <a:pt x="21411" y="13515"/>
                </a:lnTo>
                <a:lnTo>
                  <a:pt x="21221" y="13610"/>
                </a:lnTo>
                <a:lnTo>
                  <a:pt x="21051" y="13724"/>
                </a:lnTo>
                <a:lnTo>
                  <a:pt x="20899" y="13876"/>
                </a:lnTo>
                <a:lnTo>
                  <a:pt x="20766" y="14047"/>
                </a:lnTo>
                <a:lnTo>
                  <a:pt x="20652" y="14236"/>
                </a:lnTo>
                <a:lnTo>
                  <a:pt x="20557" y="14426"/>
                </a:lnTo>
                <a:lnTo>
                  <a:pt x="20519" y="14635"/>
                </a:lnTo>
                <a:lnTo>
                  <a:pt x="20500" y="14863"/>
                </a:lnTo>
                <a:lnTo>
                  <a:pt x="20500" y="15090"/>
                </a:lnTo>
                <a:lnTo>
                  <a:pt x="20557" y="15318"/>
                </a:lnTo>
                <a:lnTo>
                  <a:pt x="20633" y="15565"/>
                </a:lnTo>
                <a:lnTo>
                  <a:pt x="20690" y="15717"/>
                </a:lnTo>
                <a:lnTo>
                  <a:pt x="20766" y="15869"/>
                </a:lnTo>
                <a:lnTo>
                  <a:pt x="20937" y="16134"/>
                </a:lnTo>
                <a:lnTo>
                  <a:pt x="21145" y="16381"/>
                </a:lnTo>
                <a:lnTo>
                  <a:pt x="21392" y="16609"/>
                </a:lnTo>
                <a:lnTo>
                  <a:pt x="21658" y="16780"/>
                </a:lnTo>
                <a:lnTo>
                  <a:pt x="21943" y="16932"/>
                </a:lnTo>
                <a:lnTo>
                  <a:pt x="22095" y="16989"/>
                </a:lnTo>
                <a:lnTo>
                  <a:pt x="22227" y="17027"/>
                </a:lnTo>
                <a:lnTo>
                  <a:pt x="22379" y="17065"/>
                </a:lnTo>
                <a:lnTo>
                  <a:pt x="22531" y="17083"/>
                </a:lnTo>
                <a:lnTo>
                  <a:pt x="23063" y="17083"/>
                </a:lnTo>
                <a:lnTo>
                  <a:pt x="23309" y="17046"/>
                </a:lnTo>
                <a:lnTo>
                  <a:pt x="23575" y="16989"/>
                </a:lnTo>
                <a:lnTo>
                  <a:pt x="23575" y="16989"/>
                </a:lnTo>
                <a:lnTo>
                  <a:pt x="23423" y="17330"/>
                </a:lnTo>
                <a:lnTo>
                  <a:pt x="23252" y="17710"/>
                </a:lnTo>
                <a:lnTo>
                  <a:pt x="23025" y="18089"/>
                </a:lnTo>
                <a:lnTo>
                  <a:pt x="22778" y="18488"/>
                </a:lnTo>
                <a:lnTo>
                  <a:pt x="22303" y="19171"/>
                </a:lnTo>
                <a:lnTo>
                  <a:pt x="21791" y="19836"/>
                </a:lnTo>
                <a:lnTo>
                  <a:pt x="21240" y="20462"/>
                </a:lnTo>
                <a:lnTo>
                  <a:pt x="20671" y="21070"/>
                </a:lnTo>
                <a:lnTo>
                  <a:pt x="20083" y="21658"/>
                </a:lnTo>
                <a:lnTo>
                  <a:pt x="19456" y="22208"/>
                </a:lnTo>
                <a:lnTo>
                  <a:pt x="18811" y="22721"/>
                </a:lnTo>
                <a:lnTo>
                  <a:pt x="18147" y="23214"/>
                </a:lnTo>
                <a:lnTo>
                  <a:pt x="17596" y="23575"/>
                </a:lnTo>
                <a:lnTo>
                  <a:pt x="17065" y="23898"/>
                </a:lnTo>
                <a:lnTo>
                  <a:pt x="16552" y="24163"/>
                </a:lnTo>
                <a:lnTo>
                  <a:pt x="16040" y="24391"/>
                </a:lnTo>
                <a:lnTo>
                  <a:pt x="15546" y="24562"/>
                </a:lnTo>
                <a:lnTo>
                  <a:pt x="15053" y="24714"/>
                </a:lnTo>
                <a:lnTo>
                  <a:pt x="14578" y="24809"/>
                </a:lnTo>
                <a:lnTo>
                  <a:pt x="14104" y="24866"/>
                </a:lnTo>
                <a:lnTo>
                  <a:pt x="14104" y="24866"/>
                </a:lnTo>
                <a:lnTo>
                  <a:pt x="14369" y="24467"/>
                </a:lnTo>
                <a:lnTo>
                  <a:pt x="14616" y="24050"/>
                </a:lnTo>
                <a:lnTo>
                  <a:pt x="14806" y="23632"/>
                </a:lnTo>
                <a:lnTo>
                  <a:pt x="14882" y="23404"/>
                </a:lnTo>
                <a:lnTo>
                  <a:pt x="14939" y="23195"/>
                </a:lnTo>
                <a:lnTo>
                  <a:pt x="14996" y="22987"/>
                </a:lnTo>
                <a:lnTo>
                  <a:pt x="15034" y="22759"/>
                </a:lnTo>
                <a:lnTo>
                  <a:pt x="15072" y="22550"/>
                </a:lnTo>
                <a:lnTo>
                  <a:pt x="15091" y="22322"/>
                </a:lnTo>
                <a:lnTo>
                  <a:pt x="15091" y="22113"/>
                </a:lnTo>
                <a:lnTo>
                  <a:pt x="15091" y="21886"/>
                </a:lnTo>
                <a:lnTo>
                  <a:pt x="15072" y="21677"/>
                </a:lnTo>
                <a:lnTo>
                  <a:pt x="15034" y="21468"/>
                </a:lnTo>
                <a:lnTo>
                  <a:pt x="14958" y="21145"/>
                </a:lnTo>
                <a:lnTo>
                  <a:pt x="14844" y="20842"/>
                </a:lnTo>
                <a:lnTo>
                  <a:pt x="14711" y="20557"/>
                </a:lnTo>
                <a:lnTo>
                  <a:pt x="14521" y="20272"/>
                </a:lnTo>
                <a:lnTo>
                  <a:pt x="14331" y="20007"/>
                </a:lnTo>
                <a:lnTo>
                  <a:pt x="14104" y="19779"/>
                </a:lnTo>
                <a:lnTo>
                  <a:pt x="13857" y="19551"/>
                </a:lnTo>
                <a:lnTo>
                  <a:pt x="13572" y="19361"/>
                </a:lnTo>
                <a:lnTo>
                  <a:pt x="13325" y="19209"/>
                </a:lnTo>
                <a:lnTo>
                  <a:pt x="13079" y="19095"/>
                </a:lnTo>
                <a:lnTo>
                  <a:pt x="12813" y="19020"/>
                </a:lnTo>
                <a:lnTo>
                  <a:pt x="12547" y="18944"/>
                </a:lnTo>
                <a:lnTo>
                  <a:pt x="12300" y="18925"/>
                </a:lnTo>
                <a:lnTo>
                  <a:pt x="12035" y="18906"/>
                </a:lnTo>
                <a:lnTo>
                  <a:pt x="11769" y="18944"/>
                </a:lnTo>
                <a:lnTo>
                  <a:pt x="11522" y="18982"/>
                </a:lnTo>
                <a:lnTo>
                  <a:pt x="11256" y="19076"/>
                </a:lnTo>
                <a:lnTo>
                  <a:pt x="11010" y="19190"/>
                </a:lnTo>
                <a:lnTo>
                  <a:pt x="10763" y="19342"/>
                </a:lnTo>
                <a:lnTo>
                  <a:pt x="10554" y="19513"/>
                </a:lnTo>
                <a:lnTo>
                  <a:pt x="10345" y="19703"/>
                </a:lnTo>
                <a:lnTo>
                  <a:pt x="10175" y="19931"/>
                </a:lnTo>
                <a:lnTo>
                  <a:pt x="10004" y="20177"/>
                </a:lnTo>
                <a:lnTo>
                  <a:pt x="9852" y="20462"/>
                </a:lnTo>
                <a:lnTo>
                  <a:pt x="9738" y="20785"/>
                </a:lnTo>
                <a:lnTo>
                  <a:pt x="9643" y="21126"/>
                </a:lnTo>
                <a:lnTo>
                  <a:pt x="9586" y="21468"/>
                </a:lnTo>
                <a:lnTo>
                  <a:pt x="9567" y="21829"/>
                </a:lnTo>
                <a:lnTo>
                  <a:pt x="9567" y="22170"/>
                </a:lnTo>
                <a:lnTo>
                  <a:pt x="9624" y="22512"/>
                </a:lnTo>
                <a:lnTo>
                  <a:pt x="9719" y="22835"/>
                </a:lnTo>
                <a:lnTo>
                  <a:pt x="9852" y="23138"/>
                </a:lnTo>
                <a:lnTo>
                  <a:pt x="9947" y="23347"/>
                </a:lnTo>
                <a:lnTo>
                  <a:pt x="10080" y="23556"/>
                </a:lnTo>
                <a:lnTo>
                  <a:pt x="10212" y="23746"/>
                </a:lnTo>
                <a:lnTo>
                  <a:pt x="10383" y="23936"/>
                </a:lnTo>
                <a:lnTo>
                  <a:pt x="10535" y="24106"/>
                </a:lnTo>
                <a:lnTo>
                  <a:pt x="10725" y="24277"/>
                </a:lnTo>
                <a:lnTo>
                  <a:pt x="10915" y="24429"/>
                </a:lnTo>
                <a:lnTo>
                  <a:pt x="11105" y="24562"/>
                </a:lnTo>
                <a:lnTo>
                  <a:pt x="11313" y="24695"/>
                </a:lnTo>
                <a:lnTo>
                  <a:pt x="11541" y="24828"/>
                </a:lnTo>
                <a:lnTo>
                  <a:pt x="11769" y="24942"/>
                </a:lnTo>
                <a:lnTo>
                  <a:pt x="11997" y="25037"/>
                </a:lnTo>
                <a:lnTo>
                  <a:pt x="12243" y="25112"/>
                </a:lnTo>
                <a:lnTo>
                  <a:pt x="12490" y="25188"/>
                </a:lnTo>
                <a:lnTo>
                  <a:pt x="12756" y="25245"/>
                </a:lnTo>
                <a:lnTo>
                  <a:pt x="13022" y="25302"/>
                </a:lnTo>
                <a:lnTo>
                  <a:pt x="12604" y="25625"/>
                </a:lnTo>
                <a:lnTo>
                  <a:pt x="12168" y="25929"/>
                </a:lnTo>
                <a:lnTo>
                  <a:pt x="11712" y="26194"/>
                </a:lnTo>
                <a:lnTo>
                  <a:pt x="11237" y="26441"/>
                </a:lnTo>
                <a:lnTo>
                  <a:pt x="10744" y="26669"/>
                </a:lnTo>
                <a:lnTo>
                  <a:pt x="10250" y="26859"/>
                </a:lnTo>
                <a:lnTo>
                  <a:pt x="9757" y="27049"/>
                </a:lnTo>
                <a:lnTo>
                  <a:pt x="9244" y="27219"/>
                </a:lnTo>
                <a:lnTo>
                  <a:pt x="8675" y="27390"/>
                </a:lnTo>
                <a:lnTo>
                  <a:pt x="8106" y="27580"/>
                </a:lnTo>
                <a:lnTo>
                  <a:pt x="7517" y="27732"/>
                </a:lnTo>
                <a:lnTo>
                  <a:pt x="6929" y="27865"/>
                </a:lnTo>
                <a:lnTo>
                  <a:pt x="6321" y="27960"/>
                </a:lnTo>
                <a:lnTo>
                  <a:pt x="5714" y="28036"/>
                </a:lnTo>
                <a:lnTo>
                  <a:pt x="5107" y="28073"/>
                </a:lnTo>
                <a:lnTo>
                  <a:pt x="4803" y="28073"/>
                </a:lnTo>
                <a:lnTo>
                  <a:pt x="4499" y="28055"/>
                </a:lnTo>
                <a:lnTo>
                  <a:pt x="4158" y="28017"/>
                </a:lnTo>
                <a:lnTo>
                  <a:pt x="3854" y="27979"/>
                </a:lnTo>
                <a:lnTo>
                  <a:pt x="3531" y="27922"/>
                </a:lnTo>
                <a:lnTo>
                  <a:pt x="3227" y="27846"/>
                </a:lnTo>
                <a:lnTo>
                  <a:pt x="2943" y="27751"/>
                </a:lnTo>
                <a:lnTo>
                  <a:pt x="2658" y="27656"/>
                </a:lnTo>
                <a:lnTo>
                  <a:pt x="2373" y="27542"/>
                </a:lnTo>
                <a:lnTo>
                  <a:pt x="2108" y="27409"/>
                </a:lnTo>
                <a:lnTo>
                  <a:pt x="1861" y="27257"/>
                </a:lnTo>
                <a:lnTo>
                  <a:pt x="1614" y="27105"/>
                </a:lnTo>
                <a:lnTo>
                  <a:pt x="1386" y="26935"/>
                </a:lnTo>
                <a:lnTo>
                  <a:pt x="1159" y="26764"/>
                </a:lnTo>
                <a:lnTo>
                  <a:pt x="969" y="26574"/>
                </a:lnTo>
                <a:lnTo>
                  <a:pt x="779" y="26384"/>
                </a:lnTo>
                <a:lnTo>
                  <a:pt x="608" y="26156"/>
                </a:lnTo>
                <a:lnTo>
                  <a:pt x="437" y="25948"/>
                </a:lnTo>
                <a:lnTo>
                  <a:pt x="380" y="25872"/>
                </a:lnTo>
                <a:lnTo>
                  <a:pt x="285" y="25834"/>
                </a:lnTo>
                <a:lnTo>
                  <a:pt x="191" y="25834"/>
                </a:lnTo>
                <a:lnTo>
                  <a:pt x="115" y="25872"/>
                </a:lnTo>
                <a:lnTo>
                  <a:pt x="39" y="25948"/>
                </a:lnTo>
                <a:lnTo>
                  <a:pt x="1" y="26024"/>
                </a:lnTo>
                <a:lnTo>
                  <a:pt x="1" y="26118"/>
                </a:lnTo>
                <a:lnTo>
                  <a:pt x="39" y="26213"/>
                </a:lnTo>
                <a:lnTo>
                  <a:pt x="191" y="26422"/>
                </a:lnTo>
                <a:lnTo>
                  <a:pt x="361" y="26631"/>
                </a:lnTo>
                <a:lnTo>
                  <a:pt x="532" y="26840"/>
                </a:lnTo>
                <a:lnTo>
                  <a:pt x="741" y="27030"/>
                </a:lnTo>
                <a:lnTo>
                  <a:pt x="931" y="27219"/>
                </a:lnTo>
                <a:lnTo>
                  <a:pt x="1159" y="27390"/>
                </a:lnTo>
                <a:lnTo>
                  <a:pt x="1386" y="27542"/>
                </a:lnTo>
                <a:lnTo>
                  <a:pt x="1633" y="27694"/>
                </a:lnTo>
                <a:lnTo>
                  <a:pt x="1880" y="27827"/>
                </a:lnTo>
                <a:lnTo>
                  <a:pt x="2146" y="27960"/>
                </a:lnTo>
                <a:lnTo>
                  <a:pt x="2411" y="28073"/>
                </a:lnTo>
                <a:lnTo>
                  <a:pt x="2677" y="28187"/>
                </a:lnTo>
                <a:lnTo>
                  <a:pt x="2962" y="28282"/>
                </a:lnTo>
                <a:lnTo>
                  <a:pt x="3265" y="28358"/>
                </a:lnTo>
                <a:lnTo>
                  <a:pt x="3569" y="28415"/>
                </a:lnTo>
                <a:lnTo>
                  <a:pt x="3873" y="28472"/>
                </a:lnTo>
                <a:lnTo>
                  <a:pt x="4158" y="28510"/>
                </a:lnTo>
                <a:lnTo>
                  <a:pt x="4461" y="28529"/>
                </a:lnTo>
                <a:lnTo>
                  <a:pt x="4784" y="28548"/>
                </a:lnTo>
                <a:lnTo>
                  <a:pt x="5429" y="28548"/>
                </a:lnTo>
                <a:lnTo>
                  <a:pt x="5752" y="28529"/>
                </a:lnTo>
                <a:lnTo>
                  <a:pt x="6397" y="28453"/>
                </a:lnTo>
                <a:lnTo>
                  <a:pt x="7024" y="28339"/>
                </a:lnTo>
                <a:lnTo>
                  <a:pt x="7650" y="28187"/>
                </a:lnTo>
                <a:lnTo>
                  <a:pt x="8257" y="28036"/>
                </a:lnTo>
                <a:lnTo>
                  <a:pt x="8846" y="27865"/>
                </a:lnTo>
                <a:lnTo>
                  <a:pt x="9396" y="27675"/>
                </a:lnTo>
                <a:lnTo>
                  <a:pt x="9928" y="27504"/>
                </a:lnTo>
                <a:lnTo>
                  <a:pt x="10459" y="27295"/>
                </a:lnTo>
                <a:lnTo>
                  <a:pt x="10972" y="27086"/>
                </a:lnTo>
                <a:lnTo>
                  <a:pt x="11503" y="26859"/>
                </a:lnTo>
                <a:lnTo>
                  <a:pt x="11997" y="26593"/>
                </a:lnTo>
                <a:lnTo>
                  <a:pt x="12490" y="26308"/>
                </a:lnTo>
                <a:lnTo>
                  <a:pt x="12946" y="25986"/>
                </a:lnTo>
                <a:lnTo>
                  <a:pt x="13173" y="25815"/>
                </a:lnTo>
                <a:lnTo>
                  <a:pt x="13401" y="25625"/>
                </a:lnTo>
                <a:lnTo>
                  <a:pt x="13667" y="25359"/>
                </a:lnTo>
                <a:lnTo>
                  <a:pt x="13990" y="25359"/>
                </a:lnTo>
                <a:lnTo>
                  <a:pt x="14236" y="25340"/>
                </a:lnTo>
                <a:lnTo>
                  <a:pt x="14502" y="25302"/>
                </a:lnTo>
                <a:lnTo>
                  <a:pt x="14768" y="25264"/>
                </a:lnTo>
                <a:lnTo>
                  <a:pt x="15034" y="25207"/>
                </a:lnTo>
                <a:lnTo>
                  <a:pt x="15565" y="25074"/>
                </a:lnTo>
                <a:lnTo>
                  <a:pt x="16116" y="24885"/>
                </a:lnTo>
                <a:lnTo>
                  <a:pt x="16666" y="24638"/>
                </a:lnTo>
                <a:lnTo>
                  <a:pt x="17235" y="24353"/>
                </a:lnTo>
                <a:lnTo>
                  <a:pt x="17824" y="24012"/>
                </a:lnTo>
                <a:lnTo>
                  <a:pt x="18412" y="23613"/>
                </a:lnTo>
                <a:lnTo>
                  <a:pt x="19096" y="23119"/>
                </a:lnTo>
                <a:lnTo>
                  <a:pt x="19779" y="22588"/>
                </a:lnTo>
                <a:lnTo>
                  <a:pt x="20405" y="22019"/>
                </a:lnTo>
                <a:lnTo>
                  <a:pt x="21032" y="21411"/>
                </a:lnTo>
                <a:lnTo>
                  <a:pt x="21620" y="20785"/>
                </a:lnTo>
                <a:lnTo>
                  <a:pt x="22170" y="20139"/>
                </a:lnTo>
                <a:lnTo>
                  <a:pt x="22702" y="19456"/>
                </a:lnTo>
                <a:lnTo>
                  <a:pt x="23176" y="18754"/>
                </a:lnTo>
                <a:lnTo>
                  <a:pt x="23461" y="18336"/>
                </a:lnTo>
                <a:lnTo>
                  <a:pt x="23727" y="17843"/>
                </a:lnTo>
                <a:lnTo>
                  <a:pt x="23841" y="17596"/>
                </a:lnTo>
                <a:lnTo>
                  <a:pt x="23974" y="17330"/>
                </a:lnTo>
                <a:lnTo>
                  <a:pt x="24069" y="17046"/>
                </a:lnTo>
                <a:lnTo>
                  <a:pt x="24144" y="16761"/>
                </a:lnTo>
                <a:lnTo>
                  <a:pt x="24391" y="16647"/>
                </a:lnTo>
                <a:lnTo>
                  <a:pt x="24638" y="16495"/>
                </a:lnTo>
                <a:lnTo>
                  <a:pt x="24885" y="16343"/>
                </a:lnTo>
                <a:lnTo>
                  <a:pt x="25113" y="16153"/>
                </a:lnTo>
                <a:lnTo>
                  <a:pt x="25359" y="15964"/>
                </a:lnTo>
                <a:lnTo>
                  <a:pt x="25606" y="15736"/>
                </a:lnTo>
                <a:lnTo>
                  <a:pt x="25853" y="15489"/>
                </a:lnTo>
                <a:lnTo>
                  <a:pt x="26118" y="15223"/>
                </a:lnTo>
                <a:lnTo>
                  <a:pt x="26441" y="14844"/>
                </a:lnTo>
                <a:lnTo>
                  <a:pt x="26783" y="14464"/>
                </a:lnTo>
                <a:lnTo>
                  <a:pt x="27087" y="14066"/>
                </a:lnTo>
                <a:lnTo>
                  <a:pt x="27390" y="13667"/>
                </a:lnTo>
                <a:lnTo>
                  <a:pt x="27675" y="13249"/>
                </a:lnTo>
                <a:lnTo>
                  <a:pt x="27960" y="12813"/>
                </a:lnTo>
                <a:lnTo>
                  <a:pt x="28225" y="12395"/>
                </a:lnTo>
                <a:lnTo>
                  <a:pt x="28472" y="11940"/>
                </a:lnTo>
                <a:lnTo>
                  <a:pt x="28700" y="11503"/>
                </a:lnTo>
                <a:lnTo>
                  <a:pt x="28928" y="11048"/>
                </a:lnTo>
                <a:lnTo>
                  <a:pt x="29136" y="10592"/>
                </a:lnTo>
                <a:lnTo>
                  <a:pt x="29326" y="10117"/>
                </a:lnTo>
                <a:lnTo>
                  <a:pt x="29497" y="9643"/>
                </a:lnTo>
                <a:lnTo>
                  <a:pt x="29668" y="9168"/>
                </a:lnTo>
                <a:lnTo>
                  <a:pt x="29820" y="8694"/>
                </a:lnTo>
                <a:lnTo>
                  <a:pt x="29972" y="8200"/>
                </a:lnTo>
                <a:lnTo>
                  <a:pt x="30086" y="7707"/>
                </a:lnTo>
                <a:lnTo>
                  <a:pt x="30199" y="7213"/>
                </a:lnTo>
                <a:lnTo>
                  <a:pt x="30294" y="6720"/>
                </a:lnTo>
                <a:lnTo>
                  <a:pt x="30370" y="6226"/>
                </a:lnTo>
                <a:lnTo>
                  <a:pt x="30446" y="5733"/>
                </a:lnTo>
                <a:lnTo>
                  <a:pt x="30503" y="5220"/>
                </a:lnTo>
                <a:lnTo>
                  <a:pt x="30541" y="4727"/>
                </a:lnTo>
                <a:lnTo>
                  <a:pt x="30560" y="4214"/>
                </a:lnTo>
                <a:lnTo>
                  <a:pt x="30560" y="3721"/>
                </a:lnTo>
                <a:lnTo>
                  <a:pt x="30560" y="3208"/>
                </a:lnTo>
                <a:lnTo>
                  <a:pt x="30522" y="2696"/>
                </a:lnTo>
                <a:lnTo>
                  <a:pt x="30484" y="2202"/>
                </a:lnTo>
                <a:lnTo>
                  <a:pt x="30427" y="1690"/>
                </a:lnTo>
                <a:lnTo>
                  <a:pt x="30370" y="1196"/>
                </a:lnTo>
                <a:lnTo>
                  <a:pt x="30275" y="684"/>
                </a:lnTo>
                <a:lnTo>
                  <a:pt x="30180" y="190"/>
                </a:lnTo>
                <a:lnTo>
                  <a:pt x="30142" y="115"/>
                </a:lnTo>
                <a:lnTo>
                  <a:pt x="30067" y="39"/>
                </a:lnTo>
                <a:lnTo>
                  <a:pt x="2999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9" name="Google Shape;2099;p30"/>
          <p:cNvGrpSpPr/>
          <p:nvPr/>
        </p:nvGrpSpPr>
        <p:grpSpPr>
          <a:xfrm flipH="1">
            <a:off x="7521987" y="4059583"/>
            <a:ext cx="2681793" cy="1489622"/>
            <a:chOff x="4450825" y="2678875"/>
            <a:chExt cx="2158385" cy="1198891"/>
          </a:xfrm>
        </p:grpSpPr>
        <p:sp>
          <p:nvSpPr>
            <p:cNvPr id="2100" name="Google Shape;2100;p30"/>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0"/>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0"/>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0"/>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4" name="Google Shape;2104;p30"/>
          <p:cNvGrpSpPr/>
          <p:nvPr/>
        </p:nvGrpSpPr>
        <p:grpSpPr>
          <a:xfrm>
            <a:off x="8452988" y="1425930"/>
            <a:ext cx="597276" cy="925940"/>
            <a:chOff x="4374588" y="-2137613"/>
            <a:chExt cx="1778137" cy="2756593"/>
          </a:xfrm>
        </p:grpSpPr>
        <p:sp>
          <p:nvSpPr>
            <p:cNvPr id="2105" name="Google Shape;2105;p30"/>
            <p:cNvSpPr/>
            <p:nvPr/>
          </p:nvSpPr>
          <p:spPr>
            <a:xfrm rot="1048818">
              <a:off x="4734074" y="-2037562"/>
              <a:ext cx="1059166" cy="2556491"/>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0"/>
            <p:cNvSpPr/>
            <p:nvPr/>
          </p:nvSpPr>
          <p:spPr>
            <a:xfrm rot="1048843">
              <a:off x="4756635" y="-1988662"/>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0"/>
            <p:cNvSpPr/>
            <p:nvPr/>
          </p:nvSpPr>
          <p:spPr>
            <a:xfrm rot="1048843">
              <a:off x="4728060" y="-2012475"/>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8" name="Google Shape;2108;p30"/>
          <p:cNvSpPr/>
          <p:nvPr/>
        </p:nvSpPr>
        <p:spPr>
          <a:xfrm flipH="1">
            <a:off x="8566116" y="324448"/>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0"/>
          <p:cNvSpPr/>
          <p:nvPr/>
        </p:nvSpPr>
        <p:spPr>
          <a:xfrm flipH="1">
            <a:off x="8815683" y="573353"/>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0"/>
          <p:cNvSpPr/>
          <p:nvPr/>
        </p:nvSpPr>
        <p:spPr>
          <a:xfrm flipH="1">
            <a:off x="4355383" y="1824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0"/>
          <p:cNvSpPr/>
          <p:nvPr/>
        </p:nvSpPr>
        <p:spPr>
          <a:xfrm flipH="1">
            <a:off x="3945421" y="14324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2" name="Google Shape;2112;p30"/>
          <p:cNvGrpSpPr/>
          <p:nvPr/>
        </p:nvGrpSpPr>
        <p:grpSpPr>
          <a:xfrm>
            <a:off x="70480" y="3180451"/>
            <a:ext cx="344566" cy="318128"/>
            <a:chOff x="3811950" y="-673975"/>
            <a:chExt cx="464625" cy="428975"/>
          </a:xfrm>
        </p:grpSpPr>
        <p:sp>
          <p:nvSpPr>
            <p:cNvPr id="2113" name="Google Shape;2113;p30"/>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30"/>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5" name="Google Shape;2115;p30"/>
          <p:cNvGrpSpPr/>
          <p:nvPr/>
        </p:nvGrpSpPr>
        <p:grpSpPr>
          <a:xfrm>
            <a:off x="8579355" y="3624626"/>
            <a:ext cx="344566" cy="318128"/>
            <a:chOff x="3811950" y="-673975"/>
            <a:chExt cx="464625" cy="428975"/>
          </a:xfrm>
        </p:grpSpPr>
        <p:sp>
          <p:nvSpPr>
            <p:cNvPr id="2116" name="Google Shape;2116;p30"/>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0"/>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8" name="Google Shape;2118;p30"/>
          <p:cNvSpPr/>
          <p:nvPr/>
        </p:nvSpPr>
        <p:spPr>
          <a:xfrm>
            <a:off x="4127125" y="4599434"/>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9" name="Google Shape;2119;p30"/>
          <p:cNvGrpSpPr/>
          <p:nvPr/>
        </p:nvGrpSpPr>
        <p:grpSpPr>
          <a:xfrm>
            <a:off x="3147729" y="4652336"/>
            <a:ext cx="431271" cy="430108"/>
            <a:chOff x="123654" y="2438536"/>
            <a:chExt cx="431271" cy="430108"/>
          </a:xfrm>
        </p:grpSpPr>
        <p:sp>
          <p:nvSpPr>
            <p:cNvPr id="2120" name="Google Shape;2120;p30"/>
            <p:cNvSpPr/>
            <p:nvPr/>
          </p:nvSpPr>
          <p:spPr>
            <a:xfrm flipH="1">
              <a:off x="123654" y="2438536"/>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0"/>
            <p:cNvSpPr/>
            <p:nvPr/>
          </p:nvSpPr>
          <p:spPr>
            <a:xfrm flipH="1">
              <a:off x="373221" y="268744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2" name="Google Shape;2122;p30"/>
          <p:cNvGrpSpPr/>
          <p:nvPr/>
        </p:nvGrpSpPr>
        <p:grpSpPr>
          <a:xfrm>
            <a:off x="10" y="1126099"/>
            <a:ext cx="591137" cy="1824476"/>
            <a:chOff x="7280335" y="-1922489"/>
            <a:chExt cx="591137" cy="1824476"/>
          </a:xfrm>
        </p:grpSpPr>
        <p:sp>
          <p:nvSpPr>
            <p:cNvPr id="2123" name="Google Shape;2123;p30"/>
            <p:cNvSpPr/>
            <p:nvPr/>
          </p:nvSpPr>
          <p:spPr>
            <a:xfrm flipH="1">
              <a:off x="7641901" y="-15891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30"/>
            <p:cNvSpPr/>
            <p:nvPr/>
          </p:nvSpPr>
          <p:spPr>
            <a:xfrm flipH="1">
              <a:off x="7643977" y="-165562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30"/>
            <p:cNvSpPr/>
            <p:nvPr/>
          </p:nvSpPr>
          <p:spPr>
            <a:xfrm flipH="1">
              <a:off x="7280335" y="-67669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30"/>
            <p:cNvSpPr/>
            <p:nvPr/>
          </p:nvSpPr>
          <p:spPr>
            <a:xfrm flipH="1">
              <a:off x="7847943" y="-1415050"/>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0"/>
            <p:cNvSpPr/>
            <p:nvPr/>
          </p:nvSpPr>
          <p:spPr>
            <a:xfrm flipH="1">
              <a:off x="7634325" y="-192248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0"/>
            <p:cNvSpPr/>
            <p:nvPr/>
          </p:nvSpPr>
          <p:spPr>
            <a:xfrm flipH="1">
              <a:off x="7758053" y="-967746"/>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9" name="Google Shape;2129;p30"/>
          <p:cNvGrpSpPr/>
          <p:nvPr/>
        </p:nvGrpSpPr>
        <p:grpSpPr>
          <a:xfrm rot="-5400000" flipH="1">
            <a:off x="5386739" y="4019336"/>
            <a:ext cx="423849" cy="1824476"/>
            <a:chOff x="3456989" y="-1976039"/>
            <a:chExt cx="423849" cy="1824476"/>
          </a:xfrm>
        </p:grpSpPr>
        <p:sp>
          <p:nvSpPr>
            <p:cNvPr id="2130" name="Google Shape;2130;p30"/>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0"/>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0"/>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2133"/>
        <p:cNvGrpSpPr/>
        <p:nvPr/>
      </p:nvGrpSpPr>
      <p:grpSpPr>
        <a:xfrm>
          <a:off x="0" y="0"/>
          <a:ext cx="0" cy="0"/>
          <a:chOff x="0" y="0"/>
          <a:chExt cx="0" cy="0"/>
        </a:xfrm>
      </p:grpSpPr>
      <p:sp>
        <p:nvSpPr>
          <p:cNvPr id="2134" name="Google Shape;2134;p31"/>
          <p:cNvSpPr txBox="1">
            <a:spLocks noGrp="1"/>
          </p:cNvSpPr>
          <p:nvPr>
            <p:ph type="subTitle" idx="1"/>
          </p:nvPr>
        </p:nvSpPr>
        <p:spPr>
          <a:xfrm>
            <a:off x="2472600" y="1472492"/>
            <a:ext cx="4198800" cy="365700"/>
          </a:xfrm>
          <a:prstGeom prst="rect">
            <a:avLst/>
          </a:prstGeom>
          <a:solidFill>
            <a:schemeClr val="accent3"/>
          </a:solidFill>
          <a:ln w="381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PT Sans"/>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135" name="Google Shape;2135;p31"/>
          <p:cNvSpPr txBox="1">
            <a:spLocks noGrp="1"/>
          </p:cNvSpPr>
          <p:nvPr>
            <p:ph type="subTitle" idx="2"/>
          </p:nvPr>
        </p:nvSpPr>
        <p:spPr>
          <a:xfrm>
            <a:off x="2472600" y="2786262"/>
            <a:ext cx="4198800" cy="365700"/>
          </a:xfrm>
          <a:prstGeom prst="rect">
            <a:avLst/>
          </a:prstGeom>
          <a:solidFill>
            <a:schemeClr val="accent3"/>
          </a:solidFill>
          <a:ln w="381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PT Sans"/>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136" name="Google Shape;2136;p31"/>
          <p:cNvSpPr txBox="1">
            <a:spLocks noGrp="1"/>
          </p:cNvSpPr>
          <p:nvPr>
            <p:ph type="subTitle" idx="3"/>
          </p:nvPr>
        </p:nvSpPr>
        <p:spPr>
          <a:xfrm>
            <a:off x="2472600" y="4100036"/>
            <a:ext cx="4198800" cy="365700"/>
          </a:xfrm>
          <a:prstGeom prst="rect">
            <a:avLst/>
          </a:prstGeom>
          <a:solidFill>
            <a:schemeClr val="accent3"/>
          </a:solidFill>
          <a:ln w="381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PT Sans"/>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137" name="Google Shape;2137;p31"/>
          <p:cNvSpPr txBox="1">
            <a:spLocks noGrp="1"/>
          </p:cNvSpPr>
          <p:nvPr>
            <p:ph type="title" hasCustomPrompt="1"/>
          </p:nvPr>
        </p:nvSpPr>
        <p:spPr>
          <a:xfrm>
            <a:off x="2472600" y="677764"/>
            <a:ext cx="4198800" cy="6402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38" name="Google Shape;2138;p31"/>
          <p:cNvSpPr txBox="1">
            <a:spLocks noGrp="1"/>
          </p:cNvSpPr>
          <p:nvPr>
            <p:ph type="title" idx="4" hasCustomPrompt="1"/>
          </p:nvPr>
        </p:nvSpPr>
        <p:spPr>
          <a:xfrm>
            <a:off x="2472600" y="1990586"/>
            <a:ext cx="4198800" cy="6402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39" name="Google Shape;2139;p31"/>
          <p:cNvSpPr txBox="1">
            <a:spLocks noGrp="1"/>
          </p:cNvSpPr>
          <p:nvPr>
            <p:ph type="title" idx="5" hasCustomPrompt="1"/>
          </p:nvPr>
        </p:nvSpPr>
        <p:spPr>
          <a:xfrm>
            <a:off x="2472600" y="3304360"/>
            <a:ext cx="4198800" cy="6402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grpSp>
        <p:nvGrpSpPr>
          <p:cNvPr id="2140" name="Google Shape;2140;p31"/>
          <p:cNvGrpSpPr/>
          <p:nvPr/>
        </p:nvGrpSpPr>
        <p:grpSpPr>
          <a:xfrm flipH="1">
            <a:off x="5952753" y="-63734"/>
            <a:ext cx="2277317" cy="743201"/>
            <a:chOff x="4638381" y="111691"/>
            <a:chExt cx="2277317" cy="743201"/>
          </a:xfrm>
        </p:grpSpPr>
        <p:sp>
          <p:nvSpPr>
            <p:cNvPr id="2141" name="Google Shape;2141;p31"/>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31"/>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31"/>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31"/>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31"/>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31"/>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31"/>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48" name="Google Shape;2148;p31"/>
          <p:cNvSpPr/>
          <p:nvPr/>
        </p:nvSpPr>
        <p:spPr>
          <a:xfrm flipH="1">
            <a:off x="-703000" y="-2784316"/>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31"/>
          <p:cNvSpPr/>
          <p:nvPr/>
        </p:nvSpPr>
        <p:spPr>
          <a:xfrm flipH="1">
            <a:off x="5748425" y="4599434"/>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31"/>
          <p:cNvSpPr/>
          <p:nvPr/>
        </p:nvSpPr>
        <p:spPr>
          <a:xfrm rot="10800000" flipH="1">
            <a:off x="8115713" y="0"/>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31"/>
          <p:cNvSpPr/>
          <p:nvPr/>
        </p:nvSpPr>
        <p:spPr>
          <a:xfrm flipH="1">
            <a:off x="-12" y="3329150"/>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2" name="Google Shape;2152;p31"/>
          <p:cNvGrpSpPr/>
          <p:nvPr/>
        </p:nvGrpSpPr>
        <p:grpSpPr>
          <a:xfrm>
            <a:off x="107656" y="1728532"/>
            <a:ext cx="423868" cy="303028"/>
            <a:chOff x="4879832" y="-2290757"/>
            <a:chExt cx="1014281" cy="725120"/>
          </a:xfrm>
        </p:grpSpPr>
        <p:sp>
          <p:nvSpPr>
            <p:cNvPr id="2153" name="Google Shape;2153;p31"/>
            <p:cNvSpPr/>
            <p:nvPr/>
          </p:nvSpPr>
          <p:spPr>
            <a:xfrm>
              <a:off x="4879832" y="-2290757"/>
              <a:ext cx="1014281" cy="725120"/>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31"/>
            <p:cNvSpPr/>
            <p:nvPr/>
          </p:nvSpPr>
          <p:spPr>
            <a:xfrm>
              <a:off x="4954647" y="-2264451"/>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31"/>
            <p:cNvSpPr/>
            <p:nvPr/>
          </p:nvSpPr>
          <p:spPr>
            <a:xfrm>
              <a:off x="4923691" y="-2273976"/>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6" name="Google Shape;2156;p31"/>
          <p:cNvSpPr/>
          <p:nvPr/>
        </p:nvSpPr>
        <p:spPr>
          <a:xfrm flipH="1">
            <a:off x="8566116" y="324448"/>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31"/>
          <p:cNvSpPr/>
          <p:nvPr/>
        </p:nvSpPr>
        <p:spPr>
          <a:xfrm flipH="1">
            <a:off x="8815683" y="573353"/>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8" name="Google Shape;2158;p31"/>
          <p:cNvGrpSpPr/>
          <p:nvPr/>
        </p:nvGrpSpPr>
        <p:grpSpPr>
          <a:xfrm flipH="1">
            <a:off x="8312483" y="4300144"/>
            <a:ext cx="763438" cy="756384"/>
            <a:chOff x="-657225" y="-3818725"/>
            <a:chExt cx="2372399" cy="2350479"/>
          </a:xfrm>
        </p:grpSpPr>
        <p:sp>
          <p:nvSpPr>
            <p:cNvPr id="2159" name="Google Shape;2159;p31"/>
            <p:cNvSpPr/>
            <p:nvPr/>
          </p:nvSpPr>
          <p:spPr>
            <a:xfrm>
              <a:off x="-657220" y="-3818725"/>
              <a:ext cx="2372338" cy="2350400"/>
            </a:xfrm>
            <a:custGeom>
              <a:avLst/>
              <a:gdLst/>
              <a:ahLst/>
              <a:cxnLst/>
              <a:rect l="l" t="t" r="r" b="b"/>
              <a:pathLst>
                <a:path w="69965" h="69318" extrusionOk="0">
                  <a:moveTo>
                    <a:pt x="1029" y="1"/>
                  </a:moveTo>
                  <a:lnTo>
                    <a:pt x="876" y="20"/>
                  </a:lnTo>
                  <a:lnTo>
                    <a:pt x="781" y="77"/>
                  </a:lnTo>
                  <a:lnTo>
                    <a:pt x="629" y="172"/>
                  </a:lnTo>
                  <a:lnTo>
                    <a:pt x="401" y="344"/>
                  </a:lnTo>
                  <a:lnTo>
                    <a:pt x="286" y="439"/>
                  </a:lnTo>
                  <a:lnTo>
                    <a:pt x="191" y="534"/>
                  </a:lnTo>
                  <a:lnTo>
                    <a:pt x="115" y="629"/>
                  </a:lnTo>
                  <a:lnTo>
                    <a:pt x="115" y="686"/>
                  </a:lnTo>
                  <a:lnTo>
                    <a:pt x="115" y="724"/>
                  </a:lnTo>
                  <a:lnTo>
                    <a:pt x="77" y="762"/>
                  </a:lnTo>
                  <a:lnTo>
                    <a:pt x="39" y="819"/>
                  </a:lnTo>
                  <a:lnTo>
                    <a:pt x="1" y="934"/>
                  </a:lnTo>
                  <a:lnTo>
                    <a:pt x="1" y="1086"/>
                  </a:lnTo>
                  <a:lnTo>
                    <a:pt x="20" y="1276"/>
                  </a:lnTo>
                  <a:lnTo>
                    <a:pt x="58" y="1505"/>
                  </a:lnTo>
                  <a:lnTo>
                    <a:pt x="134" y="1752"/>
                  </a:lnTo>
                  <a:lnTo>
                    <a:pt x="229" y="2018"/>
                  </a:lnTo>
                  <a:lnTo>
                    <a:pt x="344" y="2323"/>
                  </a:lnTo>
                  <a:lnTo>
                    <a:pt x="629" y="2970"/>
                  </a:lnTo>
                  <a:lnTo>
                    <a:pt x="991" y="3712"/>
                  </a:lnTo>
                  <a:lnTo>
                    <a:pt x="1390" y="4474"/>
                  </a:lnTo>
                  <a:lnTo>
                    <a:pt x="1828" y="5292"/>
                  </a:lnTo>
                  <a:lnTo>
                    <a:pt x="2304" y="6110"/>
                  </a:lnTo>
                  <a:lnTo>
                    <a:pt x="2799" y="6948"/>
                  </a:lnTo>
                  <a:lnTo>
                    <a:pt x="3750" y="8528"/>
                  </a:lnTo>
                  <a:lnTo>
                    <a:pt x="4607" y="9898"/>
                  </a:lnTo>
                  <a:lnTo>
                    <a:pt x="5254" y="10907"/>
                  </a:lnTo>
                  <a:lnTo>
                    <a:pt x="5349" y="11002"/>
                  </a:lnTo>
                  <a:lnTo>
                    <a:pt x="5444" y="11097"/>
                  </a:lnTo>
                  <a:lnTo>
                    <a:pt x="5539" y="11173"/>
                  </a:lnTo>
                  <a:lnTo>
                    <a:pt x="5654" y="11230"/>
                  </a:lnTo>
                  <a:lnTo>
                    <a:pt x="5787" y="11249"/>
                  </a:lnTo>
                  <a:lnTo>
                    <a:pt x="5901" y="11268"/>
                  </a:lnTo>
                  <a:lnTo>
                    <a:pt x="6034" y="11249"/>
                  </a:lnTo>
                  <a:lnTo>
                    <a:pt x="6168" y="11230"/>
                  </a:lnTo>
                  <a:lnTo>
                    <a:pt x="6415" y="11154"/>
                  </a:lnTo>
                  <a:lnTo>
                    <a:pt x="6662" y="11097"/>
                  </a:lnTo>
                  <a:lnTo>
                    <a:pt x="6948" y="11078"/>
                  </a:lnTo>
                  <a:lnTo>
                    <a:pt x="7252" y="11097"/>
                  </a:lnTo>
                  <a:lnTo>
                    <a:pt x="7424" y="11116"/>
                  </a:lnTo>
                  <a:lnTo>
                    <a:pt x="7576" y="11154"/>
                  </a:lnTo>
                  <a:lnTo>
                    <a:pt x="7728" y="11211"/>
                  </a:lnTo>
                  <a:lnTo>
                    <a:pt x="7900" y="11268"/>
                  </a:lnTo>
                  <a:lnTo>
                    <a:pt x="8071" y="11344"/>
                  </a:lnTo>
                  <a:lnTo>
                    <a:pt x="8242" y="11440"/>
                  </a:lnTo>
                  <a:lnTo>
                    <a:pt x="8394" y="11554"/>
                  </a:lnTo>
                  <a:lnTo>
                    <a:pt x="8566" y="11668"/>
                  </a:lnTo>
                  <a:lnTo>
                    <a:pt x="26951" y="31119"/>
                  </a:lnTo>
                  <a:lnTo>
                    <a:pt x="26780" y="31500"/>
                  </a:lnTo>
                  <a:lnTo>
                    <a:pt x="26685" y="31690"/>
                  </a:lnTo>
                  <a:lnTo>
                    <a:pt x="26628" y="31900"/>
                  </a:lnTo>
                  <a:lnTo>
                    <a:pt x="26571" y="32109"/>
                  </a:lnTo>
                  <a:lnTo>
                    <a:pt x="26532" y="32318"/>
                  </a:lnTo>
                  <a:lnTo>
                    <a:pt x="26494" y="32528"/>
                  </a:lnTo>
                  <a:lnTo>
                    <a:pt x="26494" y="32737"/>
                  </a:lnTo>
                  <a:lnTo>
                    <a:pt x="26513" y="32908"/>
                  </a:lnTo>
                  <a:lnTo>
                    <a:pt x="26609" y="33213"/>
                  </a:lnTo>
                  <a:lnTo>
                    <a:pt x="26761" y="33651"/>
                  </a:lnTo>
                  <a:lnTo>
                    <a:pt x="26989" y="34184"/>
                  </a:lnTo>
                  <a:lnTo>
                    <a:pt x="27560" y="35573"/>
                  </a:lnTo>
                  <a:lnTo>
                    <a:pt x="28341" y="37343"/>
                  </a:lnTo>
                  <a:lnTo>
                    <a:pt x="29273" y="39437"/>
                  </a:lnTo>
                  <a:lnTo>
                    <a:pt x="30358" y="41797"/>
                  </a:lnTo>
                  <a:lnTo>
                    <a:pt x="32813" y="47126"/>
                  </a:lnTo>
                  <a:lnTo>
                    <a:pt x="35516" y="52893"/>
                  </a:lnTo>
                  <a:lnTo>
                    <a:pt x="38238" y="58679"/>
                  </a:lnTo>
                  <a:lnTo>
                    <a:pt x="42977" y="68633"/>
                  </a:lnTo>
                  <a:lnTo>
                    <a:pt x="43072" y="68804"/>
                  </a:lnTo>
                  <a:lnTo>
                    <a:pt x="43167" y="68937"/>
                  </a:lnTo>
                  <a:lnTo>
                    <a:pt x="43300" y="69052"/>
                  </a:lnTo>
                  <a:lnTo>
                    <a:pt x="43433" y="69147"/>
                  </a:lnTo>
                  <a:lnTo>
                    <a:pt x="43586" y="69223"/>
                  </a:lnTo>
                  <a:lnTo>
                    <a:pt x="43738" y="69280"/>
                  </a:lnTo>
                  <a:lnTo>
                    <a:pt x="43890" y="69299"/>
                  </a:lnTo>
                  <a:lnTo>
                    <a:pt x="44062" y="69318"/>
                  </a:lnTo>
                  <a:lnTo>
                    <a:pt x="44290" y="69299"/>
                  </a:lnTo>
                  <a:lnTo>
                    <a:pt x="44537" y="69261"/>
                  </a:lnTo>
                  <a:lnTo>
                    <a:pt x="44785" y="69185"/>
                  </a:lnTo>
                  <a:lnTo>
                    <a:pt x="45013" y="69090"/>
                  </a:lnTo>
                  <a:lnTo>
                    <a:pt x="45261" y="68956"/>
                  </a:lnTo>
                  <a:lnTo>
                    <a:pt x="45508" y="68823"/>
                  </a:lnTo>
                  <a:lnTo>
                    <a:pt x="45736" y="68652"/>
                  </a:lnTo>
                  <a:lnTo>
                    <a:pt x="45946" y="68462"/>
                  </a:lnTo>
                  <a:lnTo>
                    <a:pt x="46155" y="68252"/>
                  </a:lnTo>
                  <a:lnTo>
                    <a:pt x="46345" y="68043"/>
                  </a:lnTo>
                  <a:lnTo>
                    <a:pt x="46517" y="67795"/>
                  </a:lnTo>
                  <a:lnTo>
                    <a:pt x="46650" y="67567"/>
                  </a:lnTo>
                  <a:lnTo>
                    <a:pt x="46783" y="67301"/>
                  </a:lnTo>
                  <a:lnTo>
                    <a:pt x="46878" y="67034"/>
                  </a:lnTo>
                  <a:lnTo>
                    <a:pt x="46935" y="66768"/>
                  </a:lnTo>
                  <a:lnTo>
                    <a:pt x="46955" y="66501"/>
                  </a:lnTo>
                  <a:lnTo>
                    <a:pt x="47678" y="47982"/>
                  </a:lnTo>
                  <a:lnTo>
                    <a:pt x="47697" y="47773"/>
                  </a:lnTo>
                  <a:lnTo>
                    <a:pt x="47868" y="47754"/>
                  </a:lnTo>
                  <a:lnTo>
                    <a:pt x="67053" y="46993"/>
                  </a:lnTo>
                  <a:lnTo>
                    <a:pt x="67205" y="46974"/>
                  </a:lnTo>
                  <a:lnTo>
                    <a:pt x="67358" y="46955"/>
                  </a:lnTo>
                  <a:lnTo>
                    <a:pt x="67491" y="46897"/>
                  </a:lnTo>
                  <a:lnTo>
                    <a:pt x="67624" y="46859"/>
                  </a:lnTo>
                  <a:lnTo>
                    <a:pt x="67757" y="46783"/>
                  </a:lnTo>
                  <a:lnTo>
                    <a:pt x="67871" y="46707"/>
                  </a:lnTo>
                  <a:lnTo>
                    <a:pt x="67986" y="46631"/>
                  </a:lnTo>
                  <a:lnTo>
                    <a:pt x="68081" y="46536"/>
                  </a:lnTo>
                  <a:lnTo>
                    <a:pt x="68461" y="46365"/>
                  </a:lnTo>
                  <a:lnTo>
                    <a:pt x="68785" y="46174"/>
                  </a:lnTo>
                  <a:lnTo>
                    <a:pt x="69070" y="45965"/>
                  </a:lnTo>
                  <a:lnTo>
                    <a:pt x="69318" y="45736"/>
                  </a:lnTo>
                  <a:lnTo>
                    <a:pt x="69527" y="45489"/>
                  </a:lnTo>
                  <a:lnTo>
                    <a:pt x="69699" y="45242"/>
                  </a:lnTo>
                  <a:lnTo>
                    <a:pt x="69813" y="44975"/>
                  </a:lnTo>
                  <a:lnTo>
                    <a:pt x="69908" y="44709"/>
                  </a:lnTo>
                  <a:lnTo>
                    <a:pt x="69946" y="44442"/>
                  </a:lnTo>
                  <a:lnTo>
                    <a:pt x="69965" y="44195"/>
                  </a:lnTo>
                  <a:lnTo>
                    <a:pt x="69927" y="43947"/>
                  </a:lnTo>
                  <a:lnTo>
                    <a:pt x="69870" y="43719"/>
                  </a:lnTo>
                  <a:lnTo>
                    <a:pt x="69756" y="43510"/>
                  </a:lnTo>
                  <a:lnTo>
                    <a:pt x="69622" y="43319"/>
                  </a:lnTo>
                  <a:lnTo>
                    <a:pt x="69527" y="43243"/>
                  </a:lnTo>
                  <a:lnTo>
                    <a:pt x="69432" y="43167"/>
                  </a:lnTo>
                  <a:lnTo>
                    <a:pt x="69337" y="43091"/>
                  </a:lnTo>
                  <a:lnTo>
                    <a:pt x="69223" y="43034"/>
                  </a:lnTo>
                  <a:lnTo>
                    <a:pt x="59231" y="38352"/>
                  </a:lnTo>
                  <a:lnTo>
                    <a:pt x="53407" y="35649"/>
                  </a:lnTo>
                  <a:lnTo>
                    <a:pt x="47621" y="32966"/>
                  </a:lnTo>
                  <a:lnTo>
                    <a:pt x="42273" y="30510"/>
                  </a:lnTo>
                  <a:lnTo>
                    <a:pt x="37800" y="28493"/>
                  </a:lnTo>
                  <a:lnTo>
                    <a:pt x="36011" y="27693"/>
                  </a:lnTo>
                  <a:lnTo>
                    <a:pt x="34602" y="27103"/>
                  </a:lnTo>
                  <a:lnTo>
                    <a:pt x="33632" y="26704"/>
                  </a:lnTo>
                  <a:lnTo>
                    <a:pt x="33308" y="26590"/>
                  </a:lnTo>
                  <a:lnTo>
                    <a:pt x="33118" y="26533"/>
                  </a:lnTo>
                  <a:lnTo>
                    <a:pt x="32966" y="26513"/>
                  </a:lnTo>
                  <a:lnTo>
                    <a:pt x="32794" y="26494"/>
                  </a:lnTo>
                  <a:lnTo>
                    <a:pt x="32623" y="26513"/>
                  </a:lnTo>
                  <a:lnTo>
                    <a:pt x="32452" y="26533"/>
                  </a:lnTo>
                  <a:lnTo>
                    <a:pt x="32109" y="26609"/>
                  </a:lnTo>
                  <a:lnTo>
                    <a:pt x="31766" y="26723"/>
                  </a:lnTo>
                  <a:lnTo>
                    <a:pt x="31424" y="26856"/>
                  </a:lnTo>
                  <a:lnTo>
                    <a:pt x="31100" y="27027"/>
                  </a:lnTo>
                  <a:lnTo>
                    <a:pt x="30796" y="27218"/>
                  </a:lnTo>
                  <a:lnTo>
                    <a:pt x="30510" y="27408"/>
                  </a:lnTo>
                  <a:lnTo>
                    <a:pt x="11649" y="8661"/>
                  </a:lnTo>
                  <a:lnTo>
                    <a:pt x="11592" y="8451"/>
                  </a:lnTo>
                  <a:lnTo>
                    <a:pt x="11516" y="8223"/>
                  </a:lnTo>
                  <a:lnTo>
                    <a:pt x="11459" y="7938"/>
                  </a:lnTo>
                  <a:lnTo>
                    <a:pt x="11421" y="7576"/>
                  </a:lnTo>
                  <a:lnTo>
                    <a:pt x="11421" y="7386"/>
                  </a:lnTo>
                  <a:lnTo>
                    <a:pt x="11421" y="7195"/>
                  </a:lnTo>
                  <a:lnTo>
                    <a:pt x="11440" y="6986"/>
                  </a:lnTo>
                  <a:lnTo>
                    <a:pt x="11478" y="6777"/>
                  </a:lnTo>
                  <a:lnTo>
                    <a:pt x="11535" y="6567"/>
                  </a:lnTo>
                  <a:lnTo>
                    <a:pt x="11611" y="6339"/>
                  </a:lnTo>
                  <a:lnTo>
                    <a:pt x="11649" y="6206"/>
                  </a:lnTo>
                  <a:lnTo>
                    <a:pt x="11668" y="6072"/>
                  </a:lnTo>
                  <a:lnTo>
                    <a:pt x="11668" y="5939"/>
                  </a:lnTo>
                  <a:lnTo>
                    <a:pt x="11630" y="5806"/>
                  </a:lnTo>
                  <a:lnTo>
                    <a:pt x="11592" y="5692"/>
                  </a:lnTo>
                  <a:lnTo>
                    <a:pt x="11516" y="5578"/>
                  </a:lnTo>
                  <a:lnTo>
                    <a:pt x="11440" y="5463"/>
                  </a:lnTo>
                  <a:lnTo>
                    <a:pt x="11325" y="5387"/>
                  </a:lnTo>
                  <a:lnTo>
                    <a:pt x="10298" y="4702"/>
                  </a:lnTo>
                  <a:lnTo>
                    <a:pt x="8908" y="3846"/>
                  </a:lnTo>
                  <a:lnTo>
                    <a:pt x="7290" y="2875"/>
                  </a:lnTo>
                  <a:lnTo>
                    <a:pt x="6434" y="2399"/>
                  </a:lnTo>
                  <a:lnTo>
                    <a:pt x="5578" y="1923"/>
                  </a:lnTo>
                  <a:lnTo>
                    <a:pt x="4740" y="1466"/>
                  </a:lnTo>
                  <a:lnTo>
                    <a:pt x="3941" y="1067"/>
                  </a:lnTo>
                  <a:lnTo>
                    <a:pt x="3198" y="705"/>
                  </a:lnTo>
                  <a:lnTo>
                    <a:pt x="2513" y="401"/>
                  </a:lnTo>
                  <a:lnTo>
                    <a:pt x="1904" y="172"/>
                  </a:lnTo>
                  <a:lnTo>
                    <a:pt x="1638" y="96"/>
                  </a:lnTo>
                  <a:lnTo>
                    <a:pt x="1409" y="39"/>
                  </a:lnTo>
                  <a:lnTo>
                    <a:pt x="1200"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0" name="Google Shape;2160;p31"/>
            <p:cNvGrpSpPr/>
            <p:nvPr/>
          </p:nvGrpSpPr>
          <p:grpSpPr>
            <a:xfrm>
              <a:off x="-657225" y="-3818725"/>
              <a:ext cx="2372399" cy="2350479"/>
              <a:chOff x="-657225" y="-3818725"/>
              <a:chExt cx="2372399" cy="2350479"/>
            </a:xfrm>
          </p:grpSpPr>
          <p:sp>
            <p:nvSpPr>
              <p:cNvPr id="2161" name="Google Shape;2161;p31"/>
              <p:cNvSpPr/>
              <p:nvPr/>
            </p:nvSpPr>
            <p:spPr>
              <a:xfrm>
                <a:off x="-335191" y="-3526378"/>
                <a:ext cx="1106851" cy="1131380"/>
              </a:xfrm>
              <a:custGeom>
                <a:avLst/>
                <a:gdLst/>
                <a:ahLst/>
                <a:cxnLst/>
                <a:rect l="l" t="t" r="r" b="b"/>
                <a:pathLst>
                  <a:path w="32624" h="33347" extrusionOk="0">
                    <a:moveTo>
                      <a:pt x="2112" y="1"/>
                    </a:moveTo>
                    <a:lnTo>
                      <a:pt x="0" y="2150"/>
                    </a:lnTo>
                    <a:lnTo>
                      <a:pt x="29542" y="33347"/>
                    </a:lnTo>
                    <a:lnTo>
                      <a:pt x="32623" y="30341"/>
                    </a:lnTo>
                    <a:lnTo>
                      <a:pt x="21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31"/>
              <p:cNvSpPr/>
              <p:nvPr/>
            </p:nvSpPr>
            <p:spPr>
              <a:xfrm>
                <a:off x="286283" y="-2920377"/>
                <a:ext cx="1428891" cy="1452131"/>
              </a:xfrm>
              <a:custGeom>
                <a:avLst/>
                <a:gdLst/>
                <a:ahLst/>
                <a:cxnLst/>
                <a:rect l="l" t="t" r="r" b="b"/>
                <a:pathLst>
                  <a:path w="42116" h="42801" extrusionOk="0">
                    <a:moveTo>
                      <a:pt x="4965" y="1"/>
                    </a:moveTo>
                    <a:lnTo>
                      <a:pt x="4794" y="20"/>
                    </a:lnTo>
                    <a:lnTo>
                      <a:pt x="4623" y="39"/>
                    </a:lnTo>
                    <a:lnTo>
                      <a:pt x="4281" y="115"/>
                    </a:lnTo>
                    <a:lnTo>
                      <a:pt x="3938" y="229"/>
                    </a:lnTo>
                    <a:lnTo>
                      <a:pt x="3596" y="362"/>
                    </a:lnTo>
                    <a:lnTo>
                      <a:pt x="3272" y="533"/>
                    </a:lnTo>
                    <a:lnTo>
                      <a:pt x="2968" y="724"/>
                    </a:lnTo>
                    <a:lnTo>
                      <a:pt x="2683" y="914"/>
                    </a:lnTo>
                    <a:lnTo>
                      <a:pt x="1846" y="1903"/>
                    </a:lnTo>
                    <a:lnTo>
                      <a:pt x="1560" y="2150"/>
                    </a:lnTo>
                    <a:lnTo>
                      <a:pt x="1275" y="2436"/>
                    </a:lnTo>
                    <a:lnTo>
                      <a:pt x="933" y="2816"/>
                    </a:lnTo>
                    <a:lnTo>
                      <a:pt x="762" y="3025"/>
                    </a:lnTo>
                    <a:lnTo>
                      <a:pt x="590" y="3273"/>
                    </a:lnTo>
                    <a:lnTo>
                      <a:pt x="438" y="3520"/>
                    </a:lnTo>
                    <a:lnTo>
                      <a:pt x="305" y="3786"/>
                    </a:lnTo>
                    <a:lnTo>
                      <a:pt x="172" y="4052"/>
                    </a:lnTo>
                    <a:lnTo>
                      <a:pt x="96" y="4338"/>
                    </a:lnTo>
                    <a:lnTo>
                      <a:pt x="20" y="4642"/>
                    </a:lnTo>
                    <a:lnTo>
                      <a:pt x="1" y="4927"/>
                    </a:lnTo>
                    <a:lnTo>
                      <a:pt x="39" y="5137"/>
                    </a:lnTo>
                    <a:lnTo>
                      <a:pt x="172" y="5555"/>
                    </a:lnTo>
                    <a:lnTo>
                      <a:pt x="381" y="6145"/>
                    </a:lnTo>
                    <a:lnTo>
                      <a:pt x="647" y="6906"/>
                    </a:lnTo>
                    <a:lnTo>
                      <a:pt x="1389" y="8865"/>
                    </a:lnTo>
                    <a:lnTo>
                      <a:pt x="2359" y="11338"/>
                    </a:lnTo>
                    <a:lnTo>
                      <a:pt x="3520" y="14229"/>
                    </a:lnTo>
                    <a:lnTo>
                      <a:pt x="4813" y="17425"/>
                    </a:lnTo>
                    <a:lnTo>
                      <a:pt x="6202" y="20811"/>
                    </a:lnTo>
                    <a:lnTo>
                      <a:pt x="7648" y="24292"/>
                    </a:lnTo>
                    <a:lnTo>
                      <a:pt x="9112" y="27773"/>
                    </a:lnTo>
                    <a:lnTo>
                      <a:pt x="10539" y="31121"/>
                    </a:lnTo>
                    <a:lnTo>
                      <a:pt x="11909" y="34241"/>
                    </a:lnTo>
                    <a:lnTo>
                      <a:pt x="13164" y="37037"/>
                    </a:lnTo>
                    <a:lnTo>
                      <a:pt x="13735" y="38274"/>
                    </a:lnTo>
                    <a:lnTo>
                      <a:pt x="14267" y="39396"/>
                    </a:lnTo>
                    <a:lnTo>
                      <a:pt x="14743" y="40366"/>
                    </a:lnTo>
                    <a:lnTo>
                      <a:pt x="15161" y="41203"/>
                    </a:lnTo>
                    <a:lnTo>
                      <a:pt x="15542" y="41888"/>
                    </a:lnTo>
                    <a:lnTo>
                      <a:pt x="15827" y="42382"/>
                    </a:lnTo>
                    <a:lnTo>
                      <a:pt x="15960" y="42554"/>
                    </a:lnTo>
                    <a:lnTo>
                      <a:pt x="16074" y="42687"/>
                    </a:lnTo>
                    <a:lnTo>
                      <a:pt x="16151" y="42763"/>
                    </a:lnTo>
                    <a:lnTo>
                      <a:pt x="16227" y="42801"/>
                    </a:lnTo>
                    <a:lnTo>
                      <a:pt x="16455" y="42782"/>
                    </a:lnTo>
                    <a:lnTo>
                      <a:pt x="16702" y="42744"/>
                    </a:lnTo>
                    <a:lnTo>
                      <a:pt x="16949" y="42668"/>
                    </a:lnTo>
                    <a:lnTo>
                      <a:pt x="17178" y="42573"/>
                    </a:lnTo>
                    <a:lnTo>
                      <a:pt x="17425" y="42440"/>
                    </a:lnTo>
                    <a:lnTo>
                      <a:pt x="17672" y="42306"/>
                    </a:lnTo>
                    <a:lnTo>
                      <a:pt x="17901" y="42135"/>
                    </a:lnTo>
                    <a:lnTo>
                      <a:pt x="18110" y="41945"/>
                    </a:lnTo>
                    <a:lnTo>
                      <a:pt x="18319" y="41736"/>
                    </a:lnTo>
                    <a:lnTo>
                      <a:pt x="18509" y="41526"/>
                    </a:lnTo>
                    <a:lnTo>
                      <a:pt x="18681" y="41279"/>
                    </a:lnTo>
                    <a:lnTo>
                      <a:pt x="18814" y="41051"/>
                    </a:lnTo>
                    <a:lnTo>
                      <a:pt x="18947" y="40785"/>
                    </a:lnTo>
                    <a:lnTo>
                      <a:pt x="19042" y="40518"/>
                    </a:lnTo>
                    <a:lnTo>
                      <a:pt x="19099" y="40252"/>
                    </a:lnTo>
                    <a:lnTo>
                      <a:pt x="19118" y="39986"/>
                    </a:lnTo>
                    <a:lnTo>
                      <a:pt x="19841" y="21477"/>
                    </a:lnTo>
                    <a:lnTo>
                      <a:pt x="19860" y="21325"/>
                    </a:lnTo>
                    <a:lnTo>
                      <a:pt x="19879" y="21173"/>
                    </a:lnTo>
                    <a:lnTo>
                      <a:pt x="19917" y="21039"/>
                    </a:lnTo>
                    <a:lnTo>
                      <a:pt x="19974" y="20887"/>
                    </a:lnTo>
                    <a:lnTo>
                      <a:pt x="20050" y="20773"/>
                    </a:lnTo>
                    <a:lnTo>
                      <a:pt x="20126" y="20640"/>
                    </a:lnTo>
                    <a:lnTo>
                      <a:pt x="20221" y="20526"/>
                    </a:lnTo>
                    <a:lnTo>
                      <a:pt x="20316" y="20412"/>
                    </a:lnTo>
                    <a:lnTo>
                      <a:pt x="20431" y="20317"/>
                    </a:lnTo>
                    <a:lnTo>
                      <a:pt x="20545" y="20221"/>
                    </a:lnTo>
                    <a:lnTo>
                      <a:pt x="20659" y="20145"/>
                    </a:lnTo>
                    <a:lnTo>
                      <a:pt x="20792" y="20069"/>
                    </a:lnTo>
                    <a:lnTo>
                      <a:pt x="20944" y="20031"/>
                    </a:lnTo>
                    <a:lnTo>
                      <a:pt x="21077" y="19974"/>
                    </a:lnTo>
                    <a:lnTo>
                      <a:pt x="21229" y="19955"/>
                    </a:lnTo>
                    <a:lnTo>
                      <a:pt x="21382" y="19936"/>
                    </a:lnTo>
                    <a:lnTo>
                      <a:pt x="40233" y="20031"/>
                    </a:lnTo>
                    <a:lnTo>
                      <a:pt x="40594" y="19879"/>
                    </a:lnTo>
                    <a:lnTo>
                      <a:pt x="40937" y="19689"/>
                    </a:lnTo>
                    <a:lnTo>
                      <a:pt x="41222" y="19461"/>
                    </a:lnTo>
                    <a:lnTo>
                      <a:pt x="41469" y="19232"/>
                    </a:lnTo>
                    <a:lnTo>
                      <a:pt x="41678" y="18985"/>
                    </a:lnTo>
                    <a:lnTo>
                      <a:pt x="41850" y="18738"/>
                    </a:lnTo>
                    <a:lnTo>
                      <a:pt x="41964" y="18471"/>
                    </a:lnTo>
                    <a:lnTo>
                      <a:pt x="42059" y="18205"/>
                    </a:lnTo>
                    <a:lnTo>
                      <a:pt x="42097" y="17939"/>
                    </a:lnTo>
                    <a:lnTo>
                      <a:pt x="42116" y="17691"/>
                    </a:lnTo>
                    <a:lnTo>
                      <a:pt x="42078" y="17444"/>
                    </a:lnTo>
                    <a:lnTo>
                      <a:pt x="42021" y="17216"/>
                    </a:lnTo>
                    <a:lnTo>
                      <a:pt x="41907" y="17007"/>
                    </a:lnTo>
                    <a:lnTo>
                      <a:pt x="41850" y="16912"/>
                    </a:lnTo>
                    <a:lnTo>
                      <a:pt x="41774" y="16816"/>
                    </a:lnTo>
                    <a:lnTo>
                      <a:pt x="41678" y="16740"/>
                    </a:lnTo>
                    <a:lnTo>
                      <a:pt x="41583" y="16664"/>
                    </a:lnTo>
                    <a:lnTo>
                      <a:pt x="41488" y="16588"/>
                    </a:lnTo>
                    <a:lnTo>
                      <a:pt x="41374" y="16531"/>
                    </a:lnTo>
                    <a:lnTo>
                      <a:pt x="31387" y="11852"/>
                    </a:lnTo>
                    <a:lnTo>
                      <a:pt x="25567" y="9150"/>
                    </a:lnTo>
                    <a:lnTo>
                      <a:pt x="19784" y="6468"/>
                    </a:lnTo>
                    <a:lnTo>
                      <a:pt x="14439" y="4014"/>
                    </a:lnTo>
                    <a:lnTo>
                      <a:pt x="9968" y="1998"/>
                    </a:lnTo>
                    <a:lnTo>
                      <a:pt x="8180" y="1199"/>
                    </a:lnTo>
                    <a:lnTo>
                      <a:pt x="6773" y="609"/>
                    </a:lnTo>
                    <a:lnTo>
                      <a:pt x="5802" y="210"/>
                    </a:lnTo>
                    <a:lnTo>
                      <a:pt x="5479" y="96"/>
                    </a:lnTo>
                    <a:lnTo>
                      <a:pt x="5289" y="39"/>
                    </a:lnTo>
                    <a:lnTo>
                      <a:pt x="5137" y="20"/>
                    </a:lnTo>
                    <a:lnTo>
                      <a:pt x="4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31"/>
              <p:cNvSpPr/>
              <p:nvPr/>
            </p:nvSpPr>
            <p:spPr>
              <a:xfrm>
                <a:off x="241126" y="-2875831"/>
                <a:ext cx="1426312" cy="1407584"/>
              </a:xfrm>
              <a:custGeom>
                <a:avLst/>
                <a:gdLst/>
                <a:ahLst/>
                <a:cxnLst/>
                <a:rect l="l" t="t" r="r" b="b"/>
                <a:pathLst>
                  <a:path w="42040" h="41488" extrusionOk="0">
                    <a:moveTo>
                      <a:pt x="4965" y="0"/>
                    </a:moveTo>
                    <a:lnTo>
                      <a:pt x="4813" y="19"/>
                    </a:lnTo>
                    <a:lnTo>
                      <a:pt x="4642" y="38"/>
                    </a:lnTo>
                    <a:lnTo>
                      <a:pt x="4337" y="95"/>
                    </a:lnTo>
                    <a:lnTo>
                      <a:pt x="4014" y="190"/>
                    </a:lnTo>
                    <a:lnTo>
                      <a:pt x="3690" y="324"/>
                    </a:lnTo>
                    <a:lnTo>
                      <a:pt x="3386" y="476"/>
                    </a:lnTo>
                    <a:lnTo>
                      <a:pt x="3082" y="628"/>
                    </a:lnTo>
                    <a:lnTo>
                      <a:pt x="2815" y="818"/>
                    </a:lnTo>
                    <a:lnTo>
                      <a:pt x="2549" y="989"/>
                    </a:lnTo>
                    <a:lnTo>
                      <a:pt x="2302" y="1161"/>
                    </a:lnTo>
                    <a:lnTo>
                      <a:pt x="1921" y="1484"/>
                    </a:lnTo>
                    <a:lnTo>
                      <a:pt x="1655" y="1712"/>
                    </a:lnTo>
                    <a:lnTo>
                      <a:pt x="1579" y="1807"/>
                    </a:lnTo>
                    <a:lnTo>
                      <a:pt x="1332" y="2074"/>
                    </a:lnTo>
                    <a:lnTo>
                      <a:pt x="1084" y="2378"/>
                    </a:lnTo>
                    <a:lnTo>
                      <a:pt x="780" y="2758"/>
                    </a:lnTo>
                    <a:lnTo>
                      <a:pt x="647" y="2987"/>
                    </a:lnTo>
                    <a:lnTo>
                      <a:pt x="495" y="3234"/>
                    </a:lnTo>
                    <a:lnTo>
                      <a:pt x="361" y="3500"/>
                    </a:lnTo>
                    <a:lnTo>
                      <a:pt x="247" y="3767"/>
                    </a:lnTo>
                    <a:lnTo>
                      <a:pt x="133" y="4052"/>
                    </a:lnTo>
                    <a:lnTo>
                      <a:pt x="57" y="4337"/>
                    </a:lnTo>
                    <a:lnTo>
                      <a:pt x="19" y="4623"/>
                    </a:lnTo>
                    <a:lnTo>
                      <a:pt x="0" y="4927"/>
                    </a:lnTo>
                    <a:lnTo>
                      <a:pt x="19" y="5098"/>
                    </a:lnTo>
                    <a:lnTo>
                      <a:pt x="114" y="5403"/>
                    </a:lnTo>
                    <a:lnTo>
                      <a:pt x="266" y="5840"/>
                    </a:lnTo>
                    <a:lnTo>
                      <a:pt x="495" y="6373"/>
                    </a:lnTo>
                    <a:lnTo>
                      <a:pt x="1065" y="7761"/>
                    </a:lnTo>
                    <a:lnTo>
                      <a:pt x="1845" y="9530"/>
                    </a:lnTo>
                    <a:lnTo>
                      <a:pt x="2777" y="11623"/>
                    </a:lnTo>
                    <a:lnTo>
                      <a:pt x="3862" y="13982"/>
                    </a:lnTo>
                    <a:lnTo>
                      <a:pt x="6315" y="19308"/>
                    </a:lnTo>
                    <a:lnTo>
                      <a:pt x="9017" y="25072"/>
                    </a:lnTo>
                    <a:lnTo>
                      <a:pt x="11737" y="30854"/>
                    </a:lnTo>
                    <a:lnTo>
                      <a:pt x="16473" y="40803"/>
                    </a:lnTo>
                    <a:lnTo>
                      <a:pt x="16530" y="40917"/>
                    </a:lnTo>
                    <a:lnTo>
                      <a:pt x="16587" y="41012"/>
                    </a:lnTo>
                    <a:lnTo>
                      <a:pt x="16664" y="41107"/>
                    </a:lnTo>
                    <a:lnTo>
                      <a:pt x="16759" y="41184"/>
                    </a:lnTo>
                    <a:lnTo>
                      <a:pt x="16930" y="41317"/>
                    </a:lnTo>
                    <a:lnTo>
                      <a:pt x="17120" y="41412"/>
                    </a:lnTo>
                    <a:lnTo>
                      <a:pt x="17329" y="41469"/>
                    </a:lnTo>
                    <a:lnTo>
                      <a:pt x="17558" y="41488"/>
                    </a:lnTo>
                    <a:lnTo>
                      <a:pt x="17767" y="41469"/>
                    </a:lnTo>
                    <a:lnTo>
                      <a:pt x="17995" y="41412"/>
                    </a:lnTo>
                    <a:lnTo>
                      <a:pt x="18204" y="41336"/>
                    </a:lnTo>
                    <a:lnTo>
                      <a:pt x="18414" y="41222"/>
                    </a:lnTo>
                    <a:lnTo>
                      <a:pt x="18585" y="41069"/>
                    </a:lnTo>
                    <a:lnTo>
                      <a:pt x="18756" y="40898"/>
                    </a:lnTo>
                    <a:lnTo>
                      <a:pt x="18889" y="40708"/>
                    </a:lnTo>
                    <a:lnTo>
                      <a:pt x="19003" y="40499"/>
                    </a:lnTo>
                    <a:lnTo>
                      <a:pt x="19079" y="40251"/>
                    </a:lnTo>
                    <a:lnTo>
                      <a:pt x="19098" y="40118"/>
                    </a:lnTo>
                    <a:lnTo>
                      <a:pt x="19117" y="39985"/>
                    </a:lnTo>
                    <a:lnTo>
                      <a:pt x="19821" y="21476"/>
                    </a:lnTo>
                    <a:lnTo>
                      <a:pt x="19840" y="21324"/>
                    </a:lnTo>
                    <a:lnTo>
                      <a:pt x="19878" y="21172"/>
                    </a:lnTo>
                    <a:lnTo>
                      <a:pt x="19916" y="21039"/>
                    </a:lnTo>
                    <a:lnTo>
                      <a:pt x="19973" y="20887"/>
                    </a:lnTo>
                    <a:lnTo>
                      <a:pt x="20031" y="20754"/>
                    </a:lnTo>
                    <a:lnTo>
                      <a:pt x="20107" y="20639"/>
                    </a:lnTo>
                    <a:lnTo>
                      <a:pt x="20202" y="20525"/>
                    </a:lnTo>
                    <a:lnTo>
                      <a:pt x="20297" y="20411"/>
                    </a:lnTo>
                    <a:lnTo>
                      <a:pt x="20411" y="20316"/>
                    </a:lnTo>
                    <a:lnTo>
                      <a:pt x="20525" y="20221"/>
                    </a:lnTo>
                    <a:lnTo>
                      <a:pt x="20658" y="20145"/>
                    </a:lnTo>
                    <a:lnTo>
                      <a:pt x="20791" y="20069"/>
                    </a:lnTo>
                    <a:lnTo>
                      <a:pt x="20925" y="20012"/>
                    </a:lnTo>
                    <a:lnTo>
                      <a:pt x="21058" y="19974"/>
                    </a:lnTo>
                    <a:lnTo>
                      <a:pt x="21210" y="19955"/>
                    </a:lnTo>
                    <a:lnTo>
                      <a:pt x="21362" y="19936"/>
                    </a:lnTo>
                    <a:lnTo>
                      <a:pt x="40537" y="19175"/>
                    </a:lnTo>
                    <a:lnTo>
                      <a:pt x="40670" y="19156"/>
                    </a:lnTo>
                    <a:lnTo>
                      <a:pt x="40803" y="19137"/>
                    </a:lnTo>
                    <a:lnTo>
                      <a:pt x="41050" y="19061"/>
                    </a:lnTo>
                    <a:lnTo>
                      <a:pt x="41259" y="18946"/>
                    </a:lnTo>
                    <a:lnTo>
                      <a:pt x="41469" y="18813"/>
                    </a:lnTo>
                    <a:lnTo>
                      <a:pt x="41640" y="18642"/>
                    </a:lnTo>
                    <a:lnTo>
                      <a:pt x="41773" y="18471"/>
                    </a:lnTo>
                    <a:lnTo>
                      <a:pt x="41887" y="18262"/>
                    </a:lnTo>
                    <a:lnTo>
                      <a:pt x="41963" y="18052"/>
                    </a:lnTo>
                    <a:lnTo>
                      <a:pt x="42020" y="17824"/>
                    </a:lnTo>
                    <a:lnTo>
                      <a:pt x="42039" y="17615"/>
                    </a:lnTo>
                    <a:lnTo>
                      <a:pt x="42020" y="17387"/>
                    </a:lnTo>
                    <a:lnTo>
                      <a:pt x="41963" y="17177"/>
                    </a:lnTo>
                    <a:lnTo>
                      <a:pt x="41868" y="16987"/>
                    </a:lnTo>
                    <a:lnTo>
                      <a:pt x="41754" y="16816"/>
                    </a:lnTo>
                    <a:lnTo>
                      <a:pt x="41659" y="16740"/>
                    </a:lnTo>
                    <a:lnTo>
                      <a:pt x="41583" y="16664"/>
                    </a:lnTo>
                    <a:lnTo>
                      <a:pt x="41469" y="16588"/>
                    </a:lnTo>
                    <a:lnTo>
                      <a:pt x="41354" y="16531"/>
                    </a:lnTo>
                    <a:lnTo>
                      <a:pt x="31368" y="11851"/>
                    </a:lnTo>
                    <a:lnTo>
                      <a:pt x="25566" y="9150"/>
                    </a:lnTo>
                    <a:lnTo>
                      <a:pt x="19764" y="6468"/>
                    </a:lnTo>
                    <a:lnTo>
                      <a:pt x="14419" y="4014"/>
                    </a:lnTo>
                    <a:lnTo>
                      <a:pt x="9949" y="1998"/>
                    </a:lnTo>
                    <a:lnTo>
                      <a:pt x="8161" y="1199"/>
                    </a:lnTo>
                    <a:lnTo>
                      <a:pt x="6753" y="609"/>
                    </a:lnTo>
                    <a:lnTo>
                      <a:pt x="5783" y="209"/>
                    </a:lnTo>
                    <a:lnTo>
                      <a:pt x="5478" y="95"/>
                    </a:lnTo>
                    <a:lnTo>
                      <a:pt x="5288" y="38"/>
                    </a:lnTo>
                    <a:lnTo>
                      <a:pt x="5136" y="19"/>
                    </a:lnTo>
                    <a:lnTo>
                      <a:pt x="49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31"/>
              <p:cNvSpPr/>
              <p:nvPr/>
            </p:nvSpPr>
            <p:spPr>
              <a:xfrm>
                <a:off x="1000717" y="-2329847"/>
                <a:ext cx="58118" cy="58118"/>
              </a:xfrm>
              <a:custGeom>
                <a:avLst/>
                <a:gdLst/>
                <a:ahLst/>
                <a:cxnLst/>
                <a:rect l="l" t="t" r="r" b="b"/>
                <a:pathLst>
                  <a:path w="1713" h="1713" extrusionOk="0">
                    <a:moveTo>
                      <a:pt x="856" y="0"/>
                    </a:moveTo>
                    <a:lnTo>
                      <a:pt x="704" y="19"/>
                    </a:lnTo>
                    <a:lnTo>
                      <a:pt x="533" y="57"/>
                    </a:lnTo>
                    <a:lnTo>
                      <a:pt x="381" y="133"/>
                    </a:lnTo>
                    <a:lnTo>
                      <a:pt x="248" y="247"/>
                    </a:lnTo>
                    <a:lnTo>
                      <a:pt x="133" y="381"/>
                    </a:lnTo>
                    <a:lnTo>
                      <a:pt x="57" y="533"/>
                    </a:lnTo>
                    <a:lnTo>
                      <a:pt x="0" y="685"/>
                    </a:lnTo>
                    <a:lnTo>
                      <a:pt x="0" y="837"/>
                    </a:lnTo>
                    <a:lnTo>
                      <a:pt x="0" y="1008"/>
                    </a:lnTo>
                    <a:lnTo>
                      <a:pt x="57" y="1180"/>
                    </a:lnTo>
                    <a:lnTo>
                      <a:pt x="133" y="1313"/>
                    </a:lnTo>
                    <a:lnTo>
                      <a:pt x="229" y="1465"/>
                    </a:lnTo>
                    <a:lnTo>
                      <a:pt x="362" y="1560"/>
                    </a:lnTo>
                    <a:lnTo>
                      <a:pt x="514" y="1655"/>
                    </a:lnTo>
                    <a:lnTo>
                      <a:pt x="666" y="1693"/>
                    </a:lnTo>
                    <a:lnTo>
                      <a:pt x="837" y="1712"/>
                    </a:lnTo>
                    <a:lnTo>
                      <a:pt x="1008" y="1693"/>
                    </a:lnTo>
                    <a:lnTo>
                      <a:pt x="1161" y="1655"/>
                    </a:lnTo>
                    <a:lnTo>
                      <a:pt x="1313" y="1579"/>
                    </a:lnTo>
                    <a:lnTo>
                      <a:pt x="1446" y="1465"/>
                    </a:lnTo>
                    <a:lnTo>
                      <a:pt x="1560" y="1332"/>
                    </a:lnTo>
                    <a:lnTo>
                      <a:pt x="1636" y="1199"/>
                    </a:lnTo>
                    <a:lnTo>
                      <a:pt x="1693" y="1027"/>
                    </a:lnTo>
                    <a:lnTo>
                      <a:pt x="1712" y="875"/>
                    </a:lnTo>
                    <a:lnTo>
                      <a:pt x="1693" y="704"/>
                    </a:lnTo>
                    <a:lnTo>
                      <a:pt x="1655" y="552"/>
                    </a:lnTo>
                    <a:lnTo>
                      <a:pt x="1579" y="400"/>
                    </a:lnTo>
                    <a:lnTo>
                      <a:pt x="1465" y="266"/>
                    </a:lnTo>
                    <a:lnTo>
                      <a:pt x="1332" y="152"/>
                    </a:lnTo>
                    <a:lnTo>
                      <a:pt x="1180" y="57"/>
                    </a:lnTo>
                    <a:lnTo>
                      <a:pt x="1027" y="19"/>
                    </a:lnTo>
                    <a:lnTo>
                      <a:pt x="8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31"/>
              <p:cNvSpPr/>
              <p:nvPr/>
            </p:nvSpPr>
            <p:spPr>
              <a:xfrm>
                <a:off x="1140767" y="-2329847"/>
                <a:ext cx="58118" cy="58118"/>
              </a:xfrm>
              <a:custGeom>
                <a:avLst/>
                <a:gdLst/>
                <a:ahLst/>
                <a:cxnLst/>
                <a:rect l="l" t="t" r="r" b="b"/>
                <a:pathLst>
                  <a:path w="1713" h="1713" extrusionOk="0">
                    <a:moveTo>
                      <a:pt x="875" y="0"/>
                    </a:moveTo>
                    <a:lnTo>
                      <a:pt x="704" y="19"/>
                    </a:lnTo>
                    <a:lnTo>
                      <a:pt x="552" y="57"/>
                    </a:lnTo>
                    <a:lnTo>
                      <a:pt x="400" y="133"/>
                    </a:lnTo>
                    <a:lnTo>
                      <a:pt x="266" y="247"/>
                    </a:lnTo>
                    <a:lnTo>
                      <a:pt x="152" y="381"/>
                    </a:lnTo>
                    <a:lnTo>
                      <a:pt x="76" y="533"/>
                    </a:lnTo>
                    <a:lnTo>
                      <a:pt x="19" y="685"/>
                    </a:lnTo>
                    <a:lnTo>
                      <a:pt x="0" y="837"/>
                    </a:lnTo>
                    <a:lnTo>
                      <a:pt x="19" y="1008"/>
                    </a:lnTo>
                    <a:lnTo>
                      <a:pt x="57" y="1180"/>
                    </a:lnTo>
                    <a:lnTo>
                      <a:pt x="133" y="1313"/>
                    </a:lnTo>
                    <a:lnTo>
                      <a:pt x="247" y="1465"/>
                    </a:lnTo>
                    <a:lnTo>
                      <a:pt x="381" y="1560"/>
                    </a:lnTo>
                    <a:lnTo>
                      <a:pt x="533" y="1655"/>
                    </a:lnTo>
                    <a:lnTo>
                      <a:pt x="685" y="1693"/>
                    </a:lnTo>
                    <a:lnTo>
                      <a:pt x="856" y="1712"/>
                    </a:lnTo>
                    <a:lnTo>
                      <a:pt x="1008" y="1693"/>
                    </a:lnTo>
                    <a:lnTo>
                      <a:pt x="1180" y="1655"/>
                    </a:lnTo>
                    <a:lnTo>
                      <a:pt x="1332" y="1579"/>
                    </a:lnTo>
                    <a:lnTo>
                      <a:pt x="1465" y="1465"/>
                    </a:lnTo>
                    <a:lnTo>
                      <a:pt x="1579" y="1332"/>
                    </a:lnTo>
                    <a:lnTo>
                      <a:pt x="1655" y="1199"/>
                    </a:lnTo>
                    <a:lnTo>
                      <a:pt x="1693" y="1027"/>
                    </a:lnTo>
                    <a:lnTo>
                      <a:pt x="1712" y="875"/>
                    </a:lnTo>
                    <a:lnTo>
                      <a:pt x="1712" y="704"/>
                    </a:lnTo>
                    <a:lnTo>
                      <a:pt x="1655" y="552"/>
                    </a:lnTo>
                    <a:lnTo>
                      <a:pt x="1579" y="400"/>
                    </a:lnTo>
                    <a:lnTo>
                      <a:pt x="1465" y="266"/>
                    </a:lnTo>
                    <a:lnTo>
                      <a:pt x="1332" y="152"/>
                    </a:lnTo>
                    <a:lnTo>
                      <a:pt x="1199" y="57"/>
                    </a:lnTo>
                    <a:lnTo>
                      <a:pt x="1027" y="19"/>
                    </a:lnTo>
                    <a:lnTo>
                      <a:pt x="8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31"/>
              <p:cNvSpPr/>
              <p:nvPr/>
            </p:nvSpPr>
            <p:spPr>
              <a:xfrm>
                <a:off x="1281428" y="-2329847"/>
                <a:ext cx="58118" cy="58118"/>
              </a:xfrm>
              <a:custGeom>
                <a:avLst/>
                <a:gdLst/>
                <a:ahLst/>
                <a:cxnLst/>
                <a:rect l="l" t="t" r="r" b="b"/>
                <a:pathLst>
                  <a:path w="1713" h="1713" extrusionOk="0">
                    <a:moveTo>
                      <a:pt x="857" y="0"/>
                    </a:moveTo>
                    <a:lnTo>
                      <a:pt x="705" y="19"/>
                    </a:lnTo>
                    <a:lnTo>
                      <a:pt x="534" y="57"/>
                    </a:lnTo>
                    <a:lnTo>
                      <a:pt x="381" y="133"/>
                    </a:lnTo>
                    <a:lnTo>
                      <a:pt x="248" y="247"/>
                    </a:lnTo>
                    <a:lnTo>
                      <a:pt x="134" y="381"/>
                    </a:lnTo>
                    <a:lnTo>
                      <a:pt x="58" y="533"/>
                    </a:lnTo>
                    <a:lnTo>
                      <a:pt x="20" y="685"/>
                    </a:lnTo>
                    <a:lnTo>
                      <a:pt x="1" y="837"/>
                    </a:lnTo>
                    <a:lnTo>
                      <a:pt x="1" y="1008"/>
                    </a:lnTo>
                    <a:lnTo>
                      <a:pt x="58" y="1180"/>
                    </a:lnTo>
                    <a:lnTo>
                      <a:pt x="134" y="1313"/>
                    </a:lnTo>
                    <a:lnTo>
                      <a:pt x="229" y="1465"/>
                    </a:lnTo>
                    <a:lnTo>
                      <a:pt x="381" y="1560"/>
                    </a:lnTo>
                    <a:lnTo>
                      <a:pt x="515" y="1655"/>
                    </a:lnTo>
                    <a:lnTo>
                      <a:pt x="686" y="1693"/>
                    </a:lnTo>
                    <a:lnTo>
                      <a:pt x="838" y="1712"/>
                    </a:lnTo>
                    <a:lnTo>
                      <a:pt x="1009" y="1693"/>
                    </a:lnTo>
                    <a:lnTo>
                      <a:pt x="1161" y="1655"/>
                    </a:lnTo>
                    <a:lnTo>
                      <a:pt x="1314" y="1579"/>
                    </a:lnTo>
                    <a:lnTo>
                      <a:pt x="1447" y="1465"/>
                    </a:lnTo>
                    <a:lnTo>
                      <a:pt x="1561" y="1332"/>
                    </a:lnTo>
                    <a:lnTo>
                      <a:pt x="1637" y="1199"/>
                    </a:lnTo>
                    <a:lnTo>
                      <a:pt x="1694" y="1027"/>
                    </a:lnTo>
                    <a:lnTo>
                      <a:pt x="1713" y="875"/>
                    </a:lnTo>
                    <a:lnTo>
                      <a:pt x="1694" y="704"/>
                    </a:lnTo>
                    <a:lnTo>
                      <a:pt x="1656" y="552"/>
                    </a:lnTo>
                    <a:lnTo>
                      <a:pt x="1580" y="400"/>
                    </a:lnTo>
                    <a:lnTo>
                      <a:pt x="1466" y="266"/>
                    </a:lnTo>
                    <a:lnTo>
                      <a:pt x="1333" y="152"/>
                    </a:lnTo>
                    <a:lnTo>
                      <a:pt x="1180" y="57"/>
                    </a:lnTo>
                    <a:lnTo>
                      <a:pt x="1028" y="19"/>
                    </a:lnTo>
                    <a:lnTo>
                      <a:pt x="8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31"/>
              <p:cNvSpPr/>
              <p:nvPr/>
            </p:nvSpPr>
            <p:spPr>
              <a:xfrm>
                <a:off x="-366810" y="-3494758"/>
                <a:ext cx="871292" cy="887442"/>
              </a:xfrm>
              <a:custGeom>
                <a:avLst/>
                <a:gdLst/>
                <a:ahLst/>
                <a:cxnLst/>
                <a:rect l="l" t="t" r="r" b="b"/>
                <a:pathLst>
                  <a:path w="25681" h="26157" extrusionOk="0">
                    <a:moveTo>
                      <a:pt x="2169" y="1"/>
                    </a:moveTo>
                    <a:lnTo>
                      <a:pt x="0" y="2112"/>
                    </a:lnTo>
                    <a:lnTo>
                      <a:pt x="22732" y="26157"/>
                    </a:lnTo>
                    <a:lnTo>
                      <a:pt x="25680" y="23341"/>
                    </a:lnTo>
                    <a:lnTo>
                      <a:pt x="21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31"/>
              <p:cNvSpPr/>
              <p:nvPr/>
            </p:nvSpPr>
            <p:spPr>
              <a:xfrm>
                <a:off x="-313918" y="-3440543"/>
                <a:ext cx="75557" cy="73623"/>
              </a:xfrm>
              <a:custGeom>
                <a:avLst/>
                <a:gdLst/>
                <a:ahLst/>
                <a:cxnLst/>
                <a:rect l="l" t="t" r="r" b="b"/>
                <a:pathLst>
                  <a:path w="2227" h="2170" fill="none" extrusionOk="0">
                    <a:moveTo>
                      <a:pt x="2227" y="1"/>
                    </a:moveTo>
                    <a:lnTo>
                      <a:pt x="1" y="216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31"/>
              <p:cNvSpPr/>
              <p:nvPr/>
            </p:nvSpPr>
            <p:spPr>
              <a:xfrm>
                <a:off x="-260992" y="-3385683"/>
                <a:ext cx="77490" cy="74912"/>
              </a:xfrm>
              <a:custGeom>
                <a:avLst/>
                <a:gdLst/>
                <a:ahLst/>
                <a:cxnLst/>
                <a:rect l="l" t="t" r="r" b="b"/>
                <a:pathLst>
                  <a:path w="2284" h="2208" fill="none" extrusionOk="0">
                    <a:moveTo>
                      <a:pt x="2283" y="1"/>
                    </a:moveTo>
                    <a:lnTo>
                      <a:pt x="1" y="2207"/>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31"/>
              <p:cNvSpPr/>
              <p:nvPr/>
            </p:nvSpPr>
            <p:spPr>
              <a:xfrm>
                <a:off x="-208066" y="-3331468"/>
                <a:ext cx="79424" cy="76846"/>
              </a:xfrm>
              <a:custGeom>
                <a:avLst/>
                <a:gdLst/>
                <a:ahLst/>
                <a:cxnLst/>
                <a:rect l="l" t="t" r="r" b="b"/>
                <a:pathLst>
                  <a:path w="2341" h="2265" fill="none" extrusionOk="0">
                    <a:moveTo>
                      <a:pt x="2340" y="0"/>
                    </a:moveTo>
                    <a:lnTo>
                      <a:pt x="1" y="2264"/>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31"/>
              <p:cNvSpPr/>
              <p:nvPr/>
            </p:nvSpPr>
            <p:spPr>
              <a:xfrm>
                <a:off x="-155140" y="-3277253"/>
                <a:ext cx="80714" cy="78780"/>
              </a:xfrm>
              <a:custGeom>
                <a:avLst/>
                <a:gdLst/>
                <a:ahLst/>
                <a:cxnLst/>
                <a:rect l="l" t="t" r="r" b="b"/>
                <a:pathLst>
                  <a:path w="2379" h="2322" fill="none" extrusionOk="0">
                    <a:moveTo>
                      <a:pt x="2378" y="0"/>
                    </a:moveTo>
                    <a:lnTo>
                      <a:pt x="0" y="2321"/>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1"/>
              <p:cNvSpPr/>
              <p:nvPr/>
            </p:nvSpPr>
            <p:spPr>
              <a:xfrm>
                <a:off x="-101570" y="-3223038"/>
                <a:ext cx="82003" cy="80680"/>
              </a:xfrm>
              <a:custGeom>
                <a:avLst/>
                <a:gdLst/>
                <a:ahLst/>
                <a:cxnLst/>
                <a:rect l="l" t="t" r="r" b="b"/>
                <a:pathLst>
                  <a:path w="2417" h="2378" fill="none" extrusionOk="0">
                    <a:moveTo>
                      <a:pt x="2416" y="0"/>
                    </a:moveTo>
                    <a:lnTo>
                      <a:pt x="0" y="2378"/>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31"/>
              <p:cNvSpPr/>
              <p:nvPr/>
            </p:nvSpPr>
            <p:spPr>
              <a:xfrm>
                <a:off x="-48644" y="-3168823"/>
                <a:ext cx="83903" cy="81969"/>
              </a:xfrm>
              <a:custGeom>
                <a:avLst/>
                <a:gdLst/>
                <a:ahLst/>
                <a:cxnLst/>
                <a:rect l="l" t="t" r="r" b="b"/>
                <a:pathLst>
                  <a:path w="2473" h="2416" fill="none" extrusionOk="0">
                    <a:moveTo>
                      <a:pt x="2473" y="0"/>
                    </a:moveTo>
                    <a:lnTo>
                      <a:pt x="0" y="2416"/>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1"/>
              <p:cNvSpPr/>
              <p:nvPr/>
            </p:nvSpPr>
            <p:spPr>
              <a:xfrm>
                <a:off x="4248" y="-3113997"/>
                <a:ext cx="85871" cy="83292"/>
              </a:xfrm>
              <a:custGeom>
                <a:avLst/>
                <a:gdLst/>
                <a:ahLst/>
                <a:cxnLst/>
                <a:rect l="l" t="t" r="r" b="b"/>
                <a:pathLst>
                  <a:path w="2531" h="2455" fill="none" extrusionOk="0">
                    <a:moveTo>
                      <a:pt x="2531" y="1"/>
                    </a:moveTo>
                    <a:lnTo>
                      <a:pt x="1" y="2455"/>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31"/>
              <p:cNvSpPr/>
              <p:nvPr/>
            </p:nvSpPr>
            <p:spPr>
              <a:xfrm>
                <a:off x="57175" y="-3059782"/>
                <a:ext cx="87804" cy="85226"/>
              </a:xfrm>
              <a:custGeom>
                <a:avLst/>
                <a:gdLst/>
                <a:ahLst/>
                <a:cxnLst/>
                <a:rect l="l" t="t" r="r" b="b"/>
                <a:pathLst>
                  <a:path w="2588" h="2512" fill="none" extrusionOk="0">
                    <a:moveTo>
                      <a:pt x="2588" y="1"/>
                    </a:moveTo>
                    <a:lnTo>
                      <a:pt x="1" y="2512"/>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31"/>
              <p:cNvSpPr/>
              <p:nvPr/>
            </p:nvSpPr>
            <p:spPr>
              <a:xfrm>
                <a:off x="110101" y="-3005567"/>
                <a:ext cx="89094" cy="87160"/>
              </a:xfrm>
              <a:custGeom>
                <a:avLst/>
                <a:gdLst/>
                <a:ahLst/>
                <a:cxnLst/>
                <a:rect l="l" t="t" r="r" b="b"/>
                <a:pathLst>
                  <a:path w="2626" h="2569" fill="none" extrusionOk="0">
                    <a:moveTo>
                      <a:pt x="2626" y="1"/>
                    </a:moveTo>
                    <a:lnTo>
                      <a:pt x="1" y="256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31"/>
              <p:cNvSpPr/>
              <p:nvPr/>
            </p:nvSpPr>
            <p:spPr>
              <a:xfrm>
                <a:off x="163027" y="-2951352"/>
                <a:ext cx="91027" cy="89094"/>
              </a:xfrm>
              <a:custGeom>
                <a:avLst/>
                <a:gdLst/>
                <a:ahLst/>
                <a:cxnLst/>
                <a:rect l="l" t="t" r="r" b="b"/>
                <a:pathLst>
                  <a:path w="2683" h="2626" fill="none" extrusionOk="0">
                    <a:moveTo>
                      <a:pt x="2683" y="1"/>
                    </a:moveTo>
                    <a:lnTo>
                      <a:pt x="0" y="2626"/>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31"/>
              <p:cNvSpPr/>
              <p:nvPr/>
            </p:nvSpPr>
            <p:spPr>
              <a:xfrm>
                <a:off x="215953" y="-2897137"/>
                <a:ext cx="92961" cy="91027"/>
              </a:xfrm>
              <a:custGeom>
                <a:avLst/>
                <a:gdLst/>
                <a:ahLst/>
                <a:cxnLst/>
                <a:rect l="l" t="t" r="r" b="b"/>
                <a:pathLst>
                  <a:path w="2740" h="2683" fill="none" extrusionOk="0">
                    <a:moveTo>
                      <a:pt x="2739" y="0"/>
                    </a:moveTo>
                    <a:lnTo>
                      <a:pt x="0" y="2683"/>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31"/>
              <p:cNvSpPr/>
              <p:nvPr/>
            </p:nvSpPr>
            <p:spPr>
              <a:xfrm>
                <a:off x="268879" y="-2842922"/>
                <a:ext cx="94895" cy="92317"/>
              </a:xfrm>
              <a:custGeom>
                <a:avLst/>
                <a:gdLst/>
                <a:ahLst/>
                <a:cxnLst/>
                <a:rect l="l" t="t" r="r" b="b"/>
                <a:pathLst>
                  <a:path w="2797" h="2721" fill="none" extrusionOk="0">
                    <a:moveTo>
                      <a:pt x="2796" y="0"/>
                    </a:moveTo>
                    <a:lnTo>
                      <a:pt x="0" y="2721"/>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31"/>
              <p:cNvSpPr/>
              <p:nvPr/>
            </p:nvSpPr>
            <p:spPr>
              <a:xfrm>
                <a:off x="322415" y="-2788062"/>
                <a:ext cx="96218" cy="93606"/>
              </a:xfrm>
              <a:custGeom>
                <a:avLst/>
                <a:gdLst/>
                <a:ahLst/>
                <a:cxnLst/>
                <a:rect l="l" t="t" r="r" b="b"/>
                <a:pathLst>
                  <a:path w="2836" h="2759" fill="none" extrusionOk="0">
                    <a:moveTo>
                      <a:pt x="2835" y="0"/>
                    </a:moveTo>
                    <a:lnTo>
                      <a:pt x="1" y="275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31"/>
              <p:cNvSpPr/>
              <p:nvPr/>
            </p:nvSpPr>
            <p:spPr>
              <a:xfrm>
                <a:off x="375341" y="-2733847"/>
                <a:ext cx="98152" cy="95540"/>
              </a:xfrm>
              <a:custGeom>
                <a:avLst/>
                <a:gdLst/>
                <a:ahLst/>
                <a:cxnLst/>
                <a:rect l="l" t="t" r="r" b="b"/>
                <a:pathLst>
                  <a:path w="2893" h="2816" fill="none" extrusionOk="0">
                    <a:moveTo>
                      <a:pt x="2892" y="0"/>
                    </a:moveTo>
                    <a:lnTo>
                      <a:pt x="1" y="2815"/>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31"/>
              <p:cNvSpPr/>
              <p:nvPr/>
            </p:nvSpPr>
            <p:spPr>
              <a:xfrm>
                <a:off x="-653357" y="-3818725"/>
                <a:ext cx="391761" cy="361464"/>
              </a:xfrm>
              <a:custGeom>
                <a:avLst/>
                <a:gdLst/>
                <a:ahLst/>
                <a:cxnLst/>
                <a:rect l="l" t="t" r="r" b="b"/>
                <a:pathLst>
                  <a:path w="11547" h="10654" extrusionOk="0">
                    <a:moveTo>
                      <a:pt x="913" y="1"/>
                    </a:moveTo>
                    <a:lnTo>
                      <a:pt x="761" y="20"/>
                    </a:lnTo>
                    <a:lnTo>
                      <a:pt x="666" y="77"/>
                    </a:lnTo>
                    <a:lnTo>
                      <a:pt x="514" y="172"/>
                    </a:lnTo>
                    <a:lnTo>
                      <a:pt x="286" y="343"/>
                    </a:lnTo>
                    <a:lnTo>
                      <a:pt x="171" y="438"/>
                    </a:lnTo>
                    <a:lnTo>
                      <a:pt x="76" y="533"/>
                    </a:lnTo>
                    <a:lnTo>
                      <a:pt x="0" y="628"/>
                    </a:lnTo>
                    <a:lnTo>
                      <a:pt x="0" y="685"/>
                    </a:lnTo>
                    <a:lnTo>
                      <a:pt x="0" y="723"/>
                    </a:lnTo>
                    <a:lnTo>
                      <a:pt x="19" y="914"/>
                    </a:lnTo>
                    <a:lnTo>
                      <a:pt x="95" y="1123"/>
                    </a:lnTo>
                    <a:lnTo>
                      <a:pt x="171" y="1332"/>
                    </a:lnTo>
                    <a:lnTo>
                      <a:pt x="286" y="1579"/>
                    </a:lnTo>
                    <a:lnTo>
                      <a:pt x="552" y="2112"/>
                    </a:lnTo>
                    <a:lnTo>
                      <a:pt x="875" y="2702"/>
                    </a:lnTo>
                    <a:lnTo>
                      <a:pt x="1275" y="3330"/>
                    </a:lnTo>
                    <a:lnTo>
                      <a:pt x="1712" y="3995"/>
                    </a:lnTo>
                    <a:lnTo>
                      <a:pt x="2169" y="4661"/>
                    </a:lnTo>
                    <a:lnTo>
                      <a:pt x="2663" y="5365"/>
                    </a:lnTo>
                    <a:lnTo>
                      <a:pt x="3672" y="6735"/>
                    </a:lnTo>
                    <a:lnTo>
                      <a:pt x="4642" y="8028"/>
                    </a:lnTo>
                    <a:lnTo>
                      <a:pt x="5460" y="9150"/>
                    </a:lnTo>
                    <a:lnTo>
                      <a:pt x="5802" y="9607"/>
                    </a:lnTo>
                    <a:lnTo>
                      <a:pt x="6068" y="10006"/>
                    </a:lnTo>
                    <a:lnTo>
                      <a:pt x="6144" y="10101"/>
                    </a:lnTo>
                    <a:lnTo>
                      <a:pt x="6240" y="10197"/>
                    </a:lnTo>
                    <a:lnTo>
                      <a:pt x="6354" y="10273"/>
                    </a:lnTo>
                    <a:lnTo>
                      <a:pt x="6468" y="10311"/>
                    </a:lnTo>
                    <a:lnTo>
                      <a:pt x="6582" y="10349"/>
                    </a:lnTo>
                    <a:lnTo>
                      <a:pt x="6715" y="10368"/>
                    </a:lnTo>
                    <a:lnTo>
                      <a:pt x="6848" y="10349"/>
                    </a:lnTo>
                    <a:lnTo>
                      <a:pt x="6962" y="10311"/>
                    </a:lnTo>
                    <a:lnTo>
                      <a:pt x="7210" y="10235"/>
                    </a:lnTo>
                    <a:lnTo>
                      <a:pt x="7495" y="10178"/>
                    </a:lnTo>
                    <a:lnTo>
                      <a:pt x="7799" y="10140"/>
                    </a:lnTo>
                    <a:lnTo>
                      <a:pt x="8123" y="10140"/>
                    </a:lnTo>
                    <a:lnTo>
                      <a:pt x="8275" y="10159"/>
                    </a:lnTo>
                    <a:lnTo>
                      <a:pt x="8446" y="10178"/>
                    </a:lnTo>
                    <a:lnTo>
                      <a:pt x="8617" y="10216"/>
                    </a:lnTo>
                    <a:lnTo>
                      <a:pt x="8788" y="10273"/>
                    </a:lnTo>
                    <a:lnTo>
                      <a:pt x="8960" y="10349"/>
                    </a:lnTo>
                    <a:lnTo>
                      <a:pt x="9150" y="10425"/>
                    </a:lnTo>
                    <a:lnTo>
                      <a:pt x="9321" y="10539"/>
                    </a:lnTo>
                    <a:lnTo>
                      <a:pt x="9473" y="10653"/>
                    </a:lnTo>
                    <a:lnTo>
                      <a:pt x="11528" y="8656"/>
                    </a:lnTo>
                    <a:lnTo>
                      <a:pt x="11471" y="8447"/>
                    </a:lnTo>
                    <a:lnTo>
                      <a:pt x="11395" y="8218"/>
                    </a:lnTo>
                    <a:lnTo>
                      <a:pt x="11337" y="7933"/>
                    </a:lnTo>
                    <a:lnTo>
                      <a:pt x="11299" y="7571"/>
                    </a:lnTo>
                    <a:lnTo>
                      <a:pt x="11299" y="7381"/>
                    </a:lnTo>
                    <a:lnTo>
                      <a:pt x="11299" y="7191"/>
                    </a:lnTo>
                    <a:lnTo>
                      <a:pt x="11318" y="6982"/>
                    </a:lnTo>
                    <a:lnTo>
                      <a:pt x="11357" y="6773"/>
                    </a:lnTo>
                    <a:lnTo>
                      <a:pt x="11414" y="6563"/>
                    </a:lnTo>
                    <a:lnTo>
                      <a:pt x="11490" y="6335"/>
                    </a:lnTo>
                    <a:lnTo>
                      <a:pt x="11528" y="6202"/>
                    </a:lnTo>
                    <a:lnTo>
                      <a:pt x="11547" y="6069"/>
                    </a:lnTo>
                    <a:lnTo>
                      <a:pt x="11547" y="5936"/>
                    </a:lnTo>
                    <a:lnTo>
                      <a:pt x="11509" y="5802"/>
                    </a:lnTo>
                    <a:lnTo>
                      <a:pt x="11471" y="5688"/>
                    </a:lnTo>
                    <a:lnTo>
                      <a:pt x="11395" y="5574"/>
                    </a:lnTo>
                    <a:lnTo>
                      <a:pt x="11318" y="5460"/>
                    </a:lnTo>
                    <a:lnTo>
                      <a:pt x="11204" y="5384"/>
                    </a:lnTo>
                    <a:lnTo>
                      <a:pt x="10177" y="4699"/>
                    </a:lnTo>
                    <a:lnTo>
                      <a:pt x="8788" y="3843"/>
                    </a:lnTo>
                    <a:lnTo>
                      <a:pt x="7172" y="2873"/>
                    </a:lnTo>
                    <a:lnTo>
                      <a:pt x="6316" y="2397"/>
                    </a:lnTo>
                    <a:lnTo>
                      <a:pt x="5460" y="1922"/>
                    </a:lnTo>
                    <a:lnTo>
                      <a:pt x="4623" y="1465"/>
                    </a:lnTo>
                    <a:lnTo>
                      <a:pt x="3824" y="1066"/>
                    </a:lnTo>
                    <a:lnTo>
                      <a:pt x="3082" y="704"/>
                    </a:lnTo>
                    <a:lnTo>
                      <a:pt x="2397" y="400"/>
                    </a:lnTo>
                    <a:lnTo>
                      <a:pt x="1788" y="172"/>
                    </a:lnTo>
                    <a:lnTo>
                      <a:pt x="1522" y="96"/>
                    </a:lnTo>
                    <a:lnTo>
                      <a:pt x="1294" y="39"/>
                    </a:lnTo>
                    <a:lnTo>
                      <a:pt x="10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31"/>
              <p:cNvSpPr/>
              <p:nvPr/>
            </p:nvSpPr>
            <p:spPr>
              <a:xfrm>
                <a:off x="-657225" y="-3796130"/>
                <a:ext cx="364653" cy="373067"/>
              </a:xfrm>
              <a:custGeom>
                <a:avLst/>
                <a:gdLst/>
                <a:ahLst/>
                <a:cxnLst/>
                <a:rect l="l" t="t" r="r" b="b"/>
                <a:pathLst>
                  <a:path w="10748" h="10996" extrusionOk="0">
                    <a:moveTo>
                      <a:pt x="342" y="0"/>
                    </a:moveTo>
                    <a:lnTo>
                      <a:pt x="209" y="19"/>
                    </a:lnTo>
                    <a:lnTo>
                      <a:pt x="114" y="57"/>
                    </a:lnTo>
                    <a:lnTo>
                      <a:pt x="76" y="96"/>
                    </a:lnTo>
                    <a:lnTo>
                      <a:pt x="38" y="153"/>
                    </a:lnTo>
                    <a:lnTo>
                      <a:pt x="0" y="267"/>
                    </a:lnTo>
                    <a:lnTo>
                      <a:pt x="0" y="419"/>
                    </a:lnTo>
                    <a:lnTo>
                      <a:pt x="19" y="609"/>
                    </a:lnTo>
                    <a:lnTo>
                      <a:pt x="57" y="837"/>
                    </a:lnTo>
                    <a:lnTo>
                      <a:pt x="133" y="1085"/>
                    </a:lnTo>
                    <a:lnTo>
                      <a:pt x="228" y="1351"/>
                    </a:lnTo>
                    <a:lnTo>
                      <a:pt x="342" y="1655"/>
                    </a:lnTo>
                    <a:lnTo>
                      <a:pt x="628" y="2302"/>
                    </a:lnTo>
                    <a:lnTo>
                      <a:pt x="989" y="3044"/>
                    </a:lnTo>
                    <a:lnTo>
                      <a:pt x="1389" y="3805"/>
                    </a:lnTo>
                    <a:lnTo>
                      <a:pt x="1826" y="4623"/>
                    </a:lnTo>
                    <a:lnTo>
                      <a:pt x="2302" y="5441"/>
                    </a:lnTo>
                    <a:lnTo>
                      <a:pt x="2796" y="6278"/>
                    </a:lnTo>
                    <a:lnTo>
                      <a:pt x="3747" y="7857"/>
                    </a:lnTo>
                    <a:lnTo>
                      <a:pt x="4603" y="9226"/>
                    </a:lnTo>
                    <a:lnTo>
                      <a:pt x="5250" y="10234"/>
                    </a:lnTo>
                    <a:lnTo>
                      <a:pt x="5345" y="10330"/>
                    </a:lnTo>
                    <a:lnTo>
                      <a:pt x="5440" y="10425"/>
                    </a:lnTo>
                    <a:lnTo>
                      <a:pt x="5536" y="10501"/>
                    </a:lnTo>
                    <a:lnTo>
                      <a:pt x="5650" y="10558"/>
                    </a:lnTo>
                    <a:lnTo>
                      <a:pt x="5783" y="10577"/>
                    </a:lnTo>
                    <a:lnTo>
                      <a:pt x="5897" y="10596"/>
                    </a:lnTo>
                    <a:lnTo>
                      <a:pt x="6030" y="10577"/>
                    </a:lnTo>
                    <a:lnTo>
                      <a:pt x="6163" y="10558"/>
                    </a:lnTo>
                    <a:lnTo>
                      <a:pt x="6411" y="10482"/>
                    </a:lnTo>
                    <a:lnTo>
                      <a:pt x="6658" y="10425"/>
                    </a:lnTo>
                    <a:lnTo>
                      <a:pt x="6943" y="10406"/>
                    </a:lnTo>
                    <a:lnTo>
                      <a:pt x="7248" y="10425"/>
                    </a:lnTo>
                    <a:lnTo>
                      <a:pt x="7419" y="10444"/>
                    </a:lnTo>
                    <a:lnTo>
                      <a:pt x="7571" y="10482"/>
                    </a:lnTo>
                    <a:lnTo>
                      <a:pt x="7723" y="10539"/>
                    </a:lnTo>
                    <a:lnTo>
                      <a:pt x="7894" y="10596"/>
                    </a:lnTo>
                    <a:lnTo>
                      <a:pt x="8066" y="10672"/>
                    </a:lnTo>
                    <a:lnTo>
                      <a:pt x="8237" y="10767"/>
                    </a:lnTo>
                    <a:lnTo>
                      <a:pt x="8389" y="10881"/>
                    </a:lnTo>
                    <a:lnTo>
                      <a:pt x="8560" y="10995"/>
                    </a:lnTo>
                    <a:lnTo>
                      <a:pt x="10729" y="8884"/>
                    </a:lnTo>
                    <a:lnTo>
                      <a:pt x="10653" y="8694"/>
                    </a:lnTo>
                    <a:lnTo>
                      <a:pt x="10595" y="8446"/>
                    </a:lnTo>
                    <a:lnTo>
                      <a:pt x="10538" y="8161"/>
                    </a:lnTo>
                    <a:lnTo>
                      <a:pt x="10500" y="7800"/>
                    </a:lnTo>
                    <a:lnTo>
                      <a:pt x="10481" y="7609"/>
                    </a:lnTo>
                    <a:lnTo>
                      <a:pt x="10500" y="7419"/>
                    </a:lnTo>
                    <a:lnTo>
                      <a:pt x="10519" y="7210"/>
                    </a:lnTo>
                    <a:lnTo>
                      <a:pt x="10557" y="7001"/>
                    </a:lnTo>
                    <a:lnTo>
                      <a:pt x="10595" y="6791"/>
                    </a:lnTo>
                    <a:lnTo>
                      <a:pt x="10672" y="6582"/>
                    </a:lnTo>
                    <a:lnTo>
                      <a:pt x="10729" y="6449"/>
                    </a:lnTo>
                    <a:lnTo>
                      <a:pt x="10748" y="6297"/>
                    </a:lnTo>
                    <a:lnTo>
                      <a:pt x="10729" y="6164"/>
                    </a:lnTo>
                    <a:lnTo>
                      <a:pt x="10710" y="6030"/>
                    </a:lnTo>
                    <a:lnTo>
                      <a:pt x="10672" y="5916"/>
                    </a:lnTo>
                    <a:lnTo>
                      <a:pt x="10595" y="5802"/>
                    </a:lnTo>
                    <a:lnTo>
                      <a:pt x="10500" y="5688"/>
                    </a:lnTo>
                    <a:lnTo>
                      <a:pt x="10405" y="5612"/>
                    </a:lnTo>
                    <a:lnTo>
                      <a:pt x="9378" y="4927"/>
                    </a:lnTo>
                    <a:lnTo>
                      <a:pt x="8008" y="4033"/>
                    </a:lnTo>
                    <a:lnTo>
                      <a:pt x="6430" y="3025"/>
                    </a:lnTo>
                    <a:lnTo>
                      <a:pt x="5612" y="2530"/>
                    </a:lnTo>
                    <a:lnTo>
                      <a:pt x="4775" y="2036"/>
                    </a:lnTo>
                    <a:lnTo>
                      <a:pt x="3976" y="1560"/>
                    </a:lnTo>
                    <a:lnTo>
                      <a:pt x="3196" y="1123"/>
                    </a:lnTo>
                    <a:lnTo>
                      <a:pt x="2454" y="742"/>
                    </a:lnTo>
                    <a:lnTo>
                      <a:pt x="1788" y="419"/>
                    </a:lnTo>
                    <a:lnTo>
                      <a:pt x="1198" y="191"/>
                    </a:lnTo>
                    <a:lnTo>
                      <a:pt x="951" y="96"/>
                    </a:lnTo>
                    <a:lnTo>
                      <a:pt x="723" y="38"/>
                    </a:lnTo>
                    <a:lnTo>
                      <a:pt x="5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31"/>
              <p:cNvSpPr/>
              <p:nvPr/>
            </p:nvSpPr>
            <p:spPr>
              <a:xfrm>
                <a:off x="-473952" y="-3543137"/>
                <a:ext cx="54250" cy="53572"/>
              </a:xfrm>
              <a:custGeom>
                <a:avLst/>
                <a:gdLst/>
                <a:ahLst/>
                <a:cxnLst/>
                <a:rect l="l" t="t" r="r" b="b"/>
                <a:pathLst>
                  <a:path w="1599" h="1579" extrusionOk="0">
                    <a:moveTo>
                      <a:pt x="666" y="0"/>
                    </a:moveTo>
                    <a:lnTo>
                      <a:pt x="514" y="38"/>
                    </a:lnTo>
                    <a:lnTo>
                      <a:pt x="362" y="114"/>
                    </a:lnTo>
                    <a:lnTo>
                      <a:pt x="248" y="209"/>
                    </a:lnTo>
                    <a:lnTo>
                      <a:pt x="134" y="343"/>
                    </a:lnTo>
                    <a:lnTo>
                      <a:pt x="57" y="476"/>
                    </a:lnTo>
                    <a:lnTo>
                      <a:pt x="19" y="628"/>
                    </a:lnTo>
                    <a:lnTo>
                      <a:pt x="0" y="780"/>
                    </a:lnTo>
                    <a:lnTo>
                      <a:pt x="19" y="932"/>
                    </a:lnTo>
                    <a:lnTo>
                      <a:pt x="57" y="1084"/>
                    </a:lnTo>
                    <a:lnTo>
                      <a:pt x="134" y="1218"/>
                    </a:lnTo>
                    <a:lnTo>
                      <a:pt x="229" y="1351"/>
                    </a:lnTo>
                    <a:lnTo>
                      <a:pt x="362" y="1446"/>
                    </a:lnTo>
                    <a:lnTo>
                      <a:pt x="495" y="1522"/>
                    </a:lnTo>
                    <a:lnTo>
                      <a:pt x="647" y="1560"/>
                    </a:lnTo>
                    <a:lnTo>
                      <a:pt x="799" y="1579"/>
                    </a:lnTo>
                    <a:lnTo>
                      <a:pt x="952" y="1579"/>
                    </a:lnTo>
                    <a:lnTo>
                      <a:pt x="1085" y="1522"/>
                    </a:lnTo>
                    <a:lnTo>
                      <a:pt x="1237" y="1465"/>
                    </a:lnTo>
                    <a:lnTo>
                      <a:pt x="1351" y="1351"/>
                    </a:lnTo>
                    <a:lnTo>
                      <a:pt x="1465" y="1237"/>
                    </a:lnTo>
                    <a:lnTo>
                      <a:pt x="1541" y="1103"/>
                    </a:lnTo>
                    <a:lnTo>
                      <a:pt x="1579" y="951"/>
                    </a:lnTo>
                    <a:lnTo>
                      <a:pt x="1598" y="799"/>
                    </a:lnTo>
                    <a:lnTo>
                      <a:pt x="1579" y="647"/>
                    </a:lnTo>
                    <a:lnTo>
                      <a:pt x="1541" y="495"/>
                    </a:lnTo>
                    <a:lnTo>
                      <a:pt x="1465" y="362"/>
                    </a:lnTo>
                    <a:lnTo>
                      <a:pt x="1370" y="228"/>
                    </a:lnTo>
                    <a:lnTo>
                      <a:pt x="1256" y="133"/>
                    </a:lnTo>
                    <a:lnTo>
                      <a:pt x="1104" y="57"/>
                    </a:lnTo>
                    <a:lnTo>
                      <a:pt x="9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31"/>
              <p:cNvSpPr/>
              <p:nvPr/>
            </p:nvSpPr>
            <p:spPr>
              <a:xfrm>
                <a:off x="-526878" y="-3625105"/>
                <a:ext cx="54250" cy="54250"/>
              </a:xfrm>
              <a:custGeom>
                <a:avLst/>
                <a:gdLst/>
                <a:ahLst/>
                <a:cxnLst/>
                <a:rect l="l" t="t" r="r" b="b"/>
                <a:pathLst>
                  <a:path w="1599" h="1599" extrusionOk="0">
                    <a:moveTo>
                      <a:pt x="800" y="0"/>
                    </a:moveTo>
                    <a:lnTo>
                      <a:pt x="647" y="19"/>
                    </a:lnTo>
                    <a:lnTo>
                      <a:pt x="495" y="57"/>
                    </a:lnTo>
                    <a:lnTo>
                      <a:pt x="362" y="133"/>
                    </a:lnTo>
                    <a:lnTo>
                      <a:pt x="248" y="229"/>
                    </a:lnTo>
                    <a:lnTo>
                      <a:pt x="134" y="362"/>
                    </a:lnTo>
                    <a:lnTo>
                      <a:pt x="58" y="495"/>
                    </a:lnTo>
                    <a:lnTo>
                      <a:pt x="20" y="647"/>
                    </a:lnTo>
                    <a:lnTo>
                      <a:pt x="1" y="799"/>
                    </a:lnTo>
                    <a:lnTo>
                      <a:pt x="20" y="951"/>
                    </a:lnTo>
                    <a:lnTo>
                      <a:pt x="58" y="1085"/>
                    </a:lnTo>
                    <a:lnTo>
                      <a:pt x="134" y="1237"/>
                    </a:lnTo>
                    <a:lnTo>
                      <a:pt x="229" y="1351"/>
                    </a:lnTo>
                    <a:lnTo>
                      <a:pt x="343" y="1465"/>
                    </a:lnTo>
                    <a:lnTo>
                      <a:pt x="495" y="1541"/>
                    </a:lnTo>
                    <a:lnTo>
                      <a:pt x="628" y="1579"/>
                    </a:lnTo>
                    <a:lnTo>
                      <a:pt x="780" y="1598"/>
                    </a:lnTo>
                    <a:lnTo>
                      <a:pt x="933" y="1579"/>
                    </a:lnTo>
                    <a:lnTo>
                      <a:pt x="1085" y="1541"/>
                    </a:lnTo>
                    <a:lnTo>
                      <a:pt x="1218" y="1465"/>
                    </a:lnTo>
                    <a:lnTo>
                      <a:pt x="1351" y="1370"/>
                    </a:lnTo>
                    <a:lnTo>
                      <a:pt x="1446" y="1256"/>
                    </a:lnTo>
                    <a:lnTo>
                      <a:pt x="1522" y="1104"/>
                    </a:lnTo>
                    <a:lnTo>
                      <a:pt x="1579" y="970"/>
                    </a:lnTo>
                    <a:lnTo>
                      <a:pt x="1598" y="818"/>
                    </a:lnTo>
                    <a:lnTo>
                      <a:pt x="1579" y="666"/>
                    </a:lnTo>
                    <a:lnTo>
                      <a:pt x="1541" y="514"/>
                    </a:lnTo>
                    <a:lnTo>
                      <a:pt x="1465" y="381"/>
                    </a:lnTo>
                    <a:lnTo>
                      <a:pt x="1370" y="248"/>
                    </a:lnTo>
                    <a:lnTo>
                      <a:pt x="1237" y="133"/>
                    </a:lnTo>
                    <a:lnTo>
                      <a:pt x="1104" y="76"/>
                    </a:lnTo>
                    <a:lnTo>
                      <a:pt x="952" y="19"/>
                    </a:lnTo>
                    <a:lnTo>
                      <a:pt x="8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31"/>
              <p:cNvSpPr/>
              <p:nvPr/>
            </p:nvSpPr>
            <p:spPr>
              <a:xfrm>
                <a:off x="-582382" y="-3711584"/>
                <a:ext cx="54250" cy="54250"/>
              </a:xfrm>
              <a:custGeom>
                <a:avLst/>
                <a:gdLst/>
                <a:ahLst/>
                <a:cxnLst/>
                <a:rect l="l" t="t" r="r" b="b"/>
                <a:pathLst>
                  <a:path w="1599" h="1599" extrusionOk="0">
                    <a:moveTo>
                      <a:pt x="800" y="0"/>
                    </a:moveTo>
                    <a:lnTo>
                      <a:pt x="647" y="19"/>
                    </a:lnTo>
                    <a:lnTo>
                      <a:pt x="495" y="57"/>
                    </a:lnTo>
                    <a:lnTo>
                      <a:pt x="362" y="133"/>
                    </a:lnTo>
                    <a:lnTo>
                      <a:pt x="229" y="229"/>
                    </a:lnTo>
                    <a:lnTo>
                      <a:pt x="134" y="362"/>
                    </a:lnTo>
                    <a:lnTo>
                      <a:pt x="58" y="495"/>
                    </a:lnTo>
                    <a:lnTo>
                      <a:pt x="20" y="647"/>
                    </a:lnTo>
                    <a:lnTo>
                      <a:pt x="1" y="799"/>
                    </a:lnTo>
                    <a:lnTo>
                      <a:pt x="1" y="951"/>
                    </a:lnTo>
                    <a:lnTo>
                      <a:pt x="58" y="1085"/>
                    </a:lnTo>
                    <a:lnTo>
                      <a:pt x="115" y="1237"/>
                    </a:lnTo>
                    <a:lnTo>
                      <a:pt x="229" y="1351"/>
                    </a:lnTo>
                    <a:lnTo>
                      <a:pt x="343" y="1465"/>
                    </a:lnTo>
                    <a:lnTo>
                      <a:pt x="476" y="1541"/>
                    </a:lnTo>
                    <a:lnTo>
                      <a:pt x="628" y="1579"/>
                    </a:lnTo>
                    <a:lnTo>
                      <a:pt x="781" y="1598"/>
                    </a:lnTo>
                    <a:lnTo>
                      <a:pt x="933" y="1579"/>
                    </a:lnTo>
                    <a:lnTo>
                      <a:pt x="1085" y="1541"/>
                    </a:lnTo>
                    <a:lnTo>
                      <a:pt x="1218" y="1465"/>
                    </a:lnTo>
                    <a:lnTo>
                      <a:pt x="1351" y="1370"/>
                    </a:lnTo>
                    <a:lnTo>
                      <a:pt x="1446" y="1256"/>
                    </a:lnTo>
                    <a:lnTo>
                      <a:pt x="1522" y="1104"/>
                    </a:lnTo>
                    <a:lnTo>
                      <a:pt x="1580" y="970"/>
                    </a:lnTo>
                    <a:lnTo>
                      <a:pt x="1599" y="818"/>
                    </a:lnTo>
                    <a:lnTo>
                      <a:pt x="1580" y="666"/>
                    </a:lnTo>
                    <a:lnTo>
                      <a:pt x="1541" y="514"/>
                    </a:lnTo>
                    <a:lnTo>
                      <a:pt x="1465" y="381"/>
                    </a:lnTo>
                    <a:lnTo>
                      <a:pt x="1370" y="248"/>
                    </a:lnTo>
                    <a:lnTo>
                      <a:pt x="1237" y="133"/>
                    </a:lnTo>
                    <a:lnTo>
                      <a:pt x="1104" y="76"/>
                    </a:lnTo>
                    <a:lnTo>
                      <a:pt x="952" y="19"/>
                    </a:lnTo>
                    <a:lnTo>
                      <a:pt x="8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31"/>
              <p:cNvSpPr/>
              <p:nvPr/>
            </p:nvSpPr>
            <p:spPr>
              <a:xfrm>
                <a:off x="504433" y="-2649301"/>
                <a:ext cx="194913" cy="371099"/>
              </a:xfrm>
              <a:custGeom>
                <a:avLst/>
                <a:gdLst/>
                <a:ahLst/>
                <a:cxnLst/>
                <a:rect l="l" t="t" r="r" b="b"/>
                <a:pathLst>
                  <a:path w="5745" h="10938" extrusionOk="0">
                    <a:moveTo>
                      <a:pt x="2739" y="0"/>
                    </a:moveTo>
                    <a:lnTo>
                      <a:pt x="2587" y="19"/>
                    </a:lnTo>
                    <a:lnTo>
                      <a:pt x="2435" y="57"/>
                    </a:lnTo>
                    <a:lnTo>
                      <a:pt x="2302" y="114"/>
                    </a:lnTo>
                    <a:lnTo>
                      <a:pt x="2169" y="171"/>
                    </a:lnTo>
                    <a:lnTo>
                      <a:pt x="2017" y="247"/>
                    </a:lnTo>
                    <a:lnTo>
                      <a:pt x="1883" y="323"/>
                    </a:lnTo>
                    <a:lnTo>
                      <a:pt x="1769" y="419"/>
                    </a:lnTo>
                    <a:lnTo>
                      <a:pt x="1503" y="666"/>
                    </a:lnTo>
                    <a:lnTo>
                      <a:pt x="1275" y="932"/>
                    </a:lnTo>
                    <a:lnTo>
                      <a:pt x="1046" y="1256"/>
                    </a:lnTo>
                    <a:lnTo>
                      <a:pt x="856" y="1598"/>
                    </a:lnTo>
                    <a:lnTo>
                      <a:pt x="666" y="1978"/>
                    </a:lnTo>
                    <a:lnTo>
                      <a:pt x="495" y="2416"/>
                    </a:lnTo>
                    <a:lnTo>
                      <a:pt x="362" y="2853"/>
                    </a:lnTo>
                    <a:lnTo>
                      <a:pt x="228" y="3329"/>
                    </a:lnTo>
                    <a:lnTo>
                      <a:pt x="133" y="3843"/>
                    </a:lnTo>
                    <a:lnTo>
                      <a:pt x="57" y="4356"/>
                    </a:lnTo>
                    <a:lnTo>
                      <a:pt x="19" y="4908"/>
                    </a:lnTo>
                    <a:lnTo>
                      <a:pt x="0" y="5459"/>
                    </a:lnTo>
                    <a:lnTo>
                      <a:pt x="19" y="6030"/>
                    </a:lnTo>
                    <a:lnTo>
                      <a:pt x="57" y="6563"/>
                    </a:lnTo>
                    <a:lnTo>
                      <a:pt x="133" y="7095"/>
                    </a:lnTo>
                    <a:lnTo>
                      <a:pt x="228" y="7590"/>
                    </a:lnTo>
                    <a:lnTo>
                      <a:pt x="362" y="8066"/>
                    </a:lnTo>
                    <a:lnTo>
                      <a:pt x="495" y="8522"/>
                    </a:lnTo>
                    <a:lnTo>
                      <a:pt x="666" y="8941"/>
                    </a:lnTo>
                    <a:lnTo>
                      <a:pt x="856" y="9321"/>
                    </a:lnTo>
                    <a:lnTo>
                      <a:pt x="1046" y="9682"/>
                    </a:lnTo>
                    <a:lnTo>
                      <a:pt x="1275" y="10006"/>
                    </a:lnTo>
                    <a:lnTo>
                      <a:pt x="1503" y="10272"/>
                    </a:lnTo>
                    <a:lnTo>
                      <a:pt x="1769" y="10500"/>
                    </a:lnTo>
                    <a:lnTo>
                      <a:pt x="1883" y="10596"/>
                    </a:lnTo>
                    <a:lnTo>
                      <a:pt x="2017" y="10691"/>
                    </a:lnTo>
                    <a:lnTo>
                      <a:pt x="2169" y="10767"/>
                    </a:lnTo>
                    <a:lnTo>
                      <a:pt x="2302" y="10824"/>
                    </a:lnTo>
                    <a:lnTo>
                      <a:pt x="2435" y="10862"/>
                    </a:lnTo>
                    <a:lnTo>
                      <a:pt x="2587" y="10900"/>
                    </a:lnTo>
                    <a:lnTo>
                      <a:pt x="2739" y="10919"/>
                    </a:lnTo>
                    <a:lnTo>
                      <a:pt x="2873" y="10938"/>
                    </a:lnTo>
                    <a:lnTo>
                      <a:pt x="3025" y="10919"/>
                    </a:lnTo>
                    <a:lnTo>
                      <a:pt x="3177" y="10900"/>
                    </a:lnTo>
                    <a:lnTo>
                      <a:pt x="3310" y="10862"/>
                    </a:lnTo>
                    <a:lnTo>
                      <a:pt x="3462" y="10824"/>
                    </a:lnTo>
                    <a:lnTo>
                      <a:pt x="3595" y="10767"/>
                    </a:lnTo>
                    <a:lnTo>
                      <a:pt x="3729" y="10691"/>
                    </a:lnTo>
                    <a:lnTo>
                      <a:pt x="3862" y="10596"/>
                    </a:lnTo>
                    <a:lnTo>
                      <a:pt x="3995" y="10500"/>
                    </a:lnTo>
                    <a:lnTo>
                      <a:pt x="4242" y="10272"/>
                    </a:lnTo>
                    <a:lnTo>
                      <a:pt x="4489" y="10006"/>
                    </a:lnTo>
                    <a:lnTo>
                      <a:pt x="4699" y="9682"/>
                    </a:lnTo>
                    <a:lnTo>
                      <a:pt x="4908" y="9321"/>
                    </a:lnTo>
                    <a:lnTo>
                      <a:pt x="5098" y="8941"/>
                    </a:lnTo>
                    <a:lnTo>
                      <a:pt x="5269" y="8522"/>
                    </a:lnTo>
                    <a:lnTo>
                      <a:pt x="5402" y="8066"/>
                    </a:lnTo>
                    <a:lnTo>
                      <a:pt x="5536" y="7590"/>
                    </a:lnTo>
                    <a:lnTo>
                      <a:pt x="5631" y="7095"/>
                    </a:lnTo>
                    <a:lnTo>
                      <a:pt x="5688" y="6563"/>
                    </a:lnTo>
                    <a:lnTo>
                      <a:pt x="5745" y="6030"/>
                    </a:lnTo>
                    <a:lnTo>
                      <a:pt x="5745" y="5459"/>
                    </a:lnTo>
                    <a:lnTo>
                      <a:pt x="5745" y="4908"/>
                    </a:lnTo>
                    <a:lnTo>
                      <a:pt x="5688" y="4356"/>
                    </a:lnTo>
                    <a:lnTo>
                      <a:pt x="5631" y="3843"/>
                    </a:lnTo>
                    <a:lnTo>
                      <a:pt x="5536" y="3329"/>
                    </a:lnTo>
                    <a:lnTo>
                      <a:pt x="5402" y="2853"/>
                    </a:lnTo>
                    <a:lnTo>
                      <a:pt x="5269" y="2416"/>
                    </a:lnTo>
                    <a:lnTo>
                      <a:pt x="5098" y="1978"/>
                    </a:lnTo>
                    <a:lnTo>
                      <a:pt x="4908" y="1598"/>
                    </a:lnTo>
                    <a:lnTo>
                      <a:pt x="4699" y="1256"/>
                    </a:lnTo>
                    <a:lnTo>
                      <a:pt x="4489" y="932"/>
                    </a:lnTo>
                    <a:lnTo>
                      <a:pt x="4242" y="666"/>
                    </a:lnTo>
                    <a:lnTo>
                      <a:pt x="3995" y="419"/>
                    </a:lnTo>
                    <a:lnTo>
                      <a:pt x="3862" y="323"/>
                    </a:lnTo>
                    <a:lnTo>
                      <a:pt x="3729" y="247"/>
                    </a:lnTo>
                    <a:lnTo>
                      <a:pt x="3595" y="171"/>
                    </a:lnTo>
                    <a:lnTo>
                      <a:pt x="3462" y="114"/>
                    </a:lnTo>
                    <a:lnTo>
                      <a:pt x="3310" y="57"/>
                    </a:lnTo>
                    <a:lnTo>
                      <a:pt x="3177" y="19"/>
                    </a:lnTo>
                    <a:lnTo>
                      <a:pt x="3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1"/>
              <p:cNvSpPr/>
              <p:nvPr/>
            </p:nvSpPr>
            <p:spPr>
              <a:xfrm>
                <a:off x="552813" y="-2598988"/>
                <a:ext cx="94929" cy="188501"/>
              </a:xfrm>
              <a:custGeom>
                <a:avLst/>
                <a:gdLst/>
                <a:ahLst/>
                <a:cxnLst/>
                <a:rect l="l" t="t" r="r" b="b"/>
                <a:pathLst>
                  <a:path w="2798" h="5556" extrusionOk="0">
                    <a:moveTo>
                      <a:pt x="1447" y="1"/>
                    </a:moveTo>
                    <a:lnTo>
                      <a:pt x="1313" y="20"/>
                    </a:lnTo>
                    <a:lnTo>
                      <a:pt x="1161" y="58"/>
                    </a:lnTo>
                    <a:lnTo>
                      <a:pt x="1028" y="134"/>
                    </a:lnTo>
                    <a:lnTo>
                      <a:pt x="895" y="229"/>
                    </a:lnTo>
                    <a:lnTo>
                      <a:pt x="762" y="343"/>
                    </a:lnTo>
                    <a:lnTo>
                      <a:pt x="648" y="476"/>
                    </a:lnTo>
                    <a:lnTo>
                      <a:pt x="533" y="648"/>
                    </a:lnTo>
                    <a:lnTo>
                      <a:pt x="419" y="819"/>
                    </a:lnTo>
                    <a:lnTo>
                      <a:pt x="324" y="1009"/>
                    </a:lnTo>
                    <a:lnTo>
                      <a:pt x="248" y="1237"/>
                    </a:lnTo>
                    <a:lnTo>
                      <a:pt x="172" y="1466"/>
                    </a:lnTo>
                    <a:lnTo>
                      <a:pt x="115" y="1694"/>
                    </a:lnTo>
                    <a:lnTo>
                      <a:pt x="58" y="1960"/>
                    </a:lnTo>
                    <a:lnTo>
                      <a:pt x="20" y="2226"/>
                    </a:lnTo>
                    <a:lnTo>
                      <a:pt x="1" y="2493"/>
                    </a:lnTo>
                    <a:lnTo>
                      <a:pt x="1" y="2778"/>
                    </a:lnTo>
                    <a:lnTo>
                      <a:pt x="1" y="3063"/>
                    </a:lnTo>
                    <a:lnTo>
                      <a:pt x="20" y="3330"/>
                    </a:lnTo>
                    <a:lnTo>
                      <a:pt x="58" y="3596"/>
                    </a:lnTo>
                    <a:lnTo>
                      <a:pt x="115" y="3862"/>
                    </a:lnTo>
                    <a:lnTo>
                      <a:pt x="172" y="4110"/>
                    </a:lnTo>
                    <a:lnTo>
                      <a:pt x="248" y="4338"/>
                    </a:lnTo>
                    <a:lnTo>
                      <a:pt x="324" y="4547"/>
                    </a:lnTo>
                    <a:lnTo>
                      <a:pt x="419" y="4737"/>
                    </a:lnTo>
                    <a:lnTo>
                      <a:pt x="533" y="4928"/>
                    </a:lnTo>
                    <a:lnTo>
                      <a:pt x="648" y="5080"/>
                    </a:lnTo>
                    <a:lnTo>
                      <a:pt x="762" y="5213"/>
                    </a:lnTo>
                    <a:lnTo>
                      <a:pt x="895" y="5346"/>
                    </a:lnTo>
                    <a:lnTo>
                      <a:pt x="1028" y="5441"/>
                    </a:lnTo>
                    <a:lnTo>
                      <a:pt x="1161" y="5498"/>
                    </a:lnTo>
                    <a:lnTo>
                      <a:pt x="1313" y="5536"/>
                    </a:lnTo>
                    <a:lnTo>
                      <a:pt x="1447" y="5555"/>
                    </a:lnTo>
                    <a:lnTo>
                      <a:pt x="1561" y="5555"/>
                    </a:lnTo>
                    <a:lnTo>
                      <a:pt x="1675" y="5517"/>
                    </a:lnTo>
                    <a:lnTo>
                      <a:pt x="1789" y="5479"/>
                    </a:lnTo>
                    <a:lnTo>
                      <a:pt x="1884" y="5441"/>
                    </a:lnTo>
                    <a:lnTo>
                      <a:pt x="1998" y="5365"/>
                    </a:lnTo>
                    <a:lnTo>
                      <a:pt x="2093" y="5289"/>
                    </a:lnTo>
                    <a:lnTo>
                      <a:pt x="2264" y="5080"/>
                    </a:lnTo>
                    <a:lnTo>
                      <a:pt x="2436" y="4832"/>
                    </a:lnTo>
                    <a:lnTo>
                      <a:pt x="2588" y="4547"/>
                    </a:lnTo>
                    <a:lnTo>
                      <a:pt x="2702" y="4224"/>
                    </a:lnTo>
                    <a:lnTo>
                      <a:pt x="2797" y="3862"/>
                    </a:lnTo>
                    <a:lnTo>
                      <a:pt x="1447" y="2778"/>
                    </a:lnTo>
                    <a:lnTo>
                      <a:pt x="2797" y="1694"/>
                    </a:lnTo>
                    <a:lnTo>
                      <a:pt x="2702" y="1332"/>
                    </a:lnTo>
                    <a:lnTo>
                      <a:pt x="2588" y="1009"/>
                    </a:lnTo>
                    <a:lnTo>
                      <a:pt x="2436" y="724"/>
                    </a:lnTo>
                    <a:lnTo>
                      <a:pt x="2264" y="476"/>
                    </a:lnTo>
                    <a:lnTo>
                      <a:pt x="2093" y="286"/>
                    </a:lnTo>
                    <a:lnTo>
                      <a:pt x="1998" y="191"/>
                    </a:lnTo>
                    <a:lnTo>
                      <a:pt x="1884" y="134"/>
                    </a:lnTo>
                    <a:lnTo>
                      <a:pt x="1789" y="77"/>
                    </a:lnTo>
                    <a:lnTo>
                      <a:pt x="1675" y="39"/>
                    </a:lnTo>
                    <a:lnTo>
                      <a:pt x="1561" y="20"/>
                    </a:lnTo>
                    <a:lnTo>
                      <a:pt x="14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31"/>
              <p:cNvSpPr/>
              <p:nvPr/>
            </p:nvSpPr>
            <p:spPr>
              <a:xfrm>
                <a:off x="504433" y="-2464095"/>
                <a:ext cx="194913" cy="185889"/>
              </a:xfrm>
              <a:custGeom>
                <a:avLst/>
                <a:gdLst/>
                <a:ahLst/>
                <a:cxnLst/>
                <a:rect l="l" t="t" r="r" b="b"/>
                <a:pathLst>
                  <a:path w="5745" h="5479" extrusionOk="0">
                    <a:moveTo>
                      <a:pt x="0" y="0"/>
                    </a:moveTo>
                    <a:lnTo>
                      <a:pt x="19" y="571"/>
                    </a:lnTo>
                    <a:lnTo>
                      <a:pt x="57" y="1104"/>
                    </a:lnTo>
                    <a:lnTo>
                      <a:pt x="133" y="1636"/>
                    </a:lnTo>
                    <a:lnTo>
                      <a:pt x="228" y="2131"/>
                    </a:lnTo>
                    <a:lnTo>
                      <a:pt x="362" y="2607"/>
                    </a:lnTo>
                    <a:lnTo>
                      <a:pt x="495" y="3063"/>
                    </a:lnTo>
                    <a:lnTo>
                      <a:pt x="666" y="3482"/>
                    </a:lnTo>
                    <a:lnTo>
                      <a:pt x="856" y="3862"/>
                    </a:lnTo>
                    <a:lnTo>
                      <a:pt x="1046" y="4223"/>
                    </a:lnTo>
                    <a:lnTo>
                      <a:pt x="1275" y="4547"/>
                    </a:lnTo>
                    <a:lnTo>
                      <a:pt x="1503" y="4813"/>
                    </a:lnTo>
                    <a:lnTo>
                      <a:pt x="1769" y="5041"/>
                    </a:lnTo>
                    <a:lnTo>
                      <a:pt x="1883" y="5137"/>
                    </a:lnTo>
                    <a:lnTo>
                      <a:pt x="2017" y="5232"/>
                    </a:lnTo>
                    <a:lnTo>
                      <a:pt x="2169" y="5308"/>
                    </a:lnTo>
                    <a:lnTo>
                      <a:pt x="2302" y="5365"/>
                    </a:lnTo>
                    <a:lnTo>
                      <a:pt x="2435" y="5403"/>
                    </a:lnTo>
                    <a:lnTo>
                      <a:pt x="2587" y="5441"/>
                    </a:lnTo>
                    <a:lnTo>
                      <a:pt x="2739" y="5460"/>
                    </a:lnTo>
                    <a:lnTo>
                      <a:pt x="2873" y="5479"/>
                    </a:lnTo>
                    <a:lnTo>
                      <a:pt x="3025" y="5460"/>
                    </a:lnTo>
                    <a:lnTo>
                      <a:pt x="3177" y="5441"/>
                    </a:lnTo>
                    <a:lnTo>
                      <a:pt x="3310" y="5403"/>
                    </a:lnTo>
                    <a:lnTo>
                      <a:pt x="3462" y="5365"/>
                    </a:lnTo>
                    <a:lnTo>
                      <a:pt x="3595" y="5308"/>
                    </a:lnTo>
                    <a:lnTo>
                      <a:pt x="3729" y="5232"/>
                    </a:lnTo>
                    <a:lnTo>
                      <a:pt x="3862" y="5137"/>
                    </a:lnTo>
                    <a:lnTo>
                      <a:pt x="3995" y="5041"/>
                    </a:lnTo>
                    <a:lnTo>
                      <a:pt x="4242" y="4813"/>
                    </a:lnTo>
                    <a:lnTo>
                      <a:pt x="4489" y="4547"/>
                    </a:lnTo>
                    <a:lnTo>
                      <a:pt x="4699" y="4223"/>
                    </a:lnTo>
                    <a:lnTo>
                      <a:pt x="4908" y="3862"/>
                    </a:lnTo>
                    <a:lnTo>
                      <a:pt x="5098" y="3482"/>
                    </a:lnTo>
                    <a:lnTo>
                      <a:pt x="5269" y="3063"/>
                    </a:lnTo>
                    <a:lnTo>
                      <a:pt x="5402" y="2607"/>
                    </a:lnTo>
                    <a:lnTo>
                      <a:pt x="5536" y="2131"/>
                    </a:lnTo>
                    <a:lnTo>
                      <a:pt x="5631" y="1636"/>
                    </a:lnTo>
                    <a:lnTo>
                      <a:pt x="5688" y="1104"/>
                    </a:lnTo>
                    <a:lnTo>
                      <a:pt x="5745" y="571"/>
                    </a:lnTo>
                    <a:lnTo>
                      <a:pt x="57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31"/>
              <p:cNvSpPr/>
              <p:nvPr/>
            </p:nvSpPr>
            <p:spPr>
              <a:xfrm>
                <a:off x="674170" y="-2649301"/>
                <a:ext cx="194913" cy="371099"/>
              </a:xfrm>
              <a:custGeom>
                <a:avLst/>
                <a:gdLst/>
                <a:ahLst/>
                <a:cxnLst/>
                <a:rect l="l" t="t" r="r" b="b"/>
                <a:pathLst>
                  <a:path w="5745" h="10938" extrusionOk="0">
                    <a:moveTo>
                      <a:pt x="2720" y="0"/>
                    </a:moveTo>
                    <a:lnTo>
                      <a:pt x="2568" y="19"/>
                    </a:lnTo>
                    <a:lnTo>
                      <a:pt x="2435" y="57"/>
                    </a:lnTo>
                    <a:lnTo>
                      <a:pt x="2283" y="114"/>
                    </a:lnTo>
                    <a:lnTo>
                      <a:pt x="2150" y="171"/>
                    </a:lnTo>
                    <a:lnTo>
                      <a:pt x="2016" y="247"/>
                    </a:lnTo>
                    <a:lnTo>
                      <a:pt x="1883" y="323"/>
                    </a:lnTo>
                    <a:lnTo>
                      <a:pt x="1750" y="419"/>
                    </a:lnTo>
                    <a:lnTo>
                      <a:pt x="1503" y="666"/>
                    </a:lnTo>
                    <a:lnTo>
                      <a:pt x="1275" y="932"/>
                    </a:lnTo>
                    <a:lnTo>
                      <a:pt x="1046" y="1256"/>
                    </a:lnTo>
                    <a:lnTo>
                      <a:pt x="837" y="1598"/>
                    </a:lnTo>
                    <a:lnTo>
                      <a:pt x="647" y="1978"/>
                    </a:lnTo>
                    <a:lnTo>
                      <a:pt x="495" y="2416"/>
                    </a:lnTo>
                    <a:lnTo>
                      <a:pt x="342" y="2853"/>
                    </a:lnTo>
                    <a:lnTo>
                      <a:pt x="228" y="3329"/>
                    </a:lnTo>
                    <a:lnTo>
                      <a:pt x="133" y="3843"/>
                    </a:lnTo>
                    <a:lnTo>
                      <a:pt x="57" y="4356"/>
                    </a:lnTo>
                    <a:lnTo>
                      <a:pt x="19" y="4908"/>
                    </a:lnTo>
                    <a:lnTo>
                      <a:pt x="0" y="5459"/>
                    </a:lnTo>
                    <a:lnTo>
                      <a:pt x="19" y="6030"/>
                    </a:lnTo>
                    <a:lnTo>
                      <a:pt x="57" y="6563"/>
                    </a:lnTo>
                    <a:lnTo>
                      <a:pt x="133" y="7095"/>
                    </a:lnTo>
                    <a:lnTo>
                      <a:pt x="228" y="7590"/>
                    </a:lnTo>
                    <a:lnTo>
                      <a:pt x="342" y="8066"/>
                    </a:lnTo>
                    <a:lnTo>
                      <a:pt x="495" y="8522"/>
                    </a:lnTo>
                    <a:lnTo>
                      <a:pt x="647" y="8941"/>
                    </a:lnTo>
                    <a:lnTo>
                      <a:pt x="837" y="9321"/>
                    </a:lnTo>
                    <a:lnTo>
                      <a:pt x="1046" y="9682"/>
                    </a:lnTo>
                    <a:lnTo>
                      <a:pt x="1275" y="10006"/>
                    </a:lnTo>
                    <a:lnTo>
                      <a:pt x="1503" y="10272"/>
                    </a:lnTo>
                    <a:lnTo>
                      <a:pt x="1750" y="10500"/>
                    </a:lnTo>
                    <a:lnTo>
                      <a:pt x="1883" y="10596"/>
                    </a:lnTo>
                    <a:lnTo>
                      <a:pt x="2016" y="10691"/>
                    </a:lnTo>
                    <a:lnTo>
                      <a:pt x="2150" y="10767"/>
                    </a:lnTo>
                    <a:lnTo>
                      <a:pt x="2283" y="10824"/>
                    </a:lnTo>
                    <a:lnTo>
                      <a:pt x="2435" y="10862"/>
                    </a:lnTo>
                    <a:lnTo>
                      <a:pt x="2568" y="10900"/>
                    </a:lnTo>
                    <a:lnTo>
                      <a:pt x="2720" y="10919"/>
                    </a:lnTo>
                    <a:lnTo>
                      <a:pt x="2872" y="10938"/>
                    </a:lnTo>
                    <a:lnTo>
                      <a:pt x="3025" y="10919"/>
                    </a:lnTo>
                    <a:lnTo>
                      <a:pt x="3158" y="10900"/>
                    </a:lnTo>
                    <a:lnTo>
                      <a:pt x="3310" y="10862"/>
                    </a:lnTo>
                    <a:lnTo>
                      <a:pt x="3443" y="10824"/>
                    </a:lnTo>
                    <a:lnTo>
                      <a:pt x="3595" y="10767"/>
                    </a:lnTo>
                    <a:lnTo>
                      <a:pt x="3728" y="10691"/>
                    </a:lnTo>
                    <a:lnTo>
                      <a:pt x="3862" y="10596"/>
                    </a:lnTo>
                    <a:lnTo>
                      <a:pt x="3995" y="10500"/>
                    </a:lnTo>
                    <a:lnTo>
                      <a:pt x="4242" y="10272"/>
                    </a:lnTo>
                    <a:lnTo>
                      <a:pt x="4470" y="10006"/>
                    </a:lnTo>
                    <a:lnTo>
                      <a:pt x="4699" y="9682"/>
                    </a:lnTo>
                    <a:lnTo>
                      <a:pt x="4908" y="9321"/>
                    </a:lnTo>
                    <a:lnTo>
                      <a:pt x="5079" y="8941"/>
                    </a:lnTo>
                    <a:lnTo>
                      <a:pt x="5250" y="8522"/>
                    </a:lnTo>
                    <a:lnTo>
                      <a:pt x="5402" y="8066"/>
                    </a:lnTo>
                    <a:lnTo>
                      <a:pt x="5516" y="7590"/>
                    </a:lnTo>
                    <a:lnTo>
                      <a:pt x="5612" y="7095"/>
                    </a:lnTo>
                    <a:lnTo>
                      <a:pt x="5688" y="6563"/>
                    </a:lnTo>
                    <a:lnTo>
                      <a:pt x="5726" y="6030"/>
                    </a:lnTo>
                    <a:lnTo>
                      <a:pt x="5745" y="5459"/>
                    </a:lnTo>
                    <a:lnTo>
                      <a:pt x="5726" y="4908"/>
                    </a:lnTo>
                    <a:lnTo>
                      <a:pt x="5688" y="4356"/>
                    </a:lnTo>
                    <a:lnTo>
                      <a:pt x="5612" y="3843"/>
                    </a:lnTo>
                    <a:lnTo>
                      <a:pt x="5516" y="3329"/>
                    </a:lnTo>
                    <a:lnTo>
                      <a:pt x="5402" y="2853"/>
                    </a:lnTo>
                    <a:lnTo>
                      <a:pt x="5250" y="2416"/>
                    </a:lnTo>
                    <a:lnTo>
                      <a:pt x="5079" y="1978"/>
                    </a:lnTo>
                    <a:lnTo>
                      <a:pt x="4908" y="1598"/>
                    </a:lnTo>
                    <a:lnTo>
                      <a:pt x="4699" y="1256"/>
                    </a:lnTo>
                    <a:lnTo>
                      <a:pt x="4470" y="932"/>
                    </a:lnTo>
                    <a:lnTo>
                      <a:pt x="4242" y="666"/>
                    </a:lnTo>
                    <a:lnTo>
                      <a:pt x="3995" y="419"/>
                    </a:lnTo>
                    <a:lnTo>
                      <a:pt x="3862" y="323"/>
                    </a:lnTo>
                    <a:lnTo>
                      <a:pt x="3728" y="247"/>
                    </a:lnTo>
                    <a:lnTo>
                      <a:pt x="3595" y="171"/>
                    </a:lnTo>
                    <a:lnTo>
                      <a:pt x="3443" y="114"/>
                    </a:lnTo>
                    <a:lnTo>
                      <a:pt x="3310" y="57"/>
                    </a:lnTo>
                    <a:lnTo>
                      <a:pt x="3158" y="19"/>
                    </a:lnTo>
                    <a:lnTo>
                      <a:pt x="3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1"/>
              <p:cNvSpPr/>
              <p:nvPr/>
            </p:nvSpPr>
            <p:spPr>
              <a:xfrm>
                <a:off x="504433" y="-2464095"/>
                <a:ext cx="194913" cy="185889"/>
              </a:xfrm>
              <a:custGeom>
                <a:avLst/>
                <a:gdLst/>
                <a:ahLst/>
                <a:cxnLst/>
                <a:rect l="l" t="t" r="r" b="b"/>
                <a:pathLst>
                  <a:path w="5745" h="5479" fill="none" extrusionOk="0">
                    <a:moveTo>
                      <a:pt x="5745" y="0"/>
                    </a:moveTo>
                    <a:lnTo>
                      <a:pt x="5745" y="0"/>
                    </a:lnTo>
                    <a:lnTo>
                      <a:pt x="5745" y="571"/>
                    </a:lnTo>
                    <a:lnTo>
                      <a:pt x="5688" y="1104"/>
                    </a:lnTo>
                    <a:lnTo>
                      <a:pt x="5631" y="1636"/>
                    </a:lnTo>
                    <a:lnTo>
                      <a:pt x="5536" y="2131"/>
                    </a:lnTo>
                    <a:lnTo>
                      <a:pt x="5402" y="2607"/>
                    </a:lnTo>
                    <a:lnTo>
                      <a:pt x="5269" y="3063"/>
                    </a:lnTo>
                    <a:lnTo>
                      <a:pt x="5098" y="3482"/>
                    </a:lnTo>
                    <a:lnTo>
                      <a:pt x="4908" y="3862"/>
                    </a:lnTo>
                    <a:lnTo>
                      <a:pt x="4699" y="4223"/>
                    </a:lnTo>
                    <a:lnTo>
                      <a:pt x="4489" y="4547"/>
                    </a:lnTo>
                    <a:lnTo>
                      <a:pt x="4242" y="4813"/>
                    </a:lnTo>
                    <a:lnTo>
                      <a:pt x="3995" y="5041"/>
                    </a:lnTo>
                    <a:lnTo>
                      <a:pt x="3862" y="5137"/>
                    </a:lnTo>
                    <a:lnTo>
                      <a:pt x="3729" y="5232"/>
                    </a:lnTo>
                    <a:lnTo>
                      <a:pt x="3595" y="5308"/>
                    </a:lnTo>
                    <a:lnTo>
                      <a:pt x="3462" y="5365"/>
                    </a:lnTo>
                    <a:lnTo>
                      <a:pt x="3310" y="5403"/>
                    </a:lnTo>
                    <a:lnTo>
                      <a:pt x="3177" y="5441"/>
                    </a:lnTo>
                    <a:lnTo>
                      <a:pt x="3025" y="5460"/>
                    </a:lnTo>
                    <a:lnTo>
                      <a:pt x="2873" y="5479"/>
                    </a:lnTo>
                    <a:lnTo>
                      <a:pt x="2873" y="5479"/>
                    </a:lnTo>
                    <a:lnTo>
                      <a:pt x="2739" y="5460"/>
                    </a:lnTo>
                    <a:lnTo>
                      <a:pt x="2587" y="5441"/>
                    </a:lnTo>
                    <a:lnTo>
                      <a:pt x="2435" y="5403"/>
                    </a:lnTo>
                    <a:lnTo>
                      <a:pt x="2302" y="5365"/>
                    </a:lnTo>
                    <a:lnTo>
                      <a:pt x="2169" y="5308"/>
                    </a:lnTo>
                    <a:lnTo>
                      <a:pt x="2017" y="5232"/>
                    </a:lnTo>
                    <a:lnTo>
                      <a:pt x="1883" y="5137"/>
                    </a:lnTo>
                    <a:lnTo>
                      <a:pt x="1769" y="5041"/>
                    </a:lnTo>
                    <a:lnTo>
                      <a:pt x="1503" y="4813"/>
                    </a:lnTo>
                    <a:lnTo>
                      <a:pt x="1275" y="4547"/>
                    </a:lnTo>
                    <a:lnTo>
                      <a:pt x="1046" y="4223"/>
                    </a:lnTo>
                    <a:lnTo>
                      <a:pt x="856" y="3862"/>
                    </a:lnTo>
                    <a:lnTo>
                      <a:pt x="666" y="3482"/>
                    </a:lnTo>
                    <a:lnTo>
                      <a:pt x="495" y="3063"/>
                    </a:lnTo>
                    <a:lnTo>
                      <a:pt x="362" y="2607"/>
                    </a:lnTo>
                    <a:lnTo>
                      <a:pt x="228" y="2131"/>
                    </a:lnTo>
                    <a:lnTo>
                      <a:pt x="133" y="1636"/>
                    </a:lnTo>
                    <a:lnTo>
                      <a:pt x="57" y="1104"/>
                    </a:lnTo>
                    <a:lnTo>
                      <a:pt x="19" y="571"/>
                    </a:lnTo>
                    <a:lnTo>
                      <a:pt x="0" y="0"/>
                    </a:lnTo>
                    <a:lnTo>
                      <a:pt x="5745"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31"/>
              <p:cNvSpPr/>
              <p:nvPr/>
            </p:nvSpPr>
            <p:spPr>
              <a:xfrm>
                <a:off x="721905" y="-2598988"/>
                <a:ext cx="95540" cy="188501"/>
              </a:xfrm>
              <a:custGeom>
                <a:avLst/>
                <a:gdLst/>
                <a:ahLst/>
                <a:cxnLst/>
                <a:rect l="l" t="t" r="r" b="b"/>
                <a:pathLst>
                  <a:path w="2816" h="5556" extrusionOk="0">
                    <a:moveTo>
                      <a:pt x="1465" y="1"/>
                    </a:moveTo>
                    <a:lnTo>
                      <a:pt x="1313" y="20"/>
                    </a:lnTo>
                    <a:lnTo>
                      <a:pt x="1180" y="58"/>
                    </a:lnTo>
                    <a:lnTo>
                      <a:pt x="1028" y="134"/>
                    </a:lnTo>
                    <a:lnTo>
                      <a:pt x="895" y="229"/>
                    </a:lnTo>
                    <a:lnTo>
                      <a:pt x="762" y="343"/>
                    </a:lnTo>
                    <a:lnTo>
                      <a:pt x="647" y="476"/>
                    </a:lnTo>
                    <a:lnTo>
                      <a:pt x="533" y="648"/>
                    </a:lnTo>
                    <a:lnTo>
                      <a:pt x="438" y="819"/>
                    </a:lnTo>
                    <a:lnTo>
                      <a:pt x="343" y="1009"/>
                    </a:lnTo>
                    <a:lnTo>
                      <a:pt x="248" y="1237"/>
                    </a:lnTo>
                    <a:lnTo>
                      <a:pt x="191" y="1466"/>
                    </a:lnTo>
                    <a:lnTo>
                      <a:pt x="115" y="1694"/>
                    </a:lnTo>
                    <a:lnTo>
                      <a:pt x="77" y="1960"/>
                    </a:lnTo>
                    <a:lnTo>
                      <a:pt x="39" y="2226"/>
                    </a:lnTo>
                    <a:lnTo>
                      <a:pt x="20" y="2493"/>
                    </a:lnTo>
                    <a:lnTo>
                      <a:pt x="1" y="2778"/>
                    </a:lnTo>
                    <a:lnTo>
                      <a:pt x="20" y="3063"/>
                    </a:lnTo>
                    <a:lnTo>
                      <a:pt x="39" y="3330"/>
                    </a:lnTo>
                    <a:lnTo>
                      <a:pt x="77" y="3596"/>
                    </a:lnTo>
                    <a:lnTo>
                      <a:pt x="115" y="3862"/>
                    </a:lnTo>
                    <a:lnTo>
                      <a:pt x="191" y="4110"/>
                    </a:lnTo>
                    <a:lnTo>
                      <a:pt x="248" y="4338"/>
                    </a:lnTo>
                    <a:lnTo>
                      <a:pt x="343" y="4547"/>
                    </a:lnTo>
                    <a:lnTo>
                      <a:pt x="438" y="4737"/>
                    </a:lnTo>
                    <a:lnTo>
                      <a:pt x="533" y="4928"/>
                    </a:lnTo>
                    <a:lnTo>
                      <a:pt x="647" y="5080"/>
                    </a:lnTo>
                    <a:lnTo>
                      <a:pt x="762" y="5213"/>
                    </a:lnTo>
                    <a:lnTo>
                      <a:pt x="895" y="5346"/>
                    </a:lnTo>
                    <a:lnTo>
                      <a:pt x="1028" y="5441"/>
                    </a:lnTo>
                    <a:lnTo>
                      <a:pt x="1180" y="5498"/>
                    </a:lnTo>
                    <a:lnTo>
                      <a:pt x="1313" y="5536"/>
                    </a:lnTo>
                    <a:lnTo>
                      <a:pt x="1465" y="5555"/>
                    </a:lnTo>
                    <a:lnTo>
                      <a:pt x="1580" y="5555"/>
                    </a:lnTo>
                    <a:lnTo>
                      <a:pt x="1694" y="5517"/>
                    </a:lnTo>
                    <a:lnTo>
                      <a:pt x="1789" y="5479"/>
                    </a:lnTo>
                    <a:lnTo>
                      <a:pt x="1903" y="5441"/>
                    </a:lnTo>
                    <a:lnTo>
                      <a:pt x="1998" y="5365"/>
                    </a:lnTo>
                    <a:lnTo>
                      <a:pt x="2093" y="5289"/>
                    </a:lnTo>
                    <a:lnTo>
                      <a:pt x="2283" y="5080"/>
                    </a:lnTo>
                    <a:lnTo>
                      <a:pt x="2455" y="4832"/>
                    </a:lnTo>
                    <a:lnTo>
                      <a:pt x="2588" y="4547"/>
                    </a:lnTo>
                    <a:lnTo>
                      <a:pt x="2721" y="4224"/>
                    </a:lnTo>
                    <a:lnTo>
                      <a:pt x="2816" y="3862"/>
                    </a:lnTo>
                    <a:lnTo>
                      <a:pt x="1465" y="2778"/>
                    </a:lnTo>
                    <a:lnTo>
                      <a:pt x="2816" y="1694"/>
                    </a:lnTo>
                    <a:lnTo>
                      <a:pt x="2721" y="1332"/>
                    </a:lnTo>
                    <a:lnTo>
                      <a:pt x="2588" y="1009"/>
                    </a:lnTo>
                    <a:lnTo>
                      <a:pt x="2455" y="724"/>
                    </a:lnTo>
                    <a:lnTo>
                      <a:pt x="2283" y="476"/>
                    </a:lnTo>
                    <a:lnTo>
                      <a:pt x="2093" y="286"/>
                    </a:lnTo>
                    <a:lnTo>
                      <a:pt x="1998" y="191"/>
                    </a:lnTo>
                    <a:lnTo>
                      <a:pt x="1903" y="134"/>
                    </a:lnTo>
                    <a:lnTo>
                      <a:pt x="1789" y="77"/>
                    </a:lnTo>
                    <a:lnTo>
                      <a:pt x="1694" y="39"/>
                    </a:lnTo>
                    <a:lnTo>
                      <a:pt x="1580" y="20"/>
                    </a:lnTo>
                    <a:lnTo>
                      <a:pt x="14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1"/>
              <p:cNvSpPr/>
              <p:nvPr/>
            </p:nvSpPr>
            <p:spPr>
              <a:xfrm>
                <a:off x="674170" y="-2464095"/>
                <a:ext cx="194913" cy="185889"/>
              </a:xfrm>
              <a:custGeom>
                <a:avLst/>
                <a:gdLst/>
                <a:ahLst/>
                <a:cxnLst/>
                <a:rect l="l" t="t" r="r" b="b"/>
                <a:pathLst>
                  <a:path w="5745" h="5479" extrusionOk="0">
                    <a:moveTo>
                      <a:pt x="0" y="0"/>
                    </a:moveTo>
                    <a:lnTo>
                      <a:pt x="19" y="571"/>
                    </a:lnTo>
                    <a:lnTo>
                      <a:pt x="57" y="1104"/>
                    </a:lnTo>
                    <a:lnTo>
                      <a:pt x="133" y="1636"/>
                    </a:lnTo>
                    <a:lnTo>
                      <a:pt x="228" y="2131"/>
                    </a:lnTo>
                    <a:lnTo>
                      <a:pt x="342" y="2607"/>
                    </a:lnTo>
                    <a:lnTo>
                      <a:pt x="495" y="3063"/>
                    </a:lnTo>
                    <a:lnTo>
                      <a:pt x="647" y="3482"/>
                    </a:lnTo>
                    <a:lnTo>
                      <a:pt x="837" y="3862"/>
                    </a:lnTo>
                    <a:lnTo>
                      <a:pt x="1046" y="4223"/>
                    </a:lnTo>
                    <a:lnTo>
                      <a:pt x="1275" y="4547"/>
                    </a:lnTo>
                    <a:lnTo>
                      <a:pt x="1503" y="4813"/>
                    </a:lnTo>
                    <a:lnTo>
                      <a:pt x="1750" y="5041"/>
                    </a:lnTo>
                    <a:lnTo>
                      <a:pt x="1883" y="5137"/>
                    </a:lnTo>
                    <a:lnTo>
                      <a:pt x="2016" y="5232"/>
                    </a:lnTo>
                    <a:lnTo>
                      <a:pt x="2150" y="5308"/>
                    </a:lnTo>
                    <a:lnTo>
                      <a:pt x="2283" y="5365"/>
                    </a:lnTo>
                    <a:lnTo>
                      <a:pt x="2435" y="5403"/>
                    </a:lnTo>
                    <a:lnTo>
                      <a:pt x="2568" y="5441"/>
                    </a:lnTo>
                    <a:lnTo>
                      <a:pt x="2720" y="5460"/>
                    </a:lnTo>
                    <a:lnTo>
                      <a:pt x="2872" y="5479"/>
                    </a:lnTo>
                    <a:lnTo>
                      <a:pt x="3025" y="5460"/>
                    </a:lnTo>
                    <a:lnTo>
                      <a:pt x="3158" y="5441"/>
                    </a:lnTo>
                    <a:lnTo>
                      <a:pt x="3310" y="5403"/>
                    </a:lnTo>
                    <a:lnTo>
                      <a:pt x="3443" y="5365"/>
                    </a:lnTo>
                    <a:lnTo>
                      <a:pt x="3595" y="5308"/>
                    </a:lnTo>
                    <a:lnTo>
                      <a:pt x="3728" y="5232"/>
                    </a:lnTo>
                    <a:lnTo>
                      <a:pt x="3862" y="5137"/>
                    </a:lnTo>
                    <a:lnTo>
                      <a:pt x="3995" y="5041"/>
                    </a:lnTo>
                    <a:lnTo>
                      <a:pt x="4242" y="4813"/>
                    </a:lnTo>
                    <a:lnTo>
                      <a:pt x="4470" y="4547"/>
                    </a:lnTo>
                    <a:lnTo>
                      <a:pt x="4699" y="4223"/>
                    </a:lnTo>
                    <a:lnTo>
                      <a:pt x="4908" y="3862"/>
                    </a:lnTo>
                    <a:lnTo>
                      <a:pt x="5079" y="3482"/>
                    </a:lnTo>
                    <a:lnTo>
                      <a:pt x="5250" y="3063"/>
                    </a:lnTo>
                    <a:lnTo>
                      <a:pt x="5402" y="2607"/>
                    </a:lnTo>
                    <a:lnTo>
                      <a:pt x="5516" y="2131"/>
                    </a:lnTo>
                    <a:lnTo>
                      <a:pt x="5612" y="1636"/>
                    </a:lnTo>
                    <a:lnTo>
                      <a:pt x="5688" y="1104"/>
                    </a:lnTo>
                    <a:lnTo>
                      <a:pt x="5726" y="571"/>
                    </a:lnTo>
                    <a:lnTo>
                      <a:pt x="57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31"/>
              <p:cNvSpPr/>
              <p:nvPr/>
            </p:nvSpPr>
            <p:spPr>
              <a:xfrm>
                <a:off x="599293" y="-2213037"/>
                <a:ext cx="111689" cy="149111"/>
              </a:xfrm>
              <a:custGeom>
                <a:avLst/>
                <a:gdLst/>
                <a:ahLst/>
                <a:cxnLst/>
                <a:rect l="l" t="t" r="r" b="b"/>
                <a:pathLst>
                  <a:path w="3292" h="4395" fill="none" extrusionOk="0">
                    <a:moveTo>
                      <a:pt x="3291" y="666"/>
                    </a:moveTo>
                    <a:lnTo>
                      <a:pt x="1598" y="1027"/>
                    </a:lnTo>
                    <a:lnTo>
                      <a:pt x="1598" y="1027"/>
                    </a:lnTo>
                    <a:lnTo>
                      <a:pt x="1598" y="875"/>
                    </a:lnTo>
                    <a:lnTo>
                      <a:pt x="1560" y="742"/>
                    </a:lnTo>
                    <a:lnTo>
                      <a:pt x="1503" y="571"/>
                    </a:lnTo>
                    <a:lnTo>
                      <a:pt x="1408" y="381"/>
                    </a:lnTo>
                    <a:lnTo>
                      <a:pt x="1332" y="305"/>
                    </a:lnTo>
                    <a:lnTo>
                      <a:pt x="1256" y="228"/>
                    </a:lnTo>
                    <a:lnTo>
                      <a:pt x="1161" y="152"/>
                    </a:lnTo>
                    <a:lnTo>
                      <a:pt x="1047" y="76"/>
                    </a:lnTo>
                    <a:lnTo>
                      <a:pt x="914" y="38"/>
                    </a:lnTo>
                    <a:lnTo>
                      <a:pt x="761" y="0"/>
                    </a:lnTo>
                    <a:lnTo>
                      <a:pt x="761" y="0"/>
                    </a:lnTo>
                    <a:lnTo>
                      <a:pt x="666" y="0"/>
                    </a:lnTo>
                    <a:lnTo>
                      <a:pt x="571" y="19"/>
                    </a:lnTo>
                    <a:lnTo>
                      <a:pt x="495" y="76"/>
                    </a:lnTo>
                    <a:lnTo>
                      <a:pt x="419" y="152"/>
                    </a:lnTo>
                    <a:lnTo>
                      <a:pt x="343" y="247"/>
                    </a:lnTo>
                    <a:lnTo>
                      <a:pt x="286" y="362"/>
                    </a:lnTo>
                    <a:lnTo>
                      <a:pt x="229" y="495"/>
                    </a:lnTo>
                    <a:lnTo>
                      <a:pt x="172" y="647"/>
                    </a:lnTo>
                    <a:lnTo>
                      <a:pt x="96" y="989"/>
                    </a:lnTo>
                    <a:lnTo>
                      <a:pt x="38" y="1370"/>
                    </a:lnTo>
                    <a:lnTo>
                      <a:pt x="19" y="1788"/>
                    </a:lnTo>
                    <a:lnTo>
                      <a:pt x="0" y="2226"/>
                    </a:lnTo>
                    <a:lnTo>
                      <a:pt x="19" y="2663"/>
                    </a:lnTo>
                    <a:lnTo>
                      <a:pt x="58" y="3063"/>
                    </a:lnTo>
                    <a:lnTo>
                      <a:pt x="115" y="3443"/>
                    </a:lnTo>
                    <a:lnTo>
                      <a:pt x="210" y="3786"/>
                    </a:lnTo>
                    <a:lnTo>
                      <a:pt x="305" y="4071"/>
                    </a:lnTo>
                    <a:lnTo>
                      <a:pt x="362" y="4166"/>
                    </a:lnTo>
                    <a:lnTo>
                      <a:pt x="438" y="4261"/>
                    </a:lnTo>
                    <a:lnTo>
                      <a:pt x="495" y="4337"/>
                    </a:lnTo>
                    <a:lnTo>
                      <a:pt x="571" y="4375"/>
                    </a:lnTo>
                    <a:lnTo>
                      <a:pt x="666" y="4394"/>
                    </a:lnTo>
                    <a:lnTo>
                      <a:pt x="742" y="4375"/>
                    </a:lnTo>
                    <a:lnTo>
                      <a:pt x="742" y="4375"/>
                    </a:lnTo>
                    <a:lnTo>
                      <a:pt x="894" y="4318"/>
                    </a:lnTo>
                    <a:lnTo>
                      <a:pt x="1047" y="4261"/>
                    </a:lnTo>
                    <a:lnTo>
                      <a:pt x="1161" y="4185"/>
                    </a:lnTo>
                    <a:lnTo>
                      <a:pt x="1256" y="4109"/>
                    </a:lnTo>
                    <a:lnTo>
                      <a:pt x="1351" y="4033"/>
                    </a:lnTo>
                    <a:lnTo>
                      <a:pt x="1408" y="3938"/>
                    </a:lnTo>
                    <a:lnTo>
                      <a:pt x="1522" y="3786"/>
                    </a:lnTo>
                    <a:lnTo>
                      <a:pt x="1579" y="3614"/>
                    </a:lnTo>
                    <a:lnTo>
                      <a:pt x="1598" y="3481"/>
                    </a:lnTo>
                    <a:lnTo>
                      <a:pt x="1617" y="3367"/>
                    </a:lnTo>
                    <a:lnTo>
                      <a:pt x="3291" y="3614"/>
                    </a:lnTo>
                  </a:path>
                </a:pathLst>
              </a:custGeom>
              <a:solidFill>
                <a:schemeClr val="dk2"/>
              </a:solidFill>
              <a:ln w="2850" cap="rnd" cmpd="sng">
                <a:solidFill>
                  <a:srgbClr val="17213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1"/>
              <p:cNvSpPr/>
              <p:nvPr/>
            </p:nvSpPr>
            <p:spPr>
              <a:xfrm>
                <a:off x="618021" y="-2187863"/>
                <a:ext cx="16794" cy="98763"/>
              </a:xfrm>
              <a:custGeom>
                <a:avLst/>
                <a:gdLst/>
                <a:ahLst/>
                <a:cxnLst/>
                <a:rect l="l" t="t" r="r" b="b"/>
                <a:pathLst>
                  <a:path w="495" h="2911" extrusionOk="0">
                    <a:moveTo>
                      <a:pt x="228" y="0"/>
                    </a:moveTo>
                    <a:lnTo>
                      <a:pt x="209" y="19"/>
                    </a:lnTo>
                    <a:lnTo>
                      <a:pt x="152" y="114"/>
                    </a:lnTo>
                    <a:lnTo>
                      <a:pt x="114" y="247"/>
                    </a:lnTo>
                    <a:lnTo>
                      <a:pt x="76" y="419"/>
                    </a:lnTo>
                    <a:lnTo>
                      <a:pt x="19" y="894"/>
                    </a:lnTo>
                    <a:lnTo>
                      <a:pt x="0" y="1446"/>
                    </a:lnTo>
                    <a:lnTo>
                      <a:pt x="19" y="2016"/>
                    </a:lnTo>
                    <a:lnTo>
                      <a:pt x="76" y="2473"/>
                    </a:lnTo>
                    <a:lnTo>
                      <a:pt x="114" y="2663"/>
                    </a:lnTo>
                    <a:lnTo>
                      <a:pt x="152" y="2796"/>
                    </a:lnTo>
                    <a:lnTo>
                      <a:pt x="209" y="2872"/>
                    </a:lnTo>
                    <a:lnTo>
                      <a:pt x="228" y="2891"/>
                    </a:lnTo>
                    <a:lnTo>
                      <a:pt x="247" y="2910"/>
                    </a:lnTo>
                    <a:lnTo>
                      <a:pt x="266" y="2891"/>
                    </a:lnTo>
                    <a:lnTo>
                      <a:pt x="304" y="2872"/>
                    </a:lnTo>
                    <a:lnTo>
                      <a:pt x="342" y="2796"/>
                    </a:lnTo>
                    <a:lnTo>
                      <a:pt x="381" y="2663"/>
                    </a:lnTo>
                    <a:lnTo>
                      <a:pt x="419" y="2473"/>
                    </a:lnTo>
                    <a:lnTo>
                      <a:pt x="476" y="2016"/>
                    </a:lnTo>
                    <a:lnTo>
                      <a:pt x="495" y="1446"/>
                    </a:lnTo>
                    <a:lnTo>
                      <a:pt x="476" y="894"/>
                    </a:lnTo>
                    <a:lnTo>
                      <a:pt x="419" y="419"/>
                    </a:lnTo>
                    <a:lnTo>
                      <a:pt x="381" y="247"/>
                    </a:lnTo>
                    <a:lnTo>
                      <a:pt x="342" y="114"/>
                    </a:lnTo>
                    <a:lnTo>
                      <a:pt x="304" y="19"/>
                    </a:lnTo>
                    <a:lnTo>
                      <a:pt x="26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96" name="Google Shape;2196;p31"/>
          <p:cNvSpPr/>
          <p:nvPr/>
        </p:nvSpPr>
        <p:spPr>
          <a:xfrm flipH="1">
            <a:off x="531533" y="217266"/>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31"/>
          <p:cNvSpPr/>
          <p:nvPr/>
        </p:nvSpPr>
        <p:spPr>
          <a:xfrm flipH="1">
            <a:off x="786596" y="116916"/>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8" name="Google Shape;2198;p31"/>
          <p:cNvGrpSpPr/>
          <p:nvPr/>
        </p:nvGrpSpPr>
        <p:grpSpPr>
          <a:xfrm>
            <a:off x="3868080" y="4763651"/>
            <a:ext cx="344566" cy="318128"/>
            <a:chOff x="3811950" y="-673975"/>
            <a:chExt cx="464625" cy="428975"/>
          </a:xfrm>
        </p:grpSpPr>
        <p:sp>
          <p:nvSpPr>
            <p:cNvPr id="2199" name="Google Shape;2199;p31"/>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31"/>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1" name="Google Shape;2201;p31"/>
          <p:cNvGrpSpPr/>
          <p:nvPr/>
        </p:nvGrpSpPr>
        <p:grpSpPr>
          <a:xfrm>
            <a:off x="73451" y="2903351"/>
            <a:ext cx="492287" cy="2178430"/>
            <a:chOff x="6407526" y="-5000299"/>
            <a:chExt cx="492287" cy="2178430"/>
          </a:xfrm>
        </p:grpSpPr>
        <p:sp>
          <p:nvSpPr>
            <p:cNvPr id="2202" name="Google Shape;2202;p31"/>
            <p:cNvSpPr/>
            <p:nvPr/>
          </p:nvSpPr>
          <p:spPr>
            <a:xfrm flipH="1">
              <a:off x="6845834" y="-4334568"/>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31"/>
            <p:cNvSpPr/>
            <p:nvPr/>
          </p:nvSpPr>
          <p:spPr>
            <a:xfrm flipH="1">
              <a:off x="6407526" y="-3280975"/>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1"/>
            <p:cNvSpPr/>
            <p:nvPr/>
          </p:nvSpPr>
          <p:spPr>
            <a:xfrm flipH="1">
              <a:off x="6547862" y="-3683334"/>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31"/>
            <p:cNvSpPr/>
            <p:nvPr/>
          </p:nvSpPr>
          <p:spPr>
            <a:xfrm flipH="1">
              <a:off x="6825802" y="-3793257"/>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31"/>
            <p:cNvSpPr/>
            <p:nvPr/>
          </p:nvSpPr>
          <p:spPr>
            <a:xfrm flipH="1">
              <a:off x="6668165" y="-5000299"/>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1"/>
            <p:cNvSpPr/>
            <p:nvPr/>
          </p:nvSpPr>
          <p:spPr>
            <a:xfrm flipH="1">
              <a:off x="6408910" y="-2855086"/>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1"/>
            <p:cNvSpPr/>
            <p:nvPr/>
          </p:nvSpPr>
          <p:spPr>
            <a:xfrm flipH="1">
              <a:off x="6625988" y="-3461412"/>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31"/>
            <p:cNvSpPr/>
            <p:nvPr/>
          </p:nvSpPr>
          <p:spPr>
            <a:xfrm flipH="1">
              <a:off x="6842374" y="-4933245"/>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0" name="Google Shape;2210;p31"/>
          <p:cNvGrpSpPr/>
          <p:nvPr/>
        </p:nvGrpSpPr>
        <p:grpSpPr>
          <a:xfrm>
            <a:off x="142323" y="293486"/>
            <a:ext cx="591137" cy="1824476"/>
            <a:chOff x="4218060" y="-4212189"/>
            <a:chExt cx="591137" cy="1824476"/>
          </a:xfrm>
        </p:grpSpPr>
        <p:sp>
          <p:nvSpPr>
            <p:cNvPr id="2211" name="Google Shape;2211;p31"/>
            <p:cNvSpPr/>
            <p:nvPr/>
          </p:nvSpPr>
          <p:spPr>
            <a:xfrm flipH="1">
              <a:off x="4579626" y="-244861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31"/>
            <p:cNvSpPr/>
            <p:nvPr/>
          </p:nvSpPr>
          <p:spPr>
            <a:xfrm flipH="1">
              <a:off x="4581702" y="-394532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31"/>
            <p:cNvSpPr/>
            <p:nvPr/>
          </p:nvSpPr>
          <p:spPr>
            <a:xfrm flipH="1">
              <a:off x="4218060" y="-296639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31"/>
            <p:cNvSpPr/>
            <p:nvPr/>
          </p:nvSpPr>
          <p:spPr>
            <a:xfrm flipH="1">
              <a:off x="4785668" y="-3704750"/>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1"/>
            <p:cNvSpPr/>
            <p:nvPr/>
          </p:nvSpPr>
          <p:spPr>
            <a:xfrm flipH="1">
              <a:off x="4572050" y="-421218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31"/>
            <p:cNvSpPr/>
            <p:nvPr/>
          </p:nvSpPr>
          <p:spPr>
            <a:xfrm flipH="1">
              <a:off x="4695778" y="-3257446"/>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2217"/>
        <p:cNvGrpSpPr/>
        <p:nvPr/>
      </p:nvGrpSpPr>
      <p:grpSpPr>
        <a:xfrm>
          <a:off x="0" y="0"/>
          <a:ext cx="0" cy="0"/>
          <a:chOff x="0" y="0"/>
          <a:chExt cx="0" cy="0"/>
        </a:xfrm>
      </p:grpSpPr>
      <p:sp>
        <p:nvSpPr>
          <p:cNvPr id="2218" name="Google Shape;2218;p32"/>
          <p:cNvSpPr txBox="1">
            <a:spLocks noGrp="1"/>
          </p:cNvSpPr>
          <p:nvPr>
            <p:ph type="title"/>
          </p:nvPr>
        </p:nvSpPr>
        <p:spPr>
          <a:xfrm>
            <a:off x="708655" y="2631158"/>
            <a:ext cx="21924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2000" u="sng">
                <a:solidFill>
                  <a:schemeClr val="lt1"/>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500"/>
              <a:buNone/>
              <a:defRPr/>
            </a:lvl9pPr>
          </a:lstStyle>
          <a:p>
            <a:endParaRPr/>
          </a:p>
        </p:txBody>
      </p:sp>
      <p:sp>
        <p:nvSpPr>
          <p:cNvPr id="2219" name="Google Shape;2219;p32"/>
          <p:cNvSpPr txBox="1">
            <a:spLocks noGrp="1"/>
          </p:cNvSpPr>
          <p:nvPr>
            <p:ph type="title" idx="2"/>
          </p:nvPr>
        </p:nvSpPr>
        <p:spPr>
          <a:xfrm>
            <a:off x="3475800" y="2631158"/>
            <a:ext cx="21924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2000" u="sng">
                <a:solidFill>
                  <a:schemeClr val="lt1"/>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500"/>
              <a:buNone/>
              <a:defRPr/>
            </a:lvl9pPr>
          </a:lstStyle>
          <a:p>
            <a:endParaRPr/>
          </a:p>
        </p:txBody>
      </p:sp>
      <p:sp>
        <p:nvSpPr>
          <p:cNvPr id="2220" name="Google Shape;2220;p32"/>
          <p:cNvSpPr txBox="1">
            <a:spLocks noGrp="1"/>
          </p:cNvSpPr>
          <p:nvPr>
            <p:ph type="title" idx="3" hasCustomPrompt="1"/>
          </p:nvPr>
        </p:nvSpPr>
        <p:spPr>
          <a:xfrm>
            <a:off x="1425355" y="1879056"/>
            <a:ext cx="759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5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21" name="Google Shape;2221;p32"/>
          <p:cNvSpPr txBox="1">
            <a:spLocks noGrp="1"/>
          </p:cNvSpPr>
          <p:nvPr>
            <p:ph type="subTitle" idx="1"/>
          </p:nvPr>
        </p:nvSpPr>
        <p:spPr>
          <a:xfrm>
            <a:off x="709405" y="2845464"/>
            <a:ext cx="2190900" cy="73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222" name="Google Shape;2222;p32"/>
          <p:cNvSpPr txBox="1">
            <a:spLocks noGrp="1"/>
          </p:cNvSpPr>
          <p:nvPr>
            <p:ph type="title" idx="4" hasCustomPrompt="1"/>
          </p:nvPr>
        </p:nvSpPr>
        <p:spPr>
          <a:xfrm>
            <a:off x="4192500" y="1879056"/>
            <a:ext cx="759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5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23" name="Google Shape;2223;p32"/>
          <p:cNvSpPr txBox="1">
            <a:spLocks noGrp="1"/>
          </p:cNvSpPr>
          <p:nvPr>
            <p:ph type="subTitle" idx="5"/>
          </p:nvPr>
        </p:nvSpPr>
        <p:spPr>
          <a:xfrm>
            <a:off x="3476550" y="2845464"/>
            <a:ext cx="2190900" cy="73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224" name="Google Shape;2224;p32"/>
          <p:cNvSpPr txBox="1">
            <a:spLocks noGrp="1"/>
          </p:cNvSpPr>
          <p:nvPr>
            <p:ph type="title" idx="6"/>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500"/>
              <a:buNone/>
              <a:defRPr/>
            </a:lvl9pPr>
          </a:lstStyle>
          <a:p>
            <a:endParaRPr/>
          </a:p>
        </p:txBody>
      </p:sp>
      <p:sp>
        <p:nvSpPr>
          <p:cNvPr id="2225" name="Google Shape;2225;p32"/>
          <p:cNvSpPr txBox="1">
            <a:spLocks noGrp="1"/>
          </p:cNvSpPr>
          <p:nvPr>
            <p:ph type="title" idx="7"/>
          </p:nvPr>
        </p:nvSpPr>
        <p:spPr>
          <a:xfrm>
            <a:off x="6239409" y="2631158"/>
            <a:ext cx="21924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2000" u="sng">
                <a:solidFill>
                  <a:schemeClr val="lt1"/>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500"/>
              <a:buNone/>
              <a:defRPr/>
            </a:lvl9pPr>
          </a:lstStyle>
          <a:p>
            <a:endParaRPr/>
          </a:p>
        </p:txBody>
      </p:sp>
      <p:sp>
        <p:nvSpPr>
          <p:cNvPr id="2226" name="Google Shape;2226;p32"/>
          <p:cNvSpPr txBox="1">
            <a:spLocks noGrp="1"/>
          </p:cNvSpPr>
          <p:nvPr>
            <p:ph type="title" idx="8" hasCustomPrompt="1"/>
          </p:nvPr>
        </p:nvSpPr>
        <p:spPr>
          <a:xfrm>
            <a:off x="6956109" y="1879056"/>
            <a:ext cx="759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5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27" name="Google Shape;2227;p32"/>
          <p:cNvSpPr txBox="1">
            <a:spLocks noGrp="1"/>
          </p:cNvSpPr>
          <p:nvPr>
            <p:ph type="subTitle" idx="9"/>
          </p:nvPr>
        </p:nvSpPr>
        <p:spPr>
          <a:xfrm>
            <a:off x="6240159" y="2845464"/>
            <a:ext cx="2190900" cy="73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grpSp>
        <p:nvGrpSpPr>
          <p:cNvPr id="2228" name="Google Shape;2228;p32"/>
          <p:cNvGrpSpPr/>
          <p:nvPr/>
        </p:nvGrpSpPr>
        <p:grpSpPr>
          <a:xfrm>
            <a:off x="8646293" y="276561"/>
            <a:ext cx="423849" cy="1824476"/>
            <a:chOff x="3456989" y="-1976039"/>
            <a:chExt cx="423849" cy="1824476"/>
          </a:xfrm>
        </p:grpSpPr>
        <p:sp>
          <p:nvSpPr>
            <p:cNvPr id="2229" name="Google Shape;2229;p32"/>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32"/>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32"/>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2" name="Google Shape;2232;p32"/>
          <p:cNvSpPr/>
          <p:nvPr/>
        </p:nvSpPr>
        <p:spPr>
          <a:xfrm flipH="1">
            <a:off x="8355593" y="-2292716"/>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32"/>
          <p:cNvSpPr/>
          <p:nvPr/>
        </p:nvSpPr>
        <p:spPr>
          <a:xfrm flipH="1">
            <a:off x="7005655" y="-514250"/>
            <a:ext cx="764025" cy="713700"/>
          </a:xfrm>
          <a:custGeom>
            <a:avLst/>
            <a:gdLst/>
            <a:ahLst/>
            <a:cxnLst/>
            <a:rect l="l" t="t" r="r" b="b"/>
            <a:pathLst>
              <a:path w="30561" h="28548" extrusionOk="0">
                <a:moveTo>
                  <a:pt x="22000" y="13895"/>
                </a:moveTo>
                <a:lnTo>
                  <a:pt x="22227" y="13914"/>
                </a:lnTo>
                <a:lnTo>
                  <a:pt x="22379" y="13933"/>
                </a:lnTo>
                <a:lnTo>
                  <a:pt x="22607" y="14009"/>
                </a:lnTo>
                <a:lnTo>
                  <a:pt x="22835" y="14122"/>
                </a:lnTo>
                <a:lnTo>
                  <a:pt x="23044" y="14255"/>
                </a:lnTo>
                <a:lnTo>
                  <a:pt x="23233" y="14407"/>
                </a:lnTo>
                <a:lnTo>
                  <a:pt x="23385" y="14578"/>
                </a:lnTo>
                <a:lnTo>
                  <a:pt x="23518" y="14768"/>
                </a:lnTo>
                <a:lnTo>
                  <a:pt x="23632" y="14977"/>
                </a:lnTo>
                <a:lnTo>
                  <a:pt x="23708" y="15185"/>
                </a:lnTo>
                <a:lnTo>
                  <a:pt x="23765" y="15489"/>
                </a:lnTo>
                <a:lnTo>
                  <a:pt x="23803" y="15793"/>
                </a:lnTo>
                <a:lnTo>
                  <a:pt x="23784" y="16096"/>
                </a:lnTo>
                <a:lnTo>
                  <a:pt x="23727" y="16419"/>
                </a:lnTo>
                <a:lnTo>
                  <a:pt x="23442" y="16514"/>
                </a:lnTo>
                <a:lnTo>
                  <a:pt x="23157" y="16571"/>
                </a:lnTo>
                <a:lnTo>
                  <a:pt x="22854" y="16609"/>
                </a:lnTo>
                <a:lnTo>
                  <a:pt x="22569" y="16590"/>
                </a:lnTo>
                <a:lnTo>
                  <a:pt x="22341" y="16552"/>
                </a:lnTo>
                <a:lnTo>
                  <a:pt x="22114" y="16476"/>
                </a:lnTo>
                <a:lnTo>
                  <a:pt x="21905" y="16362"/>
                </a:lnTo>
                <a:lnTo>
                  <a:pt x="21696" y="16210"/>
                </a:lnTo>
                <a:lnTo>
                  <a:pt x="21506" y="16040"/>
                </a:lnTo>
                <a:lnTo>
                  <a:pt x="21335" y="15850"/>
                </a:lnTo>
                <a:lnTo>
                  <a:pt x="21183" y="15622"/>
                </a:lnTo>
                <a:lnTo>
                  <a:pt x="21089" y="15394"/>
                </a:lnTo>
                <a:lnTo>
                  <a:pt x="21051" y="15280"/>
                </a:lnTo>
                <a:lnTo>
                  <a:pt x="21013" y="15147"/>
                </a:lnTo>
                <a:lnTo>
                  <a:pt x="20994" y="14996"/>
                </a:lnTo>
                <a:lnTo>
                  <a:pt x="20975" y="14844"/>
                </a:lnTo>
                <a:lnTo>
                  <a:pt x="20994" y="14692"/>
                </a:lnTo>
                <a:lnTo>
                  <a:pt x="21051" y="14521"/>
                </a:lnTo>
                <a:lnTo>
                  <a:pt x="21127" y="14369"/>
                </a:lnTo>
                <a:lnTo>
                  <a:pt x="21259" y="14198"/>
                </a:lnTo>
                <a:lnTo>
                  <a:pt x="21373" y="14103"/>
                </a:lnTo>
                <a:lnTo>
                  <a:pt x="21487" y="14009"/>
                </a:lnTo>
                <a:lnTo>
                  <a:pt x="21620" y="13952"/>
                </a:lnTo>
                <a:lnTo>
                  <a:pt x="21753" y="13914"/>
                </a:lnTo>
                <a:lnTo>
                  <a:pt x="21886" y="13895"/>
                </a:lnTo>
                <a:close/>
                <a:moveTo>
                  <a:pt x="12224" y="19399"/>
                </a:moveTo>
                <a:lnTo>
                  <a:pt x="12414" y="19418"/>
                </a:lnTo>
                <a:lnTo>
                  <a:pt x="12642" y="19475"/>
                </a:lnTo>
                <a:lnTo>
                  <a:pt x="12870" y="19551"/>
                </a:lnTo>
                <a:lnTo>
                  <a:pt x="13098" y="19646"/>
                </a:lnTo>
                <a:lnTo>
                  <a:pt x="13306" y="19779"/>
                </a:lnTo>
                <a:lnTo>
                  <a:pt x="13553" y="19931"/>
                </a:lnTo>
                <a:lnTo>
                  <a:pt x="13762" y="20120"/>
                </a:lnTo>
                <a:lnTo>
                  <a:pt x="13952" y="20329"/>
                </a:lnTo>
                <a:lnTo>
                  <a:pt x="14123" y="20557"/>
                </a:lnTo>
                <a:lnTo>
                  <a:pt x="14274" y="20785"/>
                </a:lnTo>
                <a:lnTo>
                  <a:pt x="14388" y="21032"/>
                </a:lnTo>
                <a:lnTo>
                  <a:pt x="14483" y="21297"/>
                </a:lnTo>
                <a:lnTo>
                  <a:pt x="14559" y="21563"/>
                </a:lnTo>
                <a:lnTo>
                  <a:pt x="14597" y="21791"/>
                </a:lnTo>
                <a:lnTo>
                  <a:pt x="14616" y="22019"/>
                </a:lnTo>
                <a:lnTo>
                  <a:pt x="14616" y="22265"/>
                </a:lnTo>
                <a:lnTo>
                  <a:pt x="14597" y="22493"/>
                </a:lnTo>
                <a:lnTo>
                  <a:pt x="14559" y="22721"/>
                </a:lnTo>
                <a:lnTo>
                  <a:pt x="14502" y="22949"/>
                </a:lnTo>
                <a:lnTo>
                  <a:pt x="14445" y="23157"/>
                </a:lnTo>
                <a:lnTo>
                  <a:pt x="14369" y="23366"/>
                </a:lnTo>
                <a:lnTo>
                  <a:pt x="14293" y="23575"/>
                </a:lnTo>
                <a:lnTo>
                  <a:pt x="14198" y="23784"/>
                </a:lnTo>
                <a:lnTo>
                  <a:pt x="13990" y="24163"/>
                </a:lnTo>
                <a:lnTo>
                  <a:pt x="13743" y="24524"/>
                </a:lnTo>
                <a:lnTo>
                  <a:pt x="13458" y="24866"/>
                </a:lnTo>
                <a:lnTo>
                  <a:pt x="13230" y="24828"/>
                </a:lnTo>
                <a:lnTo>
                  <a:pt x="13003" y="24809"/>
                </a:lnTo>
                <a:lnTo>
                  <a:pt x="12775" y="24752"/>
                </a:lnTo>
                <a:lnTo>
                  <a:pt x="12528" y="24695"/>
                </a:lnTo>
                <a:lnTo>
                  <a:pt x="12300" y="24619"/>
                </a:lnTo>
                <a:lnTo>
                  <a:pt x="12073" y="24543"/>
                </a:lnTo>
                <a:lnTo>
                  <a:pt x="11864" y="24448"/>
                </a:lnTo>
                <a:lnTo>
                  <a:pt x="11636" y="24334"/>
                </a:lnTo>
                <a:lnTo>
                  <a:pt x="11427" y="24201"/>
                </a:lnTo>
                <a:lnTo>
                  <a:pt x="11237" y="24068"/>
                </a:lnTo>
                <a:lnTo>
                  <a:pt x="11048" y="23917"/>
                </a:lnTo>
                <a:lnTo>
                  <a:pt x="10858" y="23746"/>
                </a:lnTo>
                <a:lnTo>
                  <a:pt x="10687" y="23556"/>
                </a:lnTo>
                <a:lnTo>
                  <a:pt x="10535" y="23366"/>
                </a:lnTo>
                <a:lnTo>
                  <a:pt x="10402" y="23157"/>
                </a:lnTo>
                <a:lnTo>
                  <a:pt x="10288" y="22930"/>
                </a:lnTo>
                <a:lnTo>
                  <a:pt x="10175" y="22664"/>
                </a:lnTo>
                <a:lnTo>
                  <a:pt x="10099" y="22398"/>
                </a:lnTo>
                <a:lnTo>
                  <a:pt x="10061" y="22113"/>
                </a:lnTo>
                <a:lnTo>
                  <a:pt x="10042" y="21810"/>
                </a:lnTo>
                <a:lnTo>
                  <a:pt x="10061" y="21525"/>
                </a:lnTo>
                <a:lnTo>
                  <a:pt x="10118" y="21221"/>
                </a:lnTo>
                <a:lnTo>
                  <a:pt x="10193" y="20937"/>
                </a:lnTo>
                <a:lnTo>
                  <a:pt x="10307" y="20652"/>
                </a:lnTo>
                <a:lnTo>
                  <a:pt x="10421" y="20443"/>
                </a:lnTo>
                <a:lnTo>
                  <a:pt x="10554" y="20234"/>
                </a:lnTo>
                <a:lnTo>
                  <a:pt x="10706" y="20045"/>
                </a:lnTo>
                <a:lnTo>
                  <a:pt x="10858" y="19893"/>
                </a:lnTo>
                <a:lnTo>
                  <a:pt x="11048" y="19741"/>
                </a:lnTo>
                <a:lnTo>
                  <a:pt x="11237" y="19627"/>
                </a:lnTo>
                <a:lnTo>
                  <a:pt x="11427" y="19532"/>
                </a:lnTo>
                <a:lnTo>
                  <a:pt x="11636" y="19456"/>
                </a:lnTo>
                <a:lnTo>
                  <a:pt x="11826" y="19418"/>
                </a:lnTo>
                <a:lnTo>
                  <a:pt x="12035" y="19399"/>
                </a:lnTo>
                <a:close/>
                <a:moveTo>
                  <a:pt x="29877" y="1"/>
                </a:moveTo>
                <a:lnTo>
                  <a:pt x="29801" y="58"/>
                </a:lnTo>
                <a:lnTo>
                  <a:pt x="29725" y="115"/>
                </a:lnTo>
                <a:lnTo>
                  <a:pt x="29706" y="209"/>
                </a:lnTo>
                <a:lnTo>
                  <a:pt x="29706" y="304"/>
                </a:lnTo>
                <a:lnTo>
                  <a:pt x="29801" y="779"/>
                </a:lnTo>
                <a:lnTo>
                  <a:pt x="29877" y="1272"/>
                </a:lnTo>
                <a:lnTo>
                  <a:pt x="29953" y="1747"/>
                </a:lnTo>
                <a:lnTo>
                  <a:pt x="30010" y="2240"/>
                </a:lnTo>
                <a:lnTo>
                  <a:pt x="30048" y="2734"/>
                </a:lnTo>
                <a:lnTo>
                  <a:pt x="30067" y="3227"/>
                </a:lnTo>
                <a:lnTo>
                  <a:pt x="30067" y="3721"/>
                </a:lnTo>
                <a:lnTo>
                  <a:pt x="30067" y="4214"/>
                </a:lnTo>
                <a:lnTo>
                  <a:pt x="30048" y="4689"/>
                </a:lnTo>
                <a:lnTo>
                  <a:pt x="30010" y="5182"/>
                </a:lnTo>
                <a:lnTo>
                  <a:pt x="29953" y="5676"/>
                </a:lnTo>
                <a:lnTo>
                  <a:pt x="29896" y="6150"/>
                </a:lnTo>
                <a:lnTo>
                  <a:pt x="29820" y="6644"/>
                </a:lnTo>
                <a:lnTo>
                  <a:pt x="29725" y="7118"/>
                </a:lnTo>
                <a:lnTo>
                  <a:pt x="29611" y="7612"/>
                </a:lnTo>
                <a:lnTo>
                  <a:pt x="29497" y="8087"/>
                </a:lnTo>
                <a:lnTo>
                  <a:pt x="29364" y="8542"/>
                </a:lnTo>
                <a:lnTo>
                  <a:pt x="29212" y="9017"/>
                </a:lnTo>
                <a:lnTo>
                  <a:pt x="29042" y="9472"/>
                </a:lnTo>
                <a:lnTo>
                  <a:pt x="28871" y="9928"/>
                </a:lnTo>
                <a:lnTo>
                  <a:pt x="28681" y="10383"/>
                </a:lnTo>
                <a:lnTo>
                  <a:pt x="28491" y="10839"/>
                </a:lnTo>
                <a:lnTo>
                  <a:pt x="28263" y="11275"/>
                </a:lnTo>
                <a:lnTo>
                  <a:pt x="28036" y="11712"/>
                </a:lnTo>
                <a:lnTo>
                  <a:pt x="27789" y="12129"/>
                </a:lnTo>
                <a:lnTo>
                  <a:pt x="27542" y="12566"/>
                </a:lnTo>
                <a:lnTo>
                  <a:pt x="27276" y="12965"/>
                </a:lnTo>
                <a:lnTo>
                  <a:pt x="26992" y="13382"/>
                </a:lnTo>
                <a:lnTo>
                  <a:pt x="26707" y="13762"/>
                </a:lnTo>
                <a:lnTo>
                  <a:pt x="26403" y="14160"/>
                </a:lnTo>
                <a:lnTo>
                  <a:pt x="26081" y="14540"/>
                </a:lnTo>
                <a:lnTo>
                  <a:pt x="25758" y="14901"/>
                </a:lnTo>
                <a:lnTo>
                  <a:pt x="25378" y="15280"/>
                </a:lnTo>
                <a:lnTo>
                  <a:pt x="24999" y="15622"/>
                </a:lnTo>
                <a:lnTo>
                  <a:pt x="24619" y="15926"/>
                </a:lnTo>
                <a:lnTo>
                  <a:pt x="24258" y="16153"/>
                </a:lnTo>
                <a:lnTo>
                  <a:pt x="24277" y="15888"/>
                </a:lnTo>
                <a:lnTo>
                  <a:pt x="24277" y="15622"/>
                </a:lnTo>
                <a:lnTo>
                  <a:pt x="24239" y="15337"/>
                </a:lnTo>
                <a:lnTo>
                  <a:pt x="24182" y="15072"/>
                </a:lnTo>
                <a:lnTo>
                  <a:pt x="24088" y="14787"/>
                </a:lnTo>
                <a:lnTo>
                  <a:pt x="23955" y="14521"/>
                </a:lnTo>
                <a:lnTo>
                  <a:pt x="23784" y="14293"/>
                </a:lnTo>
                <a:lnTo>
                  <a:pt x="23575" y="14066"/>
                </a:lnTo>
                <a:lnTo>
                  <a:pt x="23328" y="13857"/>
                </a:lnTo>
                <a:lnTo>
                  <a:pt x="23082" y="13705"/>
                </a:lnTo>
                <a:lnTo>
                  <a:pt x="22797" y="13553"/>
                </a:lnTo>
                <a:lnTo>
                  <a:pt x="22493" y="13458"/>
                </a:lnTo>
                <a:lnTo>
                  <a:pt x="22265" y="13420"/>
                </a:lnTo>
                <a:lnTo>
                  <a:pt x="22038" y="13401"/>
                </a:lnTo>
                <a:lnTo>
                  <a:pt x="21829" y="13420"/>
                </a:lnTo>
                <a:lnTo>
                  <a:pt x="21620" y="13458"/>
                </a:lnTo>
                <a:lnTo>
                  <a:pt x="21411" y="13515"/>
                </a:lnTo>
                <a:lnTo>
                  <a:pt x="21221" y="13610"/>
                </a:lnTo>
                <a:lnTo>
                  <a:pt x="21051" y="13724"/>
                </a:lnTo>
                <a:lnTo>
                  <a:pt x="20899" y="13876"/>
                </a:lnTo>
                <a:lnTo>
                  <a:pt x="20766" y="14047"/>
                </a:lnTo>
                <a:lnTo>
                  <a:pt x="20652" y="14236"/>
                </a:lnTo>
                <a:lnTo>
                  <a:pt x="20557" y="14426"/>
                </a:lnTo>
                <a:lnTo>
                  <a:pt x="20519" y="14635"/>
                </a:lnTo>
                <a:lnTo>
                  <a:pt x="20500" y="14863"/>
                </a:lnTo>
                <a:lnTo>
                  <a:pt x="20500" y="15090"/>
                </a:lnTo>
                <a:lnTo>
                  <a:pt x="20557" y="15318"/>
                </a:lnTo>
                <a:lnTo>
                  <a:pt x="20633" y="15565"/>
                </a:lnTo>
                <a:lnTo>
                  <a:pt x="20690" y="15717"/>
                </a:lnTo>
                <a:lnTo>
                  <a:pt x="20766" y="15869"/>
                </a:lnTo>
                <a:lnTo>
                  <a:pt x="20937" y="16134"/>
                </a:lnTo>
                <a:lnTo>
                  <a:pt x="21145" y="16381"/>
                </a:lnTo>
                <a:lnTo>
                  <a:pt x="21392" y="16609"/>
                </a:lnTo>
                <a:lnTo>
                  <a:pt x="21658" y="16780"/>
                </a:lnTo>
                <a:lnTo>
                  <a:pt x="21943" y="16932"/>
                </a:lnTo>
                <a:lnTo>
                  <a:pt x="22095" y="16989"/>
                </a:lnTo>
                <a:lnTo>
                  <a:pt x="22227" y="17027"/>
                </a:lnTo>
                <a:lnTo>
                  <a:pt x="22379" y="17065"/>
                </a:lnTo>
                <a:lnTo>
                  <a:pt x="22531" y="17083"/>
                </a:lnTo>
                <a:lnTo>
                  <a:pt x="23063" y="17083"/>
                </a:lnTo>
                <a:lnTo>
                  <a:pt x="23309" y="17046"/>
                </a:lnTo>
                <a:lnTo>
                  <a:pt x="23575" y="16989"/>
                </a:lnTo>
                <a:lnTo>
                  <a:pt x="23575" y="16989"/>
                </a:lnTo>
                <a:lnTo>
                  <a:pt x="23423" y="17330"/>
                </a:lnTo>
                <a:lnTo>
                  <a:pt x="23252" y="17710"/>
                </a:lnTo>
                <a:lnTo>
                  <a:pt x="23025" y="18089"/>
                </a:lnTo>
                <a:lnTo>
                  <a:pt x="22778" y="18488"/>
                </a:lnTo>
                <a:lnTo>
                  <a:pt x="22303" y="19171"/>
                </a:lnTo>
                <a:lnTo>
                  <a:pt x="21791" y="19836"/>
                </a:lnTo>
                <a:lnTo>
                  <a:pt x="21240" y="20462"/>
                </a:lnTo>
                <a:lnTo>
                  <a:pt x="20671" y="21070"/>
                </a:lnTo>
                <a:lnTo>
                  <a:pt x="20083" y="21658"/>
                </a:lnTo>
                <a:lnTo>
                  <a:pt x="19456" y="22208"/>
                </a:lnTo>
                <a:lnTo>
                  <a:pt x="18811" y="22721"/>
                </a:lnTo>
                <a:lnTo>
                  <a:pt x="18147" y="23214"/>
                </a:lnTo>
                <a:lnTo>
                  <a:pt x="17596" y="23575"/>
                </a:lnTo>
                <a:lnTo>
                  <a:pt x="17065" y="23898"/>
                </a:lnTo>
                <a:lnTo>
                  <a:pt x="16552" y="24163"/>
                </a:lnTo>
                <a:lnTo>
                  <a:pt x="16040" y="24391"/>
                </a:lnTo>
                <a:lnTo>
                  <a:pt x="15546" y="24562"/>
                </a:lnTo>
                <a:lnTo>
                  <a:pt x="15053" y="24714"/>
                </a:lnTo>
                <a:lnTo>
                  <a:pt x="14578" y="24809"/>
                </a:lnTo>
                <a:lnTo>
                  <a:pt x="14104" y="24866"/>
                </a:lnTo>
                <a:lnTo>
                  <a:pt x="14104" y="24866"/>
                </a:lnTo>
                <a:lnTo>
                  <a:pt x="14369" y="24467"/>
                </a:lnTo>
                <a:lnTo>
                  <a:pt x="14616" y="24050"/>
                </a:lnTo>
                <a:lnTo>
                  <a:pt x="14806" y="23632"/>
                </a:lnTo>
                <a:lnTo>
                  <a:pt x="14882" y="23404"/>
                </a:lnTo>
                <a:lnTo>
                  <a:pt x="14939" y="23195"/>
                </a:lnTo>
                <a:lnTo>
                  <a:pt x="14996" y="22987"/>
                </a:lnTo>
                <a:lnTo>
                  <a:pt x="15034" y="22759"/>
                </a:lnTo>
                <a:lnTo>
                  <a:pt x="15072" y="22550"/>
                </a:lnTo>
                <a:lnTo>
                  <a:pt x="15091" y="22322"/>
                </a:lnTo>
                <a:lnTo>
                  <a:pt x="15091" y="22113"/>
                </a:lnTo>
                <a:lnTo>
                  <a:pt x="15091" y="21886"/>
                </a:lnTo>
                <a:lnTo>
                  <a:pt x="15072" y="21677"/>
                </a:lnTo>
                <a:lnTo>
                  <a:pt x="15034" y="21468"/>
                </a:lnTo>
                <a:lnTo>
                  <a:pt x="14958" y="21145"/>
                </a:lnTo>
                <a:lnTo>
                  <a:pt x="14844" y="20842"/>
                </a:lnTo>
                <a:lnTo>
                  <a:pt x="14711" y="20557"/>
                </a:lnTo>
                <a:lnTo>
                  <a:pt x="14521" y="20272"/>
                </a:lnTo>
                <a:lnTo>
                  <a:pt x="14331" y="20007"/>
                </a:lnTo>
                <a:lnTo>
                  <a:pt x="14104" y="19779"/>
                </a:lnTo>
                <a:lnTo>
                  <a:pt x="13857" y="19551"/>
                </a:lnTo>
                <a:lnTo>
                  <a:pt x="13572" y="19361"/>
                </a:lnTo>
                <a:lnTo>
                  <a:pt x="13325" y="19209"/>
                </a:lnTo>
                <a:lnTo>
                  <a:pt x="13079" y="19095"/>
                </a:lnTo>
                <a:lnTo>
                  <a:pt x="12813" y="19020"/>
                </a:lnTo>
                <a:lnTo>
                  <a:pt x="12547" y="18944"/>
                </a:lnTo>
                <a:lnTo>
                  <a:pt x="12300" y="18925"/>
                </a:lnTo>
                <a:lnTo>
                  <a:pt x="12035" y="18906"/>
                </a:lnTo>
                <a:lnTo>
                  <a:pt x="11769" y="18944"/>
                </a:lnTo>
                <a:lnTo>
                  <a:pt x="11522" y="18982"/>
                </a:lnTo>
                <a:lnTo>
                  <a:pt x="11256" y="19076"/>
                </a:lnTo>
                <a:lnTo>
                  <a:pt x="11010" y="19190"/>
                </a:lnTo>
                <a:lnTo>
                  <a:pt x="10763" y="19342"/>
                </a:lnTo>
                <a:lnTo>
                  <a:pt x="10554" y="19513"/>
                </a:lnTo>
                <a:lnTo>
                  <a:pt x="10345" y="19703"/>
                </a:lnTo>
                <a:lnTo>
                  <a:pt x="10175" y="19931"/>
                </a:lnTo>
                <a:lnTo>
                  <a:pt x="10004" y="20177"/>
                </a:lnTo>
                <a:lnTo>
                  <a:pt x="9852" y="20462"/>
                </a:lnTo>
                <a:lnTo>
                  <a:pt x="9738" y="20785"/>
                </a:lnTo>
                <a:lnTo>
                  <a:pt x="9643" y="21126"/>
                </a:lnTo>
                <a:lnTo>
                  <a:pt x="9586" y="21468"/>
                </a:lnTo>
                <a:lnTo>
                  <a:pt x="9567" y="21829"/>
                </a:lnTo>
                <a:lnTo>
                  <a:pt x="9567" y="22170"/>
                </a:lnTo>
                <a:lnTo>
                  <a:pt x="9624" y="22512"/>
                </a:lnTo>
                <a:lnTo>
                  <a:pt x="9719" y="22835"/>
                </a:lnTo>
                <a:lnTo>
                  <a:pt x="9852" y="23138"/>
                </a:lnTo>
                <a:lnTo>
                  <a:pt x="9947" y="23347"/>
                </a:lnTo>
                <a:lnTo>
                  <a:pt x="10080" y="23556"/>
                </a:lnTo>
                <a:lnTo>
                  <a:pt x="10212" y="23746"/>
                </a:lnTo>
                <a:lnTo>
                  <a:pt x="10383" y="23936"/>
                </a:lnTo>
                <a:lnTo>
                  <a:pt x="10535" y="24106"/>
                </a:lnTo>
                <a:lnTo>
                  <a:pt x="10725" y="24277"/>
                </a:lnTo>
                <a:lnTo>
                  <a:pt x="10915" y="24429"/>
                </a:lnTo>
                <a:lnTo>
                  <a:pt x="11105" y="24562"/>
                </a:lnTo>
                <a:lnTo>
                  <a:pt x="11313" y="24695"/>
                </a:lnTo>
                <a:lnTo>
                  <a:pt x="11541" y="24828"/>
                </a:lnTo>
                <a:lnTo>
                  <a:pt x="11769" y="24942"/>
                </a:lnTo>
                <a:lnTo>
                  <a:pt x="11997" y="25037"/>
                </a:lnTo>
                <a:lnTo>
                  <a:pt x="12243" y="25112"/>
                </a:lnTo>
                <a:lnTo>
                  <a:pt x="12490" y="25188"/>
                </a:lnTo>
                <a:lnTo>
                  <a:pt x="12756" y="25245"/>
                </a:lnTo>
                <a:lnTo>
                  <a:pt x="13022" y="25302"/>
                </a:lnTo>
                <a:lnTo>
                  <a:pt x="12604" y="25625"/>
                </a:lnTo>
                <a:lnTo>
                  <a:pt x="12168" y="25929"/>
                </a:lnTo>
                <a:lnTo>
                  <a:pt x="11712" y="26194"/>
                </a:lnTo>
                <a:lnTo>
                  <a:pt x="11237" y="26441"/>
                </a:lnTo>
                <a:lnTo>
                  <a:pt x="10744" y="26669"/>
                </a:lnTo>
                <a:lnTo>
                  <a:pt x="10250" y="26859"/>
                </a:lnTo>
                <a:lnTo>
                  <a:pt x="9757" y="27049"/>
                </a:lnTo>
                <a:lnTo>
                  <a:pt x="9244" y="27219"/>
                </a:lnTo>
                <a:lnTo>
                  <a:pt x="8675" y="27390"/>
                </a:lnTo>
                <a:lnTo>
                  <a:pt x="8106" y="27580"/>
                </a:lnTo>
                <a:lnTo>
                  <a:pt x="7517" y="27732"/>
                </a:lnTo>
                <a:lnTo>
                  <a:pt x="6929" y="27865"/>
                </a:lnTo>
                <a:lnTo>
                  <a:pt x="6321" y="27960"/>
                </a:lnTo>
                <a:lnTo>
                  <a:pt x="5714" y="28036"/>
                </a:lnTo>
                <a:lnTo>
                  <a:pt x="5107" y="28073"/>
                </a:lnTo>
                <a:lnTo>
                  <a:pt x="4803" y="28073"/>
                </a:lnTo>
                <a:lnTo>
                  <a:pt x="4499" y="28055"/>
                </a:lnTo>
                <a:lnTo>
                  <a:pt x="4158" y="28017"/>
                </a:lnTo>
                <a:lnTo>
                  <a:pt x="3854" y="27979"/>
                </a:lnTo>
                <a:lnTo>
                  <a:pt x="3531" y="27922"/>
                </a:lnTo>
                <a:lnTo>
                  <a:pt x="3227" y="27846"/>
                </a:lnTo>
                <a:lnTo>
                  <a:pt x="2943" y="27751"/>
                </a:lnTo>
                <a:lnTo>
                  <a:pt x="2658" y="27656"/>
                </a:lnTo>
                <a:lnTo>
                  <a:pt x="2373" y="27542"/>
                </a:lnTo>
                <a:lnTo>
                  <a:pt x="2108" y="27409"/>
                </a:lnTo>
                <a:lnTo>
                  <a:pt x="1861" y="27257"/>
                </a:lnTo>
                <a:lnTo>
                  <a:pt x="1614" y="27105"/>
                </a:lnTo>
                <a:lnTo>
                  <a:pt x="1386" y="26935"/>
                </a:lnTo>
                <a:lnTo>
                  <a:pt x="1159" y="26764"/>
                </a:lnTo>
                <a:lnTo>
                  <a:pt x="969" y="26574"/>
                </a:lnTo>
                <a:lnTo>
                  <a:pt x="779" y="26384"/>
                </a:lnTo>
                <a:lnTo>
                  <a:pt x="608" y="26156"/>
                </a:lnTo>
                <a:lnTo>
                  <a:pt x="437" y="25948"/>
                </a:lnTo>
                <a:lnTo>
                  <a:pt x="380" y="25872"/>
                </a:lnTo>
                <a:lnTo>
                  <a:pt x="285" y="25834"/>
                </a:lnTo>
                <a:lnTo>
                  <a:pt x="191" y="25834"/>
                </a:lnTo>
                <a:lnTo>
                  <a:pt x="115" y="25872"/>
                </a:lnTo>
                <a:lnTo>
                  <a:pt x="39" y="25948"/>
                </a:lnTo>
                <a:lnTo>
                  <a:pt x="1" y="26024"/>
                </a:lnTo>
                <a:lnTo>
                  <a:pt x="1" y="26118"/>
                </a:lnTo>
                <a:lnTo>
                  <a:pt x="39" y="26213"/>
                </a:lnTo>
                <a:lnTo>
                  <a:pt x="191" y="26422"/>
                </a:lnTo>
                <a:lnTo>
                  <a:pt x="361" y="26631"/>
                </a:lnTo>
                <a:lnTo>
                  <a:pt x="532" y="26840"/>
                </a:lnTo>
                <a:lnTo>
                  <a:pt x="741" y="27030"/>
                </a:lnTo>
                <a:lnTo>
                  <a:pt x="931" y="27219"/>
                </a:lnTo>
                <a:lnTo>
                  <a:pt x="1159" y="27390"/>
                </a:lnTo>
                <a:lnTo>
                  <a:pt x="1386" y="27542"/>
                </a:lnTo>
                <a:lnTo>
                  <a:pt x="1633" y="27694"/>
                </a:lnTo>
                <a:lnTo>
                  <a:pt x="1880" y="27827"/>
                </a:lnTo>
                <a:lnTo>
                  <a:pt x="2146" y="27960"/>
                </a:lnTo>
                <a:lnTo>
                  <a:pt x="2411" y="28073"/>
                </a:lnTo>
                <a:lnTo>
                  <a:pt x="2677" y="28187"/>
                </a:lnTo>
                <a:lnTo>
                  <a:pt x="2962" y="28282"/>
                </a:lnTo>
                <a:lnTo>
                  <a:pt x="3265" y="28358"/>
                </a:lnTo>
                <a:lnTo>
                  <a:pt x="3569" y="28415"/>
                </a:lnTo>
                <a:lnTo>
                  <a:pt x="3873" y="28472"/>
                </a:lnTo>
                <a:lnTo>
                  <a:pt x="4158" y="28510"/>
                </a:lnTo>
                <a:lnTo>
                  <a:pt x="4461" y="28529"/>
                </a:lnTo>
                <a:lnTo>
                  <a:pt x="4784" y="28548"/>
                </a:lnTo>
                <a:lnTo>
                  <a:pt x="5429" y="28548"/>
                </a:lnTo>
                <a:lnTo>
                  <a:pt x="5752" y="28529"/>
                </a:lnTo>
                <a:lnTo>
                  <a:pt x="6397" y="28453"/>
                </a:lnTo>
                <a:lnTo>
                  <a:pt x="7024" y="28339"/>
                </a:lnTo>
                <a:lnTo>
                  <a:pt x="7650" y="28187"/>
                </a:lnTo>
                <a:lnTo>
                  <a:pt x="8257" y="28036"/>
                </a:lnTo>
                <a:lnTo>
                  <a:pt x="8846" y="27865"/>
                </a:lnTo>
                <a:lnTo>
                  <a:pt x="9396" y="27675"/>
                </a:lnTo>
                <a:lnTo>
                  <a:pt x="9928" y="27504"/>
                </a:lnTo>
                <a:lnTo>
                  <a:pt x="10459" y="27295"/>
                </a:lnTo>
                <a:lnTo>
                  <a:pt x="10972" y="27086"/>
                </a:lnTo>
                <a:lnTo>
                  <a:pt x="11503" y="26859"/>
                </a:lnTo>
                <a:lnTo>
                  <a:pt x="11997" y="26593"/>
                </a:lnTo>
                <a:lnTo>
                  <a:pt x="12490" y="26308"/>
                </a:lnTo>
                <a:lnTo>
                  <a:pt x="12946" y="25986"/>
                </a:lnTo>
                <a:lnTo>
                  <a:pt x="13173" y="25815"/>
                </a:lnTo>
                <a:lnTo>
                  <a:pt x="13401" y="25625"/>
                </a:lnTo>
                <a:lnTo>
                  <a:pt x="13667" y="25359"/>
                </a:lnTo>
                <a:lnTo>
                  <a:pt x="13990" y="25359"/>
                </a:lnTo>
                <a:lnTo>
                  <a:pt x="14236" y="25340"/>
                </a:lnTo>
                <a:lnTo>
                  <a:pt x="14502" y="25302"/>
                </a:lnTo>
                <a:lnTo>
                  <a:pt x="14768" y="25264"/>
                </a:lnTo>
                <a:lnTo>
                  <a:pt x="15034" y="25207"/>
                </a:lnTo>
                <a:lnTo>
                  <a:pt x="15565" y="25074"/>
                </a:lnTo>
                <a:lnTo>
                  <a:pt x="16116" y="24885"/>
                </a:lnTo>
                <a:lnTo>
                  <a:pt x="16666" y="24638"/>
                </a:lnTo>
                <a:lnTo>
                  <a:pt x="17235" y="24353"/>
                </a:lnTo>
                <a:lnTo>
                  <a:pt x="17824" y="24012"/>
                </a:lnTo>
                <a:lnTo>
                  <a:pt x="18412" y="23613"/>
                </a:lnTo>
                <a:lnTo>
                  <a:pt x="19096" y="23119"/>
                </a:lnTo>
                <a:lnTo>
                  <a:pt x="19779" y="22588"/>
                </a:lnTo>
                <a:lnTo>
                  <a:pt x="20405" y="22019"/>
                </a:lnTo>
                <a:lnTo>
                  <a:pt x="21032" y="21411"/>
                </a:lnTo>
                <a:lnTo>
                  <a:pt x="21620" y="20785"/>
                </a:lnTo>
                <a:lnTo>
                  <a:pt x="22170" y="20139"/>
                </a:lnTo>
                <a:lnTo>
                  <a:pt x="22702" y="19456"/>
                </a:lnTo>
                <a:lnTo>
                  <a:pt x="23176" y="18754"/>
                </a:lnTo>
                <a:lnTo>
                  <a:pt x="23461" y="18336"/>
                </a:lnTo>
                <a:lnTo>
                  <a:pt x="23727" y="17843"/>
                </a:lnTo>
                <a:lnTo>
                  <a:pt x="23841" y="17596"/>
                </a:lnTo>
                <a:lnTo>
                  <a:pt x="23974" y="17330"/>
                </a:lnTo>
                <a:lnTo>
                  <a:pt x="24069" y="17046"/>
                </a:lnTo>
                <a:lnTo>
                  <a:pt x="24144" y="16761"/>
                </a:lnTo>
                <a:lnTo>
                  <a:pt x="24391" y="16647"/>
                </a:lnTo>
                <a:lnTo>
                  <a:pt x="24638" y="16495"/>
                </a:lnTo>
                <a:lnTo>
                  <a:pt x="24885" y="16343"/>
                </a:lnTo>
                <a:lnTo>
                  <a:pt x="25113" y="16153"/>
                </a:lnTo>
                <a:lnTo>
                  <a:pt x="25359" y="15964"/>
                </a:lnTo>
                <a:lnTo>
                  <a:pt x="25606" y="15736"/>
                </a:lnTo>
                <a:lnTo>
                  <a:pt x="25853" y="15489"/>
                </a:lnTo>
                <a:lnTo>
                  <a:pt x="26118" y="15223"/>
                </a:lnTo>
                <a:lnTo>
                  <a:pt x="26441" y="14844"/>
                </a:lnTo>
                <a:lnTo>
                  <a:pt x="26783" y="14464"/>
                </a:lnTo>
                <a:lnTo>
                  <a:pt x="27087" y="14066"/>
                </a:lnTo>
                <a:lnTo>
                  <a:pt x="27390" y="13667"/>
                </a:lnTo>
                <a:lnTo>
                  <a:pt x="27675" y="13249"/>
                </a:lnTo>
                <a:lnTo>
                  <a:pt x="27960" y="12813"/>
                </a:lnTo>
                <a:lnTo>
                  <a:pt x="28225" y="12395"/>
                </a:lnTo>
                <a:lnTo>
                  <a:pt x="28472" y="11940"/>
                </a:lnTo>
                <a:lnTo>
                  <a:pt x="28700" y="11503"/>
                </a:lnTo>
                <a:lnTo>
                  <a:pt x="28928" y="11048"/>
                </a:lnTo>
                <a:lnTo>
                  <a:pt x="29136" y="10592"/>
                </a:lnTo>
                <a:lnTo>
                  <a:pt x="29326" y="10117"/>
                </a:lnTo>
                <a:lnTo>
                  <a:pt x="29497" y="9643"/>
                </a:lnTo>
                <a:lnTo>
                  <a:pt x="29668" y="9168"/>
                </a:lnTo>
                <a:lnTo>
                  <a:pt x="29820" y="8694"/>
                </a:lnTo>
                <a:lnTo>
                  <a:pt x="29972" y="8200"/>
                </a:lnTo>
                <a:lnTo>
                  <a:pt x="30086" y="7707"/>
                </a:lnTo>
                <a:lnTo>
                  <a:pt x="30199" y="7213"/>
                </a:lnTo>
                <a:lnTo>
                  <a:pt x="30294" y="6720"/>
                </a:lnTo>
                <a:lnTo>
                  <a:pt x="30370" y="6226"/>
                </a:lnTo>
                <a:lnTo>
                  <a:pt x="30446" y="5733"/>
                </a:lnTo>
                <a:lnTo>
                  <a:pt x="30503" y="5220"/>
                </a:lnTo>
                <a:lnTo>
                  <a:pt x="30541" y="4727"/>
                </a:lnTo>
                <a:lnTo>
                  <a:pt x="30560" y="4214"/>
                </a:lnTo>
                <a:lnTo>
                  <a:pt x="30560" y="3721"/>
                </a:lnTo>
                <a:lnTo>
                  <a:pt x="30560" y="3208"/>
                </a:lnTo>
                <a:lnTo>
                  <a:pt x="30522" y="2696"/>
                </a:lnTo>
                <a:lnTo>
                  <a:pt x="30484" y="2202"/>
                </a:lnTo>
                <a:lnTo>
                  <a:pt x="30427" y="1690"/>
                </a:lnTo>
                <a:lnTo>
                  <a:pt x="30370" y="1196"/>
                </a:lnTo>
                <a:lnTo>
                  <a:pt x="30275" y="684"/>
                </a:lnTo>
                <a:lnTo>
                  <a:pt x="30180" y="190"/>
                </a:lnTo>
                <a:lnTo>
                  <a:pt x="30142" y="115"/>
                </a:lnTo>
                <a:lnTo>
                  <a:pt x="30067" y="39"/>
                </a:lnTo>
                <a:lnTo>
                  <a:pt x="2999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34" name="Google Shape;2234;p32"/>
          <p:cNvGrpSpPr/>
          <p:nvPr/>
        </p:nvGrpSpPr>
        <p:grpSpPr>
          <a:xfrm>
            <a:off x="-890400" y="4059583"/>
            <a:ext cx="2681793" cy="1489622"/>
            <a:chOff x="4450825" y="2678875"/>
            <a:chExt cx="2158385" cy="1198891"/>
          </a:xfrm>
        </p:grpSpPr>
        <p:sp>
          <p:nvSpPr>
            <p:cNvPr id="2235" name="Google Shape;2235;p32"/>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32"/>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32"/>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32"/>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9" name="Google Shape;2239;p32"/>
          <p:cNvSpPr/>
          <p:nvPr/>
        </p:nvSpPr>
        <p:spPr>
          <a:xfrm>
            <a:off x="497696" y="324448"/>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32"/>
          <p:cNvSpPr/>
          <p:nvPr/>
        </p:nvSpPr>
        <p:spPr>
          <a:xfrm>
            <a:off x="315993" y="573353"/>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32"/>
          <p:cNvSpPr/>
          <p:nvPr/>
        </p:nvSpPr>
        <p:spPr>
          <a:xfrm>
            <a:off x="4776293" y="1824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32"/>
          <p:cNvSpPr/>
          <p:nvPr/>
        </p:nvSpPr>
        <p:spPr>
          <a:xfrm>
            <a:off x="5186255" y="14324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43" name="Google Shape;2243;p32"/>
          <p:cNvGrpSpPr/>
          <p:nvPr/>
        </p:nvGrpSpPr>
        <p:grpSpPr>
          <a:xfrm>
            <a:off x="146680" y="3180451"/>
            <a:ext cx="344566" cy="318128"/>
            <a:chOff x="3811950" y="-673975"/>
            <a:chExt cx="464625" cy="428975"/>
          </a:xfrm>
        </p:grpSpPr>
        <p:sp>
          <p:nvSpPr>
            <p:cNvPr id="2244" name="Google Shape;2244;p32"/>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32"/>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6" name="Google Shape;2246;p32"/>
          <p:cNvGrpSpPr/>
          <p:nvPr/>
        </p:nvGrpSpPr>
        <p:grpSpPr>
          <a:xfrm>
            <a:off x="8655555" y="3624626"/>
            <a:ext cx="344566" cy="318128"/>
            <a:chOff x="3811950" y="-673975"/>
            <a:chExt cx="464625" cy="428975"/>
          </a:xfrm>
        </p:grpSpPr>
        <p:sp>
          <p:nvSpPr>
            <p:cNvPr id="2247" name="Google Shape;2247;p32"/>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32"/>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9" name="Google Shape;2249;p32"/>
          <p:cNvSpPr/>
          <p:nvPr/>
        </p:nvSpPr>
        <p:spPr>
          <a:xfrm flipH="1">
            <a:off x="1790668" y="4599434"/>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0" name="Google Shape;2250;p32"/>
          <p:cNvGrpSpPr/>
          <p:nvPr/>
        </p:nvGrpSpPr>
        <p:grpSpPr>
          <a:xfrm flipH="1">
            <a:off x="5734380" y="4652336"/>
            <a:ext cx="431271" cy="430108"/>
            <a:chOff x="123654" y="2438536"/>
            <a:chExt cx="431271" cy="430108"/>
          </a:xfrm>
        </p:grpSpPr>
        <p:sp>
          <p:nvSpPr>
            <p:cNvPr id="2251" name="Google Shape;2251;p32"/>
            <p:cNvSpPr/>
            <p:nvPr/>
          </p:nvSpPr>
          <p:spPr>
            <a:xfrm flipH="1">
              <a:off x="123654" y="2438536"/>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2"/>
            <p:cNvSpPr/>
            <p:nvPr/>
          </p:nvSpPr>
          <p:spPr>
            <a:xfrm flipH="1">
              <a:off x="373221" y="268744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3" name="Google Shape;2253;p32"/>
          <p:cNvGrpSpPr/>
          <p:nvPr/>
        </p:nvGrpSpPr>
        <p:grpSpPr>
          <a:xfrm>
            <a:off x="76193" y="1153851"/>
            <a:ext cx="492287" cy="2178430"/>
            <a:chOff x="-4925507" y="365751"/>
            <a:chExt cx="492287" cy="2178430"/>
          </a:xfrm>
        </p:grpSpPr>
        <p:sp>
          <p:nvSpPr>
            <p:cNvPr id="2254" name="Google Shape;2254;p32"/>
            <p:cNvSpPr/>
            <p:nvPr/>
          </p:nvSpPr>
          <p:spPr>
            <a:xfrm>
              <a:off x="-4922047" y="1031482"/>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32"/>
            <p:cNvSpPr/>
            <p:nvPr/>
          </p:nvSpPr>
          <p:spPr>
            <a:xfrm>
              <a:off x="-4484431" y="2085075"/>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32"/>
            <p:cNvSpPr/>
            <p:nvPr/>
          </p:nvSpPr>
          <p:spPr>
            <a:xfrm>
              <a:off x="-4624767" y="1682716"/>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32"/>
            <p:cNvSpPr/>
            <p:nvPr/>
          </p:nvSpPr>
          <p:spPr>
            <a:xfrm>
              <a:off x="-4884714" y="1572793"/>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32"/>
            <p:cNvSpPr/>
            <p:nvPr/>
          </p:nvSpPr>
          <p:spPr>
            <a:xfrm>
              <a:off x="-4727077" y="365751"/>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32"/>
            <p:cNvSpPr/>
            <p:nvPr/>
          </p:nvSpPr>
          <p:spPr>
            <a:xfrm>
              <a:off x="-4466438" y="2510964"/>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32"/>
            <p:cNvSpPr/>
            <p:nvPr/>
          </p:nvSpPr>
          <p:spPr>
            <a:xfrm>
              <a:off x="-4721541" y="1904638"/>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32"/>
            <p:cNvSpPr/>
            <p:nvPr/>
          </p:nvSpPr>
          <p:spPr>
            <a:xfrm>
              <a:off x="-4925507" y="432805"/>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2" name="Google Shape;2262;p32"/>
          <p:cNvGrpSpPr/>
          <p:nvPr/>
        </p:nvGrpSpPr>
        <p:grpSpPr>
          <a:xfrm>
            <a:off x="6713785" y="4432779"/>
            <a:ext cx="2277317" cy="743201"/>
            <a:chOff x="4638381" y="111691"/>
            <a:chExt cx="2277317" cy="743201"/>
          </a:xfrm>
        </p:grpSpPr>
        <p:sp>
          <p:nvSpPr>
            <p:cNvPr id="2263" name="Google Shape;2263;p32"/>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32"/>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32"/>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2"/>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2"/>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2"/>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32"/>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0" name="Google Shape;2270;p32"/>
          <p:cNvGrpSpPr/>
          <p:nvPr/>
        </p:nvGrpSpPr>
        <p:grpSpPr>
          <a:xfrm rot="5400000">
            <a:off x="692858" y="3816111"/>
            <a:ext cx="591137" cy="1824476"/>
            <a:chOff x="-2834892" y="1153861"/>
            <a:chExt cx="591137" cy="1824476"/>
          </a:xfrm>
        </p:grpSpPr>
        <p:sp>
          <p:nvSpPr>
            <p:cNvPr id="2271" name="Google Shape;2271;p32"/>
            <p:cNvSpPr/>
            <p:nvPr/>
          </p:nvSpPr>
          <p:spPr>
            <a:xfrm>
              <a:off x="-2666220" y="2917439"/>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2"/>
            <p:cNvSpPr/>
            <p:nvPr/>
          </p:nvSpPr>
          <p:spPr>
            <a:xfrm>
              <a:off x="-2657915" y="1420729"/>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2"/>
            <p:cNvSpPr/>
            <p:nvPr/>
          </p:nvSpPr>
          <p:spPr>
            <a:xfrm>
              <a:off x="-2277009" y="2399656"/>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2"/>
            <p:cNvSpPr/>
            <p:nvPr/>
          </p:nvSpPr>
          <p:spPr>
            <a:xfrm>
              <a:off x="-2834892" y="1661300"/>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2"/>
            <p:cNvSpPr/>
            <p:nvPr/>
          </p:nvSpPr>
          <p:spPr>
            <a:xfrm>
              <a:off x="-2667604" y="1153861"/>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32"/>
            <p:cNvSpPr/>
            <p:nvPr/>
          </p:nvSpPr>
          <p:spPr>
            <a:xfrm>
              <a:off x="-2778911" y="2108604"/>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379"/>
        <p:cNvGrpSpPr/>
        <p:nvPr/>
      </p:nvGrpSpPr>
      <p:grpSpPr>
        <a:xfrm>
          <a:off x="0" y="0"/>
          <a:ext cx="0" cy="0"/>
          <a:chOff x="0" y="0"/>
          <a:chExt cx="0" cy="0"/>
        </a:xfrm>
      </p:grpSpPr>
      <p:sp>
        <p:nvSpPr>
          <p:cNvPr id="2380" name="Google Shape;2380;p34"/>
          <p:cNvSpPr/>
          <p:nvPr/>
        </p:nvSpPr>
        <p:spPr>
          <a:xfrm rot="10800000" flipH="1">
            <a:off x="87424" y="3512855"/>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4"/>
          <p:cNvSpPr/>
          <p:nvPr/>
        </p:nvSpPr>
        <p:spPr>
          <a:xfrm rot="10800000" flipH="1">
            <a:off x="525041" y="2459262"/>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4"/>
          <p:cNvSpPr/>
          <p:nvPr/>
        </p:nvSpPr>
        <p:spPr>
          <a:xfrm rot="10800000" flipH="1">
            <a:off x="384705" y="2868541"/>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4"/>
          <p:cNvSpPr/>
          <p:nvPr/>
        </p:nvSpPr>
        <p:spPr>
          <a:xfrm rot="10800000" flipH="1">
            <a:off x="124757" y="299088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4"/>
          <p:cNvSpPr/>
          <p:nvPr/>
        </p:nvSpPr>
        <p:spPr>
          <a:xfrm rot="10800000" flipH="1">
            <a:off x="282394" y="4197963"/>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4"/>
          <p:cNvSpPr/>
          <p:nvPr/>
        </p:nvSpPr>
        <p:spPr>
          <a:xfrm rot="10800000" flipH="1">
            <a:off x="543033" y="2052750"/>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4"/>
          <p:cNvSpPr/>
          <p:nvPr/>
        </p:nvSpPr>
        <p:spPr>
          <a:xfrm rot="10800000" flipH="1">
            <a:off x="287930" y="2622435"/>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4"/>
          <p:cNvSpPr/>
          <p:nvPr/>
        </p:nvSpPr>
        <p:spPr>
          <a:xfrm rot="10800000" flipH="1">
            <a:off x="83964" y="4108800"/>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88" name="Google Shape;2388;p34"/>
          <p:cNvGrpSpPr/>
          <p:nvPr/>
        </p:nvGrpSpPr>
        <p:grpSpPr>
          <a:xfrm rot="-5400000">
            <a:off x="2253954" y="-591981"/>
            <a:ext cx="591137" cy="1824476"/>
            <a:chOff x="2174579" y="1618594"/>
            <a:chExt cx="591137" cy="1824476"/>
          </a:xfrm>
        </p:grpSpPr>
        <p:sp>
          <p:nvSpPr>
            <p:cNvPr id="2389" name="Google Shape;2389;p34"/>
            <p:cNvSpPr/>
            <p:nvPr/>
          </p:nvSpPr>
          <p:spPr>
            <a:xfrm rot="10800000" flipH="1">
              <a:off x="2343252" y="1618594"/>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34"/>
            <p:cNvSpPr/>
            <p:nvPr/>
          </p:nvSpPr>
          <p:spPr>
            <a:xfrm rot="10800000" flipH="1">
              <a:off x="2351556" y="3123645"/>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34"/>
            <p:cNvSpPr/>
            <p:nvPr/>
          </p:nvSpPr>
          <p:spPr>
            <a:xfrm rot="10800000" flipH="1">
              <a:off x="2732463" y="2164057"/>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4"/>
            <p:cNvSpPr/>
            <p:nvPr/>
          </p:nvSpPr>
          <p:spPr>
            <a:xfrm rot="10800000" flipH="1">
              <a:off x="2174579" y="2910719"/>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4"/>
            <p:cNvSpPr/>
            <p:nvPr/>
          </p:nvSpPr>
          <p:spPr>
            <a:xfrm rot="10800000" flipH="1">
              <a:off x="2341868" y="3373212"/>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4"/>
            <p:cNvSpPr/>
            <p:nvPr/>
          </p:nvSpPr>
          <p:spPr>
            <a:xfrm rot="10800000" flipH="1">
              <a:off x="2230561" y="2433001"/>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5" name="Google Shape;2395;p34"/>
          <p:cNvGrpSpPr/>
          <p:nvPr/>
        </p:nvGrpSpPr>
        <p:grpSpPr>
          <a:xfrm rot="10800000" flipH="1">
            <a:off x="8343114" y="2705669"/>
            <a:ext cx="423849" cy="1824476"/>
            <a:chOff x="3456989" y="-1976039"/>
            <a:chExt cx="423849" cy="1824476"/>
          </a:xfrm>
        </p:grpSpPr>
        <p:sp>
          <p:nvSpPr>
            <p:cNvPr id="2396" name="Google Shape;2396;p34"/>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34"/>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34"/>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9" name="Google Shape;2399;p34"/>
          <p:cNvGrpSpPr/>
          <p:nvPr/>
        </p:nvGrpSpPr>
        <p:grpSpPr>
          <a:xfrm rot="10800000" flipH="1">
            <a:off x="4517981" y="4657264"/>
            <a:ext cx="2277317" cy="743201"/>
            <a:chOff x="4638381" y="111691"/>
            <a:chExt cx="2277317" cy="743201"/>
          </a:xfrm>
        </p:grpSpPr>
        <p:sp>
          <p:nvSpPr>
            <p:cNvPr id="2400" name="Google Shape;2400;p34"/>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4"/>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34"/>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34"/>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34"/>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34"/>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4"/>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7" name="Google Shape;2407;p34"/>
          <p:cNvSpPr/>
          <p:nvPr/>
        </p:nvSpPr>
        <p:spPr>
          <a:xfrm rot="8100000">
            <a:off x="-2205473" y="3869379"/>
            <a:ext cx="3395722" cy="3323960"/>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4"/>
          <p:cNvSpPr/>
          <p:nvPr/>
        </p:nvSpPr>
        <p:spPr>
          <a:xfrm rot="8100000">
            <a:off x="7857277" y="-2062183"/>
            <a:ext cx="3395722" cy="3323960"/>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09" name="Google Shape;2409;p34"/>
          <p:cNvGrpSpPr/>
          <p:nvPr/>
        </p:nvGrpSpPr>
        <p:grpSpPr>
          <a:xfrm rot="1298609">
            <a:off x="8552012" y="1687992"/>
            <a:ext cx="520927" cy="756955"/>
            <a:chOff x="3703388" y="-1565437"/>
            <a:chExt cx="978775" cy="1422250"/>
          </a:xfrm>
        </p:grpSpPr>
        <p:sp>
          <p:nvSpPr>
            <p:cNvPr id="2410" name="Google Shape;2410;p34"/>
            <p:cNvSpPr/>
            <p:nvPr/>
          </p:nvSpPr>
          <p:spPr>
            <a:xfrm>
              <a:off x="3703388" y="-1565437"/>
              <a:ext cx="978775" cy="1422250"/>
            </a:xfrm>
            <a:custGeom>
              <a:avLst/>
              <a:gdLst/>
              <a:ahLst/>
              <a:cxnLst/>
              <a:rect l="l" t="t" r="r" b="b"/>
              <a:pathLst>
                <a:path w="39151" h="56890" extrusionOk="0">
                  <a:moveTo>
                    <a:pt x="25161" y="14560"/>
                  </a:moveTo>
                  <a:lnTo>
                    <a:pt x="26418" y="16483"/>
                  </a:lnTo>
                  <a:lnTo>
                    <a:pt x="25599" y="17016"/>
                  </a:lnTo>
                  <a:lnTo>
                    <a:pt x="24343" y="15093"/>
                  </a:lnTo>
                  <a:lnTo>
                    <a:pt x="25161" y="14560"/>
                  </a:lnTo>
                  <a:close/>
                  <a:moveTo>
                    <a:pt x="26969" y="17320"/>
                  </a:moveTo>
                  <a:lnTo>
                    <a:pt x="28111" y="19052"/>
                  </a:lnTo>
                  <a:lnTo>
                    <a:pt x="27274" y="19604"/>
                  </a:lnTo>
                  <a:lnTo>
                    <a:pt x="26151" y="17853"/>
                  </a:lnTo>
                  <a:lnTo>
                    <a:pt x="26969" y="17320"/>
                  </a:lnTo>
                  <a:close/>
                  <a:moveTo>
                    <a:pt x="31042" y="23791"/>
                  </a:moveTo>
                  <a:lnTo>
                    <a:pt x="31975" y="25885"/>
                  </a:lnTo>
                  <a:lnTo>
                    <a:pt x="31176" y="26246"/>
                  </a:lnTo>
                  <a:lnTo>
                    <a:pt x="30624" y="25238"/>
                  </a:lnTo>
                  <a:lnTo>
                    <a:pt x="30072" y="24229"/>
                  </a:lnTo>
                  <a:lnTo>
                    <a:pt x="31042" y="23791"/>
                  </a:lnTo>
                  <a:close/>
                  <a:moveTo>
                    <a:pt x="32375" y="26798"/>
                  </a:moveTo>
                  <a:lnTo>
                    <a:pt x="33231" y="28702"/>
                  </a:lnTo>
                  <a:lnTo>
                    <a:pt x="32584" y="28987"/>
                  </a:lnTo>
                  <a:lnTo>
                    <a:pt x="32127" y="28055"/>
                  </a:lnTo>
                  <a:lnTo>
                    <a:pt x="31652" y="27122"/>
                  </a:lnTo>
                  <a:lnTo>
                    <a:pt x="32375" y="26798"/>
                  </a:lnTo>
                  <a:close/>
                  <a:moveTo>
                    <a:pt x="35534" y="33574"/>
                  </a:moveTo>
                  <a:lnTo>
                    <a:pt x="36238" y="35763"/>
                  </a:lnTo>
                  <a:lnTo>
                    <a:pt x="35401" y="36029"/>
                  </a:lnTo>
                  <a:lnTo>
                    <a:pt x="35039" y="34944"/>
                  </a:lnTo>
                  <a:lnTo>
                    <a:pt x="34659" y="33860"/>
                  </a:lnTo>
                  <a:lnTo>
                    <a:pt x="35534" y="33574"/>
                  </a:lnTo>
                  <a:close/>
                  <a:moveTo>
                    <a:pt x="36543" y="36714"/>
                  </a:moveTo>
                  <a:lnTo>
                    <a:pt x="37171" y="38694"/>
                  </a:lnTo>
                  <a:lnTo>
                    <a:pt x="36219" y="38998"/>
                  </a:lnTo>
                  <a:lnTo>
                    <a:pt x="35972" y="37990"/>
                  </a:lnTo>
                  <a:lnTo>
                    <a:pt x="35686" y="37000"/>
                  </a:lnTo>
                  <a:lnTo>
                    <a:pt x="36543" y="36714"/>
                  </a:lnTo>
                  <a:close/>
                  <a:moveTo>
                    <a:pt x="25942" y="0"/>
                  </a:moveTo>
                  <a:lnTo>
                    <a:pt x="25751" y="38"/>
                  </a:lnTo>
                  <a:lnTo>
                    <a:pt x="25561" y="95"/>
                  </a:lnTo>
                  <a:lnTo>
                    <a:pt x="25371" y="191"/>
                  </a:lnTo>
                  <a:lnTo>
                    <a:pt x="25161" y="305"/>
                  </a:lnTo>
                  <a:lnTo>
                    <a:pt x="24971" y="438"/>
                  </a:lnTo>
                  <a:lnTo>
                    <a:pt x="24800" y="590"/>
                  </a:lnTo>
                  <a:lnTo>
                    <a:pt x="24628" y="762"/>
                  </a:lnTo>
                  <a:lnTo>
                    <a:pt x="24476" y="952"/>
                  </a:lnTo>
                  <a:lnTo>
                    <a:pt x="24000" y="933"/>
                  </a:lnTo>
                  <a:lnTo>
                    <a:pt x="23544" y="952"/>
                  </a:lnTo>
                  <a:lnTo>
                    <a:pt x="23087" y="990"/>
                  </a:lnTo>
                  <a:lnTo>
                    <a:pt x="22630" y="1047"/>
                  </a:lnTo>
                  <a:lnTo>
                    <a:pt x="22173" y="1142"/>
                  </a:lnTo>
                  <a:lnTo>
                    <a:pt x="21716" y="1237"/>
                  </a:lnTo>
                  <a:lnTo>
                    <a:pt x="21279" y="1371"/>
                  </a:lnTo>
                  <a:lnTo>
                    <a:pt x="20841" y="1542"/>
                  </a:lnTo>
                  <a:lnTo>
                    <a:pt x="20536" y="1656"/>
                  </a:lnTo>
                  <a:lnTo>
                    <a:pt x="20251" y="1808"/>
                  </a:lnTo>
                  <a:lnTo>
                    <a:pt x="19965" y="1961"/>
                  </a:lnTo>
                  <a:lnTo>
                    <a:pt x="19680" y="2113"/>
                  </a:lnTo>
                  <a:lnTo>
                    <a:pt x="19547" y="2132"/>
                  </a:lnTo>
                  <a:lnTo>
                    <a:pt x="19414" y="2151"/>
                  </a:lnTo>
                  <a:lnTo>
                    <a:pt x="19280" y="2189"/>
                  </a:lnTo>
                  <a:lnTo>
                    <a:pt x="19128" y="2246"/>
                  </a:lnTo>
                  <a:lnTo>
                    <a:pt x="19014" y="2322"/>
                  </a:lnTo>
                  <a:lnTo>
                    <a:pt x="18881" y="2398"/>
                  </a:lnTo>
                  <a:lnTo>
                    <a:pt x="18747" y="2494"/>
                  </a:lnTo>
                  <a:lnTo>
                    <a:pt x="18633" y="2608"/>
                  </a:lnTo>
                  <a:lnTo>
                    <a:pt x="18405" y="2855"/>
                  </a:lnTo>
                  <a:lnTo>
                    <a:pt x="18176" y="3160"/>
                  </a:lnTo>
                  <a:lnTo>
                    <a:pt x="17986" y="3502"/>
                  </a:lnTo>
                  <a:lnTo>
                    <a:pt x="17815" y="3883"/>
                  </a:lnTo>
                  <a:lnTo>
                    <a:pt x="17739" y="3997"/>
                  </a:lnTo>
                  <a:lnTo>
                    <a:pt x="17567" y="3578"/>
                  </a:lnTo>
                  <a:lnTo>
                    <a:pt x="17396" y="3198"/>
                  </a:lnTo>
                  <a:lnTo>
                    <a:pt x="17187" y="2855"/>
                  </a:lnTo>
                  <a:lnTo>
                    <a:pt x="17073" y="2722"/>
                  </a:lnTo>
                  <a:lnTo>
                    <a:pt x="16939" y="2589"/>
                  </a:lnTo>
                  <a:lnTo>
                    <a:pt x="16825" y="2456"/>
                  </a:lnTo>
                  <a:lnTo>
                    <a:pt x="16692" y="2341"/>
                  </a:lnTo>
                  <a:lnTo>
                    <a:pt x="16578" y="2265"/>
                  </a:lnTo>
                  <a:lnTo>
                    <a:pt x="16425" y="2170"/>
                  </a:lnTo>
                  <a:lnTo>
                    <a:pt x="16292" y="2113"/>
                  </a:lnTo>
                  <a:lnTo>
                    <a:pt x="16159" y="2075"/>
                  </a:lnTo>
                  <a:lnTo>
                    <a:pt x="16007" y="2037"/>
                  </a:lnTo>
                  <a:lnTo>
                    <a:pt x="15626" y="2037"/>
                  </a:lnTo>
                  <a:lnTo>
                    <a:pt x="15398" y="2113"/>
                  </a:lnTo>
                  <a:lnTo>
                    <a:pt x="15169" y="2208"/>
                  </a:lnTo>
                  <a:lnTo>
                    <a:pt x="14941" y="2360"/>
                  </a:lnTo>
                  <a:lnTo>
                    <a:pt x="14732" y="2532"/>
                  </a:lnTo>
                  <a:lnTo>
                    <a:pt x="14541" y="2760"/>
                  </a:lnTo>
                  <a:lnTo>
                    <a:pt x="14351" y="3008"/>
                  </a:lnTo>
                  <a:lnTo>
                    <a:pt x="14180" y="3293"/>
                  </a:lnTo>
                  <a:lnTo>
                    <a:pt x="14027" y="3598"/>
                  </a:lnTo>
                  <a:lnTo>
                    <a:pt x="13894" y="3940"/>
                  </a:lnTo>
                  <a:lnTo>
                    <a:pt x="13761" y="4302"/>
                  </a:lnTo>
                  <a:lnTo>
                    <a:pt x="13666" y="4682"/>
                  </a:lnTo>
                  <a:lnTo>
                    <a:pt x="13571" y="5082"/>
                  </a:lnTo>
                  <a:lnTo>
                    <a:pt x="13494" y="5501"/>
                  </a:lnTo>
                  <a:lnTo>
                    <a:pt x="13456" y="5939"/>
                  </a:lnTo>
                  <a:lnTo>
                    <a:pt x="13437" y="6395"/>
                  </a:lnTo>
                  <a:lnTo>
                    <a:pt x="13437" y="6852"/>
                  </a:lnTo>
                  <a:lnTo>
                    <a:pt x="13456" y="7290"/>
                  </a:lnTo>
                  <a:lnTo>
                    <a:pt x="13513" y="7709"/>
                  </a:lnTo>
                  <a:lnTo>
                    <a:pt x="13571" y="8108"/>
                  </a:lnTo>
                  <a:lnTo>
                    <a:pt x="13666" y="8508"/>
                  </a:lnTo>
                  <a:lnTo>
                    <a:pt x="13780" y="8870"/>
                  </a:lnTo>
                  <a:lnTo>
                    <a:pt x="13894" y="9212"/>
                  </a:lnTo>
                  <a:lnTo>
                    <a:pt x="14046" y="9536"/>
                  </a:lnTo>
                  <a:lnTo>
                    <a:pt x="14199" y="9821"/>
                  </a:lnTo>
                  <a:lnTo>
                    <a:pt x="14370" y="10088"/>
                  </a:lnTo>
                  <a:lnTo>
                    <a:pt x="14560" y="10316"/>
                  </a:lnTo>
                  <a:lnTo>
                    <a:pt x="14751" y="10506"/>
                  </a:lnTo>
                  <a:lnTo>
                    <a:pt x="14960" y="10659"/>
                  </a:lnTo>
                  <a:lnTo>
                    <a:pt x="15188" y="10773"/>
                  </a:lnTo>
                  <a:lnTo>
                    <a:pt x="15417" y="10830"/>
                  </a:lnTo>
                  <a:lnTo>
                    <a:pt x="15531" y="10849"/>
                  </a:lnTo>
                  <a:lnTo>
                    <a:pt x="15645" y="10868"/>
                  </a:lnTo>
                  <a:lnTo>
                    <a:pt x="15854" y="10849"/>
                  </a:lnTo>
                  <a:lnTo>
                    <a:pt x="16045" y="10811"/>
                  </a:lnTo>
                  <a:lnTo>
                    <a:pt x="16216" y="10754"/>
                  </a:lnTo>
                  <a:lnTo>
                    <a:pt x="16406" y="10659"/>
                  </a:lnTo>
                  <a:lnTo>
                    <a:pt x="16578" y="10525"/>
                  </a:lnTo>
                  <a:lnTo>
                    <a:pt x="16749" y="10392"/>
                  </a:lnTo>
                  <a:lnTo>
                    <a:pt x="16901" y="10221"/>
                  </a:lnTo>
                  <a:lnTo>
                    <a:pt x="17053" y="10031"/>
                  </a:lnTo>
                  <a:lnTo>
                    <a:pt x="17168" y="10525"/>
                  </a:lnTo>
                  <a:lnTo>
                    <a:pt x="17453" y="11629"/>
                  </a:lnTo>
                  <a:lnTo>
                    <a:pt x="17758" y="12714"/>
                  </a:lnTo>
                  <a:lnTo>
                    <a:pt x="18100" y="13780"/>
                  </a:lnTo>
                  <a:lnTo>
                    <a:pt x="18481" y="14846"/>
                  </a:lnTo>
                  <a:lnTo>
                    <a:pt x="17948" y="15074"/>
                  </a:lnTo>
                  <a:lnTo>
                    <a:pt x="17872" y="15112"/>
                  </a:lnTo>
                  <a:lnTo>
                    <a:pt x="17834" y="15150"/>
                  </a:lnTo>
                  <a:lnTo>
                    <a:pt x="17777" y="15207"/>
                  </a:lnTo>
                  <a:lnTo>
                    <a:pt x="17739" y="15265"/>
                  </a:lnTo>
                  <a:lnTo>
                    <a:pt x="17663" y="15436"/>
                  </a:lnTo>
                  <a:lnTo>
                    <a:pt x="17644" y="15626"/>
                  </a:lnTo>
                  <a:lnTo>
                    <a:pt x="17644" y="15836"/>
                  </a:lnTo>
                  <a:lnTo>
                    <a:pt x="17663" y="16083"/>
                  </a:lnTo>
                  <a:lnTo>
                    <a:pt x="17720" y="16330"/>
                  </a:lnTo>
                  <a:lnTo>
                    <a:pt x="17815" y="16597"/>
                  </a:lnTo>
                  <a:lnTo>
                    <a:pt x="17929" y="16844"/>
                  </a:lnTo>
                  <a:lnTo>
                    <a:pt x="18062" y="17073"/>
                  </a:lnTo>
                  <a:lnTo>
                    <a:pt x="18214" y="17263"/>
                  </a:lnTo>
                  <a:lnTo>
                    <a:pt x="18367" y="17415"/>
                  </a:lnTo>
                  <a:lnTo>
                    <a:pt x="18519" y="17529"/>
                  </a:lnTo>
                  <a:lnTo>
                    <a:pt x="18671" y="17606"/>
                  </a:lnTo>
                  <a:lnTo>
                    <a:pt x="18747" y="17625"/>
                  </a:lnTo>
                  <a:lnTo>
                    <a:pt x="18900" y="17625"/>
                  </a:lnTo>
                  <a:lnTo>
                    <a:pt x="18976" y="17606"/>
                  </a:lnTo>
                  <a:lnTo>
                    <a:pt x="19509" y="17396"/>
                  </a:lnTo>
                  <a:lnTo>
                    <a:pt x="19946" y="18424"/>
                  </a:lnTo>
                  <a:lnTo>
                    <a:pt x="19452" y="18633"/>
                  </a:lnTo>
                  <a:lnTo>
                    <a:pt x="19395" y="18671"/>
                  </a:lnTo>
                  <a:lnTo>
                    <a:pt x="19337" y="18709"/>
                  </a:lnTo>
                  <a:lnTo>
                    <a:pt x="19280" y="18767"/>
                  </a:lnTo>
                  <a:lnTo>
                    <a:pt x="19242" y="18843"/>
                  </a:lnTo>
                  <a:lnTo>
                    <a:pt x="19185" y="18995"/>
                  </a:lnTo>
                  <a:lnTo>
                    <a:pt x="19147" y="19185"/>
                  </a:lnTo>
                  <a:lnTo>
                    <a:pt x="19147" y="19414"/>
                  </a:lnTo>
                  <a:lnTo>
                    <a:pt x="19166" y="19642"/>
                  </a:lnTo>
                  <a:lnTo>
                    <a:pt x="19223" y="19909"/>
                  </a:lnTo>
                  <a:lnTo>
                    <a:pt x="19318" y="20156"/>
                  </a:lnTo>
                  <a:lnTo>
                    <a:pt x="19433" y="20403"/>
                  </a:lnTo>
                  <a:lnTo>
                    <a:pt x="19566" y="20632"/>
                  </a:lnTo>
                  <a:lnTo>
                    <a:pt x="19718" y="20822"/>
                  </a:lnTo>
                  <a:lnTo>
                    <a:pt x="19870" y="20974"/>
                  </a:lnTo>
                  <a:lnTo>
                    <a:pt x="20023" y="21108"/>
                  </a:lnTo>
                  <a:lnTo>
                    <a:pt x="20175" y="21165"/>
                  </a:lnTo>
                  <a:lnTo>
                    <a:pt x="20251" y="21184"/>
                  </a:lnTo>
                  <a:lnTo>
                    <a:pt x="20327" y="21203"/>
                  </a:lnTo>
                  <a:lnTo>
                    <a:pt x="20403" y="21184"/>
                  </a:lnTo>
                  <a:lnTo>
                    <a:pt x="20479" y="21165"/>
                  </a:lnTo>
                  <a:lnTo>
                    <a:pt x="21088" y="20917"/>
                  </a:lnTo>
                  <a:lnTo>
                    <a:pt x="21564" y="21964"/>
                  </a:lnTo>
                  <a:lnTo>
                    <a:pt x="20955" y="22192"/>
                  </a:lnTo>
                  <a:lnTo>
                    <a:pt x="20898" y="22231"/>
                  </a:lnTo>
                  <a:lnTo>
                    <a:pt x="20841" y="22269"/>
                  </a:lnTo>
                  <a:lnTo>
                    <a:pt x="20784" y="22326"/>
                  </a:lnTo>
                  <a:lnTo>
                    <a:pt x="20746" y="22402"/>
                  </a:lnTo>
                  <a:lnTo>
                    <a:pt x="20689" y="22554"/>
                  </a:lnTo>
                  <a:lnTo>
                    <a:pt x="20651" y="22744"/>
                  </a:lnTo>
                  <a:lnTo>
                    <a:pt x="20651" y="22973"/>
                  </a:lnTo>
                  <a:lnTo>
                    <a:pt x="20670" y="23201"/>
                  </a:lnTo>
                  <a:lnTo>
                    <a:pt x="20727" y="23468"/>
                  </a:lnTo>
                  <a:lnTo>
                    <a:pt x="20822" y="23715"/>
                  </a:lnTo>
                  <a:lnTo>
                    <a:pt x="20936" y="23982"/>
                  </a:lnTo>
                  <a:lnTo>
                    <a:pt x="21069" y="24191"/>
                  </a:lnTo>
                  <a:lnTo>
                    <a:pt x="21222" y="24381"/>
                  </a:lnTo>
                  <a:lnTo>
                    <a:pt x="21374" y="24553"/>
                  </a:lnTo>
                  <a:lnTo>
                    <a:pt x="21526" y="24667"/>
                  </a:lnTo>
                  <a:lnTo>
                    <a:pt x="21697" y="24743"/>
                  </a:lnTo>
                  <a:lnTo>
                    <a:pt x="21774" y="24762"/>
                  </a:lnTo>
                  <a:lnTo>
                    <a:pt x="21907" y="24762"/>
                  </a:lnTo>
                  <a:lnTo>
                    <a:pt x="21983" y="24724"/>
                  </a:lnTo>
                  <a:lnTo>
                    <a:pt x="22687" y="24457"/>
                  </a:lnTo>
                  <a:lnTo>
                    <a:pt x="23125" y="25485"/>
                  </a:lnTo>
                  <a:lnTo>
                    <a:pt x="22459" y="25752"/>
                  </a:lnTo>
                  <a:lnTo>
                    <a:pt x="22402" y="25790"/>
                  </a:lnTo>
                  <a:lnTo>
                    <a:pt x="22345" y="25828"/>
                  </a:lnTo>
                  <a:lnTo>
                    <a:pt x="22287" y="25885"/>
                  </a:lnTo>
                  <a:lnTo>
                    <a:pt x="22249" y="25961"/>
                  </a:lnTo>
                  <a:lnTo>
                    <a:pt x="22192" y="26113"/>
                  </a:lnTo>
                  <a:lnTo>
                    <a:pt x="22154" y="26323"/>
                  </a:lnTo>
                  <a:lnTo>
                    <a:pt x="22154" y="26532"/>
                  </a:lnTo>
                  <a:lnTo>
                    <a:pt x="22192" y="26779"/>
                  </a:lnTo>
                  <a:lnTo>
                    <a:pt x="22249" y="27027"/>
                  </a:lnTo>
                  <a:lnTo>
                    <a:pt x="22326" y="27293"/>
                  </a:lnTo>
                  <a:lnTo>
                    <a:pt x="22440" y="27541"/>
                  </a:lnTo>
                  <a:lnTo>
                    <a:pt x="22573" y="27769"/>
                  </a:lnTo>
                  <a:lnTo>
                    <a:pt x="22725" y="27959"/>
                  </a:lnTo>
                  <a:lnTo>
                    <a:pt x="22877" y="28112"/>
                  </a:lnTo>
                  <a:lnTo>
                    <a:pt x="23049" y="28226"/>
                  </a:lnTo>
                  <a:lnTo>
                    <a:pt x="23201" y="28302"/>
                  </a:lnTo>
                  <a:lnTo>
                    <a:pt x="23277" y="28321"/>
                  </a:lnTo>
                  <a:lnTo>
                    <a:pt x="23410" y="28321"/>
                  </a:lnTo>
                  <a:lnTo>
                    <a:pt x="23487" y="28302"/>
                  </a:lnTo>
                  <a:lnTo>
                    <a:pt x="24134" y="28036"/>
                  </a:lnTo>
                  <a:lnTo>
                    <a:pt x="24514" y="29101"/>
                  </a:lnTo>
                  <a:lnTo>
                    <a:pt x="23962" y="29330"/>
                  </a:lnTo>
                  <a:lnTo>
                    <a:pt x="23905" y="29349"/>
                  </a:lnTo>
                  <a:lnTo>
                    <a:pt x="23848" y="29406"/>
                  </a:lnTo>
                  <a:lnTo>
                    <a:pt x="23810" y="29463"/>
                  </a:lnTo>
                  <a:lnTo>
                    <a:pt x="23753" y="29520"/>
                  </a:lnTo>
                  <a:lnTo>
                    <a:pt x="23696" y="29691"/>
                  </a:lnTo>
                  <a:lnTo>
                    <a:pt x="23658" y="29882"/>
                  </a:lnTo>
                  <a:lnTo>
                    <a:pt x="23658" y="30091"/>
                  </a:lnTo>
                  <a:lnTo>
                    <a:pt x="23696" y="30338"/>
                  </a:lnTo>
                  <a:lnTo>
                    <a:pt x="23753" y="30586"/>
                  </a:lnTo>
                  <a:lnTo>
                    <a:pt x="23829" y="30852"/>
                  </a:lnTo>
                  <a:lnTo>
                    <a:pt x="23962" y="31100"/>
                  </a:lnTo>
                  <a:lnTo>
                    <a:pt x="24096" y="31328"/>
                  </a:lnTo>
                  <a:lnTo>
                    <a:pt x="24229" y="31518"/>
                  </a:lnTo>
                  <a:lnTo>
                    <a:pt x="24381" y="31671"/>
                  </a:lnTo>
                  <a:lnTo>
                    <a:pt x="24552" y="31785"/>
                  </a:lnTo>
                  <a:lnTo>
                    <a:pt x="24705" y="31861"/>
                  </a:lnTo>
                  <a:lnTo>
                    <a:pt x="24781" y="31880"/>
                  </a:lnTo>
                  <a:lnTo>
                    <a:pt x="24933" y="31880"/>
                  </a:lnTo>
                  <a:lnTo>
                    <a:pt x="24990" y="31861"/>
                  </a:lnTo>
                  <a:lnTo>
                    <a:pt x="25276" y="31747"/>
                  </a:lnTo>
                  <a:lnTo>
                    <a:pt x="25447" y="32470"/>
                  </a:lnTo>
                  <a:lnTo>
                    <a:pt x="25599" y="33193"/>
                  </a:lnTo>
                  <a:lnTo>
                    <a:pt x="25713" y="33917"/>
                  </a:lnTo>
                  <a:lnTo>
                    <a:pt x="25828" y="34659"/>
                  </a:lnTo>
                  <a:lnTo>
                    <a:pt x="25866" y="35021"/>
                  </a:lnTo>
                  <a:lnTo>
                    <a:pt x="25866" y="35401"/>
                  </a:lnTo>
                  <a:lnTo>
                    <a:pt x="25847" y="35782"/>
                  </a:lnTo>
                  <a:lnTo>
                    <a:pt x="25828" y="35972"/>
                  </a:lnTo>
                  <a:lnTo>
                    <a:pt x="25789" y="36143"/>
                  </a:lnTo>
                  <a:lnTo>
                    <a:pt x="25732" y="36334"/>
                  </a:lnTo>
                  <a:lnTo>
                    <a:pt x="25675" y="36486"/>
                  </a:lnTo>
                  <a:lnTo>
                    <a:pt x="25599" y="36657"/>
                  </a:lnTo>
                  <a:lnTo>
                    <a:pt x="25504" y="36791"/>
                  </a:lnTo>
                  <a:lnTo>
                    <a:pt x="25390" y="36924"/>
                  </a:lnTo>
                  <a:lnTo>
                    <a:pt x="25257" y="37038"/>
                  </a:lnTo>
                  <a:lnTo>
                    <a:pt x="25104" y="37152"/>
                  </a:lnTo>
                  <a:lnTo>
                    <a:pt x="24933" y="37247"/>
                  </a:lnTo>
                  <a:lnTo>
                    <a:pt x="24762" y="37304"/>
                  </a:lnTo>
                  <a:lnTo>
                    <a:pt x="24590" y="37342"/>
                  </a:lnTo>
                  <a:lnTo>
                    <a:pt x="24400" y="37362"/>
                  </a:lnTo>
                  <a:lnTo>
                    <a:pt x="24229" y="37342"/>
                  </a:lnTo>
                  <a:lnTo>
                    <a:pt x="24058" y="37323"/>
                  </a:lnTo>
                  <a:lnTo>
                    <a:pt x="23867" y="37285"/>
                  </a:lnTo>
                  <a:lnTo>
                    <a:pt x="23696" y="37209"/>
                  </a:lnTo>
                  <a:lnTo>
                    <a:pt x="23544" y="37133"/>
                  </a:lnTo>
                  <a:lnTo>
                    <a:pt x="23372" y="37038"/>
                  </a:lnTo>
                  <a:lnTo>
                    <a:pt x="23220" y="36943"/>
                  </a:lnTo>
                  <a:lnTo>
                    <a:pt x="23087" y="36829"/>
                  </a:lnTo>
                  <a:lnTo>
                    <a:pt x="22954" y="36714"/>
                  </a:lnTo>
                  <a:lnTo>
                    <a:pt x="22706" y="36448"/>
                  </a:lnTo>
                  <a:lnTo>
                    <a:pt x="22497" y="36181"/>
                  </a:lnTo>
                  <a:lnTo>
                    <a:pt x="22287" y="35877"/>
                  </a:lnTo>
                  <a:lnTo>
                    <a:pt x="22116" y="35572"/>
                  </a:lnTo>
                  <a:lnTo>
                    <a:pt x="21774" y="34944"/>
                  </a:lnTo>
                  <a:lnTo>
                    <a:pt x="21488" y="34450"/>
                  </a:lnTo>
                  <a:lnTo>
                    <a:pt x="21222" y="33974"/>
                  </a:lnTo>
                  <a:lnTo>
                    <a:pt x="20917" y="33517"/>
                  </a:lnTo>
                  <a:lnTo>
                    <a:pt x="20632" y="33060"/>
                  </a:lnTo>
                  <a:lnTo>
                    <a:pt x="20327" y="32622"/>
                  </a:lnTo>
                  <a:lnTo>
                    <a:pt x="20004" y="32185"/>
                  </a:lnTo>
                  <a:lnTo>
                    <a:pt x="19680" y="31747"/>
                  </a:lnTo>
                  <a:lnTo>
                    <a:pt x="19337" y="31328"/>
                  </a:lnTo>
                  <a:lnTo>
                    <a:pt x="18995" y="30928"/>
                  </a:lnTo>
                  <a:lnTo>
                    <a:pt x="18633" y="30529"/>
                  </a:lnTo>
                  <a:lnTo>
                    <a:pt x="18272" y="30148"/>
                  </a:lnTo>
                  <a:lnTo>
                    <a:pt x="17910" y="29767"/>
                  </a:lnTo>
                  <a:lnTo>
                    <a:pt x="17529" y="29406"/>
                  </a:lnTo>
                  <a:lnTo>
                    <a:pt x="17130" y="29044"/>
                  </a:lnTo>
                  <a:lnTo>
                    <a:pt x="16749" y="28702"/>
                  </a:lnTo>
                  <a:lnTo>
                    <a:pt x="16330" y="28378"/>
                  </a:lnTo>
                  <a:lnTo>
                    <a:pt x="15912" y="28055"/>
                  </a:lnTo>
                  <a:lnTo>
                    <a:pt x="15493" y="27750"/>
                  </a:lnTo>
                  <a:lnTo>
                    <a:pt x="15055" y="27445"/>
                  </a:lnTo>
                  <a:lnTo>
                    <a:pt x="14617" y="27179"/>
                  </a:lnTo>
                  <a:lnTo>
                    <a:pt x="14180" y="26913"/>
                  </a:lnTo>
                  <a:lnTo>
                    <a:pt x="13723" y="26646"/>
                  </a:lnTo>
                  <a:lnTo>
                    <a:pt x="13247" y="26399"/>
                  </a:lnTo>
                  <a:lnTo>
                    <a:pt x="12771" y="26170"/>
                  </a:lnTo>
                  <a:lnTo>
                    <a:pt x="12295" y="25961"/>
                  </a:lnTo>
                  <a:lnTo>
                    <a:pt x="11800" y="25752"/>
                  </a:lnTo>
                  <a:lnTo>
                    <a:pt x="11306" y="25561"/>
                  </a:lnTo>
                  <a:lnTo>
                    <a:pt x="10792" y="25390"/>
                  </a:lnTo>
                  <a:lnTo>
                    <a:pt x="10278" y="25219"/>
                  </a:lnTo>
                  <a:lnTo>
                    <a:pt x="9764" y="25085"/>
                  </a:lnTo>
                  <a:lnTo>
                    <a:pt x="9231" y="24952"/>
                  </a:lnTo>
                  <a:lnTo>
                    <a:pt x="8698" y="24819"/>
                  </a:lnTo>
                  <a:lnTo>
                    <a:pt x="8451" y="24781"/>
                  </a:lnTo>
                  <a:lnTo>
                    <a:pt x="8222" y="24743"/>
                  </a:lnTo>
                  <a:lnTo>
                    <a:pt x="7975" y="24724"/>
                  </a:lnTo>
                  <a:lnTo>
                    <a:pt x="7727" y="24705"/>
                  </a:lnTo>
                  <a:lnTo>
                    <a:pt x="7347" y="24705"/>
                  </a:lnTo>
                  <a:lnTo>
                    <a:pt x="6966" y="24743"/>
                  </a:lnTo>
                  <a:lnTo>
                    <a:pt x="6586" y="24819"/>
                  </a:lnTo>
                  <a:lnTo>
                    <a:pt x="6224" y="24914"/>
                  </a:lnTo>
                  <a:lnTo>
                    <a:pt x="5862" y="25028"/>
                  </a:lnTo>
                  <a:lnTo>
                    <a:pt x="5501" y="25181"/>
                  </a:lnTo>
                  <a:lnTo>
                    <a:pt x="5139" y="25352"/>
                  </a:lnTo>
                  <a:lnTo>
                    <a:pt x="4796" y="25561"/>
                  </a:lnTo>
                  <a:lnTo>
                    <a:pt x="4473" y="25790"/>
                  </a:lnTo>
                  <a:lnTo>
                    <a:pt x="4130" y="26037"/>
                  </a:lnTo>
                  <a:lnTo>
                    <a:pt x="3826" y="26304"/>
                  </a:lnTo>
                  <a:lnTo>
                    <a:pt x="3502" y="26608"/>
                  </a:lnTo>
                  <a:lnTo>
                    <a:pt x="3217" y="26932"/>
                  </a:lnTo>
                  <a:lnTo>
                    <a:pt x="2912" y="27274"/>
                  </a:lnTo>
                  <a:lnTo>
                    <a:pt x="2646" y="27636"/>
                  </a:lnTo>
                  <a:lnTo>
                    <a:pt x="2379" y="28016"/>
                  </a:lnTo>
                  <a:lnTo>
                    <a:pt x="2113" y="28416"/>
                  </a:lnTo>
                  <a:lnTo>
                    <a:pt x="1865" y="28835"/>
                  </a:lnTo>
                  <a:lnTo>
                    <a:pt x="1637" y="29273"/>
                  </a:lnTo>
                  <a:lnTo>
                    <a:pt x="1428" y="29729"/>
                  </a:lnTo>
                  <a:lnTo>
                    <a:pt x="1218" y="30186"/>
                  </a:lnTo>
                  <a:lnTo>
                    <a:pt x="1028" y="30681"/>
                  </a:lnTo>
                  <a:lnTo>
                    <a:pt x="857" y="31176"/>
                  </a:lnTo>
                  <a:lnTo>
                    <a:pt x="685" y="31690"/>
                  </a:lnTo>
                  <a:lnTo>
                    <a:pt x="552" y="32223"/>
                  </a:lnTo>
                  <a:lnTo>
                    <a:pt x="419" y="32775"/>
                  </a:lnTo>
                  <a:lnTo>
                    <a:pt x="305" y="33327"/>
                  </a:lnTo>
                  <a:lnTo>
                    <a:pt x="210" y="33879"/>
                  </a:lnTo>
                  <a:lnTo>
                    <a:pt x="114" y="34469"/>
                  </a:lnTo>
                  <a:lnTo>
                    <a:pt x="57" y="35040"/>
                  </a:lnTo>
                  <a:lnTo>
                    <a:pt x="19" y="35649"/>
                  </a:lnTo>
                  <a:lnTo>
                    <a:pt x="0" y="36239"/>
                  </a:lnTo>
                  <a:lnTo>
                    <a:pt x="0" y="36848"/>
                  </a:lnTo>
                  <a:lnTo>
                    <a:pt x="0" y="37438"/>
                  </a:lnTo>
                  <a:lnTo>
                    <a:pt x="38" y="38028"/>
                  </a:lnTo>
                  <a:lnTo>
                    <a:pt x="95" y="38599"/>
                  </a:lnTo>
                  <a:lnTo>
                    <a:pt x="172" y="39170"/>
                  </a:lnTo>
                  <a:lnTo>
                    <a:pt x="248" y="39741"/>
                  </a:lnTo>
                  <a:lnTo>
                    <a:pt x="362" y="40274"/>
                  </a:lnTo>
                  <a:lnTo>
                    <a:pt x="476" y="40806"/>
                  </a:lnTo>
                  <a:lnTo>
                    <a:pt x="609" y="41339"/>
                  </a:lnTo>
                  <a:lnTo>
                    <a:pt x="762" y="41853"/>
                  </a:lnTo>
                  <a:lnTo>
                    <a:pt x="933" y="42348"/>
                  </a:lnTo>
                  <a:lnTo>
                    <a:pt x="1123" y="42824"/>
                  </a:lnTo>
                  <a:lnTo>
                    <a:pt x="1313" y="43281"/>
                  </a:lnTo>
                  <a:lnTo>
                    <a:pt x="1523" y="43737"/>
                  </a:lnTo>
                  <a:lnTo>
                    <a:pt x="1751" y="44156"/>
                  </a:lnTo>
                  <a:lnTo>
                    <a:pt x="1980" y="44575"/>
                  </a:lnTo>
                  <a:lnTo>
                    <a:pt x="2246" y="44975"/>
                  </a:lnTo>
                  <a:lnTo>
                    <a:pt x="2494" y="45336"/>
                  </a:lnTo>
                  <a:lnTo>
                    <a:pt x="2779" y="45698"/>
                  </a:lnTo>
                  <a:lnTo>
                    <a:pt x="3064" y="46021"/>
                  </a:lnTo>
                  <a:lnTo>
                    <a:pt x="3350" y="46345"/>
                  </a:lnTo>
                  <a:lnTo>
                    <a:pt x="3654" y="46630"/>
                  </a:lnTo>
                  <a:lnTo>
                    <a:pt x="3978" y="46897"/>
                  </a:lnTo>
                  <a:lnTo>
                    <a:pt x="4302" y="47144"/>
                  </a:lnTo>
                  <a:lnTo>
                    <a:pt x="4625" y="47354"/>
                  </a:lnTo>
                  <a:lnTo>
                    <a:pt x="4968" y="47544"/>
                  </a:lnTo>
                  <a:lnTo>
                    <a:pt x="5329" y="47715"/>
                  </a:lnTo>
                  <a:lnTo>
                    <a:pt x="5691" y="47849"/>
                  </a:lnTo>
                  <a:lnTo>
                    <a:pt x="6053" y="47963"/>
                  </a:lnTo>
                  <a:lnTo>
                    <a:pt x="6414" y="48039"/>
                  </a:lnTo>
                  <a:lnTo>
                    <a:pt x="6795" y="48096"/>
                  </a:lnTo>
                  <a:lnTo>
                    <a:pt x="7176" y="48134"/>
                  </a:lnTo>
                  <a:lnTo>
                    <a:pt x="7556" y="48115"/>
                  </a:lnTo>
                  <a:lnTo>
                    <a:pt x="7918" y="48096"/>
                  </a:lnTo>
                  <a:lnTo>
                    <a:pt x="8279" y="48020"/>
                  </a:lnTo>
                  <a:lnTo>
                    <a:pt x="8641" y="47944"/>
                  </a:lnTo>
                  <a:lnTo>
                    <a:pt x="9022" y="47925"/>
                  </a:lnTo>
                  <a:lnTo>
                    <a:pt x="9383" y="47925"/>
                  </a:lnTo>
                  <a:lnTo>
                    <a:pt x="9745" y="47944"/>
                  </a:lnTo>
                  <a:lnTo>
                    <a:pt x="10107" y="47982"/>
                  </a:lnTo>
                  <a:lnTo>
                    <a:pt x="10449" y="48020"/>
                  </a:lnTo>
                  <a:lnTo>
                    <a:pt x="10792" y="48077"/>
                  </a:lnTo>
                  <a:lnTo>
                    <a:pt x="11115" y="48153"/>
                  </a:lnTo>
                  <a:lnTo>
                    <a:pt x="11439" y="48229"/>
                  </a:lnTo>
                  <a:lnTo>
                    <a:pt x="11762" y="48343"/>
                  </a:lnTo>
                  <a:lnTo>
                    <a:pt x="12086" y="48439"/>
                  </a:lnTo>
                  <a:lnTo>
                    <a:pt x="12390" y="48572"/>
                  </a:lnTo>
                  <a:lnTo>
                    <a:pt x="12676" y="48686"/>
                  </a:lnTo>
                  <a:lnTo>
                    <a:pt x="13266" y="48991"/>
                  </a:lnTo>
                  <a:lnTo>
                    <a:pt x="13837" y="49314"/>
                  </a:lnTo>
                  <a:lnTo>
                    <a:pt x="14370" y="49676"/>
                  </a:lnTo>
                  <a:lnTo>
                    <a:pt x="14903" y="50056"/>
                  </a:lnTo>
                  <a:lnTo>
                    <a:pt x="15436" y="50456"/>
                  </a:lnTo>
                  <a:lnTo>
                    <a:pt x="15950" y="50875"/>
                  </a:lnTo>
                  <a:lnTo>
                    <a:pt x="16977" y="51769"/>
                  </a:lnTo>
                  <a:lnTo>
                    <a:pt x="17986" y="52683"/>
                  </a:lnTo>
                  <a:lnTo>
                    <a:pt x="18500" y="53140"/>
                  </a:lnTo>
                  <a:lnTo>
                    <a:pt x="19033" y="53596"/>
                  </a:lnTo>
                  <a:lnTo>
                    <a:pt x="19566" y="54015"/>
                  </a:lnTo>
                  <a:lnTo>
                    <a:pt x="20118" y="54453"/>
                  </a:lnTo>
                  <a:lnTo>
                    <a:pt x="20689" y="54853"/>
                  </a:lnTo>
                  <a:lnTo>
                    <a:pt x="21279" y="55233"/>
                  </a:lnTo>
                  <a:lnTo>
                    <a:pt x="21888" y="55576"/>
                  </a:lnTo>
                  <a:lnTo>
                    <a:pt x="22535" y="55899"/>
                  </a:lnTo>
                  <a:lnTo>
                    <a:pt x="22858" y="56052"/>
                  </a:lnTo>
                  <a:lnTo>
                    <a:pt x="23201" y="56185"/>
                  </a:lnTo>
                  <a:lnTo>
                    <a:pt x="23544" y="56299"/>
                  </a:lnTo>
                  <a:lnTo>
                    <a:pt x="23886" y="56413"/>
                  </a:lnTo>
                  <a:lnTo>
                    <a:pt x="24248" y="56527"/>
                  </a:lnTo>
                  <a:lnTo>
                    <a:pt x="24609" y="56623"/>
                  </a:lnTo>
                  <a:lnTo>
                    <a:pt x="24990" y="56699"/>
                  </a:lnTo>
                  <a:lnTo>
                    <a:pt x="25371" y="56756"/>
                  </a:lnTo>
                  <a:lnTo>
                    <a:pt x="25770" y="56813"/>
                  </a:lnTo>
                  <a:lnTo>
                    <a:pt x="26189" y="56851"/>
                  </a:lnTo>
                  <a:lnTo>
                    <a:pt x="26608" y="56889"/>
                  </a:lnTo>
                  <a:lnTo>
                    <a:pt x="27464" y="56889"/>
                  </a:lnTo>
                  <a:lnTo>
                    <a:pt x="27921" y="56870"/>
                  </a:lnTo>
                  <a:lnTo>
                    <a:pt x="28378" y="56832"/>
                  </a:lnTo>
                  <a:lnTo>
                    <a:pt x="28854" y="56775"/>
                  </a:lnTo>
                  <a:lnTo>
                    <a:pt x="29368" y="56699"/>
                  </a:lnTo>
                  <a:lnTo>
                    <a:pt x="29881" y="56566"/>
                  </a:lnTo>
                  <a:lnTo>
                    <a:pt x="30395" y="56394"/>
                  </a:lnTo>
                  <a:lnTo>
                    <a:pt x="30871" y="56204"/>
                  </a:lnTo>
                  <a:lnTo>
                    <a:pt x="31347" y="55956"/>
                  </a:lnTo>
                  <a:lnTo>
                    <a:pt x="31804" y="55709"/>
                  </a:lnTo>
                  <a:lnTo>
                    <a:pt x="32261" y="55405"/>
                  </a:lnTo>
                  <a:lnTo>
                    <a:pt x="32679" y="55100"/>
                  </a:lnTo>
                  <a:lnTo>
                    <a:pt x="33098" y="54738"/>
                  </a:lnTo>
                  <a:lnTo>
                    <a:pt x="33498" y="54377"/>
                  </a:lnTo>
                  <a:lnTo>
                    <a:pt x="33878" y="53996"/>
                  </a:lnTo>
                  <a:lnTo>
                    <a:pt x="34240" y="53596"/>
                  </a:lnTo>
                  <a:lnTo>
                    <a:pt x="34583" y="53178"/>
                  </a:lnTo>
                  <a:lnTo>
                    <a:pt x="34906" y="52740"/>
                  </a:lnTo>
                  <a:lnTo>
                    <a:pt x="35192" y="52302"/>
                  </a:lnTo>
                  <a:lnTo>
                    <a:pt x="35477" y="51845"/>
                  </a:lnTo>
                  <a:lnTo>
                    <a:pt x="35648" y="51541"/>
                  </a:lnTo>
                  <a:lnTo>
                    <a:pt x="35801" y="51217"/>
                  </a:lnTo>
                  <a:lnTo>
                    <a:pt x="36086" y="50589"/>
                  </a:lnTo>
                  <a:lnTo>
                    <a:pt x="36334" y="49942"/>
                  </a:lnTo>
                  <a:lnTo>
                    <a:pt x="36543" y="49295"/>
                  </a:lnTo>
                  <a:lnTo>
                    <a:pt x="36695" y="48629"/>
                  </a:lnTo>
                  <a:lnTo>
                    <a:pt x="36828" y="47944"/>
                  </a:lnTo>
                  <a:lnTo>
                    <a:pt x="36924" y="47259"/>
                  </a:lnTo>
                  <a:lnTo>
                    <a:pt x="37000" y="46554"/>
                  </a:lnTo>
                  <a:lnTo>
                    <a:pt x="37038" y="45850"/>
                  </a:lnTo>
                  <a:lnTo>
                    <a:pt x="37038" y="45165"/>
                  </a:lnTo>
                  <a:lnTo>
                    <a:pt x="37019" y="44442"/>
                  </a:lnTo>
                  <a:lnTo>
                    <a:pt x="36981" y="43737"/>
                  </a:lnTo>
                  <a:lnTo>
                    <a:pt x="36924" y="43033"/>
                  </a:lnTo>
                  <a:lnTo>
                    <a:pt x="36847" y="42329"/>
                  </a:lnTo>
                  <a:lnTo>
                    <a:pt x="36733" y="41644"/>
                  </a:lnTo>
                  <a:lnTo>
                    <a:pt x="36619" y="40959"/>
                  </a:lnTo>
                  <a:lnTo>
                    <a:pt x="36429" y="39988"/>
                  </a:lnTo>
                  <a:lnTo>
                    <a:pt x="37476" y="39645"/>
                  </a:lnTo>
                  <a:lnTo>
                    <a:pt x="38180" y="41853"/>
                  </a:lnTo>
                  <a:lnTo>
                    <a:pt x="38218" y="41929"/>
                  </a:lnTo>
                  <a:lnTo>
                    <a:pt x="38275" y="42025"/>
                  </a:lnTo>
                  <a:lnTo>
                    <a:pt x="38351" y="42082"/>
                  </a:lnTo>
                  <a:lnTo>
                    <a:pt x="38427" y="42139"/>
                  </a:lnTo>
                  <a:lnTo>
                    <a:pt x="38522" y="42177"/>
                  </a:lnTo>
                  <a:lnTo>
                    <a:pt x="38617" y="42196"/>
                  </a:lnTo>
                  <a:lnTo>
                    <a:pt x="38713" y="42196"/>
                  </a:lnTo>
                  <a:lnTo>
                    <a:pt x="38808" y="42177"/>
                  </a:lnTo>
                  <a:lnTo>
                    <a:pt x="38903" y="42120"/>
                  </a:lnTo>
                  <a:lnTo>
                    <a:pt x="38979" y="42063"/>
                  </a:lnTo>
                  <a:lnTo>
                    <a:pt x="39055" y="42006"/>
                  </a:lnTo>
                  <a:lnTo>
                    <a:pt x="39093" y="41929"/>
                  </a:lnTo>
                  <a:lnTo>
                    <a:pt x="39131" y="41834"/>
                  </a:lnTo>
                  <a:lnTo>
                    <a:pt x="39150" y="41739"/>
                  </a:lnTo>
                  <a:lnTo>
                    <a:pt x="39150" y="41644"/>
                  </a:lnTo>
                  <a:lnTo>
                    <a:pt x="39131" y="41549"/>
                  </a:lnTo>
                  <a:lnTo>
                    <a:pt x="36334" y="32794"/>
                  </a:lnTo>
                  <a:lnTo>
                    <a:pt x="36295" y="32718"/>
                  </a:lnTo>
                  <a:lnTo>
                    <a:pt x="36238" y="32622"/>
                  </a:lnTo>
                  <a:lnTo>
                    <a:pt x="36162" y="32565"/>
                  </a:lnTo>
                  <a:lnTo>
                    <a:pt x="36086" y="32508"/>
                  </a:lnTo>
                  <a:lnTo>
                    <a:pt x="35991" y="32470"/>
                  </a:lnTo>
                  <a:lnTo>
                    <a:pt x="35896" y="32451"/>
                  </a:lnTo>
                  <a:lnTo>
                    <a:pt x="35801" y="32451"/>
                  </a:lnTo>
                  <a:lnTo>
                    <a:pt x="35705" y="32470"/>
                  </a:lnTo>
                  <a:lnTo>
                    <a:pt x="34297" y="32927"/>
                  </a:lnTo>
                  <a:lnTo>
                    <a:pt x="33993" y="32166"/>
                  </a:lnTo>
                  <a:lnTo>
                    <a:pt x="33688" y="31404"/>
                  </a:lnTo>
                  <a:lnTo>
                    <a:pt x="33345" y="30643"/>
                  </a:lnTo>
                  <a:lnTo>
                    <a:pt x="33003" y="29882"/>
                  </a:lnTo>
                  <a:lnTo>
                    <a:pt x="33631" y="29615"/>
                  </a:lnTo>
                  <a:lnTo>
                    <a:pt x="34564" y="31728"/>
                  </a:lnTo>
                  <a:lnTo>
                    <a:pt x="34621" y="31804"/>
                  </a:lnTo>
                  <a:lnTo>
                    <a:pt x="34678" y="31880"/>
                  </a:lnTo>
                  <a:lnTo>
                    <a:pt x="34754" y="31937"/>
                  </a:lnTo>
                  <a:lnTo>
                    <a:pt x="34849" y="31975"/>
                  </a:lnTo>
                  <a:lnTo>
                    <a:pt x="34944" y="32013"/>
                  </a:lnTo>
                  <a:lnTo>
                    <a:pt x="35135" y="32013"/>
                  </a:lnTo>
                  <a:lnTo>
                    <a:pt x="35230" y="31975"/>
                  </a:lnTo>
                  <a:lnTo>
                    <a:pt x="35306" y="31918"/>
                  </a:lnTo>
                  <a:lnTo>
                    <a:pt x="35382" y="31861"/>
                  </a:lnTo>
                  <a:lnTo>
                    <a:pt x="35439" y="31785"/>
                  </a:lnTo>
                  <a:lnTo>
                    <a:pt x="35496" y="31690"/>
                  </a:lnTo>
                  <a:lnTo>
                    <a:pt x="35515" y="31595"/>
                  </a:lnTo>
                  <a:lnTo>
                    <a:pt x="35515" y="31499"/>
                  </a:lnTo>
                  <a:lnTo>
                    <a:pt x="35515" y="31404"/>
                  </a:lnTo>
                  <a:lnTo>
                    <a:pt x="35477" y="31309"/>
                  </a:lnTo>
                  <a:lnTo>
                    <a:pt x="31747" y="22935"/>
                  </a:lnTo>
                  <a:lnTo>
                    <a:pt x="31709" y="22840"/>
                  </a:lnTo>
                  <a:lnTo>
                    <a:pt x="31632" y="22763"/>
                  </a:lnTo>
                  <a:lnTo>
                    <a:pt x="31556" y="22706"/>
                  </a:lnTo>
                  <a:lnTo>
                    <a:pt x="31480" y="22668"/>
                  </a:lnTo>
                  <a:lnTo>
                    <a:pt x="31385" y="22649"/>
                  </a:lnTo>
                  <a:lnTo>
                    <a:pt x="31290" y="22630"/>
                  </a:lnTo>
                  <a:lnTo>
                    <a:pt x="31195" y="22649"/>
                  </a:lnTo>
                  <a:lnTo>
                    <a:pt x="31100" y="22687"/>
                  </a:lnTo>
                  <a:lnTo>
                    <a:pt x="29558" y="23353"/>
                  </a:lnTo>
                  <a:lnTo>
                    <a:pt x="28701" y="21888"/>
                  </a:lnTo>
                  <a:lnTo>
                    <a:pt x="27807" y="20441"/>
                  </a:lnTo>
                  <a:lnTo>
                    <a:pt x="28644" y="19890"/>
                  </a:lnTo>
                  <a:lnTo>
                    <a:pt x="29920" y="21812"/>
                  </a:lnTo>
                  <a:lnTo>
                    <a:pt x="29977" y="21888"/>
                  </a:lnTo>
                  <a:lnTo>
                    <a:pt x="30053" y="21964"/>
                  </a:lnTo>
                  <a:lnTo>
                    <a:pt x="30148" y="22002"/>
                  </a:lnTo>
                  <a:lnTo>
                    <a:pt x="30224" y="22040"/>
                  </a:lnTo>
                  <a:lnTo>
                    <a:pt x="30414" y="22040"/>
                  </a:lnTo>
                  <a:lnTo>
                    <a:pt x="30510" y="22002"/>
                  </a:lnTo>
                  <a:lnTo>
                    <a:pt x="30605" y="21964"/>
                  </a:lnTo>
                  <a:lnTo>
                    <a:pt x="30681" y="21888"/>
                  </a:lnTo>
                  <a:lnTo>
                    <a:pt x="30757" y="21812"/>
                  </a:lnTo>
                  <a:lnTo>
                    <a:pt x="30795" y="21736"/>
                  </a:lnTo>
                  <a:lnTo>
                    <a:pt x="30814" y="21641"/>
                  </a:lnTo>
                  <a:lnTo>
                    <a:pt x="30833" y="21545"/>
                  </a:lnTo>
                  <a:lnTo>
                    <a:pt x="30833" y="21450"/>
                  </a:lnTo>
                  <a:lnTo>
                    <a:pt x="30795" y="21355"/>
                  </a:lnTo>
                  <a:lnTo>
                    <a:pt x="30757" y="21260"/>
                  </a:lnTo>
                  <a:lnTo>
                    <a:pt x="25713" y="13590"/>
                  </a:lnTo>
                  <a:lnTo>
                    <a:pt x="25656" y="13514"/>
                  </a:lnTo>
                  <a:lnTo>
                    <a:pt x="25580" y="13456"/>
                  </a:lnTo>
                  <a:lnTo>
                    <a:pt x="25504" y="13399"/>
                  </a:lnTo>
                  <a:lnTo>
                    <a:pt x="25409" y="13380"/>
                  </a:lnTo>
                  <a:lnTo>
                    <a:pt x="25314" y="13361"/>
                  </a:lnTo>
                  <a:lnTo>
                    <a:pt x="25218" y="13380"/>
                  </a:lnTo>
                  <a:lnTo>
                    <a:pt x="25123" y="13399"/>
                  </a:lnTo>
                  <a:lnTo>
                    <a:pt x="25028" y="13456"/>
                  </a:lnTo>
                  <a:lnTo>
                    <a:pt x="23791" y="14256"/>
                  </a:lnTo>
                  <a:lnTo>
                    <a:pt x="23506" y="13837"/>
                  </a:lnTo>
                  <a:lnTo>
                    <a:pt x="22858" y="12828"/>
                  </a:lnTo>
                  <a:lnTo>
                    <a:pt x="22535" y="12314"/>
                  </a:lnTo>
                  <a:lnTo>
                    <a:pt x="22230" y="11801"/>
                  </a:lnTo>
                  <a:lnTo>
                    <a:pt x="21945" y="11268"/>
                  </a:lnTo>
                  <a:lnTo>
                    <a:pt x="21678" y="10735"/>
                  </a:lnTo>
                  <a:lnTo>
                    <a:pt x="21450" y="10183"/>
                  </a:lnTo>
                  <a:lnTo>
                    <a:pt x="21241" y="9612"/>
                  </a:lnTo>
                  <a:lnTo>
                    <a:pt x="21393" y="9307"/>
                  </a:lnTo>
                  <a:lnTo>
                    <a:pt x="21526" y="8965"/>
                  </a:lnTo>
                  <a:lnTo>
                    <a:pt x="21640" y="8622"/>
                  </a:lnTo>
                  <a:lnTo>
                    <a:pt x="21736" y="8241"/>
                  </a:lnTo>
                  <a:lnTo>
                    <a:pt x="21831" y="7861"/>
                  </a:lnTo>
                  <a:lnTo>
                    <a:pt x="21888" y="7442"/>
                  </a:lnTo>
                  <a:lnTo>
                    <a:pt x="21926" y="7023"/>
                  </a:lnTo>
                  <a:lnTo>
                    <a:pt x="21945" y="6586"/>
                  </a:lnTo>
                  <a:lnTo>
                    <a:pt x="21945" y="6072"/>
                  </a:lnTo>
                  <a:lnTo>
                    <a:pt x="21907" y="5577"/>
                  </a:lnTo>
                  <a:lnTo>
                    <a:pt x="21850" y="5101"/>
                  </a:lnTo>
                  <a:lnTo>
                    <a:pt x="21755" y="4663"/>
                  </a:lnTo>
                  <a:lnTo>
                    <a:pt x="22002" y="4359"/>
                  </a:lnTo>
                  <a:lnTo>
                    <a:pt x="22306" y="4073"/>
                  </a:lnTo>
                  <a:lnTo>
                    <a:pt x="22611" y="3807"/>
                  </a:lnTo>
                  <a:lnTo>
                    <a:pt x="22973" y="3559"/>
                  </a:lnTo>
                  <a:lnTo>
                    <a:pt x="23334" y="3331"/>
                  </a:lnTo>
                  <a:lnTo>
                    <a:pt x="23734" y="3160"/>
                  </a:lnTo>
                  <a:lnTo>
                    <a:pt x="24115" y="3008"/>
                  </a:lnTo>
                  <a:lnTo>
                    <a:pt x="24514" y="2893"/>
                  </a:lnTo>
                  <a:lnTo>
                    <a:pt x="24705" y="3103"/>
                  </a:lnTo>
                  <a:lnTo>
                    <a:pt x="24914" y="3255"/>
                  </a:lnTo>
                  <a:lnTo>
                    <a:pt x="25142" y="3407"/>
                  </a:lnTo>
                  <a:lnTo>
                    <a:pt x="25390" y="3521"/>
                  </a:lnTo>
                  <a:lnTo>
                    <a:pt x="25618" y="3617"/>
                  </a:lnTo>
                  <a:lnTo>
                    <a:pt x="25866" y="3674"/>
                  </a:lnTo>
                  <a:lnTo>
                    <a:pt x="26094" y="3712"/>
                  </a:lnTo>
                  <a:lnTo>
                    <a:pt x="26322" y="3712"/>
                  </a:lnTo>
                  <a:lnTo>
                    <a:pt x="26456" y="3674"/>
                  </a:lnTo>
                  <a:lnTo>
                    <a:pt x="26570" y="3636"/>
                  </a:lnTo>
                  <a:lnTo>
                    <a:pt x="26646" y="3578"/>
                  </a:lnTo>
                  <a:lnTo>
                    <a:pt x="26722" y="3502"/>
                  </a:lnTo>
                  <a:lnTo>
                    <a:pt x="26779" y="3426"/>
                  </a:lnTo>
                  <a:lnTo>
                    <a:pt x="26798" y="3312"/>
                  </a:lnTo>
                  <a:lnTo>
                    <a:pt x="26817" y="3198"/>
                  </a:lnTo>
                  <a:lnTo>
                    <a:pt x="26817" y="3084"/>
                  </a:lnTo>
                  <a:lnTo>
                    <a:pt x="26798" y="2798"/>
                  </a:lnTo>
                  <a:lnTo>
                    <a:pt x="26760" y="2475"/>
                  </a:lnTo>
                  <a:lnTo>
                    <a:pt x="26703" y="2113"/>
                  </a:lnTo>
                  <a:lnTo>
                    <a:pt x="26646" y="1732"/>
                  </a:lnTo>
                  <a:lnTo>
                    <a:pt x="26627" y="1371"/>
                  </a:lnTo>
                  <a:lnTo>
                    <a:pt x="26608" y="1028"/>
                  </a:lnTo>
                  <a:lnTo>
                    <a:pt x="26608" y="724"/>
                  </a:lnTo>
                  <a:lnTo>
                    <a:pt x="26570" y="457"/>
                  </a:lnTo>
                  <a:lnTo>
                    <a:pt x="26532" y="343"/>
                  </a:lnTo>
                  <a:lnTo>
                    <a:pt x="26494" y="248"/>
                  </a:lnTo>
                  <a:lnTo>
                    <a:pt x="26456" y="172"/>
                  </a:lnTo>
                  <a:lnTo>
                    <a:pt x="26379" y="95"/>
                  </a:lnTo>
                  <a:lnTo>
                    <a:pt x="26303" y="57"/>
                  </a:lnTo>
                  <a:lnTo>
                    <a:pt x="26208" y="19"/>
                  </a:lnTo>
                  <a:lnTo>
                    <a:pt x="26094" y="0"/>
                  </a:lnTo>
                  <a:close/>
                </a:path>
              </a:pathLst>
            </a:custGeom>
            <a:solidFill>
              <a:schemeClr val="lt1"/>
            </a:solidFill>
            <a:ln w="381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1" name="Google Shape;2411;p34"/>
            <p:cNvGrpSpPr/>
            <p:nvPr/>
          </p:nvGrpSpPr>
          <p:grpSpPr>
            <a:xfrm>
              <a:off x="3703650" y="-1565050"/>
              <a:ext cx="978250" cy="1421475"/>
              <a:chOff x="4008450" y="-1565050"/>
              <a:chExt cx="978250" cy="1421475"/>
            </a:xfrm>
          </p:grpSpPr>
          <p:sp>
            <p:nvSpPr>
              <p:cNvPr id="2412" name="Google Shape;2412;p34"/>
              <p:cNvSpPr/>
              <p:nvPr/>
            </p:nvSpPr>
            <p:spPr>
              <a:xfrm>
                <a:off x="4611450" y="-1565050"/>
                <a:ext cx="67075" cy="92750"/>
              </a:xfrm>
              <a:custGeom>
                <a:avLst/>
                <a:gdLst/>
                <a:ahLst/>
                <a:cxnLst/>
                <a:rect l="l" t="t" r="r" b="b"/>
                <a:pathLst>
                  <a:path w="2683" h="3710" extrusionOk="0">
                    <a:moveTo>
                      <a:pt x="1808" y="0"/>
                    </a:moveTo>
                    <a:lnTo>
                      <a:pt x="1655" y="38"/>
                    </a:lnTo>
                    <a:lnTo>
                      <a:pt x="1503" y="76"/>
                    </a:lnTo>
                    <a:lnTo>
                      <a:pt x="1332" y="134"/>
                    </a:lnTo>
                    <a:lnTo>
                      <a:pt x="1180" y="210"/>
                    </a:lnTo>
                    <a:lnTo>
                      <a:pt x="1009" y="305"/>
                    </a:lnTo>
                    <a:lnTo>
                      <a:pt x="856" y="419"/>
                    </a:lnTo>
                    <a:lnTo>
                      <a:pt x="704" y="533"/>
                    </a:lnTo>
                    <a:lnTo>
                      <a:pt x="571" y="666"/>
                    </a:lnTo>
                    <a:lnTo>
                      <a:pt x="438" y="818"/>
                    </a:lnTo>
                    <a:lnTo>
                      <a:pt x="324" y="970"/>
                    </a:lnTo>
                    <a:lnTo>
                      <a:pt x="210" y="1142"/>
                    </a:lnTo>
                    <a:lnTo>
                      <a:pt x="134" y="1313"/>
                    </a:lnTo>
                    <a:lnTo>
                      <a:pt x="58" y="1484"/>
                    </a:lnTo>
                    <a:lnTo>
                      <a:pt x="19" y="1674"/>
                    </a:lnTo>
                    <a:lnTo>
                      <a:pt x="0" y="1865"/>
                    </a:lnTo>
                    <a:lnTo>
                      <a:pt x="0" y="2055"/>
                    </a:lnTo>
                    <a:lnTo>
                      <a:pt x="39" y="2245"/>
                    </a:lnTo>
                    <a:lnTo>
                      <a:pt x="96" y="2416"/>
                    </a:lnTo>
                    <a:lnTo>
                      <a:pt x="172" y="2587"/>
                    </a:lnTo>
                    <a:lnTo>
                      <a:pt x="267" y="2759"/>
                    </a:lnTo>
                    <a:lnTo>
                      <a:pt x="381" y="2911"/>
                    </a:lnTo>
                    <a:lnTo>
                      <a:pt x="514" y="3044"/>
                    </a:lnTo>
                    <a:lnTo>
                      <a:pt x="666" y="3177"/>
                    </a:lnTo>
                    <a:lnTo>
                      <a:pt x="818" y="3291"/>
                    </a:lnTo>
                    <a:lnTo>
                      <a:pt x="990" y="3386"/>
                    </a:lnTo>
                    <a:lnTo>
                      <a:pt x="1161" y="3481"/>
                    </a:lnTo>
                    <a:lnTo>
                      <a:pt x="1332" y="3558"/>
                    </a:lnTo>
                    <a:lnTo>
                      <a:pt x="1522" y="3615"/>
                    </a:lnTo>
                    <a:lnTo>
                      <a:pt x="1693" y="3672"/>
                    </a:lnTo>
                    <a:lnTo>
                      <a:pt x="1865" y="3691"/>
                    </a:lnTo>
                    <a:lnTo>
                      <a:pt x="2017" y="3710"/>
                    </a:lnTo>
                    <a:lnTo>
                      <a:pt x="2188" y="3710"/>
                    </a:lnTo>
                    <a:lnTo>
                      <a:pt x="2321" y="3672"/>
                    </a:lnTo>
                    <a:lnTo>
                      <a:pt x="2435" y="3634"/>
                    </a:lnTo>
                    <a:lnTo>
                      <a:pt x="2511" y="3577"/>
                    </a:lnTo>
                    <a:lnTo>
                      <a:pt x="2587" y="3500"/>
                    </a:lnTo>
                    <a:lnTo>
                      <a:pt x="2645" y="3424"/>
                    </a:lnTo>
                    <a:lnTo>
                      <a:pt x="2664" y="3310"/>
                    </a:lnTo>
                    <a:lnTo>
                      <a:pt x="2683" y="3196"/>
                    </a:lnTo>
                    <a:lnTo>
                      <a:pt x="2683" y="3082"/>
                    </a:lnTo>
                    <a:lnTo>
                      <a:pt x="2664" y="2797"/>
                    </a:lnTo>
                    <a:lnTo>
                      <a:pt x="2626" y="2473"/>
                    </a:lnTo>
                    <a:lnTo>
                      <a:pt x="2568" y="2112"/>
                    </a:lnTo>
                    <a:lnTo>
                      <a:pt x="2511" y="1731"/>
                    </a:lnTo>
                    <a:lnTo>
                      <a:pt x="2492" y="1370"/>
                    </a:lnTo>
                    <a:lnTo>
                      <a:pt x="2473" y="1028"/>
                    </a:lnTo>
                    <a:lnTo>
                      <a:pt x="2473" y="723"/>
                    </a:lnTo>
                    <a:lnTo>
                      <a:pt x="2435" y="457"/>
                    </a:lnTo>
                    <a:lnTo>
                      <a:pt x="2397" y="343"/>
                    </a:lnTo>
                    <a:lnTo>
                      <a:pt x="2359" y="248"/>
                    </a:lnTo>
                    <a:lnTo>
                      <a:pt x="2321" y="172"/>
                    </a:lnTo>
                    <a:lnTo>
                      <a:pt x="2245" y="95"/>
                    </a:lnTo>
                    <a:lnTo>
                      <a:pt x="2169" y="57"/>
                    </a:lnTo>
                    <a:lnTo>
                      <a:pt x="2074" y="19"/>
                    </a:lnTo>
                    <a:lnTo>
                      <a:pt x="1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4"/>
              <p:cNvSpPr/>
              <p:nvPr/>
            </p:nvSpPr>
            <p:spPr>
              <a:xfrm>
                <a:off x="4166800" y="-1541275"/>
                <a:ext cx="767100" cy="1397700"/>
              </a:xfrm>
              <a:custGeom>
                <a:avLst/>
                <a:gdLst/>
                <a:ahLst/>
                <a:cxnLst/>
                <a:rect l="l" t="t" r="r" b="b"/>
                <a:pathLst>
                  <a:path w="30684" h="55908" extrusionOk="0">
                    <a:moveTo>
                      <a:pt x="17634" y="0"/>
                    </a:moveTo>
                    <a:lnTo>
                      <a:pt x="17083" y="19"/>
                    </a:lnTo>
                    <a:lnTo>
                      <a:pt x="16550" y="58"/>
                    </a:lnTo>
                    <a:lnTo>
                      <a:pt x="16036" y="153"/>
                    </a:lnTo>
                    <a:lnTo>
                      <a:pt x="15504" y="267"/>
                    </a:lnTo>
                    <a:lnTo>
                      <a:pt x="14990" y="40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6493" y="11870"/>
                    </a:lnTo>
                    <a:lnTo>
                      <a:pt x="16170" y="11338"/>
                    </a:lnTo>
                    <a:lnTo>
                      <a:pt x="15865" y="10805"/>
                    </a:lnTo>
                    <a:lnTo>
                      <a:pt x="15580" y="10273"/>
                    </a:lnTo>
                    <a:lnTo>
                      <a:pt x="15314" y="9721"/>
                    </a:lnTo>
                    <a:lnTo>
                      <a:pt x="15066" y="916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04"/>
                    </a:lnTo>
                    <a:lnTo>
                      <a:pt x="19460" y="571"/>
                    </a:lnTo>
                    <a:lnTo>
                      <a:pt x="19403" y="457"/>
                    </a:lnTo>
                    <a:lnTo>
                      <a:pt x="19308" y="343"/>
                    </a:lnTo>
                    <a:lnTo>
                      <a:pt x="19213" y="248"/>
                    </a:lnTo>
                    <a:lnTo>
                      <a:pt x="19099" y="153"/>
                    </a:lnTo>
                    <a:lnTo>
                      <a:pt x="18985" y="96"/>
                    </a:lnTo>
                    <a:lnTo>
                      <a:pt x="18852" y="58"/>
                    </a:lnTo>
                    <a:lnTo>
                      <a:pt x="18700" y="19"/>
                    </a:lnTo>
                    <a:lnTo>
                      <a:pt x="181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4"/>
              <p:cNvSpPr/>
              <p:nvPr/>
            </p:nvSpPr>
            <p:spPr>
              <a:xfrm>
                <a:off x="4166800" y="-1541275"/>
                <a:ext cx="767100" cy="1397700"/>
              </a:xfrm>
              <a:custGeom>
                <a:avLst/>
                <a:gdLst/>
                <a:ahLst/>
                <a:cxnLst/>
                <a:rect l="l" t="t" r="r" b="b"/>
                <a:pathLst>
                  <a:path w="30684" h="55908" fill="none" extrusionOk="0">
                    <a:moveTo>
                      <a:pt x="19517" y="742"/>
                    </a:moveTo>
                    <a:lnTo>
                      <a:pt x="19517" y="742"/>
                    </a:lnTo>
                    <a:lnTo>
                      <a:pt x="19517" y="704"/>
                    </a:lnTo>
                    <a:lnTo>
                      <a:pt x="19517" y="704"/>
                    </a:lnTo>
                    <a:lnTo>
                      <a:pt x="19460" y="571"/>
                    </a:lnTo>
                    <a:lnTo>
                      <a:pt x="19403" y="457"/>
                    </a:lnTo>
                    <a:lnTo>
                      <a:pt x="19308" y="343"/>
                    </a:lnTo>
                    <a:lnTo>
                      <a:pt x="19213" y="248"/>
                    </a:lnTo>
                    <a:lnTo>
                      <a:pt x="19099" y="153"/>
                    </a:lnTo>
                    <a:lnTo>
                      <a:pt x="18985" y="96"/>
                    </a:lnTo>
                    <a:lnTo>
                      <a:pt x="18852" y="58"/>
                    </a:lnTo>
                    <a:lnTo>
                      <a:pt x="18700" y="19"/>
                    </a:lnTo>
                    <a:lnTo>
                      <a:pt x="18700" y="19"/>
                    </a:lnTo>
                    <a:lnTo>
                      <a:pt x="18167" y="0"/>
                    </a:lnTo>
                    <a:lnTo>
                      <a:pt x="17634" y="0"/>
                    </a:lnTo>
                    <a:lnTo>
                      <a:pt x="17083" y="19"/>
                    </a:lnTo>
                    <a:lnTo>
                      <a:pt x="16550" y="58"/>
                    </a:lnTo>
                    <a:lnTo>
                      <a:pt x="16036" y="153"/>
                    </a:lnTo>
                    <a:lnTo>
                      <a:pt x="15504" y="267"/>
                    </a:lnTo>
                    <a:lnTo>
                      <a:pt x="14990" y="400"/>
                    </a:lnTo>
                    <a:lnTo>
                      <a:pt x="14496" y="59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7159" y="12879"/>
                    </a:lnTo>
                    <a:lnTo>
                      <a:pt x="16493" y="11870"/>
                    </a:lnTo>
                    <a:lnTo>
                      <a:pt x="16170" y="11338"/>
                    </a:lnTo>
                    <a:lnTo>
                      <a:pt x="15865" y="10805"/>
                    </a:lnTo>
                    <a:lnTo>
                      <a:pt x="15580" y="10273"/>
                    </a:lnTo>
                    <a:lnTo>
                      <a:pt x="15314" y="9721"/>
                    </a:lnTo>
                    <a:lnTo>
                      <a:pt x="15066" y="9169"/>
                    </a:lnTo>
                    <a:lnTo>
                      <a:pt x="14876" y="859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42"/>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4"/>
              <p:cNvSpPr/>
              <p:nvPr/>
            </p:nvSpPr>
            <p:spPr>
              <a:xfrm>
                <a:off x="4008450" y="-947775"/>
                <a:ext cx="372375" cy="585425"/>
              </a:xfrm>
              <a:custGeom>
                <a:avLst/>
                <a:gdLst/>
                <a:ahLst/>
                <a:cxnLst/>
                <a:rect l="l" t="t" r="r" b="b"/>
                <a:pathLst>
                  <a:path w="14895" h="23417" extrusionOk="0">
                    <a:moveTo>
                      <a:pt x="7343" y="0"/>
                    </a:moveTo>
                    <a:lnTo>
                      <a:pt x="6962" y="38"/>
                    </a:lnTo>
                    <a:lnTo>
                      <a:pt x="6582" y="114"/>
                    </a:lnTo>
                    <a:lnTo>
                      <a:pt x="6221" y="210"/>
                    </a:lnTo>
                    <a:lnTo>
                      <a:pt x="5859" y="324"/>
                    </a:lnTo>
                    <a:lnTo>
                      <a:pt x="5498" y="476"/>
                    </a:lnTo>
                    <a:lnTo>
                      <a:pt x="5136" y="647"/>
                    </a:lnTo>
                    <a:lnTo>
                      <a:pt x="4794" y="856"/>
                    </a:lnTo>
                    <a:lnTo>
                      <a:pt x="4470" y="1085"/>
                    </a:lnTo>
                    <a:lnTo>
                      <a:pt x="4128" y="1332"/>
                    </a:lnTo>
                    <a:lnTo>
                      <a:pt x="3824" y="1598"/>
                    </a:lnTo>
                    <a:lnTo>
                      <a:pt x="3500" y="1903"/>
                    </a:lnTo>
                    <a:lnTo>
                      <a:pt x="3215" y="2226"/>
                    </a:lnTo>
                    <a:lnTo>
                      <a:pt x="2911" y="2568"/>
                    </a:lnTo>
                    <a:lnTo>
                      <a:pt x="2644" y="2930"/>
                    </a:lnTo>
                    <a:lnTo>
                      <a:pt x="2378" y="3310"/>
                    </a:lnTo>
                    <a:lnTo>
                      <a:pt x="2112" y="3710"/>
                    </a:lnTo>
                    <a:lnTo>
                      <a:pt x="1864" y="4128"/>
                    </a:lnTo>
                    <a:lnTo>
                      <a:pt x="1636" y="4566"/>
                    </a:lnTo>
                    <a:lnTo>
                      <a:pt x="1427" y="5022"/>
                    </a:lnTo>
                    <a:lnTo>
                      <a:pt x="1218" y="5479"/>
                    </a:lnTo>
                    <a:lnTo>
                      <a:pt x="1027" y="5973"/>
                    </a:lnTo>
                    <a:lnTo>
                      <a:pt x="856" y="6468"/>
                    </a:lnTo>
                    <a:lnTo>
                      <a:pt x="685" y="6982"/>
                    </a:lnTo>
                    <a:lnTo>
                      <a:pt x="552" y="7514"/>
                    </a:lnTo>
                    <a:lnTo>
                      <a:pt x="419" y="8066"/>
                    </a:lnTo>
                    <a:lnTo>
                      <a:pt x="305" y="8617"/>
                    </a:lnTo>
                    <a:lnTo>
                      <a:pt x="209" y="9169"/>
                    </a:lnTo>
                    <a:lnTo>
                      <a:pt x="114" y="9759"/>
                    </a:lnTo>
                    <a:lnTo>
                      <a:pt x="57" y="10329"/>
                    </a:lnTo>
                    <a:lnTo>
                      <a:pt x="19" y="10938"/>
                    </a:lnTo>
                    <a:lnTo>
                      <a:pt x="0" y="11528"/>
                    </a:lnTo>
                    <a:lnTo>
                      <a:pt x="0" y="12137"/>
                    </a:lnTo>
                    <a:lnTo>
                      <a:pt x="0" y="12726"/>
                    </a:lnTo>
                    <a:lnTo>
                      <a:pt x="38" y="13316"/>
                    </a:lnTo>
                    <a:lnTo>
                      <a:pt x="95" y="13887"/>
                    </a:lnTo>
                    <a:lnTo>
                      <a:pt x="171" y="14457"/>
                    </a:lnTo>
                    <a:lnTo>
                      <a:pt x="248" y="15028"/>
                    </a:lnTo>
                    <a:lnTo>
                      <a:pt x="362" y="15561"/>
                    </a:lnTo>
                    <a:lnTo>
                      <a:pt x="476" y="16093"/>
                    </a:lnTo>
                    <a:lnTo>
                      <a:pt x="609" y="16626"/>
                    </a:lnTo>
                    <a:lnTo>
                      <a:pt x="761" y="17139"/>
                    </a:lnTo>
                    <a:lnTo>
                      <a:pt x="932" y="17634"/>
                    </a:lnTo>
                    <a:lnTo>
                      <a:pt x="1123" y="18110"/>
                    </a:lnTo>
                    <a:lnTo>
                      <a:pt x="1313" y="18566"/>
                    </a:lnTo>
                    <a:lnTo>
                      <a:pt x="1522" y="19023"/>
                    </a:lnTo>
                    <a:lnTo>
                      <a:pt x="1750" y="19441"/>
                    </a:lnTo>
                    <a:lnTo>
                      <a:pt x="1979" y="19860"/>
                    </a:lnTo>
                    <a:lnTo>
                      <a:pt x="2245" y="20259"/>
                    </a:lnTo>
                    <a:lnTo>
                      <a:pt x="2492" y="20621"/>
                    </a:lnTo>
                    <a:lnTo>
                      <a:pt x="2777" y="20982"/>
                    </a:lnTo>
                    <a:lnTo>
                      <a:pt x="3063" y="21305"/>
                    </a:lnTo>
                    <a:lnTo>
                      <a:pt x="3348" y="21629"/>
                    </a:lnTo>
                    <a:lnTo>
                      <a:pt x="3653" y="21914"/>
                    </a:lnTo>
                    <a:lnTo>
                      <a:pt x="3976" y="22180"/>
                    </a:lnTo>
                    <a:lnTo>
                      <a:pt x="4299" y="22428"/>
                    </a:lnTo>
                    <a:lnTo>
                      <a:pt x="4623" y="22637"/>
                    </a:lnTo>
                    <a:lnTo>
                      <a:pt x="4965" y="22827"/>
                    </a:lnTo>
                    <a:lnTo>
                      <a:pt x="5326" y="22998"/>
                    </a:lnTo>
                    <a:lnTo>
                      <a:pt x="5688" y="23131"/>
                    </a:lnTo>
                    <a:lnTo>
                      <a:pt x="6049" y="23246"/>
                    </a:lnTo>
                    <a:lnTo>
                      <a:pt x="6411" y="23322"/>
                    </a:lnTo>
                    <a:lnTo>
                      <a:pt x="6791" y="23379"/>
                    </a:lnTo>
                    <a:lnTo>
                      <a:pt x="7172" y="23417"/>
                    </a:lnTo>
                    <a:lnTo>
                      <a:pt x="7552" y="23398"/>
                    </a:lnTo>
                    <a:lnTo>
                      <a:pt x="7933" y="23360"/>
                    </a:lnTo>
                    <a:lnTo>
                      <a:pt x="8313" y="23303"/>
                    </a:lnTo>
                    <a:lnTo>
                      <a:pt x="8674" y="23208"/>
                    </a:lnTo>
                    <a:lnTo>
                      <a:pt x="9055" y="23074"/>
                    </a:lnTo>
                    <a:lnTo>
                      <a:pt x="9397" y="22941"/>
                    </a:lnTo>
                    <a:lnTo>
                      <a:pt x="9759" y="22751"/>
                    </a:lnTo>
                    <a:lnTo>
                      <a:pt x="10101" y="22561"/>
                    </a:lnTo>
                    <a:lnTo>
                      <a:pt x="10424" y="22333"/>
                    </a:lnTo>
                    <a:lnTo>
                      <a:pt x="10767" y="22085"/>
                    </a:lnTo>
                    <a:lnTo>
                      <a:pt x="11071" y="21800"/>
                    </a:lnTo>
                    <a:lnTo>
                      <a:pt x="11395" y="21515"/>
                    </a:lnTo>
                    <a:lnTo>
                      <a:pt x="11680" y="21191"/>
                    </a:lnTo>
                    <a:lnTo>
                      <a:pt x="11984" y="20849"/>
                    </a:lnTo>
                    <a:lnTo>
                      <a:pt x="12251" y="20487"/>
                    </a:lnTo>
                    <a:lnTo>
                      <a:pt x="12517" y="20107"/>
                    </a:lnTo>
                    <a:lnTo>
                      <a:pt x="12783" y="19707"/>
                    </a:lnTo>
                    <a:lnTo>
                      <a:pt x="13030" y="19289"/>
                    </a:lnTo>
                    <a:lnTo>
                      <a:pt x="13259" y="18851"/>
                    </a:lnTo>
                    <a:lnTo>
                      <a:pt x="13468" y="18395"/>
                    </a:lnTo>
                    <a:lnTo>
                      <a:pt x="13677" y="17919"/>
                    </a:lnTo>
                    <a:lnTo>
                      <a:pt x="13867" y="17444"/>
                    </a:lnTo>
                    <a:lnTo>
                      <a:pt x="14039" y="16930"/>
                    </a:lnTo>
                    <a:lnTo>
                      <a:pt x="14210" y="16417"/>
                    </a:lnTo>
                    <a:lnTo>
                      <a:pt x="14362" y="15884"/>
                    </a:lnTo>
                    <a:lnTo>
                      <a:pt x="14476" y="15351"/>
                    </a:lnTo>
                    <a:lnTo>
                      <a:pt x="14590" y="14800"/>
                    </a:lnTo>
                    <a:lnTo>
                      <a:pt x="14685" y="14229"/>
                    </a:lnTo>
                    <a:lnTo>
                      <a:pt x="14781" y="13658"/>
                    </a:lnTo>
                    <a:lnTo>
                      <a:pt x="14838" y="13069"/>
                    </a:lnTo>
                    <a:lnTo>
                      <a:pt x="14876" y="12479"/>
                    </a:lnTo>
                    <a:lnTo>
                      <a:pt x="14895" y="11870"/>
                    </a:lnTo>
                    <a:lnTo>
                      <a:pt x="14895" y="11281"/>
                    </a:lnTo>
                    <a:lnTo>
                      <a:pt x="14895" y="10672"/>
                    </a:lnTo>
                    <a:lnTo>
                      <a:pt x="14857" y="10101"/>
                    </a:lnTo>
                    <a:lnTo>
                      <a:pt x="14800" y="9511"/>
                    </a:lnTo>
                    <a:lnTo>
                      <a:pt x="14723" y="8941"/>
                    </a:lnTo>
                    <a:lnTo>
                      <a:pt x="14647" y="8389"/>
                    </a:lnTo>
                    <a:lnTo>
                      <a:pt x="14533" y="7838"/>
                    </a:lnTo>
                    <a:lnTo>
                      <a:pt x="14419" y="7305"/>
                    </a:lnTo>
                    <a:lnTo>
                      <a:pt x="14286" y="6791"/>
                    </a:lnTo>
                    <a:lnTo>
                      <a:pt x="14134" y="6278"/>
                    </a:lnTo>
                    <a:lnTo>
                      <a:pt x="13963" y="5783"/>
                    </a:lnTo>
                    <a:lnTo>
                      <a:pt x="13772" y="5308"/>
                    </a:lnTo>
                    <a:lnTo>
                      <a:pt x="13582" y="4832"/>
                    </a:lnTo>
                    <a:lnTo>
                      <a:pt x="13373" y="4394"/>
                    </a:lnTo>
                    <a:lnTo>
                      <a:pt x="13145" y="3957"/>
                    </a:lnTo>
                    <a:lnTo>
                      <a:pt x="12916" y="3558"/>
                    </a:lnTo>
                    <a:lnTo>
                      <a:pt x="12650" y="3158"/>
                    </a:lnTo>
                    <a:lnTo>
                      <a:pt x="12403" y="2778"/>
                    </a:lnTo>
                    <a:lnTo>
                      <a:pt x="12117" y="2435"/>
                    </a:lnTo>
                    <a:lnTo>
                      <a:pt x="11832" y="2093"/>
                    </a:lnTo>
                    <a:lnTo>
                      <a:pt x="11547" y="1788"/>
                    </a:lnTo>
                    <a:lnTo>
                      <a:pt x="11242" y="1503"/>
                    </a:lnTo>
                    <a:lnTo>
                      <a:pt x="10919" y="1237"/>
                    </a:lnTo>
                    <a:lnTo>
                      <a:pt x="10596" y="989"/>
                    </a:lnTo>
                    <a:lnTo>
                      <a:pt x="10272" y="780"/>
                    </a:lnTo>
                    <a:lnTo>
                      <a:pt x="9930" y="571"/>
                    </a:lnTo>
                    <a:lnTo>
                      <a:pt x="9568" y="419"/>
                    </a:lnTo>
                    <a:lnTo>
                      <a:pt x="9207" y="267"/>
                    </a:lnTo>
                    <a:lnTo>
                      <a:pt x="8846" y="172"/>
                    </a:lnTo>
                    <a:lnTo>
                      <a:pt x="8484" y="76"/>
                    </a:lnTo>
                    <a:lnTo>
                      <a:pt x="8104" y="19"/>
                    </a:lnTo>
                    <a:lnTo>
                      <a:pt x="77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4"/>
              <p:cNvSpPr/>
              <p:nvPr/>
            </p:nvSpPr>
            <p:spPr>
              <a:xfrm>
                <a:off x="4008450" y="-947775"/>
                <a:ext cx="372375" cy="585425"/>
              </a:xfrm>
              <a:custGeom>
                <a:avLst/>
                <a:gdLst/>
                <a:ahLst/>
                <a:cxnLst/>
                <a:rect l="l" t="t" r="r" b="b"/>
                <a:pathLst>
                  <a:path w="14895" h="23417" fill="none" extrusionOk="0">
                    <a:moveTo>
                      <a:pt x="14895" y="11870"/>
                    </a:moveTo>
                    <a:lnTo>
                      <a:pt x="14895" y="11870"/>
                    </a:lnTo>
                    <a:lnTo>
                      <a:pt x="14876" y="12479"/>
                    </a:lnTo>
                    <a:lnTo>
                      <a:pt x="14838" y="13069"/>
                    </a:lnTo>
                    <a:lnTo>
                      <a:pt x="14781" y="13658"/>
                    </a:lnTo>
                    <a:lnTo>
                      <a:pt x="14685" y="14229"/>
                    </a:lnTo>
                    <a:lnTo>
                      <a:pt x="14590" y="14800"/>
                    </a:lnTo>
                    <a:lnTo>
                      <a:pt x="14476" y="15351"/>
                    </a:lnTo>
                    <a:lnTo>
                      <a:pt x="14362" y="15884"/>
                    </a:lnTo>
                    <a:lnTo>
                      <a:pt x="14210" y="16417"/>
                    </a:lnTo>
                    <a:lnTo>
                      <a:pt x="14039" y="16930"/>
                    </a:lnTo>
                    <a:lnTo>
                      <a:pt x="13867" y="17444"/>
                    </a:lnTo>
                    <a:lnTo>
                      <a:pt x="13677" y="17919"/>
                    </a:lnTo>
                    <a:lnTo>
                      <a:pt x="13468" y="18395"/>
                    </a:lnTo>
                    <a:lnTo>
                      <a:pt x="13259" y="18851"/>
                    </a:lnTo>
                    <a:lnTo>
                      <a:pt x="13030" y="19289"/>
                    </a:lnTo>
                    <a:lnTo>
                      <a:pt x="12783" y="19707"/>
                    </a:lnTo>
                    <a:lnTo>
                      <a:pt x="12517" y="20107"/>
                    </a:lnTo>
                    <a:lnTo>
                      <a:pt x="12251" y="20487"/>
                    </a:lnTo>
                    <a:lnTo>
                      <a:pt x="11984" y="20849"/>
                    </a:lnTo>
                    <a:lnTo>
                      <a:pt x="11680" y="21191"/>
                    </a:lnTo>
                    <a:lnTo>
                      <a:pt x="11395" y="21515"/>
                    </a:lnTo>
                    <a:lnTo>
                      <a:pt x="11071" y="21800"/>
                    </a:lnTo>
                    <a:lnTo>
                      <a:pt x="10767" y="22085"/>
                    </a:lnTo>
                    <a:lnTo>
                      <a:pt x="10424" y="22333"/>
                    </a:lnTo>
                    <a:lnTo>
                      <a:pt x="10101" y="22561"/>
                    </a:lnTo>
                    <a:lnTo>
                      <a:pt x="9759" y="22751"/>
                    </a:lnTo>
                    <a:lnTo>
                      <a:pt x="9397" y="22941"/>
                    </a:lnTo>
                    <a:lnTo>
                      <a:pt x="9055" y="23074"/>
                    </a:lnTo>
                    <a:lnTo>
                      <a:pt x="8674" y="23208"/>
                    </a:lnTo>
                    <a:lnTo>
                      <a:pt x="8313" y="23303"/>
                    </a:lnTo>
                    <a:lnTo>
                      <a:pt x="7933" y="23360"/>
                    </a:lnTo>
                    <a:lnTo>
                      <a:pt x="7552" y="23398"/>
                    </a:lnTo>
                    <a:lnTo>
                      <a:pt x="7172" y="23417"/>
                    </a:lnTo>
                    <a:lnTo>
                      <a:pt x="7172" y="23417"/>
                    </a:lnTo>
                    <a:lnTo>
                      <a:pt x="6791" y="23379"/>
                    </a:lnTo>
                    <a:lnTo>
                      <a:pt x="6411" y="23322"/>
                    </a:lnTo>
                    <a:lnTo>
                      <a:pt x="6049" y="23246"/>
                    </a:lnTo>
                    <a:lnTo>
                      <a:pt x="5688" y="23131"/>
                    </a:lnTo>
                    <a:lnTo>
                      <a:pt x="5326" y="22998"/>
                    </a:lnTo>
                    <a:lnTo>
                      <a:pt x="4965" y="22827"/>
                    </a:lnTo>
                    <a:lnTo>
                      <a:pt x="4623" y="22637"/>
                    </a:lnTo>
                    <a:lnTo>
                      <a:pt x="4299" y="22428"/>
                    </a:lnTo>
                    <a:lnTo>
                      <a:pt x="3976" y="22180"/>
                    </a:lnTo>
                    <a:lnTo>
                      <a:pt x="3653" y="21914"/>
                    </a:lnTo>
                    <a:lnTo>
                      <a:pt x="3348" y="21629"/>
                    </a:lnTo>
                    <a:lnTo>
                      <a:pt x="3063" y="21305"/>
                    </a:lnTo>
                    <a:lnTo>
                      <a:pt x="2777" y="20982"/>
                    </a:lnTo>
                    <a:lnTo>
                      <a:pt x="2492" y="20621"/>
                    </a:lnTo>
                    <a:lnTo>
                      <a:pt x="2245" y="20259"/>
                    </a:lnTo>
                    <a:lnTo>
                      <a:pt x="1979" y="19860"/>
                    </a:lnTo>
                    <a:lnTo>
                      <a:pt x="1750" y="19441"/>
                    </a:lnTo>
                    <a:lnTo>
                      <a:pt x="1522" y="19023"/>
                    </a:lnTo>
                    <a:lnTo>
                      <a:pt x="1313" y="18566"/>
                    </a:lnTo>
                    <a:lnTo>
                      <a:pt x="1123" y="18110"/>
                    </a:lnTo>
                    <a:lnTo>
                      <a:pt x="932" y="17634"/>
                    </a:lnTo>
                    <a:lnTo>
                      <a:pt x="761" y="17139"/>
                    </a:lnTo>
                    <a:lnTo>
                      <a:pt x="609" y="16626"/>
                    </a:lnTo>
                    <a:lnTo>
                      <a:pt x="476" y="16093"/>
                    </a:lnTo>
                    <a:lnTo>
                      <a:pt x="362" y="15561"/>
                    </a:lnTo>
                    <a:lnTo>
                      <a:pt x="248" y="15028"/>
                    </a:lnTo>
                    <a:lnTo>
                      <a:pt x="171" y="14457"/>
                    </a:lnTo>
                    <a:lnTo>
                      <a:pt x="95" y="13887"/>
                    </a:lnTo>
                    <a:lnTo>
                      <a:pt x="38" y="13316"/>
                    </a:lnTo>
                    <a:lnTo>
                      <a:pt x="0" y="12726"/>
                    </a:lnTo>
                    <a:lnTo>
                      <a:pt x="0" y="12137"/>
                    </a:lnTo>
                    <a:lnTo>
                      <a:pt x="0" y="11528"/>
                    </a:lnTo>
                    <a:lnTo>
                      <a:pt x="0" y="11528"/>
                    </a:lnTo>
                    <a:lnTo>
                      <a:pt x="19" y="10938"/>
                    </a:lnTo>
                    <a:lnTo>
                      <a:pt x="57" y="10329"/>
                    </a:lnTo>
                    <a:lnTo>
                      <a:pt x="114" y="9759"/>
                    </a:lnTo>
                    <a:lnTo>
                      <a:pt x="209" y="9169"/>
                    </a:lnTo>
                    <a:lnTo>
                      <a:pt x="305" y="8617"/>
                    </a:lnTo>
                    <a:lnTo>
                      <a:pt x="419" y="8066"/>
                    </a:lnTo>
                    <a:lnTo>
                      <a:pt x="552" y="7514"/>
                    </a:lnTo>
                    <a:lnTo>
                      <a:pt x="685" y="6982"/>
                    </a:lnTo>
                    <a:lnTo>
                      <a:pt x="856" y="6468"/>
                    </a:lnTo>
                    <a:lnTo>
                      <a:pt x="1027" y="5973"/>
                    </a:lnTo>
                    <a:lnTo>
                      <a:pt x="1218" y="5479"/>
                    </a:lnTo>
                    <a:lnTo>
                      <a:pt x="1427" y="5022"/>
                    </a:lnTo>
                    <a:lnTo>
                      <a:pt x="1636" y="4566"/>
                    </a:lnTo>
                    <a:lnTo>
                      <a:pt x="1864" y="4128"/>
                    </a:lnTo>
                    <a:lnTo>
                      <a:pt x="2112" y="3710"/>
                    </a:lnTo>
                    <a:lnTo>
                      <a:pt x="2378" y="3310"/>
                    </a:lnTo>
                    <a:lnTo>
                      <a:pt x="2644" y="2930"/>
                    </a:lnTo>
                    <a:lnTo>
                      <a:pt x="2911" y="2568"/>
                    </a:lnTo>
                    <a:lnTo>
                      <a:pt x="3215" y="2226"/>
                    </a:lnTo>
                    <a:lnTo>
                      <a:pt x="3500" y="1903"/>
                    </a:lnTo>
                    <a:lnTo>
                      <a:pt x="3824" y="1598"/>
                    </a:lnTo>
                    <a:lnTo>
                      <a:pt x="4128" y="1332"/>
                    </a:lnTo>
                    <a:lnTo>
                      <a:pt x="4470" y="1085"/>
                    </a:lnTo>
                    <a:lnTo>
                      <a:pt x="4794" y="856"/>
                    </a:lnTo>
                    <a:lnTo>
                      <a:pt x="5136" y="647"/>
                    </a:lnTo>
                    <a:lnTo>
                      <a:pt x="5498" y="476"/>
                    </a:lnTo>
                    <a:lnTo>
                      <a:pt x="5859" y="324"/>
                    </a:lnTo>
                    <a:lnTo>
                      <a:pt x="6221" y="210"/>
                    </a:lnTo>
                    <a:lnTo>
                      <a:pt x="6582" y="114"/>
                    </a:lnTo>
                    <a:lnTo>
                      <a:pt x="6962" y="38"/>
                    </a:lnTo>
                    <a:lnTo>
                      <a:pt x="7343" y="0"/>
                    </a:lnTo>
                    <a:lnTo>
                      <a:pt x="7723" y="0"/>
                    </a:lnTo>
                    <a:lnTo>
                      <a:pt x="7723" y="0"/>
                    </a:lnTo>
                    <a:lnTo>
                      <a:pt x="8104" y="19"/>
                    </a:lnTo>
                    <a:lnTo>
                      <a:pt x="8484" y="76"/>
                    </a:lnTo>
                    <a:lnTo>
                      <a:pt x="8846" y="172"/>
                    </a:lnTo>
                    <a:lnTo>
                      <a:pt x="9207" y="267"/>
                    </a:lnTo>
                    <a:lnTo>
                      <a:pt x="9568" y="419"/>
                    </a:lnTo>
                    <a:lnTo>
                      <a:pt x="9930" y="571"/>
                    </a:lnTo>
                    <a:lnTo>
                      <a:pt x="10272" y="780"/>
                    </a:lnTo>
                    <a:lnTo>
                      <a:pt x="10596" y="989"/>
                    </a:lnTo>
                    <a:lnTo>
                      <a:pt x="10919" y="1237"/>
                    </a:lnTo>
                    <a:lnTo>
                      <a:pt x="11242" y="1503"/>
                    </a:lnTo>
                    <a:lnTo>
                      <a:pt x="11547" y="1788"/>
                    </a:lnTo>
                    <a:lnTo>
                      <a:pt x="11832" y="2093"/>
                    </a:lnTo>
                    <a:lnTo>
                      <a:pt x="12117" y="2435"/>
                    </a:lnTo>
                    <a:lnTo>
                      <a:pt x="12403" y="2778"/>
                    </a:lnTo>
                    <a:lnTo>
                      <a:pt x="12650" y="3158"/>
                    </a:lnTo>
                    <a:lnTo>
                      <a:pt x="12916" y="3558"/>
                    </a:lnTo>
                    <a:lnTo>
                      <a:pt x="13145" y="3957"/>
                    </a:lnTo>
                    <a:lnTo>
                      <a:pt x="13373" y="4394"/>
                    </a:lnTo>
                    <a:lnTo>
                      <a:pt x="13582" y="4832"/>
                    </a:lnTo>
                    <a:lnTo>
                      <a:pt x="13772" y="5308"/>
                    </a:lnTo>
                    <a:lnTo>
                      <a:pt x="13963" y="5783"/>
                    </a:lnTo>
                    <a:lnTo>
                      <a:pt x="14134" y="6278"/>
                    </a:lnTo>
                    <a:lnTo>
                      <a:pt x="14286" y="6791"/>
                    </a:lnTo>
                    <a:lnTo>
                      <a:pt x="14419" y="7305"/>
                    </a:lnTo>
                    <a:lnTo>
                      <a:pt x="14533" y="7838"/>
                    </a:lnTo>
                    <a:lnTo>
                      <a:pt x="14647" y="8389"/>
                    </a:lnTo>
                    <a:lnTo>
                      <a:pt x="14723" y="8941"/>
                    </a:lnTo>
                    <a:lnTo>
                      <a:pt x="14800" y="9511"/>
                    </a:lnTo>
                    <a:lnTo>
                      <a:pt x="14857" y="10101"/>
                    </a:lnTo>
                    <a:lnTo>
                      <a:pt x="14895" y="10672"/>
                    </a:lnTo>
                    <a:lnTo>
                      <a:pt x="14895" y="11281"/>
                    </a:lnTo>
                    <a:lnTo>
                      <a:pt x="14895" y="11870"/>
                    </a:lnTo>
                    <a:lnTo>
                      <a:pt x="14895" y="1187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4"/>
              <p:cNvSpPr/>
              <p:nvPr/>
            </p:nvSpPr>
            <p:spPr>
              <a:xfrm>
                <a:off x="4098800" y="-832225"/>
                <a:ext cx="191675" cy="353850"/>
              </a:xfrm>
              <a:custGeom>
                <a:avLst/>
                <a:gdLst/>
                <a:ahLst/>
                <a:cxnLst/>
                <a:rect l="l" t="t" r="r" b="b"/>
                <a:pathLst>
                  <a:path w="7667" h="14154" extrusionOk="0">
                    <a:moveTo>
                      <a:pt x="3805" y="1"/>
                    </a:moveTo>
                    <a:lnTo>
                      <a:pt x="3615" y="39"/>
                    </a:lnTo>
                    <a:lnTo>
                      <a:pt x="3405" y="77"/>
                    </a:lnTo>
                    <a:lnTo>
                      <a:pt x="3215" y="134"/>
                    </a:lnTo>
                    <a:lnTo>
                      <a:pt x="3044" y="210"/>
                    </a:lnTo>
                    <a:lnTo>
                      <a:pt x="2854" y="305"/>
                    </a:lnTo>
                    <a:lnTo>
                      <a:pt x="2664" y="400"/>
                    </a:lnTo>
                    <a:lnTo>
                      <a:pt x="2492" y="533"/>
                    </a:lnTo>
                    <a:lnTo>
                      <a:pt x="2321" y="667"/>
                    </a:lnTo>
                    <a:lnTo>
                      <a:pt x="2150" y="819"/>
                    </a:lnTo>
                    <a:lnTo>
                      <a:pt x="1979" y="990"/>
                    </a:lnTo>
                    <a:lnTo>
                      <a:pt x="1827" y="1161"/>
                    </a:lnTo>
                    <a:lnTo>
                      <a:pt x="1674" y="1351"/>
                    </a:lnTo>
                    <a:lnTo>
                      <a:pt x="1522" y="1561"/>
                    </a:lnTo>
                    <a:lnTo>
                      <a:pt x="1237" y="2017"/>
                    </a:lnTo>
                    <a:lnTo>
                      <a:pt x="990" y="2512"/>
                    </a:lnTo>
                    <a:lnTo>
                      <a:pt x="742" y="3044"/>
                    </a:lnTo>
                    <a:lnTo>
                      <a:pt x="552" y="3634"/>
                    </a:lnTo>
                    <a:lnTo>
                      <a:pt x="362" y="4243"/>
                    </a:lnTo>
                    <a:lnTo>
                      <a:pt x="229" y="4889"/>
                    </a:lnTo>
                    <a:lnTo>
                      <a:pt x="115" y="5574"/>
                    </a:lnTo>
                    <a:lnTo>
                      <a:pt x="39" y="6278"/>
                    </a:lnTo>
                    <a:lnTo>
                      <a:pt x="0" y="7001"/>
                    </a:lnTo>
                    <a:lnTo>
                      <a:pt x="0" y="7724"/>
                    </a:lnTo>
                    <a:lnTo>
                      <a:pt x="39" y="8428"/>
                    </a:lnTo>
                    <a:lnTo>
                      <a:pt x="134" y="9093"/>
                    </a:lnTo>
                    <a:lnTo>
                      <a:pt x="248" y="9759"/>
                    </a:lnTo>
                    <a:lnTo>
                      <a:pt x="381" y="10387"/>
                    </a:lnTo>
                    <a:lnTo>
                      <a:pt x="571" y="10958"/>
                    </a:lnTo>
                    <a:lnTo>
                      <a:pt x="780" y="11509"/>
                    </a:lnTo>
                    <a:lnTo>
                      <a:pt x="1009" y="12023"/>
                    </a:lnTo>
                    <a:lnTo>
                      <a:pt x="1275" y="12479"/>
                    </a:lnTo>
                    <a:lnTo>
                      <a:pt x="1408" y="12708"/>
                    </a:lnTo>
                    <a:lnTo>
                      <a:pt x="1560" y="12898"/>
                    </a:lnTo>
                    <a:lnTo>
                      <a:pt x="1712" y="13088"/>
                    </a:lnTo>
                    <a:lnTo>
                      <a:pt x="1865" y="13259"/>
                    </a:lnTo>
                    <a:lnTo>
                      <a:pt x="2017" y="13431"/>
                    </a:lnTo>
                    <a:lnTo>
                      <a:pt x="2188" y="13564"/>
                    </a:lnTo>
                    <a:lnTo>
                      <a:pt x="2359" y="13697"/>
                    </a:lnTo>
                    <a:lnTo>
                      <a:pt x="2530" y="13811"/>
                    </a:lnTo>
                    <a:lnTo>
                      <a:pt x="2721" y="13925"/>
                    </a:lnTo>
                    <a:lnTo>
                      <a:pt x="2892" y="14001"/>
                    </a:lnTo>
                    <a:lnTo>
                      <a:pt x="3082" y="14058"/>
                    </a:lnTo>
                    <a:lnTo>
                      <a:pt x="3272" y="14115"/>
                    </a:lnTo>
                    <a:lnTo>
                      <a:pt x="3463" y="14153"/>
                    </a:lnTo>
                    <a:lnTo>
                      <a:pt x="3862" y="14153"/>
                    </a:lnTo>
                    <a:lnTo>
                      <a:pt x="4052" y="14134"/>
                    </a:lnTo>
                    <a:lnTo>
                      <a:pt x="4261" y="14096"/>
                    </a:lnTo>
                    <a:lnTo>
                      <a:pt x="4452" y="14039"/>
                    </a:lnTo>
                    <a:lnTo>
                      <a:pt x="4623" y="13963"/>
                    </a:lnTo>
                    <a:lnTo>
                      <a:pt x="4813" y="13868"/>
                    </a:lnTo>
                    <a:lnTo>
                      <a:pt x="5003" y="13754"/>
                    </a:lnTo>
                    <a:lnTo>
                      <a:pt x="5175" y="13640"/>
                    </a:lnTo>
                    <a:lnTo>
                      <a:pt x="5346" y="13507"/>
                    </a:lnTo>
                    <a:lnTo>
                      <a:pt x="5517" y="13354"/>
                    </a:lnTo>
                    <a:lnTo>
                      <a:pt x="5688" y="13183"/>
                    </a:lnTo>
                    <a:lnTo>
                      <a:pt x="5840" y="12993"/>
                    </a:lnTo>
                    <a:lnTo>
                      <a:pt x="5992" y="12803"/>
                    </a:lnTo>
                    <a:lnTo>
                      <a:pt x="6145" y="12594"/>
                    </a:lnTo>
                    <a:lnTo>
                      <a:pt x="6430" y="12156"/>
                    </a:lnTo>
                    <a:lnTo>
                      <a:pt x="6677" y="11661"/>
                    </a:lnTo>
                    <a:lnTo>
                      <a:pt x="6925" y="11110"/>
                    </a:lnTo>
                    <a:lnTo>
                      <a:pt x="7115" y="10539"/>
                    </a:lnTo>
                    <a:lnTo>
                      <a:pt x="7305" y="9911"/>
                    </a:lnTo>
                    <a:lnTo>
                      <a:pt x="7438" y="9265"/>
                    </a:lnTo>
                    <a:lnTo>
                      <a:pt x="7552" y="8599"/>
                    </a:lnTo>
                    <a:lnTo>
                      <a:pt x="7628" y="7895"/>
                    </a:lnTo>
                    <a:lnTo>
                      <a:pt x="7666" y="7172"/>
                    </a:lnTo>
                    <a:lnTo>
                      <a:pt x="7666" y="6449"/>
                    </a:lnTo>
                    <a:lnTo>
                      <a:pt x="7628" y="5746"/>
                    </a:lnTo>
                    <a:lnTo>
                      <a:pt x="7533" y="5061"/>
                    </a:lnTo>
                    <a:lnTo>
                      <a:pt x="7419" y="4414"/>
                    </a:lnTo>
                    <a:lnTo>
                      <a:pt x="7286" y="3786"/>
                    </a:lnTo>
                    <a:lnTo>
                      <a:pt x="7096" y="3197"/>
                    </a:lnTo>
                    <a:lnTo>
                      <a:pt x="6887" y="2645"/>
                    </a:lnTo>
                    <a:lnTo>
                      <a:pt x="6658" y="2150"/>
                    </a:lnTo>
                    <a:lnTo>
                      <a:pt x="6392" y="1675"/>
                    </a:lnTo>
                    <a:lnTo>
                      <a:pt x="6259" y="1465"/>
                    </a:lnTo>
                    <a:lnTo>
                      <a:pt x="6107" y="1256"/>
                    </a:lnTo>
                    <a:lnTo>
                      <a:pt x="5954" y="1085"/>
                    </a:lnTo>
                    <a:lnTo>
                      <a:pt x="5802" y="895"/>
                    </a:lnTo>
                    <a:lnTo>
                      <a:pt x="5650" y="743"/>
                    </a:lnTo>
                    <a:lnTo>
                      <a:pt x="5479" y="590"/>
                    </a:lnTo>
                    <a:lnTo>
                      <a:pt x="5308" y="457"/>
                    </a:lnTo>
                    <a:lnTo>
                      <a:pt x="5136" y="343"/>
                    </a:lnTo>
                    <a:lnTo>
                      <a:pt x="4946" y="248"/>
                    </a:lnTo>
                    <a:lnTo>
                      <a:pt x="4775" y="172"/>
                    </a:lnTo>
                    <a:lnTo>
                      <a:pt x="4585" y="96"/>
                    </a:lnTo>
                    <a:lnTo>
                      <a:pt x="4395" y="58"/>
                    </a:lnTo>
                    <a:lnTo>
                      <a:pt x="4204" y="20"/>
                    </a:lnTo>
                    <a:lnTo>
                      <a:pt x="39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4"/>
              <p:cNvSpPr/>
              <p:nvPr/>
            </p:nvSpPr>
            <p:spPr>
              <a:xfrm>
                <a:off x="4456425" y="-1286850"/>
                <a:ext cx="32350" cy="39025"/>
              </a:xfrm>
              <a:custGeom>
                <a:avLst/>
                <a:gdLst/>
                <a:ahLst/>
                <a:cxnLst/>
                <a:rect l="l" t="t" r="r" b="b"/>
                <a:pathLst>
                  <a:path w="1294" h="1561" fill="none" extrusionOk="0">
                    <a:moveTo>
                      <a:pt x="989" y="1560"/>
                    </a:moveTo>
                    <a:lnTo>
                      <a:pt x="989" y="1560"/>
                    </a:lnTo>
                    <a:lnTo>
                      <a:pt x="742" y="1408"/>
                    </a:lnTo>
                    <a:lnTo>
                      <a:pt x="514" y="1237"/>
                    </a:lnTo>
                    <a:lnTo>
                      <a:pt x="305" y="1028"/>
                    </a:lnTo>
                    <a:lnTo>
                      <a:pt x="133" y="799"/>
                    </a:lnTo>
                    <a:lnTo>
                      <a:pt x="133" y="799"/>
                    </a:lnTo>
                    <a:lnTo>
                      <a:pt x="57" y="609"/>
                    </a:lnTo>
                    <a:lnTo>
                      <a:pt x="19" y="514"/>
                    </a:lnTo>
                    <a:lnTo>
                      <a:pt x="0" y="419"/>
                    </a:lnTo>
                    <a:lnTo>
                      <a:pt x="0" y="419"/>
                    </a:lnTo>
                    <a:lnTo>
                      <a:pt x="0" y="324"/>
                    </a:lnTo>
                    <a:lnTo>
                      <a:pt x="19" y="229"/>
                    </a:lnTo>
                    <a:lnTo>
                      <a:pt x="57" y="134"/>
                    </a:lnTo>
                    <a:lnTo>
                      <a:pt x="133" y="76"/>
                    </a:lnTo>
                    <a:lnTo>
                      <a:pt x="133" y="76"/>
                    </a:lnTo>
                    <a:lnTo>
                      <a:pt x="209" y="38"/>
                    </a:lnTo>
                    <a:lnTo>
                      <a:pt x="286" y="0"/>
                    </a:lnTo>
                    <a:lnTo>
                      <a:pt x="362" y="0"/>
                    </a:lnTo>
                    <a:lnTo>
                      <a:pt x="438" y="19"/>
                    </a:lnTo>
                    <a:lnTo>
                      <a:pt x="533" y="38"/>
                    </a:lnTo>
                    <a:lnTo>
                      <a:pt x="609" y="76"/>
                    </a:lnTo>
                    <a:lnTo>
                      <a:pt x="761" y="172"/>
                    </a:lnTo>
                    <a:lnTo>
                      <a:pt x="761" y="172"/>
                    </a:lnTo>
                    <a:lnTo>
                      <a:pt x="1008" y="400"/>
                    </a:lnTo>
                    <a:lnTo>
                      <a:pt x="1142" y="514"/>
                    </a:lnTo>
                    <a:lnTo>
                      <a:pt x="1218" y="552"/>
                    </a:lnTo>
                    <a:lnTo>
                      <a:pt x="1294" y="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4"/>
              <p:cNvSpPr/>
              <p:nvPr/>
            </p:nvSpPr>
            <p:spPr>
              <a:xfrm>
                <a:off x="4456900" y="-1196500"/>
                <a:ext cx="50900" cy="71375"/>
              </a:xfrm>
              <a:custGeom>
                <a:avLst/>
                <a:gdLst/>
                <a:ahLst/>
                <a:cxnLst/>
                <a:rect l="l" t="t" r="r" b="b"/>
                <a:pathLst>
                  <a:path w="2036" h="2855" extrusionOk="0">
                    <a:moveTo>
                      <a:pt x="856" y="1"/>
                    </a:moveTo>
                    <a:lnTo>
                      <a:pt x="780" y="20"/>
                    </a:lnTo>
                    <a:lnTo>
                      <a:pt x="704" y="39"/>
                    </a:lnTo>
                    <a:lnTo>
                      <a:pt x="0" y="324"/>
                    </a:lnTo>
                    <a:lnTo>
                      <a:pt x="1027" y="2854"/>
                    </a:lnTo>
                    <a:lnTo>
                      <a:pt x="1731" y="2569"/>
                    </a:lnTo>
                    <a:lnTo>
                      <a:pt x="1788" y="2531"/>
                    </a:lnTo>
                    <a:lnTo>
                      <a:pt x="1845" y="2493"/>
                    </a:lnTo>
                    <a:lnTo>
                      <a:pt x="1902" y="2436"/>
                    </a:lnTo>
                    <a:lnTo>
                      <a:pt x="1940" y="2359"/>
                    </a:lnTo>
                    <a:lnTo>
                      <a:pt x="1998" y="2207"/>
                    </a:lnTo>
                    <a:lnTo>
                      <a:pt x="2036" y="2017"/>
                    </a:lnTo>
                    <a:lnTo>
                      <a:pt x="2036" y="1789"/>
                    </a:lnTo>
                    <a:lnTo>
                      <a:pt x="2017" y="1560"/>
                    </a:lnTo>
                    <a:lnTo>
                      <a:pt x="1960" y="1294"/>
                    </a:lnTo>
                    <a:lnTo>
                      <a:pt x="1864" y="1047"/>
                    </a:lnTo>
                    <a:lnTo>
                      <a:pt x="1750" y="800"/>
                    </a:lnTo>
                    <a:lnTo>
                      <a:pt x="1617" y="571"/>
                    </a:lnTo>
                    <a:lnTo>
                      <a:pt x="1465" y="381"/>
                    </a:lnTo>
                    <a:lnTo>
                      <a:pt x="1313" y="229"/>
                    </a:lnTo>
                    <a:lnTo>
                      <a:pt x="1161" y="96"/>
                    </a:lnTo>
                    <a:lnTo>
                      <a:pt x="989" y="39"/>
                    </a:lnTo>
                    <a:lnTo>
                      <a:pt x="913" y="20"/>
                    </a:lnTo>
                    <a:lnTo>
                      <a:pt x="8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4"/>
              <p:cNvSpPr/>
              <p:nvPr/>
            </p:nvSpPr>
            <p:spPr>
              <a:xfrm>
                <a:off x="4449275" y="-1189375"/>
                <a:ext cx="40925" cy="64725"/>
              </a:xfrm>
              <a:custGeom>
                <a:avLst/>
                <a:gdLst/>
                <a:ahLst/>
                <a:cxnLst/>
                <a:rect l="l" t="t" r="r" b="b"/>
                <a:pathLst>
                  <a:path w="1637" h="2589" extrusionOk="0">
                    <a:moveTo>
                      <a:pt x="438" y="1"/>
                    </a:moveTo>
                    <a:lnTo>
                      <a:pt x="362" y="20"/>
                    </a:lnTo>
                    <a:lnTo>
                      <a:pt x="305" y="39"/>
                    </a:lnTo>
                    <a:lnTo>
                      <a:pt x="229" y="77"/>
                    </a:lnTo>
                    <a:lnTo>
                      <a:pt x="191" y="115"/>
                    </a:lnTo>
                    <a:lnTo>
                      <a:pt x="134" y="172"/>
                    </a:lnTo>
                    <a:lnTo>
                      <a:pt x="96" y="229"/>
                    </a:lnTo>
                    <a:lnTo>
                      <a:pt x="20" y="400"/>
                    </a:lnTo>
                    <a:lnTo>
                      <a:pt x="1" y="591"/>
                    </a:lnTo>
                    <a:lnTo>
                      <a:pt x="1" y="800"/>
                    </a:lnTo>
                    <a:lnTo>
                      <a:pt x="20" y="1047"/>
                    </a:lnTo>
                    <a:lnTo>
                      <a:pt x="77" y="1295"/>
                    </a:lnTo>
                    <a:lnTo>
                      <a:pt x="172" y="1561"/>
                    </a:lnTo>
                    <a:lnTo>
                      <a:pt x="286" y="1808"/>
                    </a:lnTo>
                    <a:lnTo>
                      <a:pt x="419" y="2036"/>
                    </a:lnTo>
                    <a:lnTo>
                      <a:pt x="572" y="2227"/>
                    </a:lnTo>
                    <a:lnTo>
                      <a:pt x="724" y="2379"/>
                    </a:lnTo>
                    <a:lnTo>
                      <a:pt x="876" y="2493"/>
                    </a:lnTo>
                    <a:lnTo>
                      <a:pt x="1028" y="2569"/>
                    </a:lnTo>
                    <a:lnTo>
                      <a:pt x="1104" y="2588"/>
                    </a:lnTo>
                    <a:lnTo>
                      <a:pt x="1256" y="2588"/>
                    </a:lnTo>
                    <a:lnTo>
                      <a:pt x="1332" y="2569"/>
                    </a:lnTo>
                    <a:lnTo>
                      <a:pt x="1389" y="2531"/>
                    </a:lnTo>
                    <a:lnTo>
                      <a:pt x="1447" y="2493"/>
                    </a:lnTo>
                    <a:lnTo>
                      <a:pt x="1485" y="2436"/>
                    </a:lnTo>
                    <a:lnTo>
                      <a:pt x="1542" y="2379"/>
                    </a:lnTo>
                    <a:lnTo>
                      <a:pt x="1599" y="2208"/>
                    </a:lnTo>
                    <a:lnTo>
                      <a:pt x="1637" y="2017"/>
                    </a:lnTo>
                    <a:lnTo>
                      <a:pt x="1637" y="1789"/>
                    </a:lnTo>
                    <a:lnTo>
                      <a:pt x="1599" y="1561"/>
                    </a:lnTo>
                    <a:lnTo>
                      <a:pt x="1542" y="1295"/>
                    </a:lnTo>
                    <a:lnTo>
                      <a:pt x="1466" y="1047"/>
                    </a:lnTo>
                    <a:lnTo>
                      <a:pt x="1332" y="800"/>
                    </a:lnTo>
                    <a:lnTo>
                      <a:pt x="1199" y="572"/>
                    </a:lnTo>
                    <a:lnTo>
                      <a:pt x="1066" y="381"/>
                    </a:lnTo>
                    <a:lnTo>
                      <a:pt x="914" y="229"/>
                    </a:lnTo>
                    <a:lnTo>
                      <a:pt x="743" y="115"/>
                    </a:lnTo>
                    <a:lnTo>
                      <a:pt x="591" y="39"/>
                    </a:lnTo>
                    <a:lnTo>
                      <a:pt x="514" y="20"/>
                    </a:lnTo>
                    <a:lnTo>
                      <a:pt x="4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4"/>
              <p:cNvSpPr/>
              <p:nvPr/>
            </p:nvSpPr>
            <p:spPr>
              <a:xfrm>
                <a:off x="4494450" y="-1107100"/>
                <a:ext cx="50925" cy="70900"/>
              </a:xfrm>
              <a:custGeom>
                <a:avLst/>
                <a:gdLst/>
                <a:ahLst/>
                <a:cxnLst/>
                <a:rect l="l" t="t" r="r" b="b"/>
                <a:pathLst>
                  <a:path w="2037" h="2836" extrusionOk="0">
                    <a:moveTo>
                      <a:pt x="781" y="1"/>
                    </a:moveTo>
                    <a:lnTo>
                      <a:pt x="705" y="20"/>
                    </a:lnTo>
                    <a:lnTo>
                      <a:pt x="1" y="305"/>
                    </a:lnTo>
                    <a:lnTo>
                      <a:pt x="1028" y="2835"/>
                    </a:lnTo>
                    <a:lnTo>
                      <a:pt x="1732" y="2550"/>
                    </a:lnTo>
                    <a:lnTo>
                      <a:pt x="1789" y="2512"/>
                    </a:lnTo>
                    <a:lnTo>
                      <a:pt x="1846" y="2474"/>
                    </a:lnTo>
                    <a:lnTo>
                      <a:pt x="1903" y="2417"/>
                    </a:lnTo>
                    <a:lnTo>
                      <a:pt x="1941" y="2360"/>
                    </a:lnTo>
                    <a:lnTo>
                      <a:pt x="1998" y="2188"/>
                    </a:lnTo>
                    <a:lnTo>
                      <a:pt x="2036" y="1998"/>
                    </a:lnTo>
                    <a:lnTo>
                      <a:pt x="2036" y="1789"/>
                    </a:lnTo>
                    <a:lnTo>
                      <a:pt x="2017" y="1542"/>
                    </a:lnTo>
                    <a:lnTo>
                      <a:pt x="1960" y="1294"/>
                    </a:lnTo>
                    <a:lnTo>
                      <a:pt x="1865" y="1028"/>
                    </a:lnTo>
                    <a:lnTo>
                      <a:pt x="1751" y="781"/>
                    </a:lnTo>
                    <a:lnTo>
                      <a:pt x="1618" y="552"/>
                    </a:lnTo>
                    <a:lnTo>
                      <a:pt x="1466" y="362"/>
                    </a:lnTo>
                    <a:lnTo>
                      <a:pt x="1314" y="210"/>
                    </a:lnTo>
                    <a:lnTo>
                      <a:pt x="1161" y="96"/>
                    </a:lnTo>
                    <a:lnTo>
                      <a:pt x="1009" y="20"/>
                    </a:lnTo>
                    <a:lnTo>
                      <a:pt x="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4"/>
              <p:cNvSpPr/>
              <p:nvPr/>
            </p:nvSpPr>
            <p:spPr>
              <a:xfrm>
                <a:off x="4486850" y="-1099950"/>
                <a:ext cx="40925" cy="64700"/>
              </a:xfrm>
              <a:custGeom>
                <a:avLst/>
                <a:gdLst/>
                <a:ahLst/>
                <a:cxnLst/>
                <a:rect l="l" t="t" r="r" b="b"/>
                <a:pathLst>
                  <a:path w="1637" h="2588" extrusionOk="0">
                    <a:moveTo>
                      <a:pt x="381" y="0"/>
                    </a:moveTo>
                    <a:lnTo>
                      <a:pt x="305" y="19"/>
                    </a:lnTo>
                    <a:lnTo>
                      <a:pt x="248" y="57"/>
                    </a:lnTo>
                    <a:lnTo>
                      <a:pt x="191" y="95"/>
                    </a:lnTo>
                    <a:lnTo>
                      <a:pt x="134" y="152"/>
                    </a:lnTo>
                    <a:lnTo>
                      <a:pt x="96" y="228"/>
                    </a:lnTo>
                    <a:lnTo>
                      <a:pt x="39" y="381"/>
                    </a:lnTo>
                    <a:lnTo>
                      <a:pt x="1" y="571"/>
                    </a:lnTo>
                    <a:lnTo>
                      <a:pt x="1" y="799"/>
                    </a:lnTo>
                    <a:lnTo>
                      <a:pt x="20" y="1027"/>
                    </a:lnTo>
                    <a:lnTo>
                      <a:pt x="77" y="1294"/>
                    </a:lnTo>
                    <a:lnTo>
                      <a:pt x="172" y="1541"/>
                    </a:lnTo>
                    <a:lnTo>
                      <a:pt x="286" y="1788"/>
                    </a:lnTo>
                    <a:lnTo>
                      <a:pt x="419" y="2017"/>
                    </a:lnTo>
                    <a:lnTo>
                      <a:pt x="571" y="2207"/>
                    </a:lnTo>
                    <a:lnTo>
                      <a:pt x="723" y="2359"/>
                    </a:lnTo>
                    <a:lnTo>
                      <a:pt x="876" y="2492"/>
                    </a:lnTo>
                    <a:lnTo>
                      <a:pt x="1028" y="2549"/>
                    </a:lnTo>
                    <a:lnTo>
                      <a:pt x="1104" y="2568"/>
                    </a:lnTo>
                    <a:lnTo>
                      <a:pt x="1180" y="2587"/>
                    </a:lnTo>
                    <a:lnTo>
                      <a:pt x="1256" y="2568"/>
                    </a:lnTo>
                    <a:lnTo>
                      <a:pt x="1332" y="2549"/>
                    </a:lnTo>
                    <a:lnTo>
                      <a:pt x="1389" y="2530"/>
                    </a:lnTo>
                    <a:lnTo>
                      <a:pt x="1446" y="2473"/>
                    </a:lnTo>
                    <a:lnTo>
                      <a:pt x="1503" y="2416"/>
                    </a:lnTo>
                    <a:lnTo>
                      <a:pt x="1541" y="2359"/>
                    </a:lnTo>
                    <a:lnTo>
                      <a:pt x="1599" y="2188"/>
                    </a:lnTo>
                    <a:lnTo>
                      <a:pt x="1637" y="1998"/>
                    </a:lnTo>
                    <a:lnTo>
                      <a:pt x="1637" y="1788"/>
                    </a:lnTo>
                    <a:lnTo>
                      <a:pt x="1618" y="1541"/>
                    </a:lnTo>
                    <a:lnTo>
                      <a:pt x="1541" y="1294"/>
                    </a:lnTo>
                    <a:lnTo>
                      <a:pt x="1465" y="1027"/>
                    </a:lnTo>
                    <a:lnTo>
                      <a:pt x="1351" y="780"/>
                    </a:lnTo>
                    <a:lnTo>
                      <a:pt x="1218" y="552"/>
                    </a:lnTo>
                    <a:lnTo>
                      <a:pt x="1066" y="362"/>
                    </a:lnTo>
                    <a:lnTo>
                      <a:pt x="914" y="209"/>
                    </a:lnTo>
                    <a:lnTo>
                      <a:pt x="762"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4"/>
              <p:cNvSpPr/>
              <p:nvPr/>
            </p:nvSpPr>
            <p:spPr>
              <a:xfrm>
                <a:off x="4532025" y="-1018150"/>
                <a:ext cx="50925" cy="70875"/>
              </a:xfrm>
              <a:custGeom>
                <a:avLst/>
                <a:gdLst/>
                <a:ahLst/>
                <a:cxnLst/>
                <a:rect l="l" t="t" r="r" b="b"/>
                <a:pathLst>
                  <a:path w="2037" h="2835" extrusionOk="0">
                    <a:moveTo>
                      <a:pt x="781" y="0"/>
                    </a:moveTo>
                    <a:lnTo>
                      <a:pt x="705" y="19"/>
                    </a:lnTo>
                    <a:lnTo>
                      <a:pt x="1" y="304"/>
                    </a:lnTo>
                    <a:lnTo>
                      <a:pt x="1028" y="2834"/>
                    </a:lnTo>
                    <a:lnTo>
                      <a:pt x="1732" y="2549"/>
                    </a:lnTo>
                    <a:lnTo>
                      <a:pt x="1808" y="2530"/>
                    </a:lnTo>
                    <a:lnTo>
                      <a:pt x="1846" y="2473"/>
                    </a:lnTo>
                    <a:lnTo>
                      <a:pt x="1903" y="2416"/>
                    </a:lnTo>
                    <a:lnTo>
                      <a:pt x="1941" y="2359"/>
                    </a:lnTo>
                    <a:lnTo>
                      <a:pt x="2017" y="2188"/>
                    </a:lnTo>
                    <a:lnTo>
                      <a:pt x="2036" y="1997"/>
                    </a:lnTo>
                    <a:lnTo>
                      <a:pt x="2036" y="1788"/>
                    </a:lnTo>
                    <a:lnTo>
                      <a:pt x="2017" y="1541"/>
                    </a:lnTo>
                    <a:lnTo>
                      <a:pt x="1960" y="1294"/>
                    </a:lnTo>
                    <a:lnTo>
                      <a:pt x="1865" y="1027"/>
                    </a:lnTo>
                    <a:lnTo>
                      <a:pt x="1751" y="780"/>
                    </a:lnTo>
                    <a:lnTo>
                      <a:pt x="1618" y="552"/>
                    </a:lnTo>
                    <a:lnTo>
                      <a:pt x="1465" y="361"/>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4"/>
              <p:cNvSpPr/>
              <p:nvPr/>
            </p:nvSpPr>
            <p:spPr>
              <a:xfrm>
                <a:off x="4524425" y="-1011025"/>
                <a:ext cx="40925" cy="64700"/>
              </a:xfrm>
              <a:custGeom>
                <a:avLst/>
                <a:gdLst/>
                <a:ahLst/>
                <a:cxnLst/>
                <a:rect l="l" t="t" r="r" b="b"/>
                <a:pathLst>
                  <a:path w="1637" h="2588" extrusionOk="0">
                    <a:moveTo>
                      <a:pt x="381" y="0"/>
                    </a:moveTo>
                    <a:lnTo>
                      <a:pt x="305" y="19"/>
                    </a:lnTo>
                    <a:lnTo>
                      <a:pt x="248" y="57"/>
                    </a:lnTo>
                    <a:lnTo>
                      <a:pt x="191" y="95"/>
                    </a:lnTo>
                    <a:lnTo>
                      <a:pt x="134" y="153"/>
                    </a:lnTo>
                    <a:lnTo>
                      <a:pt x="96" y="229"/>
                    </a:lnTo>
                    <a:lnTo>
                      <a:pt x="38" y="381"/>
                    </a:lnTo>
                    <a:lnTo>
                      <a:pt x="0" y="571"/>
                    </a:lnTo>
                    <a:lnTo>
                      <a:pt x="0" y="799"/>
                    </a:lnTo>
                    <a:lnTo>
                      <a:pt x="19" y="1028"/>
                    </a:lnTo>
                    <a:lnTo>
                      <a:pt x="76" y="1294"/>
                    </a:lnTo>
                    <a:lnTo>
                      <a:pt x="172" y="1541"/>
                    </a:lnTo>
                    <a:lnTo>
                      <a:pt x="286" y="1807"/>
                    </a:lnTo>
                    <a:lnTo>
                      <a:pt x="419" y="2017"/>
                    </a:lnTo>
                    <a:lnTo>
                      <a:pt x="571" y="2207"/>
                    </a:lnTo>
                    <a:lnTo>
                      <a:pt x="723" y="2378"/>
                    </a:lnTo>
                    <a:lnTo>
                      <a:pt x="875" y="2492"/>
                    </a:lnTo>
                    <a:lnTo>
                      <a:pt x="1047" y="2568"/>
                    </a:lnTo>
                    <a:lnTo>
                      <a:pt x="1123" y="2587"/>
                    </a:lnTo>
                    <a:lnTo>
                      <a:pt x="1256" y="2587"/>
                    </a:lnTo>
                    <a:lnTo>
                      <a:pt x="1332" y="2549"/>
                    </a:lnTo>
                    <a:lnTo>
                      <a:pt x="1389" y="2530"/>
                    </a:lnTo>
                    <a:lnTo>
                      <a:pt x="1446" y="2473"/>
                    </a:lnTo>
                    <a:lnTo>
                      <a:pt x="1503" y="2416"/>
                    </a:lnTo>
                    <a:lnTo>
                      <a:pt x="1541" y="2359"/>
                    </a:lnTo>
                    <a:lnTo>
                      <a:pt x="1598" y="2188"/>
                    </a:lnTo>
                    <a:lnTo>
                      <a:pt x="1636" y="1998"/>
                    </a:lnTo>
                    <a:lnTo>
                      <a:pt x="1636" y="1788"/>
                    </a:lnTo>
                    <a:lnTo>
                      <a:pt x="1617" y="1541"/>
                    </a:lnTo>
                    <a:lnTo>
                      <a:pt x="1560" y="1294"/>
                    </a:lnTo>
                    <a:lnTo>
                      <a:pt x="1465" y="1028"/>
                    </a:lnTo>
                    <a:lnTo>
                      <a:pt x="1351" y="780"/>
                    </a:lnTo>
                    <a:lnTo>
                      <a:pt x="1218" y="552"/>
                    </a:lnTo>
                    <a:lnTo>
                      <a:pt x="1066" y="362"/>
                    </a:lnTo>
                    <a:lnTo>
                      <a:pt x="913" y="210"/>
                    </a:lnTo>
                    <a:lnTo>
                      <a:pt x="761"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4"/>
              <p:cNvSpPr/>
              <p:nvPr/>
            </p:nvSpPr>
            <p:spPr>
              <a:xfrm>
                <a:off x="4569600" y="-929225"/>
                <a:ext cx="51375" cy="71350"/>
              </a:xfrm>
              <a:custGeom>
                <a:avLst/>
                <a:gdLst/>
                <a:ahLst/>
                <a:cxnLst/>
                <a:rect l="l" t="t" r="r" b="b"/>
                <a:pathLst>
                  <a:path w="2055" h="2854" extrusionOk="0">
                    <a:moveTo>
                      <a:pt x="780" y="0"/>
                    </a:moveTo>
                    <a:lnTo>
                      <a:pt x="723" y="19"/>
                    </a:lnTo>
                    <a:lnTo>
                      <a:pt x="1" y="305"/>
                    </a:lnTo>
                    <a:lnTo>
                      <a:pt x="1028" y="2854"/>
                    </a:lnTo>
                    <a:lnTo>
                      <a:pt x="1732" y="2568"/>
                    </a:lnTo>
                    <a:lnTo>
                      <a:pt x="1808" y="2530"/>
                    </a:lnTo>
                    <a:lnTo>
                      <a:pt x="1865" y="2492"/>
                    </a:lnTo>
                    <a:lnTo>
                      <a:pt x="1903" y="2435"/>
                    </a:lnTo>
                    <a:lnTo>
                      <a:pt x="1941" y="2359"/>
                    </a:lnTo>
                    <a:lnTo>
                      <a:pt x="2017" y="2207"/>
                    </a:lnTo>
                    <a:lnTo>
                      <a:pt x="2036" y="1998"/>
                    </a:lnTo>
                    <a:lnTo>
                      <a:pt x="2055" y="1788"/>
                    </a:lnTo>
                    <a:lnTo>
                      <a:pt x="2017" y="1541"/>
                    </a:lnTo>
                    <a:lnTo>
                      <a:pt x="1960" y="1294"/>
                    </a:lnTo>
                    <a:lnTo>
                      <a:pt x="1865" y="1027"/>
                    </a:lnTo>
                    <a:lnTo>
                      <a:pt x="1751" y="780"/>
                    </a:lnTo>
                    <a:lnTo>
                      <a:pt x="1617" y="552"/>
                    </a:lnTo>
                    <a:lnTo>
                      <a:pt x="1484" y="362"/>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4"/>
              <p:cNvSpPr/>
              <p:nvPr/>
            </p:nvSpPr>
            <p:spPr>
              <a:xfrm>
                <a:off x="4562000" y="-922100"/>
                <a:ext cx="40925" cy="64700"/>
              </a:xfrm>
              <a:custGeom>
                <a:avLst/>
                <a:gdLst/>
                <a:ahLst/>
                <a:cxnLst/>
                <a:rect l="l" t="t" r="r" b="b"/>
                <a:pathLst>
                  <a:path w="1637" h="2588" extrusionOk="0">
                    <a:moveTo>
                      <a:pt x="381" y="1"/>
                    </a:moveTo>
                    <a:lnTo>
                      <a:pt x="305" y="20"/>
                    </a:lnTo>
                    <a:lnTo>
                      <a:pt x="247" y="58"/>
                    </a:lnTo>
                    <a:lnTo>
                      <a:pt x="190" y="96"/>
                    </a:lnTo>
                    <a:lnTo>
                      <a:pt x="133" y="153"/>
                    </a:lnTo>
                    <a:lnTo>
                      <a:pt x="95" y="229"/>
                    </a:lnTo>
                    <a:lnTo>
                      <a:pt x="38" y="381"/>
                    </a:lnTo>
                    <a:lnTo>
                      <a:pt x="0" y="590"/>
                    </a:lnTo>
                    <a:lnTo>
                      <a:pt x="0" y="799"/>
                    </a:lnTo>
                    <a:lnTo>
                      <a:pt x="38" y="1047"/>
                    </a:lnTo>
                    <a:lnTo>
                      <a:pt x="95" y="1294"/>
                    </a:lnTo>
                    <a:lnTo>
                      <a:pt x="171" y="1560"/>
                    </a:lnTo>
                    <a:lnTo>
                      <a:pt x="285" y="1808"/>
                    </a:lnTo>
                    <a:lnTo>
                      <a:pt x="419" y="2036"/>
                    </a:lnTo>
                    <a:lnTo>
                      <a:pt x="571" y="2226"/>
                    </a:lnTo>
                    <a:lnTo>
                      <a:pt x="723" y="2378"/>
                    </a:lnTo>
                    <a:lnTo>
                      <a:pt x="894" y="2492"/>
                    </a:lnTo>
                    <a:lnTo>
                      <a:pt x="1046" y="2569"/>
                    </a:lnTo>
                    <a:lnTo>
                      <a:pt x="1122" y="2588"/>
                    </a:lnTo>
                    <a:lnTo>
                      <a:pt x="1256" y="2588"/>
                    </a:lnTo>
                    <a:lnTo>
                      <a:pt x="1332" y="2569"/>
                    </a:lnTo>
                    <a:lnTo>
                      <a:pt x="1389" y="2531"/>
                    </a:lnTo>
                    <a:lnTo>
                      <a:pt x="1446" y="2492"/>
                    </a:lnTo>
                    <a:lnTo>
                      <a:pt x="1503" y="2435"/>
                    </a:lnTo>
                    <a:lnTo>
                      <a:pt x="1541" y="2359"/>
                    </a:lnTo>
                    <a:lnTo>
                      <a:pt x="1598" y="2207"/>
                    </a:lnTo>
                    <a:lnTo>
                      <a:pt x="1636" y="1998"/>
                    </a:lnTo>
                    <a:lnTo>
                      <a:pt x="1636" y="1789"/>
                    </a:lnTo>
                    <a:lnTo>
                      <a:pt x="1617" y="1541"/>
                    </a:lnTo>
                    <a:lnTo>
                      <a:pt x="1560" y="1294"/>
                    </a:lnTo>
                    <a:lnTo>
                      <a:pt x="1465" y="1028"/>
                    </a:lnTo>
                    <a:lnTo>
                      <a:pt x="1351" y="780"/>
                    </a:lnTo>
                    <a:lnTo>
                      <a:pt x="1218" y="552"/>
                    </a:lnTo>
                    <a:lnTo>
                      <a:pt x="1065" y="362"/>
                    </a:lnTo>
                    <a:lnTo>
                      <a:pt x="913" y="210"/>
                    </a:lnTo>
                    <a:lnTo>
                      <a:pt x="761" y="96"/>
                    </a:lnTo>
                    <a:lnTo>
                      <a:pt x="609" y="20"/>
                    </a:lnTo>
                    <a:lnTo>
                      <a:pt x="5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4"/>
              <p:cNvSpPr/>
              <p:nvPr/>
            </p:nvSpPr>
            <p:spPr>
              <a:xfrm>
                <a:off x="4607175" y="-840300"/>
                <a:ext cx="51375" cy="71350"/>
              </a:xfrm>
              <a:custGeom>
                <a:avLst/>
                <a:gdLst/>
                <a:ahLst/>
                <a:cxnLst/>
                <a:rect l="l" t="t" r="r" b="b"/>
                <a:pathLst>
                  <a:path w="2055" h="2854" extrusionOk="0">
                    <a:moveTo>
                      <a:pt x="780" y="0"/>
                    </a:moveTo>
                    <a:lnTo>
                      <a:pt x="723" y="38"/>
                    </a:lnTo>
                    <a:lnTo>
                      <a:pt x="0" y="324"/>
                    </a:lnTo>
                    <a:lnTo>
                      <a:pt x="1027" y="2854"/>
                    </a:lnTo>
                    <a:lnTo>
                      <a:pt x="1750" y="2568"/>
                    </a:lnTo>
                    <a:lnTo>
                      <a:pt x="1807" y="2530"/>
                    </a:lnTo>
                    <a:lnTo>
                      <a:pt x="1864" y="2492"/>
                    </a:lnTo>
                    <a:lnTo>
                      <a:pt x="1902" y="2435"/>
                    </a:lnTo>
                    <a:lnTo>
                      <a:pt x="1960" y="2359"/>
                    </a:lnTo>
                    <a:lnTo>
                      <a:pt x="2017" y="2207"/>
                    </a:lnTo>
                    <a:lnTo>
                      <a:pt x="2055" y="2017"/>
                    </a:lnTo>
                    <a:lnTo>
                      <a:pt x="2055" y="1788"/>
                    </a:lnTo>
                    <a:lnTo>
                      <a:pt x="2017" y="1560"/>
                    </a:lnTo>
                    <a:lnTo>
                      <a:pt x="1960" y="1294"/>
                    </a:lnTo>
                    <a:lnTo>
                      <a:pt x="1883" y="1047"/>
                    </a:lnTo>
                    <a:lnTo>
                      <a:pt x="1750" y="780"/>
                    </a:lnTo>
                    <a:lnTo>
                      <a:pt x="1617" y="571"/>
                    </a:lnTo>
                    <a:lnTo>
                      <a:pt x="1484" y="381"/>
                    </a:lnTo>
                    <a:lnTo>
                      <a:pt x="1332" y="210"/>
                    </a:lnTo>
                    <a:lnTo>
                      <a:pt x="1161" y="95"/>
                    </a:lnTo>
                    <a:lnTo>
                      <a:pt x="1008" y="19"/>
                    </a:lnTo>
                    <a:lnTo>
                      <a:pt x="9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34"/>
              <p:cNvSpPr/>
              <p:nvPr/>
            </p:nvSpPr>
            <p:spPr>
              <a:xfrm>
                <a:off x="4599550" y="-833175"/>
                <a:ext cx="40925" cy="64700"/>
              </a:xfrm>
              <a:custGeom>
                <a:avLst/>
                <a:gdLst/>
                <a:ahLst/>
                <a:cxnLst/>
                <a:rect l="l" t="t" r="r" b="b"/>
                <a:pathLst>
                  <a:path w="1637" h="2588" extrusionOk="0">
                    <a:moveTo>
                      <a:pt x="457" y="1"/>
                    </a:moveTo>
                    <a:lnTo>
                      <a:pt x="381" y="20"/>
                    </a:lnTo>
                    <a:lnTo>
                      <a:pt x="305" y="39"/>
                    </a:lnTo>
                    <a:lnTo>
                      <a:pt x="248" y="58"/>
                    </a:lnTo>
                    <a:lnTo>
                      <a:pt x="191" y="115"/>
                    </a:lnTo>
                    <a:lnTo>
                      <a:pt x="153" y="172"/>
                    </a:lnTo>
                    <a:lnTo>
                      <a:pt x="96" y="229"/>
                    </a:lnTo>
                    <a:lnTo>
                      <a:pt x="39" y="400"/>
                    </a:lnTo>
                    <a:lnTo>
                      <a:pt x="1" y="590"/>
                    </a:lnTo>
                    <a:lnTo>
                      <a:pt x="1" y="800"/>
                    </a:lnTo>
                    <a:lnTo>
                      <a:pt x="39" y="1047"/>
                    </a:lnTo>
                    <a:lnTo>
                      <a:pt x="96" y="1294"/>
                    </a:lnTo>
                    <a:lnTo>
                      <a:pt x="172" y="1561"/>
                    </a:lnTo>
                    <a:lnTo>
                      <a:pt x="305" y="1808"/>
                    </a:lnTo>
                    <a:lnTo>
                      <a:pt x="438" y="2036"/>
                    </a:lnTo>
                    <a:lnTo>
                      <a:pt x="572" y="2226"/>
                    </a:lnTo>
                    <a:lnTo>
                      <a:pt x="724" y="2379"/>
                    </a:lnTo>
                    <a:lnTo>
                      <a:pt x="895" y="2493"/>
                    </a:lnTo>
                    <a:lnTo>
                      <a:pt x="1047" y="2569"/>
                    </a:lnTo>
                    <a:lnTo>
                      <a:pt x="1123" y="2588"/>
                    </a:lnTo>
                    <a:lnTo>
                      <a:pt x="1275" y="2588"/>
                    </a:lnTo>
                    <a:lnTo>
                      <a:pt x="1332" y="2569"/>
                    </a:lnTo>
                    <a:lnTo>
                      <a:pt x="1409" y="2531"/>
                    </a:lnTo>
                    <a:lnTo>
                      <a:pt x="1466" y="2493"/>
                    </a:lnTo>
                    <a:lnTo>
                      <a:pt x="1504" y="2436"/>
                    </a:lnTo>
                    <a:lnTo>
                      <a:pt x="1542" y="2359"/>
                    </a:lnTo>
                    <a:lnTo>
                      <a:pt x="1618" y="2207"/>
                    </a:lnTo>
                    <a:lnTo>
                      <a:pt x="1637" y="2017"/>
                    </a:lnTo>
                    <a:lnTo>
                      <a:pt x="1637" y="1789"/>
                    </a:lnTo>
                    <a:lnTo>
                      <a:pt x="1618" y="1561"/>
                    </a:lnTo>
                    <a:lnTo>
                      <a:pt x="1561" y="1294"/>
                    </a:lnTo>
                    <a:lnTo>
                      <a:pt x="1466" y="1047"/>
                    </a:lnTo>
                    <a:lnTo>
                      <a:pt x="1351" y="781"/>
                    </a:lnTo>
                    <a:lnTo>
                      <a:pt x="1218" y="571"/>
                    </a:lnTo>
                    <a:lnTo>
                      <a:pt x="1066" y="381"/>
                    </a:lnTo>
                    <a:lnTo>
                      <a:pt x="914" y="210"/>
                    </a:lnTo>
                    <a:lnTo>
                      <a:pt x="762" y="96"/>
                    </a:lnTo>
                    <a:lnTo>
                      <a:pt x="610" y="20"/>
                    </a:lnTo>
                    <a:lnTo>
                      <a:pt x="5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34"/>
              <p:cNvSpPr/>
              <p:nvPr/>
            </p:nvSpPr>
            <p:spPr>
              <a:xfrm>
                <a:off x="4344175" y="-1514175"/>
                <a:ext cx="116075" cy="220700"/>
              </a:xfrm>
              <a:custGeom>
                <a:avLst/>
                <a:gdLst/>
                <a:ahLst/>
                <a:cxnLst/>
                <a:rect l="l" t="t" r="r" b="b"/>
                <a:pathLst>
                  <a:path w="4643" h="8828" extrusionOk="0">
                    <a:moveTo>
                      <a:pt x="2189" y="1"/>
                    </a:moveTo>
                    <a:lnTo>
                      <a:pt x="1960" y="77"/>
                    </a:lnTo>
                    <a:lnTo>
                      <a:pt x="1732" y="172"/>
                    </a:lnTo>
                    <a:lnTo>
                      <a:pt x="1504" y="324"/>
                    </a:lnTo>
                    <a:lnTo>
                      <a:pt x="1294" y="495"/>
                    </a:lnTo>
                    <a:lnTo>
                      <a:pt x="1104" y="724"/>
                    </a:lnTo>
                    <a:lnTo>
                      <a:pt x="914" y="971"/>
                    </a:lnTo>
                    <a:lnTo>
                      <a:pt x="743" y="1256"/>
                    </a:lnTo>
                    <a:lnTo>
                      <a:pt x="591" y="1561"/>
                    </a:lnTo>
                    <a:lnTo>
                      <a:pt x="457" y="1903"/>
                    </a:lnTo>
                    <a:lnTo>
                      <a:pt x="324" y="2264"/>
                    </a:lnTo>
                    <a:lnTo>
                      <a:pt x="229" y="2645"/>
                    </a:lnTo>
                    <a:lnTo>
                      <a:pt x="134" y="3044"/>
                    </a:lnTo>
                    <a:lnTo>
                      <a:pt x="58" y="3463"/>
                    </a:lnTo>
                    <a:lnTo>
                      <a:pt x="20" y="3900"/>
                    </a:lnTo>
                    <a:lnTo>
                      <a:pt x="1" y="4357"/>
                    </a:lnTo>
                    <a:lnTo>
                      <a:pt x="1" y="4813"/>
                    </a:lnTo>
                    <a:lnTo>
                      <a:pt x="20" y="5251"/>
                    </a:lnTo>
                    <a:lnTo>
                      <a:pt x="77" y="5669"/>
                    </a:lnTo>
                    <a:lnTo>
                      <a:pt x="134" y="6069"/>
                    </a:lnTo>
                    <a:lnTo>
                      <a:pt x="229" y="6468"/>
                    </a:lnTo>
                    <a:lnTo>
                      <a:pt x="343" y="6830"/>
                    </a:lnTo>
                    <a:lnTo>
                      <a:pt x="457" y="7172"/>
                    </a:lnTo>
                    <a:lnTo>
                      <a:pt x="610" y="7496"/>
                    </a:lnTo>
                    <a:lnTo>
                      <a:pt x="762" y="7781"/>
                    </a:lnTo>
                    <a:lnTo>
                      <a:pt x="933" y="8047"/>
                    </a:lnTo>
                    <a:lnTo>
                      <a:pt x="1123" y="8275"/>
                    </a:lnTo>
                    <a:lnTo>
                      <a:pt x="1313" y="8466"/>
                    </a:lnTo>
                    <a:lnTo>
                      <a:pt x="1523" y="8618"/>
                    </a:lnTo>
                    <a:lnTo>
                      <a:pt x="1751" y="8732"/>
                    </a:lnTo>
                    <a:lnTo>
                      <a:pt x="1979" y="8789"/>
                    </a:lnTo>
                    <a:lnTo>
                      <a:pt x="2093" y="8808"/>
                    </a:lnTo>
                    <a:lnTo>
                      <a:pt x="2208" y="8827"/>
                    </a:lnTo>
                    <a:lnTo>
                      <a:pt x="2341" y="8827"/>
                    </a:lnTo>
                    <a:lnTo>
                      <a:pt x="2455" y="8808"/>
                    </a:lnTo>
                    <a:lnTo>
                      <a:pt x="2683" y="8751"/>
                    </a:lnTo>
                    <a:lnTo>
                      <a:pt x="2911" y="8637"/>
                    </a:lnTo>
                    <a:lnTo>
                      <a:pt x="3121" y="8504"/>
                    </a:lnTo>
                    <a:lnTo>
                      <a:pt x="3330" y="8313"/>
                    </a:lnTo>
                    <a:lnTo>
                      <a:pt x="3539" y="8104"/>
                    </a:lnTo>
                    <a:lnTo>
                      <a:pt x="3710" y="7857"/>
                    </a:lnTo>
                    <a:lnTo>
                      <a:pt x="3881" y="7572"/>
                    </a:lnTo>
                    <a:lnTo>
                      <a:pt x="4053" y="7267"/>
                    </a:lnTo>
                    <a:lnTo>
                      <a:pt x="4186" y="6925"/>
                    </a:lnTo>
                    <a:lnTo>
                      <a:pt x="4319" y="6563"/>
                    </a:lnTo>
                    <a:lnTo>
                      <a:pt x="4414" y="6183"/>
                    </a:lnTo>
                    <a:lnTo>
                      <a:pt x="4509" y="5765"/>
                    </a:lnTo>
                    <a:lnTo>
                      <a:pt x="4566" y="5346"/>
                    </a:lnTo>
                    <a:lnTo>
                      <a:pt x="4623" y="4908"/>
                    </a:lnTo>
                    <a:lnTo>
                      <a:pt x="4642" y="4471"/>
                    </a:lnTo>
                    <a:lnTo>
                      <a:pt x="4642" y="4014"/>
                    </a:lnTo>
                    <a:lnTo>
                      <a:pt x="4623" y="3577"/>
                    </a:lnTo>
                    <a:lnTo>
                      <a:pt x="4566" y="3139"/>
                    </a:lnTo>
                    <a:lnTo>
                      <a:pt x="4490" y="2740"/>
                    </a:lnTo>
                    <a:lnTo>
                      <a:pt x="4414" y="2360"/>
                    </a:lnTo>
                    <a:lnTo>
                      <a:pt x="4300" y="1979"/>
                    </a:lnTo>
                    <a:lnTo>
                      <a:pt x="4186" y="1637"/>
                    </a:lnTo>
                    <a:lnTo>
                      <a:pt x="4034" y="1332"/>
                    </a:lnTo>
                    <a:lnTo>
                      <a:pt x="3881" y="1028"/>
                    </a:lnTo>
                    <a:lnTo>
                      <a:pt x="3710" y="781"/>
                    </a:lnTo>
                    <a:lnTo>
                      <a:pt x="3520" y="552"/>
                    </a:lnTo>
                    <a:lnTo>
                      <a:pt x="3311" y="362"/>
                    </a:lnTo>
                    <a:lnTo>
                      <a:pt x="3102" y="210"/>
                    </a:lnTo>
                    <a:lnTo>
                      <a:pt x="2892" y="96"/>
                    </a:lnTo>
                    <a:lnTo>
                      <a:pt x="2664" y="20"/>
                    </a:lnTo>
                    <a:lnTo>
                      <a:pt x="25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4"/>
              <p:cNvSpPr/>
              <p:nvPr/>
            </p:nvSpPr>
            <p:spPr>
              <a:xfrm>
                <a:off x="4372725" y="-1459950"/>
                <a:ext cx="57075" cy="112250"/>
              </a:xfrm>
              <a:custGeom>
                <a:avLst/>
                <a:gdLst/>
                <a:ahLst/>
                <a:cxnLst/>
                <a:rect l="l" t="t" r="r" b="b"/>
                <a:pathLst>
                  <a:path w="2283" h="4490" extrusionOk="0">
                    <a:moveTo>
                      <a:pt x="1104" y="0"/>
                    </a:moveTo>
                    <a:lnTo>
                      <a:pt x="989" y="38"/>
                    </a:lnTo>
                    <a:lnTo>
                      <a:pt x="875" y="95"/>
                    </a:lnTo>
                    <a:lnTo>
                      <a:pt x="761" y="171"/>
                    </a:lnTo>
                    <a:lnTo>
                      <a:pt x="666" y="248"/>
                    </a:lnTo>
                    <a:lnTo>
                      <a:pt x="571" y="362"/>
                    </a:lnTo>
                    <a:lnTo>
                      <a:pt x="476" y="495"/>
                    </a:lnTo>
                    <a:lnTo>
                      <a:pt x="381" y="628"/>
                    </a:lnTo>
                    <a:lnTo>
                      <a:pt x="305" y="799"/>
                    </a:lnTo>
                    <a:lnTo>
                      <a:pt x="229" y="970"/>
                    </a:lnTo>
                    <a:lnTo>
                      <a:pt x="171" y="1142"/>
                    </a:lnTo>
                    <a:lnTo>
                      <a:pt x="114" y="1332"/>
                    </a:lnTo>
                    <a:lnTo>
                      <a:pt x="76" y="1541"/>
                    </a:lnTo>
                    <a:lnTo>
                      <a:pt x="38" y="1769"/>
                    </a:lnTo>
                    <a:lnTo>
                      <a:pt x="19" y="1979"/>
                    </a:lnTo>
                    <a:lnTo>
                      <a:pt x="0" y="2207"/>
                    </a:lnTo>
                    <a:lnTo>
                      <a:pt x="0" y="2435"/>
                    </a:lnTo>
                    <a:lnTo>
                      <a:pt x="19" y="2663"/>
                    </a:lnTo>
                    <a:lnTo>
                      <a:pt x="38" y="2873"/>
                    </a:lnTo>
                    <a:lnTo>
                      <a:pt x="76" y="3082"/>
                    </a:lnTo>
                    <a:lnTo>
                      <a:pt x="114" y="3291"/>
                    </a:lnTo>
                    <a:lnTo>
                      <a:pt x="171" y="3462"/>
                    </a:lnTo>
                    <a:lnTo>
                      <a:pt x="229" y="3653"/>
                    </a:lnTo>
                    <a:lnTo>
                      <a:pt x="305" y="3805"/>
                    </a:lnTo>
                    <a:lnTo>
                      <a:pt x="381" y="3957"/>
                    </a:lnTo>
                    <a:lnTo>
                      <a:pt x="476" y="4090"/>
                    </a:lnTo>
                    <a:lnTo>
                      <a:pt x="571" y="4204"/>
                    </a:lnTo>
                    <a:lnTo>
                      <a:pt x="666" y="4299"/>
                    </a:lnTo>
                    <a:lnTo>
                      <a:pt x="780" y="4375"/>
                    </a:lnTo>
                    <a:lnTo>
                      <a:pt x="894" y="4432"/>
                    </a:lnTo>
                    <a:lnTo>
                      <a:pt x="1008" y="4471"/>
                    </a:lnTo>
                    <a:lnTo>
                      <a:pt x="1123" y="4490"/>
                    </a:lnTo>
                    <a:lnTo>
                      <a:pt x="1218" y="4471"/>
                    </a:lnTo>
                    <a:lnTo>
                      <a:pt x="1313" y="4471"/>
                    </a:lnTo>
                    <a:lnTo>
                      <a:pt x="1389" y="4432"/>
                    </a:lnTo>
                    <a:lnTo>
                      <a:pt x="1484" y="4394"/>
                    </a:lnTo>
                    <a:lnTo>
                      <a:pt x="1636" y="4280"/>
                    </a:lnTo>
                    <a:lnTo>
                      <a:pt x="1788" y="4109"/>
                    </a:lnTo>
                    <a:lnTo>
                      <a:pt x="1941" y="3919"/>
                    </a:lnTo>
                    <a:lnTo>
                      <a:pt x="2055" y="3691"/>
                    </a:lnTo>
                    <a:lnTo>
                      <a:pt x="2150" y="3424"/>
                    </a:lnTo>
                    <a:lnTo>
                      <a:pt x="2245" y="3139"/>
                    </a:lnTo>
                    <a:lnTo>
                      <a:pt x="1180" y="2245"/>
                    </a:lnTo>
                    <a:lnTo>
                      <a:pt x="2283" y="1389"/>
                    </a:lnTo>
                    <a:lnTo>
                      <a:pt x="2207" y="1104"/>
                    </a:lnTo>
                    <a:lnTo>
                      <a:pt x="2131" y="837"/>
                    </a:lnTo>
                    <a:lnTo>
                      <a:pt x="2017" y="590"/>
                    </a:lnTo>
                    <a:lnTo>
                      <a:pt x="1883" y="400"/>
                    </a:lnTo>
                    <a:lnTo>
                      <a:pt x="1731" y="229"/>
                    </a:lnTo>
                    <a:lnTo>
                      <a:pt x="1579" y="114"/>
                    </a:lnTo>
                    <a:lnTo>
                      <a:pt x="1503" y="57"/>
                    </a:lnTo>
                    <a:lnTo>
                      <a:pt x="1408" y="19"/>
                    </a:lnTo>
                    <a:lnTo>
                      <a:pt x="13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34"/>
              <p:cNvSpPr/>
              <p:nvPr/>
            </p:nvSpPr>
            <p:spPr>
              <a:xfrm>
                <a:off x="4440725" y="-1512275"/>
                <a:ext cx="116050" cy="221175"/>
              </a:xfrm>
              <a:custGeom>
                <a:avLst/>
                <a:gdLst/>
                <a:ahLst/>
                <a:cxnLst/>
                <a:rect l="l" t="t" r="r" b="b"/>
                <a:pathLst>
                  <a:path w="4642" h="8847" extrusionOk="0">
                    <a:moveTo>
                      <a:pt x="2302" y="1"/>
                    </a:moveTo>
                    <a:lnTo>
                      <a:pt x="2188" y="20"/>
                    </a:lnTo>
                    <a:lnTo>
                      <a:pt x="1960" y="77"/>
                    </a:lnTo>
                    <a:lnTo>
                      <a:pt x="1731" y="191"/>
                    </a:lnTo>
                    <a:lnTo>
                      <a:pt x="1522" y="324"/>
                    </a:lnTo>
                    <a:lnTo>
                      <a:pt x="1313" y="514"/>
                    </a:lnTo>
                    <a:lnTo>
                      <a:pt x="1104" y="724"/>
                    </a:lnTo>
                    <a:lnTo>
                      <a:pt x="933" y="971"/>
                    </a:lnTo>
                    <a:lnTo>
                      <a:pt x="761" y="1256"/>
                    </a:lnTo>
                    <a:lnTo>
                      <a:pt x="590" y="1580"/>
                    </a:lnTo>
                    <a:lnTo>
                      <a:pt x="457" y="1903"/>
                    </a:lnTo>
                    <a:lnTo>
                      <a:pt x="324" y="2264"/>
                    </a:lnTo>
                    <a:lnTo>
                      <a:pt x="229" y="2645"/>
                    </a:lnTo>
                    <a:lnTo>
                      <a:pt x="134" y="3063"/>
                    </a:lnTo>
                    <a:lnTo>
                      <a:pt x="77" y="3482"/>
                    </a:lnTo>
                    <a:lnTo>
                      <a:pt x="19" y="3919"/>
                    </a:lnTo>
                    <a:lnTo>
                      <a:pt x="0" y="4376"/>
                    </a:lnTo>
                    <a:lnTo>
                      <a:pt x="0" y="4813"/>
                    </a:lnTo>
                    <a:lnTo>
                      <a:pt x="19" y="5251"/>
                    </a:lnTo>
                    <a:lnTo>
                      <a:pt x="77" y="5689"/>
                    </a:lnTo>
                    <a:lnTo>
                      <a:pt x="153" y="6088"/>
                    </a:lnTo>
                    <a:lnTo>
                      <a:pt x="229" y="6487"/>
                    </a:lnTo>
                    <a:lnTo>
                      <a:pt x="343" y="6849"/>
                    </a:lnTo>
                    <a:lnTo>
                      <a:pt x="457" y="7191"/>
                    </a:lnTo>
                    <a:lnTo>
                      <a:pt x="609" y="7515"/>
                    </a:lnTo>
                    <a:lnTo>
                      <a:pt x="761" y="7800"/>
                    </a:lnTo>
                    <a:lnTo>
                      <a:pt x="933" y="8047"/>
                    </a:lnTo>
                    <a:lnTo>
                      <a:pt x="1123" y="8276"/>
                    </a:lnTo>
                    <a:lnTo>
                      <a:pt x="1332" y="8466"/>
                    </a:lnTo>
                    <a:lnTo>
                      <a:pt x="1541" y="8618"/>
                    </a:lnTo>
                    <a:lnTo>
                      <a:pt x="1751" y="8732"/>
                    </a:lnTo>
                    <a:lnTo>
                      <a:pt x="1979" y="8808"/>
                    </a:lnTo>
                    <a:lnTo>
                      <a:pt x="2093" y="8827"/>
                    </a:lnTo>
                    <a:lnTo>
                      <a:pt x="2226" y="8846"/>
                    </a:lnTo>
                    <a:lnTo>
                      <a:pt x="2340" y="8827"/>
                    </a:lnTo>
                    <a:lnTo>
                      <a:pt x="2454" y="8827"/>
                    </a:lnTo>
                    <a:lnTo>
                      <a:pt x="2683" y="8751"/>
                    </a:lnTo>
                    <a:lnTo>
                      <a:pt x="2911" y="8656"/>
                    </a:lnTo>
                    <a:lnTo>
                      <a:pt x="3139" y="8504"/>
                    </a:lnTo>
                    <a:lnTo>
                      <a:pt x="3348" y="8333"/>
                    </a:lnTo>
                    <a:lnTo>
                      <a:pt x="3539" y="8123"/>
                    </a:lnTo>
                    <a:lnTo>
                      <a:pt x="3729" y="7857"/>
                    </a:lnTo>
                    <a:lnTo>
                      <a:pt x="3900" y="7591"/>
                    </a:lnTo>
                    <a:lnTo>
                      <a:pt x="4052" y="7267"/>
                    </a:lnTo>
                    <a:lnTo>
                      <a:pt x="4185" y="6944"/>
                    </a:lnTo>
                    <a:lnTo>
                      <a:pt x="4319" y="6583"/>
                    </a:lnTo>
                    <a:lnTo>
                      <a:pt x="4414" y="6183"/>
                    </a:lnTo>
                    <a:lnTo>
                      <a:pt x="4509" y="5784"/>
                    </a:lnTo>
                    <a:lnTo>
                      <a:pt x="4585" y="5365"/>
                    </a:lnTo>
                    <a:lnTo>
                      <a:pt x="4623" y="4928"/>
                    </a:lnTo>
                    <a:lnTo>
                      <a:pt x="4642" y="4471"/>
                    </a:lnTo>
                    <a:lnTo>
                      <a:pt x="4642" y="4034"/>
                    </a:lnTo>
                    <a:lnTo>
                      <a:pt x="4623" y="3577"/>
                    </a:lnTo>
                    <a:lnTo>
                      <a:pt x="4566" y="3159"/>
                    </a:lnTo>
                    <a:lnTo>
                      <a:pt x="4509" y="2759"/>
                    </a:lnTo>
                    <a:lnTo>
                      <a:pt x="4414" y="2360"/>
                    </a:lnTo>
                    <a:lnTo>
                      <a:pt x="4300" y="1998"/>
                    </a:lnTo>
                    <a:lnTo>
                      <a:pt x="4185" y="1656"/>
                    </a:lnTo>
                    <a:lnTo>
                      <a:pt x="4033" y="1332"/>
                    </a:lnTo>
                    <a:lnTo>
                      <a:pt x="3881" y="1047"/>
                    </a:lnTo>
                    <a:lnTo>
                      <a:pt x="3710" y="781"/>
                    </a:lnTo>
                    <a:lnTo>
                      <a:pt x="3520" y="571"/>
                    </a:lnTo>
                    <a:lnTo>
                      <a:pt x="3329" y="381"/>
                    </a:lnTo>
                    <a:lnTo>
                      <a:pt x="3120" y="229"/>
                    </a:lnTo>
                    <a:lnTo>
                      <a:pt x="2892" y="115"/>
                    </a:lnTo>
                    <a:lnTo>
                      <a:pt x="2664" y="39"/>
                    </a:lnTo>
                    <a:lnTo>
                      <a:pt x="2549" y="20"/>
                    </a:lnTo>
                    <a:lnTo>
                      <a:pt x="24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34"/>
              <p:cNvSpPr/>
              <p:nvPr/>
            </p:nvSpPr>
            <p:spPr>
              <a:xfrm>
                <a:off x="4469250" y="-1457575"/>
                <a:ext cx="57100" cy="111775"/>
              </a:xfrm>
              <a:custGeom>
                <a:avLst/>
                <a:gdLst/>
                <a:ahLst/>
                <a:cxnLst/>
                <a:rect l="l" t="t" r="r" b="b"/>
                <a:pathLst>
                  <a:path w="2284" h="4471" extrusionOk="0">
                    <a:moveTo>
                      <a:pt x="1123" y="0"/>
                    </a:moveTo>
                    <a:lnTo>
                      <a:pt x="990" y="38"/>
                    </a:lnTo>
                    <a:lnTo>
                      <a:pt x="876" y="76"/>
                    </a:lnTo>
                    <a:lnTo>
                      <a:pt x="781" y="153"/>
                    </a:lnTo>
                    <a:lnTo>
                      <a:pt x="667" y="248"/>
                    </a:lnTo>
                    <a:lnTo>
                      <a:pt x="571" y="362"/>
                    </a:lnTo>
                    <a:lnTo>
                      <a:pt x="476" y="495"/>
                    </a:lnTo>
                    <a:lnTo>
                      <a:pt x="381" y="628"/>
                    </a:lnTo>
                    <a:lnTo>
                      <a:pt x="305" y="780"/>
                    </a:lnTo>
                    <a:lnTo>
                      <a:pt x="229" y="952"/>
                    </a:lnTo>
                    <a:lnTo>
                      <a:pt x="172" y="1142"/>
                    </a:lnTo>
                    <a:lnTo>
                      <a:pt x="115" y="1332"/>
                    </a:lnTo>
                    <a:lnTo>
                      <a:pt x="77" y="1541"/>
                    </a:lnTo>
                    <a:lnTo>
                      <a:pt x="39" y="1750"/>
                    </a:lnTo>
                    <a:lnTo>
                      <a:pt x="20" y="1979"/>
                    </a:lnTo>
                    <a:lnTo>
                      <a:pt x="1" y="2207"/>
                    </a:lnTo>
                    <a:lnTo>
                      <a:pt x="1" y="2435"/>
                    </a:lnTo>
                    <a:lnTo>
                      <a:pt x="20" y="2664"/>
                    </a:lnTo>
                    <a:lnTo>
                      <a:pt x="39" y="2873"/>
                    </a:lnTo>
                    <a:lnTo>
                      <a:pt x="77" y="3082"/>
                    </a:lnTo>
                    <a:lnTo>
                      <a:pt x="115" y="3272"/>
                    </a:lnTo>
                    <a:lnTo>
                      <a:pt x="172" y="3462"/>
                    </a:lnTo>
                    <a:lnTo>
                      <a:pt x="248" y="3634"/>
                    </a:lnTo>
                    <a:lnTo>
                      <a:pt x="305" y="3805"/>
                    </a:lnTo>
                    <a:lnTo>
                      <a:pt x="400" y="3957"/>
                    </a:lnTo>
                    <a:lnTo>
                      <a:pt x="476" y="4071"/>
                    </a:lnTo>
                    <a:lnTo>
                      <a:pt x="571" y="4204"/>
                    </a:lnTo>
                    <a:lnTo>
                      <a:pt x="667" y="4299"/>
                    </a:lnTo>
                    <a:lnTo>
                      <a:pt x="781" y="4376"/>
                    </a:lnTo>
                    <a:lnTo>
                      <a:pt x="895" y="4433"/>
                    </a:lnTo>
                    <a:lnTo>
                      <a:pt x="1009" y="4471"/>
                    </a:lnTo>
                    <a:lnTo>
                      <a:pt x="1218" y="4471"/>
                    </a:lnTo>
                    <a:lnTo>
                      <a:pt x="1313" y="4452"/>
                    </a:lnTo>
                    <a:lnTo>
                      <a:pt x="1389" y="4433"/>
                    </a:lnTo>
                    <a:lnTo>
                      <a:pt x="1485" y="4395"/>
                    </a:lnTo>
                    <a:lnTo>
                      <a:pt x="1637" y="4261"/>
                    </a:lnTo>
                    <a:lnTo>
                      <a:pt x="1789" y="4109"/>
                    </a:lnTo>
                    <a:lnTo>
                      <a:pt x="1941" y="3919"/>
                    </a:lnTo>
                    <a:lnTo>
                      <a:pt x="2055" y="3691"/>
                    </a:lnTo>
                    <a:lnTo>
                      <a:pt x="2169" y="3424"/>
                    </a:lnTo>
                    <a:lnTo>
                      <a:pt x="2245" y="3139"/>
                    </a:lnTo>
                    <a:lnTo>
                      <a:pt x="1180" y="2226"/>
                    </a:lnTo>
                    <a:lnTo>
                      <a:pt x="2283" y="1389"/>
                    </a:lnTo>
                    <a:lnTo>
                      <a:pt x="2226" y="1085"/>
                    </a:lnTo>
                    <a:lnTo>
                      <a:pt x="2131" y="837"/>
                    </a:lnTo>
                    <a:lnTo>
                      <a:pt x="2017" y="590"/>
                    </a:lnTo>
                    <a:lnTo>
                      <a:pt x="1884" y="381"/>
                    </a:lnTo>
                    <a:lnTo>
                      <a:pt x="1751" y="229"/>
                    </a:lnTo>
                    <a:lnTo>
                      <a:pt x="1580" y="96"/>
                    </a:lnTo>
                    <a:lnTo>
                      <a:pt x="1504" y="57"/>
                    </a:lnTo>
                    <a:lnTo>
                      <a:pt x="1408" y="19"/>
                    </a:lnTo>
                    <a:lnTo>
                      <a:pt x="13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34"/>
              <p:cNvSpPr/>
              <p:nvPr/>
            </p:nvSpPr>
            <p:spPr>
              <a:xfrm>
                <a:off x="4547725" y="-1231200"/>
                <a:ext cx="231150" cy="216875"/>
              </a:xfrm>
              <a:custGeom>
                <a:avLst/>
                <a:gdLst/>
                <a:ahLst/>
                <a:cxnLst/>
                <a:rect l="l" t="t" r="r" b="b"/>
                <a:pathLst>
                  <a:path w="9246" h="8675" extrusionOk="0">
                    <a:moveTo>
                      <a:pt x="3729" y="0"/>
                    </a:moveTo>
                    <a:lnTo>
                      <a:pt x="3634" y="19"/>
                    </a:lnTo>
                    <a:lnTo>
                      <a:pt x="3539" y="38"/>
                    </a:lnTo>
                    <a:lnTo>
                      <a:pt x="3444" y="95"/>
                    </a:lnTo>
                    <a:lnTo>
                      <a:pt x="229" y="2207"/>
                    </a:lnTo>
                    <a:lnTo>
                      <a:pt x="153" y="2264"/>
                    </a:lnTo>
                    <a:lnTo>
                      <a:pt x="77" y="2340"/>
                    </a:lnTo>
                    <a:lnTo>
                      <a:pt x="39" y="2435"/>
                    </a:lnTo>
                    <a:lnTo>
                      <a:pt x="0" y="2511"/>
                    </a:lnTo>
                    <a:lnTo>
                      <a:pt x="0" y="2606"/>
                    </a:lnTo>
                    <a:lnTo>
                      <a:pt x="0" y="2701"/>
                    </a:lnTo>
                    <a:lnTo>
                      <a:pt x="39" y="2796"/>
                    </a:lnTo>
                    <a:lnTo>
                      <a:pt x="77" y="2891"/>
                    </a:lnTo>
                    <a:lnTo>
                      <a:pt x="153" y="2968"/>
                    </a:lnTo>
                    <a:lnTo>
                      <a:pt x="210" y="3025"/>
                    </a:lnTo>
                    <a:lnTo>
                      <a:pt x="305" y="3082"/>
                    </a:lnTo>
                    <a:lnTo>
                      <a:pt x="400" y="3101"/>
                    </a:lnTo>
                    <a:lnTo>
                      <a:pt x="495" y="3120"/>
                    </a:lnTo>
                    <a:lnTo>
                      <a:pt x="590" y="3101"/>
                    </a:lnTo>
                    <a:lnTo>
                      <a:pt x="685" y="3082"/>
                    </a:lnTo>
                    <a:lnTo>
                      <a:pt x="761" y="3044"/>
                    </a:lnTo>
                    <a:lnTo>
                      <a:pt x="3577" y="1198"/>
                    </a:lnTo>
                    <a:lnTo>
                      <a:pt x="4832" y="3120"/>
                    </a:lnTo>
                    <a:lnTo>
                      <a:pt x="2036" y="4965"/>
                    </a:lnTo>
                    <a:lnTo>
                      <a:pt x="1960" y="5022"/>
                    </a:lnTo>
                    <a:lnTo>
                      <a:pt x="1884" y="5098"/>
                    </a:lnTo>
                    <a:lnTo>
                      <a:pt x="1846" y="5174"/>
                    </a:lnTo>
                    <a:lnTo>
                      <a:pt x="1808" y="5269"/>
                    </a:lnTo>
                    <a:lnTo>
                      <a:pt x="1808" y="5364"/>
                    </a:lnTo>
                    <a:lnTo>
                      <a:pt x="1808" y="5459"/>
                    </a:lnTo>
                    <a:lnTo>
                      <a:pt x="1846" y="5555"/>
                    </a:lnTo>
                    <a:lnTo>
                      <a:pt x="1884" y="5650"/>
                    </a:lnTo>
                    <a:lnTo>
                      <a:pt x="1941" y="5726"/>
                    </a:lnTo>
                    <a:lnTo>
                      <a:pt x="2017" y="5783"/>
                    </a:lnTo>
                    <a:lnTo>
                      <a:pt x="2112" y="5840"/>
                    </a:lnTo>
                    <a:lnTo>
                      <a:pt x="2207" y="5859"/>
                    </a:lnTo>
                    <a:lnTo>
                      <a:pt x="2302" y="5878"/>
                    </a:lnTo>
                    <a:lnTo>
                      <a:pt x="2397" y="5859"/>
                    </a:lnTo>
                    <a:lnTo>
                      <a:pt x="2492" y="5840"/>
                    </a:lnTo>
                    <a:lnTo>
                      <a:pt x="2568" y="5783"/>
                    </a:lnTo>
                    <a:lnTo>
                      <a:pt x="5384" y="3957"/>
                    </a:lnTo>
                    <a:lnTo>
                      <a:pt x="6525" y="5688"/>
                    </a:lnTo>
                    <a:lnTo>
                      <a:pt x="3710" y="7514"/>
                    </a:lnTo>
                    <a:lnTo>
                      <a:pt x="3634" y="7590"/>
                    </a:lnTo>
                    <a:lnTo>
                      <a:pt x="3577" y="7666"/>
                    </a:lnTo>
                    <a:lnTo>
                      <a:pt x="3520" y="7742"/>
                    </a:lnTo>
                    <a:lnTo>
                      <a:pt x="3501" y="7837"/>
                    </a:lnTo>
                    <a:lnTo>
                      <a:pt x="3482" y="7932"/>
                    </a:lnTo>
                    <a:lnTo>
                      <a:pt x="3501" y="8027"/>
                    </a:lnTo>
                    <a:lnTo>
                      <a:pt x="3520" y="8123"/>
                    </a:lnTo>
                    <a:lnTo>
                      <a:pt x="3577" y="8218"/>
                    </a:lnTo>
                    <a:lnTo>
                      <a:pt x="3634" y="8294"/>
                    </a:lnTo>
                    <a:lnTo>
                      <a:pt x="3710" y="8351"/>
                    </a:lnTo>
                    <a:lnTo>
                      <a:pt x="3786" y="8408"/>
                    </a:lnTo>
                    <a:lnTo>
                      <a:pt x="3881" y="8427"/>
                    </a:lnTo>
                    <a:lnTo>
                      <a:pt x="3976" y="8446"/>
                    </a:lnTo>
                    <a:lnTo>
                      <a:pt x="4071" y="8427"/>
                    </a:lnTo>
                    <a:lnTo>
                      <a:pt x="4166" y="8408"/>
                    </a:lnTo>
                    <a:lnTo>
                      <a:pt x="4261" y="8351"/>
                    </a:lnTo>
                    <a:lnTo>
                      <a:pt x="7058" y="6525"/>
                    </a:lnTo>
                    <a:lnTo>
                      <a:pt x="8332" y="8446"/>
                    </a:lnTo>
                    <a:lnTo>
                      <a:pt x="8389" y="8522"/>
                    </a:lnTo>
                    <a:lnTo>
                      <a:pt x="8465" y="8598"/>
                    </a:lnTo>
                    <a:lnTo>
                      <a:pt x="8561" y="8636"/>
                    </a:lnTo>
                    <a:lnTo>
                      <a:pt x="8637" y="8674"/>
                    </a:lnTo>
                    <a:lnTo>
                      <a:pt x="8827" y="8674"/>
                    </a:lnTo>
                    <a:lnTo>
                      <a:pt x="8922" y="8636"/>
                    </a:lnTo>
                    <a:lnTo>
                      <a:pt x="9017" y="8598"/>
                    </a:lnTo>
                    <a:lnTo>
                      <a:pt x="9093" y="8522"/>
                    </a:lnTo>
                    <a:lnTo>
                      <a:pt x="9169" y="8446"/>
                    </a:lnTo>
                    <a:lnTo>
                      <a:pt x="9207" y="8370"/>
                    </a:lnTo>
                    <a:lnTo>
                      <a:pt x="9226" y="8275"/>
                    </a:lnTo>
                    <a:lnTo>
                      <a:pt x="9245" y="8180"/>
                    </a:lnTo>
                    <a:lnTo>
                      <a:pt x="9245" y="8085"/>
                    </a:lnTo>
                    <a:lnTo>
                      <a:pt x="9207" y="7989"/>
                    </a:lnTo>
                    <a:lnTo>
                      <a:pt x="9169" y="7894"/>
                    </a:lnTo>
                    <a:lnTo>
                      <a:pt x="4128" y="228"/>
                    </a:lnTo>
                    <a:lnTo>
                      <a:pt x="4071" y="152"/>
                    </a:lnTo>
                    <a:lnTo>
                      <a:pt x="3995" y="95"/>
                    </a:lnTo>
                    <a:lnTo>
                      <a:pt x="3919" y="38"/>
                    </a:lnTo>
                    <a:lnTo>
                      <a:pt x="3824" y="19"/>
                    </a:lnTo>
                    <a:lnTo>
                      <a:pt x="37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4"/>
              <p:cNvSpPr/>
              <p:nvPr/>
            </p:nvSpPr>
            <p:spPr>
              <a:xfrm>
                <a:off x="4689925" y="-999625"/>
                <a:ext cx="205925" cy="234475"/>
              </a:xfrm>
              <a:custGeom>
                <a:avLst/>
                <a:gdLst/>
                <a:ahLst/>
                <a:cxnLst/>
                <a:rect l="l" t="t" r="r" b="b"/>
                <a:pathLst>
                  <a:path w="8237" h="9379" extrusionOk="0">
                    <a:moveTo>
                      <a:pt x="4014" y="1"/>
                    </a:moveTo>
                    <a:lnTo>
                      <a:pt x="3919" y="20"/>
                    </a:lnTo>
                    <a:lnTo>
                      <a:pt x="3824" y="58"/>
                    </a:lnTo>
                    <a:lnTo>
                      <a:pt x="285" y="1618"/>
                    </a:lnTo>
                    <a:lnTo>
                      <a:pt x="209" y="1656"/>
                    </a:lnTo>
                    <a:lnTo>
                      <a:pt x="133" y="1732"/>
                    </a:lnTo>
                    <a:lnTo>
                      <a:pt x="76" y="1808"/>
                    </a:lnTo>
                    <a:lnTo>
                      <a:pt x="38" y="1884"/>
                    </a:lnTo>
                    <a:lnTo>
                      <a:pt x="0" y="1979"/>
                    </a:lnTo>
                    <a:lnTo>
                      <a:pt x="0" y="2074"/>
                    </a:lnTo>
                    <a:lnTo>
                      <a:pt x="19" y="2169"/>
                    </a:lnTo>
                    <a:lnTo>
                      <a:pt x="38" y="2265"/>
                    </a:lnTo>
                    <a:lnTo>
                      <a:pt x="95" y="2360"/>
                    </a:lnTo>
                    <a:lnTo>
                      <a:pt x="152" y="2436"/>
                    </a:lnTo>
                    <a:lnTo>
                      <a:pt x="228" y="2493"/>
                    </a:lnTo>
                    <a:lnTo>
                      <a:pt x="324" y="2531"/>
                    </a:lnTo>
                    <a:lnTo>
                      <a:pt x="419" y="2569"/>
                    </a:lnTo>
                    <a:lnTo>
                      <a:pt x="514" y="2569"/>
                    </a:lnTo>
                    <a:lnTo>
                      <a:pt x="609" y="2550"/>
                    </a:lnTo>
                    <a:lnTo>
                      <a:pt x="704" y="2531"/>
                    </a:lnTo>
                    <a:lnTo>
                      <a:pt x="3767" y="1161"/>
                    </a:lnTo>
                    <a:lnTo>
                      <a:pt x="4699" y="3254"/>
                    </a:lnTo>
                    <a:lnTo>
                      <a:pt x="1636" y="4623"/>
                    </a:lnTo>
                    <a:lnTo>
                      <a:pt x="1541" y="4680"/>
                    </a:lnTo>
                    <a:lnTo>
                      <a:pt x="1465" y="4737"/>
                    </a:lnTo>
                    <a:lnTo>
                      <a:pt x="1408" y="4814"/>
                    </a:lnTo>
                    <a:lnTo>
                      <a:pt x="1370" y="4909"/>
                    </a:lnTo>
                    <a:lnTo>
                      <a:pt x="1351" y="4985"/>
                    </a:lnTo>
                    <a:lnTo>
                      <a:pt x="1332" y="5099"/>
                    </a:lnTo>
                    <a:lnTo>
                      <a:pt x="1351" y="5194"/>
                    </a:lnTo>
                    <a:lnTo>
                      <a:pt x="1389" y="5289"/>
                    </a:lnTo>
                    <a:lnTo>
                      <a:pt x="1427" y="5365"/>
                    </a:lnTo>
                    <a:lnTo>
                      <a:pt x="1503" y="5441"/>
                    </a:lnTo>
                    <a:lnTo>
                      <a:pt x="1579" y="5498"/>
                    </a:lnTo>
                    <a:lnTo>
                      <a:pt x="1655" y="5555"/>
                    </a:lnTo>
                    <a:lnTo>
                      <a:pt x="1750" y="5574"/>
                    </a:lnTo>
                    <a:lnTo>
                      <a:pt x="1940" y="5574"/>
                    </a:lnTo>
                    <a:lnTo>
                      <a:pt x="2036" y="5536"/>
                    </a:lnTo>
                    <a:lnTo>
                      <a:pt x="5098" y="4167"/>
                    </a:lnTo>
                    <a:lnTo>
                      <a:pt x="5954" y="6069"/>
                    </a:lnTo>
                    <a:lnTo>
                      <a:pt x="2873" y="7420"/>
                    </a:lnTo>
                    <a:lnTo>
                      <a:pt x="2796" y="7477"/>
                    </a:lnTo>
                    <a:lnTo>
                      <a:pt x="2720" y="7534"/>
                    </a:lnTo>
                    <a:lnTo>
                      <a:pt x="2663" y="7629"/>
                    </a:lnTo>
                    <a:lnTo>
                      <a:pt x="2625" y="7705"/>
                    </a:lnTo>
                    <a:lnTo>
                      <a:pt x="2587" y="7800"/>
                    </a:lnTo>
                    <a:lnTo>
                      <a:pt x="2587" y="7895"/>
                    </a:lnTo>
                    <a:lnTo>
                      <a:pt x="2587" y="7990"/>
                    </a:lnTo>
                    <a:lnTo>
                      <a:pt x="2625" y="8085"/>
                    </a:lnTo>
                    <a:lnTo>
                      <a:pt x="2682" y="8181"/>
                    </a:lnTo>
                    <a:lnTo>
                      <a:pt x="2739" y="8257"/>
                    </a:lnTo>
                    <a:lnTo>
                      <a:pt x="2815" y="8314"/>
                    </a:lnTo>
                    <a:lnTo>
                      <a:pt x="2911" y="8352"/>
                    </a:lnTo>
                    <a:lnTo>
                      <a:pt x="3006" y="8371"/>
                    </a:lnTo>
                    <a:lnTo>
                      <a:pt x="3101" y="8390"/>
                    </a:lnTo>
                    <a:lnTo>
                      <a:pt x="3196" y="8371"/>
                    </a:lnTo>
                    <a:lnTo>
                      <a:pt x="3291" y="8333"/>
                    </a:lnTo>
                    <a:lnTo>
                      <a:pt x="6354" y="6982"/>
                    </a:lnTo>
                    <a:lnTo>
                      <a:pt x="7286" y="9094"/>
                    </a:lnTo>
                    <a:lnTo>
                      <a:pt x="7343" y="9170"/>
                    </a:lnTo>
                    <a:lnTo>
                      <a:pt x="7400" y="9246"/>
                    </a:lnTo>
                    <a:lnTo>
                      <a:pt x="7476" y="9303"/>
                    </a:lnTo>
                    <a:lnTo>
                      <a:pt x="7571" y="9341"/>
                    </a:lnTo>
                    <a:lnTo>
                      <a:pt x="7666" y="9379"/>
                    </a:lnTo>
                    <a:lnTo>
                      <a:pt x="7856" y="9379"/>
                    </a:lnTo>
                    <a:lnTo>
                      <a:pt x="7951" y="9341"/>
                    </a:lnTo>
                    <a:lnTo>
                      <a:pt x="8028" y="9284"/>
                    </a:lnTo>
                    <a:lnTo>
                      <a:pt x="8104" y="9227"/>
                    </a:lnTo>
                    <a:lnTo>
                      <a:pt x="8161" y="9151"/>
                    </a:lnTo>
                    <a:lnTo>
                      <a:pt x="8218" y="9056"/>
                    </a:lnTo>
                    <a:lnTo>
                      <a:pt x="8237" y="8960"/>
                    </a:lnTo>
                    <a:lnTo>
                      <a:pt x="8237" y="8865"/>
                    </a:lnTo>
                    <a:lnTo>
                      <a:pt x="8237" y="8770"/>
                    </a:lnTo>
                    <a:lnTo>
                      <a:pt x="8199" y="8675"/>
                    </a:lnTo>
                    <a:lnTo>
                      <a:pt x="4470" y="305"/>
                    </a:lnTo>
                    <a:lnTo>
                      <a:pt x="4432" y="210"/>
                    </a:lnTo>
                    <a:lnTo>
                      <a:pt x="4356" y="134"/>
                    </a:lnTo>
                    <a:lnTo>
                      <a:pt x="4280" y="77"/>
                    </a:lnTo>
                    <a:lnTo>
                      <a:pt x="4204" y="39"/>
                    </a:lnTo>
                    <a:lnTo>
                      <a:pt x="4109" y="20"/>
                    </a:lnTo>
                    <a:lnTo>
                      <a:pt x="40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4"/>
              <p:cNvSpPr/>
              <p:nvPr/>
            </p:nvSpPr>
            <p:spPr>
              <a:xfrm>
                <a:off x="4800250" y="-754225"/>
                <a:ext cx="186450" cy="243500"/>
              </a:xfrm>
              <a:custGeom>
                <a:avLst/>
                <a:gdLst/>
                <a:ahLst/>
                <a:cxnLst/>
                <a:rect l="l" t="t" r="r" b="b"/>
                <a:pathLst>
                  <a:path w="7458" h="9740" extrusionOk="0">
                    <a:moveTo>
                      <a:pt x="4109" y="0"/>
                    </a:moveTo>
                    <a:lnTo>
                      <a:pt x="4014" y="19"/>
                    </a:lnTo>
                    <a:lnTo>
                      <a:pt x="343" y="1199"/>
                    </a:lnTo>
                    <a:lnTo>
                      <a:pt x="248" y="1237"/>
                    </a:lnTo>
                    <a:lnTo>
                      <a:pt x="172" y="1294"/>
                    </a:lnTo>
                    <a:lnTo>
                      <a:pt x="95" y="1370"/>
                    </a:lnTo>
                    <a:lnTo>
                      <a:pt x="57" y="1446"/>
                    </a:lnTo>
                    <a:lnTo>
                      <a:pt x="19" y="1541"/>
                    </a:lnTo>
                    <a:lnTo>
                      <a:pt x="0" y="1636"/>
                    </a:lnTo>
                    <a:lnTo>
                      <a:pt x="0" y="1731"/>
                    </a:lnTo>
                    <a:lnTo>
                      <a:pt x="19" y="1827"/>
                    </a:lnTo>
                    <a:lnTo>
                      <a:pt x="57" y="1922"/>
                    </a:lnTo>
                    <a:lnTo>
                      <a:pt x="114" y="1998"/>
                    </a:lnTo>
                    <a:lnTo>
                      <a:pt x="191" y="2074"/>
                    </a:lnTo>
                    <a:lnTo>
                      <a:pt x="267" y="2131"/>
                    </a:lnTo>
                    <a:lnTo>
                      <a:pt x="362" y="2169"/>
                    </a:lnTo>
                    <a:lnTo>
                      <a:pt x="552" y="2169"/>
                    </a:lnTo>
                    <a:lnTo>
                      <a:pt x="647" y="2150"/>
                    </a:lnTo>
                    <a:lnTo>
                      <a:pt x="3843" y="1123"/>
                    </a:lnTo>
                    <a:lnTo>
                      <a:pt x="4547" y="3310"/>
                    </a:lnTo>
                    <a:lnTo>
                      <a:pt x="1351" y="4338"/>
                    </a:lnTo>
                    <a:lnTo>
                      <a:pt x="1256" y="4376"/>
                    </a:lnTo>
                    <a:lnTo>
                      <a:pt x="1180" y="4433"/>
                    </a:lnTo>
                    <a:lnTo>
                      <a:pt x="1104" y="4509"/>
                    </a:lnTo>
                    <a:lnTo>
                      <a:pt x="1066" y="4585"/>
                    </a:lnTo>
                    <a:lnTo>
                      <a:pt x="1028" y="4680"/>
                    </a:lnTo>
                    <a:lnTo>
                      <a:pt x="1008" y="4775"/>
                    </a:lnTo>
                    <a:lnTo>
                      <a:pt x="1008" y="4870"/>
                    </a:lnTo>
                    <a:lnTo>
                      <a:pt x="1028" y="4965"/>
                    </a:lnTo>
                    <a:lnTo>
                      <a:pt x="1066" y="5060"/>
                    </a:lnTo>
                    <a:lnTo>
                      <a:pt x="1123" y="5136"/>
                    </a:lnTo>
                    <a:lnTo>
                      <a:pt x="1199" y="5213"/>
                    </a:lnTo>
                    <a:lnTo>
                      <a:pt x="1275" y="5270"/>
                    </a:lnTo>
                    <a:lnTo>
                      <a:pt x="1370" y="5289"/>
                    </a:lnTo>
                    <a:lnTo>
                      <a:pt x="1465" y="5308"/>
                    </a:lnTo>
                    <a:lnTo>
                      <a:pt x="1560" y="5308"/>
                    </a:lnTo>
                    <a:lnTo>
                      <a:pt x="1655" y="5289"/>
                    </a:lnTo>
                    <a:lnTo>
                      <a:pt x="4851" y="4261"/>
                    </a:lnTo>
                    <a:lnTo>
                      <a:pt x="5479" y="6240"/>
                    </a:lnTo>
                    <a:lnTo>
                      <a:pt x="2283" y="7267"/>
                    </a:lnTo>
                    <a:lnTo>
                      <a:pt x="2188" y="7305"/>
                    </a:lnTo>
                    <a:lnTo>
                      <a:pt x="2112" y="7362"/>
                    </a:lnTo>
                    <a:lnTo>
                      <a:pt x="2055" y="7438"/>
                    </a:lnTo>
                    <a:lnTo>
                      <a:pt x="1998" y="7514"/>
                    </a:lnTo>
                    <a:lnTo>
                      <a:pt x="1960" y="7609"/>
                    </a:lnTo>
                    <a:lnTo>
                      <a:pt x="1941" y="7704"/>
                    </a:lnTo>
                    <a:lnTo>
                      <a:pt x="1941" y="7800"/>
                    </a:lnTo>
                    <a:lnTo>
                      <a:pt x="1960" y="7895"/>
                    </a:lnTo>
                    <a:lnTo>
                      <a:pt x="1998" y="7990"/>
                    </a:lnTo>
                    <a:lnTo>
                      <a:pt x="2055" y="8066"/>
                    </a:lnTo>
                    <a:lnTo>
                      <a:pt x="2131" y="8123"/>
                    </a:lnTo>
                    <a:lnTo>
                      <a:pt x="2207" y="8180"/>
                    </a:lnTo>
                    <a:lnTo>
                      <a:pt x="2302" y="8218"/>
                    </a:lnTo>
                    <a:lnTo>
                      <a:pt x="2397" y="8237"/>
                    </a:lnTo>
                    <a:lnTo>
                      <a:pt x="2492" y="8237"/>
                    </a:lnTo>
                    <a:lnTo>
                      <a:pt x="2587" y="8218"/>
                    </a:lnTo>
                    <a:lnTo>
                      <a:pt x="5783" y="7191"/>
                    </a:lnTo>
                    <a:lnTo>
                      <a:pt x="6487" y="9397"/>
                    </a:lnTo>
                    <a:lnTo>
                      <a:pt x="6525" y="9474"/>
                    </a:lnTo>
                    <a:lnTo>
                      <a:pt x="6582" y="9569"/>
                    </a:lnTo>
                    <a:lnTo>
                      <a:pt x="6658" y="9626"/>
                    </a:lnTo>
                    <a:lnTo>
                      <a:pt x="6734" y="9683"/>
                    </a:lnTo>
                    <a:lnTo>
                      <a:pt x="6829" y="9721"/>
                    </a:lnTo>
                    <a:lnTo>
                      <a:pt x="6924" y="9740"/>
                    </a:lnTo>
                    <a:lnTo>
                      <a:pt x="7020" y="9740"/>
                    </a:lnTo>
                    <a:lnTo>
                      <a:pt x="7115" y="9721"/>
                    </a:lnTo>
                    <a:lnTo>
                      <a:pt x="7210" y="9664"/>
                    </a:lnTo>
                    <a:lnTo>
                      <a:pt x="7286" y="9607"/>
                    </a:lnTo>
                    <a:lnTo>
                      <a:pt x="7362" y="9550"/>
                    </a:lnTo>
                    <a:lnTo>
                      <a:pt x="7400" y="9474"/>
                    </a:lnTo>
                    <a:lnTo>
                      <a:pt x="7438" y="9378"/>
                    </a:lnTo>
                    <a:lnTo>
                      <a:pt x="7457" y="9283"/>
                    </a:lnTo>
                    <a:lnTo>
                      <a:pt x="7457" y="9188"/>
                    </a:lnTo>
                    <a:lnTo>
                      <a:pt x="7438" y="9093"/>
                    </a:lnTo>
                    <a:lnTo>
                      <a:pt x="4642" y="343"/>
                    </a:lnTo>
                    <a:lnTo>
                      <a:pt x="4604" y="267"/>
                    </a:lnTo>
                    <a:lnTo>
                      <a:pt x="4547" y="172"/>
                    </a:lnTo>
                    <a:lnTo>
                      <a:pt x="4471" y="115"/>
                    </a:lnTo>
                    <a:lnTo>
                      <a:pt x="4394" y="57"/>
                    </a:lnTo>
                    <a:lnTo>
                      <a:pt x="4299" y="19"/>
                    </a:lnTo>
                    <a:lnTo>
                      <a:pt x="42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36" name="Google Shape;2436;p34"/>
          <p:cNvSpPr/>
          <p:nvPr/>
        </p:nvSpPr>
        <p:spPr>
          <a:xfrm rot="-8354264">
            <a:off x="3983359" y="4689859"/>
            <a:ext cx="763999" cy="713676"/>
          </a:xfrm>
          <a:custGeom>
            <a:avLst/>
            <a:gdLst/>
            <a:ahLst/>
            <a:cxnLst/>
            <a:rect l="l" t="t" r="r" b="b"/>
            <a:pathLst>
              <a:path w="30561" h="28548" extrusionOk="0">
                <a:moveTo>
                  <a:pt x="22000" y="13895"/>
                </a:moveTo>
                <a:lnTo>
                  <a:pt x="22227" y="13914"/>
                </a:lnTo>
                <a:lnTo>
                  <a:pt x="22379" y="13933"/>
                </a:lnTo>
                <a:lnTo>
                  <a:pt x="22607" y="14009"/>
                </a:lnTo>
                <a:lnTo>
                  <a:pt x="22835" y="14122"/>
                </a:lnTo>
                <a:lnTo>
                  <a:pt x="23044" y="14255"/>
                </a:lnTo>
                <a:lnTo>
                  <a:pt x="23233" y="14407"/>
                </a:lnTo>
                <a:lnTo>
                  <a:pt x="23385" y="14578"/>
                </a:lnTo>
                <a:lnTo>
                  <a:pt x="23518" y="14768"/>
                </a:lnTo>
                <a:lnTo>
                  <a:pt x="23632" y="14977"/>
                </a:lnTo>
                <a:lnTo>
                  <a:pt x="23708" y="15185"/>
                </a:lnTo>
                <a:lnTo>
                  <a:pt x="23765" y="15489"/>
                </a:lnTo>
                <a:lnTo>
                  <a:pt x="23803" y="15793"/>
                </a:lnTo>
                <a:lnTo>
                  <a:pt x="23784" y="16096"/>
                </a:lnTo>
                <a:lnTo>
                  <a:pt x="23727" y="16419"/>
                </a:lnTo>
                <a:lnTo>
                  <a:pt x="23442" y="16514"/>
                </a:lnTo>
                <a:lnTo>
                  <a:pt x="23157" y="16571"/>
                </a:lnTo>
                <a:lnTo>
                  <a:pt x="22854" y="16609"/>
                </a:lnTo>
                <a:lnTo>
                  <a:pt x="22569" y="16590"/>
                </a:lnTo>
                <a:lnTo>
                  <a:pt x="22341" y="16552"/>
                </a:lnTo>
                <a:lnTo>
                  <a:pt x="22114" y="16476"/>
                </a:lnTo>
                <a:lnTo>
                  <a:pt x="21905" y="16362"/>
                </a:lnTo>
                <a:lnTo>
                  <a:pt x="21696" y="16210"/>
                </a:lnTo>
                <a:lnTo>
                  <a:pt x="21506" y="16040"/>
                </a:lnTo>
                <a:lnTo>
                  <a:pt x="21335" y="15850"/>
                </a:lnTo>
                <a:lnTo>
                  <a:pt x="21183" y="15622"/>
                </a:lnTo>
                <a:lnTo>
                  <a:pt x="21089" y="15394"/>
                </a:lnTo>
                <a:lnTo>
                  <a:pt x="21051" y="15280"/>
                </a:lnTo>
                <a:lnTo>
                  <a:pt x="21013" y="15147"/>
                </a:lnTo>
                <a:lnTo>
                  <a:pt x="20994" y="14996"/>
                </a:lnTo>
                <a:lnTo>
                  <a:pt x="20975" y="14844"/>
                </a:lnTo>
                <a:lnTo>
                  <a:pt x="20994" y="14692"/>
                </a:lnTo>
                <a:lnTo>
                  <a:pt x="21051" y="14521"/>
                </a:lnTo>
                <a:lnTo>
                  <a:pt x="21127" y="14369"/>
                </a:lnTo>
                <a:lnTo>
                  <a:pt x="21259" y="14198"/>
                </a:lnTo>
                <a:lnTo>
                  <a:pt x="21373" y="14103"/>
                </a:lnTo>
                <a:lnTo>
                  <a:pt x="21487" y="14009"/>
                </a:lnTo>
                <a:lnTo>
                  <a:pt x="21620" y="13952"/>
                </a:lnTo>
                <a:lnTo>
                  <a:pt x="21753" y="13914"/>
                </a:lnTo>
                <a:lnTo>
                  <a:pt x="21886" y="13895"/>
                </a:lnTo>
                <a:close/>
                <a:moveTo>
                  <a:pt x="12224" y="19399"/>
                </a:moveTo>
                <a:lnTo>
                  <a:pt x="12414" y="19418"/>
                </a:lnTo>
                <a:lnTo>
                  <a:pt x="12642" y="19475"/>
                </a:lnTo>
                <a:lnTo>
                  <a:pt x="12870" y="19551"/>
                </a:lnTo>
                <a:lnTo>
                  <a:pt x="13098" y="19646"/>
                </a:lnTo>
                <a:lnTo>
                  <a:pt x="13306" y="19779"/>
                </a:lnTo>
                <a:lnTo>
                  <a:pt x="13553" y="19931"/>
                </a:lnTo>
                <a:lnTo>
                  <a:pt x="13762" y="20120"/>
                </a:lnTo>
                <a:lnTo>
                  <a:pt x="13952" y="20329"/>
                </a:lnTo>
                <a:lnTo>
                  <a:pt x="14123" y="20557"/>
                </a:lnTo>
                <a:lnTo>
                  <a:pt x="14274" y="20785"/>
                </a:lnTo>
                <a:lnTo>
                  <a:pt x="14388" y="21032"/>
                </a:lnTo>
                <a:lnTo>
                  <a:pt x="14483" y="21297"/>
                </a:lnTo>
                <a:lnTo>
                  <a:pt x="14559" y="21563"/>
                </a:lnTo>
                <a:lnTo>
                  <a:pt x="14597" y="21791"/>
                </a:lnTo>
                <a:lnTo>
                  <a:pt x="14616" y="22019"/>
                </a:lnTo>
                <a:lnTo>
                  <a:pt x="14616" y="22265"/>
                </a:lnTo>
                <a:lnTo>
                  <a:pt x="14597" y="22493"/>
                </a:lnTo>
                <a:lnTo>
                  <a:pt x="14559" y="22721"/>
                </a:lnTo>
                <a:lnTo>
                  <a:pt x="14502" y="22949"/>
                </a:lnTo>
                <a:lnTo>
                  <a:pt x="14445" y="23157"/>
                </a:lnTo>
                <a:lnTo>
                  <a:pt x="14369" y="23366"/>
                </a:lnTo>
                <a:lnTo>
                  <a:pt x="14293" y="23575"/>
                </a:lnTo>
                <a:lnTo>
                  <a:pt x="14198" y="23784"/>
                </a:lnTo>
                <a:lnTo>
                  <a:pt x="13990" y="24163"/>
                </a:lnTo>
                <a:lnTo>
                  <a:pt x="13743" y="24524"/>
                </a:lnTo>
                <a:lnTo>
                  <a:pt x="13458" y="24866"/>
                </a:lnTo>
                <a:lnTo>
                  <a:pt x="13230" y="24828"/>
                </a:lnTo>
                <a:lnTo>
                  <a:pt x="13003" y="24809"/>
                </a:lnTo>
                <a:lnTo>
                  <a:pt x="12775" y="24752"/>
                </a:lnTo>
                <a:lnTo>
                  <a:pt x="12528" y="24695"/>
                </a:lnTo>
                <a:lnTo>
                  <a:pt x="12300" y="24619"/>
                </a:lnTo>
                <a:lnTo>
                  <a:pt x="12073" y="24543"/>
                </a:lnTo>
                <a:lnTo>
                  <a:pt x="11864" y="24448"/>
                </a:lnTo>
                <a:lnTo>
                  <a:pt x="11636" y="24334"/>
                </a:lnTo>
                <a:lnTo>
                  <a:pt x="11427" y="24201"/>
                </a:lnTo>
                <a:lnTo>
                  <a:pt x="11237" y="24068"/>
                </a:lnTo>
                <a:lnTo>
                  <a:pt x="11048" y="23917"/>
                </a:lnTo>
                <a:lnTo>
                  <a:pt x="10858" y="23746"/>
                </a:lnTo>
                <a:lnTo>
                  <a:pt x="10687" y="23556"/>
                </a:lnTo>
                <a:lnTo>
                  <a:pt x="10535" y="23366"/>
                </a:lnTo>
                <a:lnTo>
                  <a:pt x="10402" y="23157"/>
                </a:lnTo>
                <a:lnTo>
                  <a:pt x="10288" y="22930"/>
                </a:lnTo>
                <a:lnTo>
                  <a:pt x="10175" y="22664"/>
                </a:lnTo>
                <a:lnTo>
                  <a:pt x="10099" y="22398"/>
                </a:lnTo>
                <a:lnTo>
                  <a:pt x="10061" y="22113"/>
                </a:lnTo>
                <a:lnTo>
                  <a:pt x="10042" y="21810"/>
                </a:lnTo>
                <a:lnTo>
                  <a:pt x="10061" y="21525"/>
                </a:lnTo>
                <a:lnTo>
                  <a:pt x="10118" y="21221"/>
                </a:lnTo>
                <a:lnTo>
                  <a:pt x="10193" y="20937"/>
                </a:lnTo>
                <a:lnTo>
                  <a:pt x="10307" y="20652"/>
                </a:lnTo>
                <a:lnTo>
                  <a:pt x="10421" y="20443"/>
                </a:lnTo>
                <a:lnTo>
                  <a:pt x="10554" y="20234"/>
                </a:lnTo>
                <a:lnTo>
                  <a:pt x="10706" y="20045"/>
                </a:lnTo>
                <a:lnTo>
                  <a:pt x="10858" y="19893"/>
                </a:lnTo>
                <a:lnTo>
                  <a:pt x="11048" y="19741"/>
                </a:lnTo>
                <a:lnTo>
                  <a:pt x="11237" y="19627"/>
                </a:lnTo>
                <a:lnTo>
                  <a:pt x="11427" y="19532"/>
                </a:lnTo>
                <a:lnTo>
                  <a:pt x="11636" y="19456"/>
                </a:lnTo>
                <a:lnTo>
                  <a:pt x="11826" y="19418"/>
                </a:lnTo>
                <a:lnTo>
                  <a:pt x="12035" y="19399"/>
                </a:lnTo>
                <a:close/>
                <a:moveTo>
                  <a:pt x="29877" y="1"/>
                </a:moveTo>
                <a:lnTo>
                  <a:pt x="29801" y="58"/>
                </a:lnTo>
                <a:lnTo>
                  <a:pt x="29725" y="115"/>
                </a:lnTo>
                <a:lnTo>
                  <a:pt x="29706" y="209"/>
                </a:lnTo>
                <a:lnTo>
                  <a:pt x="29706" y="304"/>
                </a:lnTo>
                <a:lnTo>
                  <a:pt x="29801" y="779"/>
                </a:lnTo>
                <a:lnTo>
                  <a:pt x="29877" y="1272"/>
                </a:lnTo>
                <a:lnTo>
                  <a:pt x="29953" y="1747"/>
                </a:lnTo>
                <a:lnTo>
                  <a:pt x="30010" y="2240"/>
                </a:lnTo>
                <a:lnTo>
                  <a:pt x="30048" y="2734"/>
                </a:lnTo>
                <a:lnTo>
                  <a:pt x="30067" y="3227"/>
                </a:lnTo>
                <a:lnTo>
                  <a:pt x="30067" y="3721"/>
                </a:lnTo>
                <a:lnTo>
                  <a:pt x="30067" y="4214"/>
                </a:lnTo>
                <a:lnTo>
                  <a:pt x="30048" y="4689"/>
                </a:lnTo>
                <a:lnTo>
                  <a:pt x="30010" y="5182"/>
                </a:lnTo>
                <a:lnTo>
                  <a:pt x="29953" y="5676"/>
                </a:lnTo>
                <a:lnTo>
                  <a:pt x="29896" y="6150"/>
                </a:lnTo>
                <a:lnTo>
                  <a:pt x="29820" y="6644"/>
                </a:lnTo>
                <a:lnTo>
                  <a:pt x="29725" y="7118"/>
                </a:lnTo>
                <a:lnTo>
                  <a:pt x="29611" y="7612"/>
                </a:lnTo>
                <a:lnTo>
                  <a:pt x="29497" y="8087"/>
                </a:lnTo>
                <a:lnTo>
                  <a:pt x="29364" y="8542"/>
                </a:lnTo>
                <a:lnTo>
                  <a:pt x="29212" y="9017"/>
                </a:lnTo>
                <a:lnTo>
                  <a:pt x="29042" y="9472"/>
                </a:lnTo>
                <a:lnTo>
                  <a:pt x="28871" y="9928"/>
                </a:lnTo>
                <a:lnTo>
                  <a:pt x="28681" y="10383"/>
                </a:lnTo>
                <a:lnTo>
                  <a:pt x="28491" y="10839"/>
                </a:lnTo>
                <a:lnTo>
                  <a:pt x="28263" y="11275"/>
                </a:lnTo>
                <a:lnTo>
                  <a:pt x="28036" y="11712"/>
                </a:lnTo>
                <a:lnTo>
                  <a:pt x="27789" y="12129"/>
                </a:lnTo>
                <a:lnTo>
                  <a:pt x="27542" y="12566"/>
                </a:lnTo>
                <a:lnTo>
                  <a:pt x="27276" y="12965"/>
                </a:lnTo>
                <a:lnTo>
                  <a:pt x="26992" y="13382"/>
                </a:lnTo>
                <a:lnTo>
                  <a:pt x="26707" y="13762"/>
                </a:lnTo>
                <a:lnTo>
                  <a:pt x="26403" y="14160"/>
                </a:lnTo>
                <a:lnTo>
                  <a:pt x="26081" y="14540"/>
                </a:lnTo>
                <a:lnTo>
                  <a:pt x="25758" y="14901"/>
                </a:lnTo>
                <a:lnTo>
                  <a:pt x="25378" y="15280"/>
                </a:lnTo>
                <a:lnTo>
                  <a:pt x="24999" y="15622"/>
                </a:lnTo>
                <a:lnTo>
                  <a:pt x="24619" y="15926"/>
                </a:lnTo>
                <a:lnTo>
                  <a:pt x="24258" y="16153"/>
                </a:lnTo>
                <a:lnTo>
                  <a:pt x="24277" y="15888"/>
                </a:lnTo>
                <a:lnTo>
                  <a:pt x="24277" y="15622"/>
                </a:lnTo>
                <a:lnTo>
                  <a:pt x="24239" y="15337"/>
                </a:lnTo>
                <a:lnTo>
                  <a:pt x="24182" y="15072"/>
                </a:lnTo>
                <a:lnTo>
                  <a:pt x="24088" y="14787"/>
                </a:lnTo>
                <a:lnTo>
                  <a:pt x="23955" y="14521"/>
                </a:lnTo>
                <a:lnTo>
                  <a:pt x="23784" y="14293"/>
                </a:lnTo>
                <a:lnTo>
                  <a:pt x="23575" y="14066"/>
                </a:lnTo>
                <a:lnTo>
                  <a:pt x="23328" y="13857"/>
                </a:lnTo>
                <a:lnTo>
                  <a:pt x="23082" y="13705"/>
                </a:lnTo>
                <a:lnTo>
                  <a:pt x="22797" y="13553"/>
                </a:lnTo>
                <a:lnTo>
                  <a:pt x="22493" y="13458"/>
                </a:lnTo>
                <a:lnTo>
                  <a:pt x="22265" y="13420"/>
                </a:lnTo>
                <a:lnTo>
                  <a:pt x="22038" y="13401"/>
                </a:lnTo>
                <a:lnTo>
                  <a:pt x="21829" y="13420"/>
                </a:lnTo>
                <a:lnTo>
                  <a:pt x="21620" y="13458"/>
                </a:lnTo>
                <a:lnTo>
                  <a:pt x="21411" y="13515"/>
                </a:lnTo>
                <a:lnTo>
                  <a:pt x="21221" y="13610"/>
                </a:lnTo>
                <a:lnTo>
                  <a:pt x="21051" y="13724"/>
                </a:lnTo>
                <a:lnTo>
                  <a:pt x="20899" y="13876"/>
                </a:lnTo>
                <a:lnTo>
                  <a:pt x="20766" y="14047"/>
                </a:lnTo>
                <a:lnTo>
                  <a:pt x="20652" y="14236"/>
                </a:lnTo>
                <a:lnTo>
                  <a:pt x="20557" y="14426"/>
                </a:lnTo>
                <a:lnTo>
                  <a:pt x="20519" y="14635"/>
                </a:lnTo>
                <a:lnTo>
                  <a:pt x="20500" y="14863"/>
                </a:lnTo>
                <a:lnTo>
                  <a:pt x="20500" y="15090"/>
                </a:lnTo>
                <a:lnTo>
                  <a:pt x="20557" y="15318"/>
                </a:lnTo>
                <a:lnTo>
                  <a:pt x="20633" y="15565"/>
                </a:lnTo>
                <a:lnTo>
                  <a:pt x="20690" y="15717"/>
                </a:lnTo>
                <a:lnTo>
                  <a:pt x="20766" y="15869"/>
                </a:lnTo>
                <a:lnTo>
                  <a:pt x="20937" y="16134"/>
                </a:lnTo>
                <a:lnTo>
                  <a:pt x="21145" y="16381"/>
                </a:lnTo>
                <a:lnTo>
                  <a:pt x="21392" y="16609"/>
                </a:lnTo>
                <a:lnTo>
                  <a:pt x="21658" y="16780"/>
                </a:lnTo>
                <a:lnTo>
                  <a:pt x="21943" y="16932"/>
                </a:lnTo>
                <a:lnTo>
                  <a:pt x="22095" y="16989"/>
                </a:lnTo>
                <a:lnTo>
                  <a:pt x="22227" y="17027"/>
                </a:lnTo>
                <a:lnTo>
                  <a:pt x="22379" y="17065"/>
                </a:lnTo>
                <a:lnTo>
                  <a:pt x="22531" y="17083"/>
                </a:lnTo>
                <a:lnTo>
                  <a:pt x="23063" y="17083"/>
                </a:lnTo>
                <a:lnTo>
                  <a:pt x="23309" y="17046"/>
                </a:lnTo>
                <a:lnTo>
                  <a:pt x="23575" y="16989"/>
                </a:lnTo>
                <a:lnTo>
                  <a:pt x="23575" y="16989"/>
                </a:lnTo>
                <a:lnTo>
                  <a:pt x="23423" y="17330"/>
                </a:lnTo>
                <a:lnTo>
                  <a:pt x="23252" y="17710"/>
                </a:lnTo>
                <a:lnTo>
                  <a:pt x="23025" y="18089"/>
                </a:lnTo>
                <a:lnTo>
                  <a:pt x="22778" y="18488"/>
                </a:lnTo>
                <a:lnTo>
                  <a:pt x="22303" y="19171"/>
                </a:lnTo>
                <a:lnTo>
                  <a:pt x="21791" y="19836"/>
                </a:lnTo>
                <a:lnTo>
                  <a:pt x="21240" y="20462"/>
                </a:lnTo>
                <a:lnTo>
                  <a:pt x="20671" y="21070"/>
                </a:lnTo>
                <a:lnTo>
                  <a:pt x="20083" y="21658"/>
                </a:lnTo>
                <a:lnTo>
                  <a:pt x="19456" y="22208"/>
                </a:lnTo>
                <a:lnTo>
                  <a:pt x="18811" y="22721"/>
                </a:lnTo>
                <a:lnTo>
                  <a:pt x="18147" y="23214"/>
                </a:lnTo>
                <a:lnTo>
                  <a:pt x="17596" y="23575"/>
                </a:lnTo>
                <a:lnTo>
                  <a:pt x="17065" y="23898"/>
                </a:lnTo>
                <a:lnTo>
                  <a:pt x="16552" y="24163"/>
                </a:lnTo>
                <a:lnTo>
                  <a:pt x="16040" y="24391"/>
                </a:lnTo>
                <a:lnTo>
                  <a:pt x="15546" y="24562"/>
                </a:lnTo>
                <a:lnTo>
                  <a:pt x="15053" y="24714"/>
                </a:lnTo>
                <a:lnTo>
                  <a:pt x="14578" y="24809"/>
                </a:lnTo>
                <a:lnTo>
                  <a:pt x="14104" y="24866"/>
                </a:lnTo>
                <a:lnTo>
                  <a:pt x="14104" y="24866"/>
                </a:lnTo>
                <a:lnTo>
                  <a:pt x="14369" y="24467"/>
                </a:lnTo>
                <a:lnTo>
                  <a:pt x="14616" y="24050"/>
                </a:lnTo>
                <a:lnTo>
                  <a:pt x="14806" y="23632"/>
                </a:lnTo>
                <a:lnTo>
                  <a:pt x="14882" y="23404"/>
                </a:lnTo>
                <a:lnTo>
                  <a:pt x="14939" y="23195"/>
                </a:lnTo>
                <a:lnTo>
                  <a:pt x="14996" y="22987"/>
                </a:lnTo>
                <a:lnTo>
                  <a:pt x="15034" y="22759"/>
                </a:lnTo>
                <a:lnTo>
                  <a:pt x="15072" y="22550"/>
                </a:lnTo>
                <a:lnTo>
                  <a:pt x="15091" y="22322"/>
                </a:lnTo>
                <a:lnTo>
                  <a:pt x="15091" y="22113"/>
                </a:lnTo>
                <a:lnTo>
                  <a:pt x="15091" y="21886"/>
                </a:lnTo>
                <a:lnTo>
                  <a:pt x="15072" y="21677"/>
                </a:lnTo>
                <a:lnTo>
                  <a:pt x="15034" y="21468"/>
                </a:lnTo>
                <a:lnTo>
                  <a:pt x="14958" y="21145"/>
                </a:lnTo>
                <a:lnTo>
                  <a:pt x="14844" y="20842"/>
                </a:lnTo>
                <a:lnTo>
                  <a:pt x="14711" y="20557"/>
                </a:lnTo>
                <a:lnTo>
                  <a:pt x="14521" y="20272"/>
                </a:lnTo>
                <a:lnTo>
                  <a:pt x="14331" y="20007"/>
                </a:lnTo>
                <a:lnTo>
                  <a:pt x="14104" y="19779"/>
                </a:lnTo>
                <a:lnTo>
                  <a:pt x="13857" y="19551"/>
                </a:lnTo>
                <a:lnTo>
                  <a:pt x="13572" y="19361"/>
                </a:lnTo>
                <a:lnTo>
                  <a:pt x="13325" y="19209"/>
                </a:lnTo>
                <a:lnTo>
                  <a:pt x="13079" y="19095"/>
                </a:lnTo>
                <a:lnTo>
                  <a:pt x="12813" y="19020"/>
                </a:lnTo>
                <a:lnTo>
                  <a:pt x="12547" y="18944"/>
                </a:lnTo>
                <a:lnTo>
                  <a:pt x="12300" y="18925"/>
                </a:lnTo>
                <a:lnTo>
                  <a:pt x="12035" y="18906"/>
                </a:lnTo>
                <a:lnTo>
                  <a:pt x="11769" y="18944"/>
                </a:lnTo>
                <a:lnTo>
                  <a:pt x="11522" y="18982"/>
                </a:lnTo>
                <a:lnTo>
                  <a:pt x="11256" y="19076"/>
                </a:lnTo>
                <a:lnTo>
                  <a:pt x="11010" y="19190"/>
                </a:lnTo>
                <a:lnTo>
                  <a:pt x="10763" y="19342"/>
                </a:lnTo>
                <a:lnTo>
                  <a:pt x="10554" y="19513"/>
                </a:lnTo>
                <a:lnTo>
                  <a:pt x="10345" y="19703"/>
                </a:lnTo>
                <a:lnTo>
                  <a:pt x="10175" y="19931"/>
                </a:lnTo>
                <a:lnTo>
                  <a:pt x="10004" y="20177"/>
                </a:lnTo>
                <a:lnTo>
                  <a:pt x="9852" y="20462"/>
                </a:lnTo>
                <a:lnTo>
                  <a:pt x="9738" y="20785"/>
                </a:lnTo>
                <a:lnTo>
                  <a:pt x="9643" y="21126"/>
                </a:lnTo>
                <a:lnTo>
                  <a:pt x="9586" y="21468"/>
                </a:lnTo>
                <a:lnTo>
                  <a:pt x="9567" y="21829"/>
                </a:lnTo>
                <a:lnTo>
                  <a:pt x="9567" y="22170"/>
                </a:lnTo>
                <a:lnTo>
                  <a:pt x="9624" y="22512"/>
                </a:lnTo>
                <a:lnTo>
                  <a:pt x="9719" y="22835"/>
                </a:lnTo>
                <a:lnTo>
                  <a:pt x="9852" y="23138"/>
                </a:lnTo>
                <a:lnTo>
                  <a:pt x="9947" y="23347"/>
                </a:lnTo>
                <a:lnTo>
                  <a:pt x="10080" y="23556"/>
                </a:lnTo>
                <a:lnTo>
                  <a:pt x="10212" y="23746"/>
                </a:lnTo>
                <a:lnTo>
                  <a:pt x="10383" y="23936"/>
                </a:lnTo>
                <a:lnTo>
                  <a:pt x="10535" y="24106"/>
                </a:lnTo>
                <a:lnTo>
                  <a:pt x="10725" y="24277"/>
                </a:lnTo>
                <a:lnTo>
                  <a:pt x="10915" y="24429"/>
                </a:lnTo>
                <a:lnTo>
                  <a:pt x="11105" y="24562"/>
                </a:lnTo>
                <a:lnTo>
                  <a:pt x="11313" y="24695"/>
                </a:lnTo>
                <a:lnTo>
                  <a:pt x="11541" y="24828"/>
                </a:lnTo>
                <a:lnTo>
                  <a:pt x="11769" y="24942"/>
                </a:lnTo>
                <a:lnTo>
                  <a:pt x="11997" y="25037"/>
                </a:lnTo>
                <a:lnTo>
                  <a:pt x="12243" y="25112"/>
                </a:lnTo>
                <a:lnTo>
                  <a:pt x="12490" y="25188"/>
                </a:lnTo>
                <a:lnTo>
                  <a:pt x="12756" y="25245"/>
                </a:lnTo>
                <a:lnTo>
                  <a:pt x="13022" y="25302"/>
                </a:lnTo>
                <a:lnTo>
                  <a:pt x="12604" y="25625"/>
                </a:lnTo>
                <a:lnTo>
                  <a:pt x="12168" y="25929"/>
                </a:lnTo>
                <a:lnTo>
                  <a:pt x="11712" y="26194"/>
                </a:lnTo>
                <a:lnTo>
                  <a:pt x="11237" y="26441"/>
                </a:lnTo>
                <a:lnTo>
                  <a:pt x="10744" y="26669"/>
                </a:lnTo>
                <a:lnTo>
                  <a:pt x="10250" y="26859"/>
                </a:lnTo>
                <a:lnTo>
                  <a:pt x="9757" y="27049"/>
                </a:lnTo>
                <a:lnTo>
                  <a:pt x="9244" y="27219"/>
                </a:lnTo>
                <a:lnTo>
                  <a:pt x="8675" y="27390"/>
                </a:lnTo>
                <a:lnTo>
                  <a:pt x="8106" y="27580"/>
                </a:lnTo>
                <a:lnTo>
                  <a:pt x="7517" y="27732"/>
                </a:lnTo>
                <a:lnTo>
                  <a:pt x="6929" y="27865"/>
                </a:lnTo>
                <a:lnTo>
                  <a:pt x="6321" y="27960"/>
                </a:lnTo>
                <a:lnTo>
                  <a:pt x="5714" y="28036"/>
                </a:lnTo>
                <a:lnTo>
                  <a:pt x="5107" y="28073"/>
                </a:lnTo>
                <a:lnTo>
                  <a:pt x="4803" y="28073"/>
                </a:lnTo>
                <a:lnTo>
                  <a:pt x="4499" y="28055"/>
                </a:lnTo>
                <a:lnTo>
                  <a:pt x="4158" y="28017"/>
                </a:lnTo>
                <a:lnTo>
                  <a:pt x="3854" y="27979"/>
                </a:lnTo>
                <a:lnTo>
                  <a:pt x="3531" y="27922"/>
                </a:lnTo>
                <a:lnTo>
                  <a:pt x="3227" y="27846"/>
                </a:lnTo>
                <a:lnTo>
                  <a:pt x="2943" y="27751"/>
                </a:lnTo>
                <a:lnTo>
                  <a:pt x="2658" y="27656"/>
                </a:lnTo>
                <a:lnTo>
                  <a:pt x="2373" y="27542"/>
                </a:lnTo>
                <a:lnTo>
                  <a:pt x="2108" y="27409"/>
                </a:lnTo>
                <a:lnTo>
                  <a:pt x="1861" y="27257"/>
                </a:lnTo>
                <a:lnTo>
                  <a:pt x="1614" y="27105"/>
                </a:lnTo>
                <a:lnTo>
                  <a:pt x="1386" y="26935"/>
                </a:lnTo>
                <a:lnTo>
                  <a:pt x="1159" y="26764"/>
                </a:lnTo>
                <a:lnTo>
                  <a:pt x="969" y="26574"/>
                </a:lnTo>
                <a:lnTo>
                  <a:pt x="779" y="26384"/>
                </a:lnTo>
                <a:lnTo>
                  <a:pt x="608" y="26156"/>
                </a:lnTo>
                <a:lnTo>
                  <a:pt x="437" y="25948"/>
                </a:lnTo>
                <a:lnTo>
                  <a:pt x="380" y="25872"/>
                </a:lnTo>
                <a:lnTo>
                  <a:pt x="285" y="25834"/>
                </a:lnTo>
                <a:lnTo>
                  <a:pt x="191" y="25834"/>
                </a:lnTo>
                <a:lnTo>
                  <a:pt x="115" y="25872"/>
                </a:lnTo>
                <a:lnTo>
                  <a:pt x="39" y="25948"/>
                </a:lnTo>
                <a:lnTo>
                  <a:pt x="1" y="26024"/>
                </a:lnTo>
                <a:lnTo>
                  <a:pt x="1" y="26118"/>
                </a:lnTo>
                <a:lnTo>
                  <a:pt x="39" y="26213"/>
                </a:lnTo>
                <a:lnTo>
                  <a:pt x="191" y="26422"/>
                </a:lnTo>
                <a:lnTo>
                  <a:pt x="361" y="26631"/>
                </a:lnTo>
                <a:lnTo>
                  <a:pt x="532" y="26840"/>
                </a:lnTo>
                <a:lnTo>
                  <a:pt x="741" y="27030"/>
                </a:lnTo>
                <a:lnTo>
                  <a:pt x="931" y="27219"/>
                </a:lnTo>
                <a:lnTo>
                  <a:pt x="1159" y="27390"/>
                </a:lnTo>
                <a:lnTo>
                  <a:pt x="1386" y="27542"/>
                </a:lnTo>
                <a:lnTo>
                  <a:pt x="1633" y="27694"/>
                </a:lnTo>
                <a:lnTo>
                  <a:pt x="1880" y="27827"/>
                </a:lnTo>
                <a:lnTo>
                  <a:pt x="2146" y="27960"/>
                </a:lnTo>
                <a:lnTo>
                  <a:pt x="2411" y="28073"/>
                </a:lnTo>
                <a:lnTo>
                  <a:pt x="2677" y="28187"/>
                </a:lnTo>
                <a:lnTo>
                  <a:pt x="2962" y="28282"/>
                </a:lnTo>
                <a:lnTo>
                  <a:pt x="3265" y="28358"/>
                </a:lnTo>
                <a:lnTo>
                  <a:pt x="3569" y="28415"/>
                </a:lnTo>
                <a:lnTo>
                  <a:pt x="3873" y="28472"/>
                </a:lnTo>
                <a:lnTo>
                  <a:pt x="4158" y="28510"/>
                </a:lnTo>
                <a:lnTo>
                  <a:pt x="4461" y="28529"/>
                </a:lnTo>
                <a:lnTo>
                  <a:pt x="4784" y="28548"/>
                </a:lnTo>
                <a:lnTo>
                  <a:pt x="5429" y="28548"/>
                </a:lnTo>
                <a:lnTo>
                  <a:pt x="5752" y="28529"/>
                </a:lnTo>
                <a:lnTo>
                  <a:pt x="6397" y="28453"/>
                </a:lnTo>
                <a:lnTo>
                  <a:pt x="7024" y="28339"/>
                </a:lnTo>
                <a:lnTo>
                  <a:pt x="7650" y="28187"/>
                </a:lnTo>
                <a:lnTo>
                  <a:pt x="8257" y="28036"/>
                </a:lnTo>
                <a:lnTo>
                  <a:pt x="8846" y="27865"/>
                </a:lnTo>
                <a:lnTo>
                  <a:pt x="9396" y="27675"/>
                </a:lnTo>
                <a:lnTo>
                  <a:pt x="9928" y="27504"/>
                </a:lnTo>
                <a:lnTo>
                  <a:pt x="10459" y="27295"/>
                </a:lnTo>
                <a:lnTo>
                  <a:pt x="10972" y="27086"/>
                </a:lnTo>
                <a:lnTo>
                  <a:pt x="11503" y="26859"/>
                </a:lnTo>
                <a:lnTo>
                  <a:pt x="11997" y="26593"/>
                </a:lnTo>
                <a:lnTo>
                  <a:pt x="12490" y="26308"/>
                </a:lnTo>
                <a:lnTo>
                  <a:pt x="12946" y="25986"/>
                </a:lnTo>
                <a:lnTo>
                  <a:pt x="13173" y="25815"/>
                </a:lnTo>
                <a:lnTo>
                  <a:pt x="13401" y="25625"/>
                </a:lnTo>
                <a:lnTo>
                  <a:pt x="13667" y="25359"/>
                </a:lnTo>
                <a:lnTo>
                  <a:pt x="13990" y="25359"/>
                </a:lnTo>
                <a:lnTo>
                  <a:pt x="14236" y="25340"/>
                </a:lnTo>
                <a:lnTo>
                  <a:pt x="14502" y="25302"/>
                </a:lnTo>
                <a:lnTo>
                  <a:pt x="14768" y="25264"/>
                </a:lnTo>
                <a:lnTo>
                  <a:pt x="15034" y="25207"/>
                </a:lnTo>
                <a:lnTo>
                  <a:pt x="15565" y="25074"/>
                </a:lnTo>
                <a:lnTo>
                  <a:pt x="16116" y="24885"/>
                </a:lnTo>
                <a:lnTo>
                  <a:pt x="16666" y="24638"/>
                </a:lnTo>
                <a:lnTo>
                  <a:pt x="17235" y="24353"/>
                </a:lnTo>
                <a:lnTo>
                  <a:pt x="17824" y="24012"/>
                </a:lnTo>
                <a:lnTo>
                  <a:pt x="18412" y="23613"/>
                </a:lnTo>
                <a:lnTo>
                  <a:pt x="19096" y="23119"/>
                </a:lnTo>
                <a:lnTo>
                  <a:pt x="19779" y="22588"/>
                </a:lnTo>
                <a:lnTo>
                  <a:pt x="20405" y="22019"/>
                </a:lnTo>
                <a:lnTo>
                  <a:pt x="21032" y="21411"/>
                </a:lnTo>
                <a:lnTo>
                  <a:pt x="21620" y="20785"/>
                </a:lnTo>
                <a:lnTo>
                  <a:pt x="22170" y="20139"/>
                </a:lnTo>
                <a:lnTo>
                  <a:pt x="22702" y="19456"/>
                </a:lnTo>
                <a:lnTo>
                  <a:pt x="23176" y="18754"/>
                </a:lnTo>
                <a:lnTo>
                  <a:pt x="23461" y="18336"/>
                </a:lnTo>
                <a:lnTo>
                  <a:pt x="23727" y="17843"/>
                </a:lnTo>
                <a:lnTo>
                  <a:pt x="23841" y="17596"/>
                </a:lnTo>
                <a:lnTo>
                  <a:pt x="23974" y="17330"/>
                </a:lnTo>
                <a:lnTo>
                  <a:pt x="24069" y="17046"/>
                </a:lnTo>
                <a:lnTo>
                  <a:pt x="24144" y="16761"/>
                </a:lnTo>
                <a:lnTo>
                  <a:pt x="24391" y="16647"/>
                </a:lnTo>
                <a:lnTo>
                  <a:pt x="24638" y="16495"/>
                </a:lnTo>
                <a:lnTo>
                  <a:pt x="24885" y="16343"/>
                </a:lnTo>
                <a:lnTo>
                  <a:pt x="25113" y="16153"/>
                </a:lnTo>
                <a:lnTo>
                  <a:pt x="25359" y="15964"/>
                </a:lnTo>
                <a:lnTo>
                  <a:pt x="25606" y="15736"/>
                </a:lnTo>
                <a:lnTo>
                  <a:pt x="25853" y="15489"/>
                </a:lnTo>
                <a:lnTo>
                  <a:pt x="26118" y="15223"/>
                </a:lnTo>
                <a:lnTo>
                  <a:pt x="26441" y="14844"/>
                </a:lnTo>
                <a:lnTo>
                  <a:pt x="26783" y="14464"/>
                </a:lnTo>
                <a:lnTo>
                  <a:pt x="27087" y="14066"/>
                </a:lnTo>
                <a:lnTo>
                  <a:pt x="27390" y="13667"/>
                </a:lnTo>
                <a:lnTo>
                  <a:pt x="27675" y="13249"/>
                </a:lnTo>
                <a:lnTo>
                  <a:pt x="27960" y="12813"/>
                </a:lnTo>
                <a:lnTo>
                  <a:pt x="28225" y="12395"/>
                </a:lnTo>
                <a:lnTo>
                  <a:pt x="28472" y="11940"/>
                </a:lnTo>
                <a:lnTo>
                  <a:pt x="28700" y="11503"/>
                </a:lnTo>
                <a:lnTo>
                  <a:pt x="28928" y="11048"/>
                </a:lnTo>
                <a:lnTo>
                  <a:pt x="29136" y="10592"/>
                </a:lnTo>
                <a:lnTo>
                  <a:pt x="29326" y="10117"/>
                </a:lnTo>
                <a:lnTo>
                  <a:pt x="29497" y="9643"/>
                </a:lnTo>
                <a:lnTo>
                  <a:pt x="29668" y="9168"/>
                </a:lnTo>
                <a:lnTo>
                  <a:pt x="29820" y="8694"/>
                </a:lnTo>
                <a:lnTo>
                  <a:pt x="29972" y="8200"/>
                </a:lnTo>
                <a:lnTo>
                  <a:pt x="30086" y="7707"/>
                </a:lnTo>
                <a:lnTo>
                  <a:pt x="30199" y="7213"/>
                </a:lnTo>
                <a:lnTo>
                  <a:pt x="30294" y="6720"/>
                </a:lnTo>
                <a:lnTo>
                  <a:pt x="30370" y="6226"/>
                </a:lnTo>
                <a:lnTo>
                  <a:pt x="30446" y="5733"/>
                </a:lnTo>
                <a:lnTo>
                  <a:pt x="30503" y="5220"/>
                </a:lnTo>
                <a:lnTo>
                  <a:pt x="30541" y="4727"/>
                </a:lnTo>
                <a:lnTo>
                  <a:pt x="30560" y="4214"/>
                </a:lnTo>
                <a:lnTo>
                  <a:pt x="30560" y="3721"/>
                </a:lnTo>
                <a:lnTo>
                  <a:pt x="30560" y="3208"/>
                </a:lnTo>
                <a:lnTo>
                  <a:pt x="30522" y="2696"/>
                </a:lnTo>
                <a:lnTo>
                  <a:pt x="30484" y="2202"/>
                </a:lnTo>
                <a:lnTo>
                  <a:pt x="30427" y="1690"/>
                </a:lnTo>
                <a:lnTo>
                  <a:pt x="30370" y="1196"/>
                </a:lnTo>
                <a:lnTo>
                  <a:pt x="30275" y="684"/>
                </a:lnTo>
                <a:lnTo>
                  <a:pt x="30180" y="190"/>
                </a:lnTo>
                <a:lnTo>
                  <a:pt x="30142" y="115"/>
                </a:lnTo>
                <a:lnTo>
                  <a:pt x="30067" y="39"/>
                </a:lnTo>
                <a:lnTo>
                  <a:pt x="2999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7" name="Google Shape;2437;p34"/>
          <p:cNvGrpSpPr/>
          <p:nvPr/>
        </p:nvGrpSpPr>
        <p:grpSpPr>
          <a:xfrm rot="10800000" flipH="1">
            <a:off x="7335171" y="4018327"/>
            <a:ext cx="2681793" cy="1489622"/>
            <a:chOff x="4450825" y="2678875"/>
            <a:chExt cx="2158385" cy="1198891"/>
          </a:xfrm>
        </p:grpSpPr>
        <p:sp>
          <p:nvSpPr>
            <p:cNvPr id="2438" name="Google Shape;2438;p34"/>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4"/>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4"/>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4"/>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2" name="Google Shape;2442;p34"/>
          <p:cNvGrpSpPr/>
          <p:nvPr/>
        </p:nvGrpSpPr>
        <p:grpSpPr>
          <a:xfrm flipH="1">
            <a:off x="158956" y="307185"/>
            <a:ext cx="363588" cy="639278"/>
            <a:chOff x="5278756" y="-1796603"/>
            <a:chExt cx="363588" cy="639278"/>
          </a:xfrm>
        </p:grpSpPr>
        <p:sp>
          <p:nvSpPr>
            <p:cNvPr id="2443" name="Google Shape;2443;p34"/>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4"/>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4"/>
            <p:cNvSpPr/>
            <p:nvPr/>
          </p:nvSpPr>
          <p:spPr>
            <a:xfrm flipH="1">
              <a:off x="527875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46" name="Google Shape;2446;p34"/>
          <p:cNvSpPr/>
          <p:nvPr/>
        </p:nvSpPr>
        <p:spPr>
          <a:xfrm rot="10800000">
            <a:off x="5869064" y="230428"/>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47" name="Google Shape;2447;p34"/>
          <p:cNvGrpSpPr/>
          <p:nvPr/>
        </p:nvGrpSpPr>
        <p:grpSpPr>
          <a:xfrm>
            <a:off x="8464165" y="4018317"/>
            <a:ext cx="423812" cy="487343"/>
            <a:chOff x="3717820" y="-1824378"/>
            <a:chExt cx="1092299" cy="1256038"/>
          </a:xfrm>
        </p:grpSpPr>
        <p:sp>
          <p:nvSpPr>
            <p:cNvPr id="2448" name="Google Shape;2448;p34"/>
            <p:cNvSpPr/>
            <p:nvPr/>
          </p:nvSpPr>
          <p:spPr>
            <a:xfrm>
              <a:off x="3730975" y="-1824378"/>
              <a:ext cx="1079144" cy="125603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4"/>
            <p:cNvSpPr/>
            <p:nvPr/>
          </p:nvSpPr>
          <p:spPr>
            <a:xfrm>
              <a:off x="3784495" y="-174475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4"/>
            <p:cNvSpPr/>
            <p:nvPr/>
          </p:nvSpPr>
          <p:spPr>
            <a:xfrm>
              <a:off x="3717820" y="-176380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4"/>
            <p:cNvSpPr/>
            <p:nvPr/>
          </p:nvSpPr>
          <p:spPr>
            <a:xfrm>
              <a:off x="4064493" y="-1566259"/>
              <a:ext cx="284610" cy="528218"/>
            </a:xfrm>
            <a:custGeom>
              <a:avLst/>
              <a:gdLst/>
              <a:ahLst/>
              <a:cxnLst/>
              <a:rect l="l" t="t" r="r" b="b"/>
              <a:pathLst>
                <a:path w="4357" h="8086" extrusionOk="0">
                  <a:moveTo>
                    <a:pt x="4357" y="3234"/>
                  </a:moveTo>
                  <a:lnTo>
                    <a:pt x="4357" y="3234"/>
                  </a:lnTo>
                  <a:lnTo>
                    <a:pt x="4357" y="3234"/>
                  </a:lnTo>
                  <a:close/>
                  <a:moveTo>
                    <a:pt x="1446" y="1"/>
                  </a:moveTo>
                  <a:lnTo>
                    <a:pt x="2017" y="2474"/>
                  </a:lnTo>
                  <a:lnTo>
                    <a:pt x="2607" y="4946"/>
                  </a:lnTo>
                  <a:lnTo>
                    <a:pt x="2264" y="4832"/>
                  </a:lnTo>
                  <a:lnTo>
                    <a:pt x="1884" y="4775"/>
                  </a:lnTo>
                  <a:lnTo>
                    <a:pt x="1713" y="4756"/>
                  </a:lnTo>
                  <a:lnTo>
                    <a:pt x="1351" y="4756"/>
                  </a:lnTo>
                  <a:lnTo>
                    <a:pt x="1161" y="4775"/>
                  </a:lnTo>
                  <a:lnTo>
                    <a:pt x="1009" y="4813"/>
                  </a:lnTo>
                  <a:lnTo>
                    <a:pt x="838" y="4870"/>
                  </a:lnTo>
                  <a:lnTo>
                    <a:pt x="686" y="4946"/>
                  </a:lnTo>
                  <a:lnTo>
                    <a:pt x="533" y="5042"/>
                  </a:lnTo>
                  <a:lnTo>
                    <a:pt x="400" y="5137"/>
                  </a:lnTo>
                  <a:lnTo>
                    <a:pt x="267" y="5270"/>
                  </a:lnTo>
                  <a:lnTo>
                    <a:pt x="172" y="5403"/>
                  </a:lnTo>
                  <a:lnTo>
                    <a:pt x="96" y="5555"/>
                  </a:lnTo>
                  <a:lnTo>
                    <a:pt x="58" y="5688"/>
                  </a:lnTo>
                  <a:lnTo>
                    <a:pt x="20" y="5821"/>
                  </a:lnTo>
                  <a:lnTo>
                    <a:pt x="1" y="5974"/>
                  </a:lnTo>
                  <a:lnTo>
                    <a:pt x="1" y="6107"/>
                  </a:lnTo>
                  <a:lnTo>
                    <a:pt x="20" y="6259"/>
                  </a:lnTo>
                  <a:lnTo>
                    <a:pt x="39" y="6392"/>
                  </a:lnTo>
                  <a:lnTo>
                    <a:pt x="115" y="6677"/>
                  </a:lnTo>
                  <a:lnTo>
                    <a:pt x="191" y="6868"/>
                  </a:lnTo>
                  <a:lnTo>
                    <a:pt x="286" y="7058"/>
                  </a:lnTo>
                  <a:lnTo>
                    <a:pt x="400" y="7248"/>
                  </a:lnTo>
                  <a:lnTo>
                    <a:pt x="514" y="7419"/>
                  </a:lnTo>
                  <a:lnTo>
                    <a:pt x="667" y="7571"/>
                  </a:lnTo>
                  <a:lnTo>
                    <a:pt x="819" y="7705"/>
                  </a:lnTo>
                  <a:lnTo>
                    <a:pt x="971" y="7819"/>
                  </a:lnTo>
                  <a:lnTo>
                    <a:pt x="1161" y="7933"/>
                  </a:lnTo>
                  <a:lnTo>
                    <a:pt x="1351" y="8009"/>
                  </a:lnTo>
                  <a:lnTo>
                    <a:pt x="1561" y="8066"/>
                  </a:lnTo>
                  <a:lnTo>
                    <a:pt x="1751" y="8085"/>
                  </a:lnTo>
                  <a:lnTo>
                    <a:pt x="1960" y="8085"/>
                  </a:lnTo>
                  <a:lnTo>
                    <a:pt x="2169" y="8066"/>
                  </a:lnTo>
                  <a:lnTo>
                    <a:pt x="2379" y="8009"/>
                  </a:lnTo>
                  <a:lnTo>
                    <a:pt x="2550" y="7914"/>
                  </a:lnTo>
                  <a:lnTo>
                    <a:pt x="2721" y="7800"/>
                  </a:lnTo>
                  <a:lnTo>
                    <a:pt x="2854" y="7686"/>
                  </a:lnTo>
                  <a:lnTo>
                    <a:pt x="2968" y="7552"/>
                  </a:lnTo>
                  <a:lnTo>
                    <a:pt x="3044" y="7419"/>
                  </a:lnTo>
                  <a:lnTo>
                    <a:pt x="3120" y="7267"/>
                  </a:lnTo>
                  <a:lnTo>
                    <a:pt x="3196" y="7096"/>
                  </a:lnTo>
                  <a:lnTo>
                    <a:pt x="3235" y="6944"/>
                  </a:lnTo>
                  <a:lnTo>
                    <a:pt x="3273" y="6773"/>
                  </a:lnTo>
                  <a:lnTo>
                    <a:pt x="3273" y="6601"/>
                  </a:lnTo>
                  <a:lnTo>
                    <a:pt x="3273" y="6259"/>
                  </a:lnTo>
                  <a:lnTo>
                    <a:pt x="3254" y="5898"/>
                  </a:lnTo>
                  <a:lnTo>
                    <a:pt x="3196" y="5555"/>
                  </a:lnTo>
                  <a:lnTo>
                    <a:pt x="3120" y="5213"/>
                  </a:lnTo>
                  <a:lnTo>
                    <a:pt x="2512" y="2264"/>
                  </a:lnTo>
                  <a:lnTo>
                    <a:pt x="2968" y="2512"/>
                  </a:lnTo>
                  <a:lnTo>
                    <a:pt x="3425" y="2759"/>
                  </a:lnTo>
                  <a:lnTo>
                    <a:pt x="3900" y="3006"/>
                  </a:lnTo>
                  <a:lnTo>
                    <a:pt x="4357" y="3234"/>
                  </a:lnTo>
                  <a:lnTo>
                    <a:pt x="4243" y="2226"/>
                  </a:lnTo>
                  <a:lnTo>
                    <a:pt x="4072" y="1237"/>
                  </a:lnTo>
                  <a:lnTo>
                    <a:pt x="3482" y="933"/>
                  </a:lnTo>
                  <a:lnTo>
                    <a:pt x="2778" y="590"/>
                  </a:lnTo>
                  <a:lnTo>
                    <a:pt x="2036" y="248"/>
                  </a:lnTo>
                  <a:lnTo>
                    <a:pt x="14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2" name="Google Shape;2452;p34"/>
          <p:cNvGrpSpPr/>
          <p:nvPr/>
        </p:nvGrpSpPr>
        <p:grpSpPr>
          <a:xfrm rot="10800000">
            <a:off x="862255" y="161202"/>
            <a:ext cx="344566" cy="318128"/>
            <a:chOff x="3811950" y="-673975"/>
            <a:chExt cx="464625" cy="428975"/>
          </a:xfrm>
        </p:grpSpPr>
        <p:sp>
          <p:nvSpPr>
            <p:cNvPr id="2453" name="Google Shape;2453;p34"/>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4"/>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5" name="Google Shape;2455;p34"/>
          <p:cNvGrpSpPr/>
          <p:nvPr/>
        </p:nvGrpSpPr>
        <p:grpSpPr>
          <a:xfrm rot="10800000">
            <a:off x="328505" y="1618590"/>
            <a:ext cx="344566" cy="318128"/>
            <a:chOff x="3811950" y="-673975"/>
            <a:chExt cx="464625" cy="428975"/>
          </a:xfrm>
        </p:grpSpPr>
        <p:sp>
          <p:nvSpPr>
            <p:cNvPr id="2456" name="Google Shape;2456;p34"/>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4"/>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8" name="Google Shape;2458;p34"/>
          <p:cNvSpPr/>
          <p:nvPr/>
        </p:nvSpPr>
        <p:spPr>
          <a:xfrm rot="10800000">
            <a:off x="6118631" y="49224"/>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9" name="Google Shape;2459;p34"/>
          <p:cNvGrpSpPr/>
          <p:nvPr/>
        </p:nvGrpSpPr>
        <p:grpSpPr>
          <a:xfrm>
            <a:off x="1392981" y="4657264"/>
            <a:ext cx="2277317" cy="743201"/>
            <a:chOff x="4638381" y="111691"/>
            <a:chExt cx="2277317" cy="743201"/>
          </a:xfrm>
        </p:grpSpPr>
        <p:sp>
          <p:nvSpPr>
            <p:cNvPr id="2460" name="Google Shape;2460;p34"/>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4"/>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4"/>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4"/>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4"/>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4"/>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4"/>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467"/>
        <p:cNvGrpSpPr/>
        <p:nvPr/>
      </p:nvGrpSpPr>
      <p:grpSpPr>
        <a:xfrm>
          <a:off x="0" y="0"/>
          <a:ext cx="0" cy="0"/>
          <a:chOff x="0" y="0"/>
          <a:chExt cx="0" cy="0"/>
        </a:xfrm>
      </p:grpSpPr>
      <p:sp>
        <p:nvSpPr>
          <p:cNvPr id="2468" name="Google Shape;2468;p35"/>
          <p:cNvSpPr/>
          <p:nvPr/>
        </p:nvSpPr>
        <p:spPr>
          <a:xfrm rot="-5400000" flipH="1">
            <a:off x="8083879" y="3882750"/>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5"/>
          <p:cNvSpPr/>
          <p:nvPr/>
        </p:nvSpPr>
        <p:spPr>
          <a:xfrm flipH="1">
            <a:off x="8673105" y="1046625"/>
            <a:ext cx="764025" cy="713700"/>
          </a:xfrm>
          <a:custGeom>
            <a:avLst/>
            <a:gdLst/>
            <a:ahLst/>
            <a:cxnLst/>
            <a:rect l="l" t="t" r="r" b="b"/>
            <a:pathLst>
              <a:path w="30561" h="28548" extrusionOk="0">
                <a:moveTo>
                  <a:pt x="22000" y="13895"/>
                </a:moveTo>
                <a:lnTo>
                  <a:pt x="22227" y="13914"/>
                </a:lnTo>
                <a:lnTo>
                  <a:pt x="22379" y="13933"/>
                </a:lnTo>
                <a:lnTo>
                  <a:pt x="22607" y="14009"/>
                </a:lnTo>
                <a:lnTo>
                  <a:pt x="22835" y="14122"/>
                </a:lnTo>
                <a:lnTo>
                  <a:pt x="23044" y="14255"/>
                </a:lnTo>
                <a:lnTo>
                  <a:pt x="23233" y="14407"/>
                </a:lnTo>
                <a:lnTo>
                  <a:pt x="23385" y="14578"/>
                </a:lnTo>
                <a:lnTo>
                  <a:pt x="23518" y="14768"/>
                </a:lnTo>
                <a:lnTo>
                  <a:pt x="23632" y="14977"/>
                </a:lnTo>
                <a:lnTo>
                  <a:pt x="23708" y="15185"/>
                </a:lnTo>
                <a:lnTo>
                  <a:pt x="23765" y="15489"/>
                </a:lnTo>
                <a:lnTo>
                  <a:pt x="23803" y="15793"/>
                </a:lnTo>
                <a:lnTo>
                  <a:pt x="23784" y="16096"/>
                </a:lnTo>
                <a:lnTo>
                  <a:pt x="23727" y="16419"/>
                </a:lnTo>
                <a:lnTo>
                  <a:pt x="23442" y="16514"/>
                </a:lnTo>
                <a:lnTo>
                  <a:pt x="23157" y="16571"/>
                </a:lnTo>
                <a:lnTo>
                  <a:pt x="22854" y="16609"/>
                </a:lnTo>
                <a:lnTo>
                  <a:pt x="22569" y="16590"/>
                </a:lnTo>
                <a:lnTo>
                  <a:pt x="22341" y="16552"/>
                </a:lnTo>
                <a:lnTo>
                  <a:pt x="22114" y="16476"/>
                </a:lnTo>
                <a:lnTo>
                  <a:pt x="21905" y="16362"/>
                </a:lnTo>
                <a:lnTo>
                  <a:pt x="21696" y="16210"/>
                </a:lnTo>
                <a:lnTo>
                  <a:pt x="21506" y="16040"/>
                </a:lnTo>
                <a:lnTo>
                  <a:pt x="21335" y="15850"/>
                </a:lnTo>
                <a:lnTo>
                  <a:pt x="21183" y="15622"/>
                </a:lnTo>
                <a:lnTo>
                  <a:pt x="21089" y="15394"/>
                </a:lnTo>
                <a:lnTo>
                  <a:pt x="21051" y="15280"/>
                </a:lnTo>
                <a:lnTo>
                  <a:pt x="21013" y="15147"/>
                </a:lnTo>
                <a:lnTo>
                  <a:pt x="20994" y="14996"/>
                </a:lnTo>
                <a:lnTo>
                  <a:pt x="20975" y="14844"/>
                </a:lnTo>
                <a:lnTo>
                  <a:pt x="20994" y="14692"/>
                </a:lnTo>
                <a:lnTo>
                  <a:pt x="21051" y="14521"/>
                </a:lnTo>
                <a:lnTo>
                  <a:pt x="21127" y="14369"/>
                </a:lnTo>
                <a:lnTo>
                  <a:pt x="21259" y="14198"/>
                </a:lnTo>
                <a:lnTo>
                  <a:pt x="21373" y="14103"/>
                </a:lnTo>
                <a:lnTo>
                  <a:pt x="21487" y="14009"/>
                </a:lnTo>
                <a:lnTo>
                  <a:pt x="21620" y="13952"/>
                </a:lnTo>
                <a:lnTo>
                  <a:pt x="21753" y="13914"/>
                </a:lnTo>
                <a:lnTo>
                  <a:pt x="21886" y="13895"/>
                </a:lnTo>
                <a:close/>
                <a:moveTo>
                  <a:pt x="12224" y="19399"/>
                </a:moveTo>
                <a:lnTo>
                  <a:pt x="12414" y="19418"/>
                </a:lnTo>
                <a:lnTo>
                  <a:pt x="12642" y="19475"/>
                </a:lnTo>
                <a:lnTo>
                  <a:pt x="12870" y="19551"/>
                </a:lnTo>
                <a:lnTo>
                  <a:pt x="13098" y="19646"/>
                </a:lnTo>
                <a:lnTo>
                  <a:pt x="13306" y="19779"/>
                </a:lnTo>
                <a:lnTo>
                  <a:pt x="13553" y="19931"/>
                </a:lnTo>
                <a:lnTo>
                  <a:pt x="13762" y="20120"/>
                </a:lnTo>
                <a:lnTo>
                  <a:pt x="13952" y="20329"/>
                </a:lnTo>
                <a:lnTo>
                  <a:pt x="14123" y="20557"/>
                </a:lnTo>
                <a:lnTo>
                  <a:pt x="14274" y="20785"/>
                </a:lnTo>
                <a:lnTo>
                  <a:pt x="14388" y="21032"/>
                </a:lnTo>
                <a:lnTo>
                  <a:pt x="14483" y="21297"/>
                </a:lnTo>
                <a:lnTo>
                  <a:pt x="14559" y="21563"/>
                </a:lnTo>
                <a:lnTo>
                  <a:pt x="14597" y="21791"/>
                </a:lnTo>
                <a:lnTo>
                  <a:pt x="14616" y="22019"/>
                </a:lnTo>
                <a:lnTo>
                  <a:pt x="14616" y="22265"/>
                </a:lnTo>
                <a:lnTo>
                  <a:pt x="14597" y="22493"/>
                </a:lnTo>
                <a:lnTo>
                  <a:pt x="14559" y="22721"/>
                </a:lnTo>
                <a:lnTo>
                  <a:pt x="14502" y="22949"/>
                </a:lnTo>
                <a:lnTo>
                  <a:pt x="14445" y="23157"/>
                </a:lnTo>
                <a:lnTo>
                  <a:pt x="14369" y="23366"/>
                </a:lnTo>
                <a:lnTo>
                  <a:pt x="14293" y="23575"/>
                </a:lnTo>
                <a:lnTo>
                  <a:pt x="14198" y="23784"/>
                </a:lnTo>
                <a:lnTo>
                  <a:pt x="13990" y="24163"/>
                </a:lnTo>
                <a:lnTo>
                  <a:pt x="13743" y="24524"/>
                </a:lnTo>
                <a:lnTo>
                  <a:pt x="13458" y="24866"/>
                </a:lnTo>
                <a:lnTo>
                  <a:pt x="13230" y="24828"/>
                </a:lnTo>
                <a:lnTo>
                  <a:pt x="13003" y="24809"/>
                </a:lnTo>
                <a:lnTo>
                  <a:pt x="12775" y="24752"/>
                </a:lnTo>
                <a:lnTo>
                  <a:pt x="12528" y="24695"/>
                </a:lnTo>
                <a:lnTo>
                  <a:pt x="12300" y="24619"/>
                </a:lnTo>
                <a:lnTo>
                  <a:pt x="12073" y="24543"/>
                </a:lnTo>
                <a:lnTo>
                  <a:pt x="11864" y="24448"/>
                </a:lnTo>
                <a:lnTo>
                  <a:pt x="11636" y="24334"/>
                </a:lnTo>
                <a:lnTo>
                  <a:pt x="11427" y="24201"/>
                </a:lnTo>
                <a:lnTo>
                  <a:pt x="11237" y="24068"/>
                </a:lnTo>
                <a:lnTo>
                  <a:pt x="11048" y="23917"/>
                </a:lnTo>
                <a:lnTo>
                  <a:pt x="10858" y="23746"/>
                </a:lnTo>
                <a:lnTo>
                  <a:pt x="10687" y="23556"/>
                </a:lnTo>
                <a:lnTo>
                  <a:pt x="10535" y="23366"/>
                </a:lnTo>
                <a:lnTo>
                  <a:pt x="10402" y="23157"/>
                </a:lnTo>
                <a:lnTo>
                  <a:pt x="10288" y="22930"/>
                </a:lnTo>
                <a:lnTo>
                  <a:pt x="10175" y="22664"/>
                </a:lnTo>
                <a:lnTo>
                  <a:pt x="10099" y="22398"/>
                </a:lnTo>
                <a:lnTo>
                  <a:pt x="10061" y="22113"/>
                </a:lnTo>
                <a:lnTo>
                  <a:pt x="10042" y="21810"/>
                </a:lnTo>
                <a:lnTo>
                  <a:pt x="10061" y="21525"/>
                </a:lnTo>
                <a:lnTo>
                  <a:pt x="10118" y="21221"/>
                </a:lnTo>
                <a:lnTo>
                  <a:pt x="10193" y="20937"/>
                </a:lnTo>
                <a:lnTo>
                  <a:pt x="10307" y="20652"/>
                </a:lnTo>
                <a:lnTo>
                  <a:pt x="10421" y="20443"/>
                </a:lnTo>
                <a:lnTo>
                  <a:pt x="10554" y="20234"/>
                </a:lnTo>
                <a:lnTo>
                  <a:pt x="10706" y="20045"/>
                </a:lnTo>
                <a:lnTo>
                  <a:pt x="10858" y="19893"/>
                </a:lnTo>
                <a:lnTo>
                  <a:pt x="11048" y="19741"/>
                </a:lnTo>
                <a:lnTo>
                  <a:pt x="11237" y="19627"/>
                </a:lnTo>
                <a:lnTo>
                  <a:pt x="11427" y="19532"/>
                </a:lnTo>
                <a:lnTo>
                  <a:pt x="11636" y="19456"/>
                </a:lnTo>
                <a:lnTo>
                  <a:pt x="11826" y="19418"/>
                </a:lnTo>
                <a:lnTo>
                  <a:pt x="12035" y="19399"/>
                </a:lnTo>
                <a:close/>
                <a:moveTo>
                  <a:pt x="29877" y="1"/>
                </a:moveTo>
                <a:lnTo>
                  <a:pt x="29801" y="58"/>
                </a:lnTo>
                <a:lnTo>
                  <a:pt x="29725" y="115"/>
                </a:lnTo>
                <a:lnTo>
                  <a:pt x="29706" y="209"/>
                </a:lnTo>
                <a:lnTo>
                  <a:pt x="29706" y="304"/>
                </a:lnTo>
                <a:lnTo>
                  <a:pt x="29801" y="779"/>
                </a:lnTo>
                <a:lnTo>
                  <a:pt x="29877" y="1272"/>
                </a:lnTo>
                <a:lnTo>
                  <a:pt x="29953" y="1747"/>
                </a:lnTo>
                <a:lnTo>
                  <a:pt x="30010" y="2240"/>
                </a:lnTo>
                <a:lnTo>
                  <a:pt x="30048" y="2734"/>
                </a:lnTo>
                <a:lnTo>
                  <a:pt x="30067" y="3227"/>
                </a:lnTo>
                <a:lnTo>
                  <a:pt x="30067" y="3721"/>
                </a:lnTo>
                <a:lnTo>
                  <a:pt x="30067" y="4214"/>
                </a:lnTo>
                <a:lnTo>
                  <a:pt x="30048" y="4689"/>
                </a:lnTo>
                <a:lnTo>
                  <a:pt x="30010" y="5182"/>
                </a:lnTo>
                <a:lnTo>
                  <a:pt x="29953" y="5676"/>
                </a:lnTo>
                <a:lnTo>
                  <a:pt x="29896" y="6150"/>
                </a:lnTo>
                <a:lnTo>
                  <a:pt x="29820" y="6644"/>
                </a:lnTo>
                <a:lnTo>
                  <a:pt x="29725" y="7118"/>
                </a:lnTo>
                <a:lnTo>
                  <a:pt x="29611" y="7612"/>
                </a:lnTo>
                <a:lnTo>
                  <a:pt x="29497" y="8087"/>
                </a:lnTo>
                <a:lnTo>
                  <a:pt x="29364" y="8542"/>
                </a:lnTo>
                <a:lnTo>
                  <a:pt x="29212" y="9017"/>
                </a:lnTo>
                <a:lnTo>
                  <a:pt x="29042" y="9472"/>
                </a:lnTo>
                <a:lnTo>
                  <a:pt x="28871" y="9928"/>
                </a:lnTo>
                <a:lnTo>
                  <a:pt x="28681" y="10383"/>
                </a:lnTo>
                <a:lnTo>
                  <a:pt x="28491" y="10839"/>
                </a:lnTo>
                <a:lnTo>
                  <a:pt x="28263" y="11275"/>
                </a:lnTo>
                <a:lnTo>
                  <a:pt x="28036" y="11712"/>
                </a:lnTo>
                <a:lnTo>
                  <a:pt x="27789" y="12129"/>
                </a:lnTo>
                <a:lnTo>
                  <a:pt x="27542" y="12566"/>
                </a:lnTo>
                <a:lnTo>
                  <a:pt x="27276" y="12965"/>
                </a:lnTo>
                <a:lnTo>
                  <a:pt x="26992" y="13382"/>
                </a:lnTo>
                <a:lnTo>
                  <a:pt x="26707" y="13762"/>
                </a:lnTo>
                <a:lnTo>
                  <a:pt x="26403" y="14160"/>
                </a:lnTo>
                <a:lnTo>
                  <a:pt x="26081" y="14540"/>
                </a:lnTo>
                <a:lnTo>
                  <a:pt x="25758" y="14901"/>
                </a:lnTo>
                <a:lnTo>
                  <a:pt x="25378" y="15280"/>
                </a:lnTo>
                <a:lnTo>
                  <a:pt x="24999" y="15622"/>
                </a:lnTo>
                <a:lnTo>
                  <a:pt x="24619" y="15926"/>
                </a:lnTo>
                <a:lnTo>
                  <a:pt x="24258" y="16153"/>
                </a:lnTo>
                <a:lnTo>
                  <a:pt x="24277" y="15888"/>
                </a:lnTo>
                <a:lnTo>
                  <a:pt x="24277" y="15622"/>
                </a:lnTo>
                <a:lnTo>
                  <a:pt x="24239" y="15337"/>
                </a:lnTo>
                <a:lnTo>
                  <a:pt x="24182" y="15072"/>
                </a:lnTo>
                <a:lnTo>
                  <a:pt x="24088" y="14787"/>
                </a:lnTo>
                <a:lnTo>
                  <a:pt x="23955" y="14521"/>
                </a:lnTo>
                <a:lnTo>
                  <a:pt x="23784" y="14293"/>
                </a:lnTo>
                <a:lnTo>
                  <a:pt x="23575" y="14066"/>
                </a:lnTo>
                <a:lnTo>
                  <a:pt x="23328" y="13857"/>
                </a:lnTo>
                <a:lnTo>
                  <a:pt x="23082" y="13705"/>
                </a:lnTo>
                <a:lnTo>
                  <a:pt x="22797" y="13553"/>
                </a:lnTo>
                <a:lnTo>
                  <a:pt x="22493" y="13458"/>
                </a:lnTo>
                <a:lnTo>
                  <a:pt x="22265" y="13420"/>
                </a:lnTo>
                <a:lnTo>
                  <a:pt x="22038" y="13401"/>
                </a:lnTo>
                <a:lnTo>
                  <a:pt x="21829" y="13420"/>
                </a:lnTo>
                <a:lnTo>
                  <a:pt x="21620" y="13458"/>
                </a:lnTo>
                <a:lnTo>
                  <a:pt x="21411" y="13515"/>
                </a:lnTo>
                <a:lnTo>
                  <a:pt x="21221" y="13610"/>
                </a:lnTo>
                <a:lnTo>
                  <a:pt x="21051" y="13724"/>
                </a:lnTo>
                <a:lnTo>
                  <a:pt x="20899" y="13876"/>
                </a:lnTo>
                <a:lnTo>
                  <a:pt x="20766" y="14047"/>
                </a:lnTo>
                <a:lnTo>
                  <a:pt x="20652" y="14236"/>
                </a:lnTo>
                <a:lnTo>
                  <a:pt x="20557" y="14426"/>
                </a:lnTo>
                <a:lnTo>
                  <a:pt x="20519" y="14635"/>
                </a:lnTo>
                <a:lnTo>
                  <a:pt x="20500" y="14863"/>
                </a:lnTo>
                <a:lnTo>
                  <a:pt x="20500" y="15090"/>
                </a:lnTo>
                <a:lnTo>
                  <a:pt x="20557" y="15318"/>
                </a:lnTo>
                <a:lnTo>
                  <a:pt x="20633" y="15565"/>
                </a:lnTo>
                <a:lnTo>
                  <a:pt x="20690" y="15717"/>
                </a:lnTo>
                <a:lnTo>
                  <a:pt x="20766" y="15869"/>
                </a:lnTo>
                <a:lnTo>
                  <a:pt x="20937" y="16134"/>
                </a:lnTo>
                <a:lnTo>
                  <a:pt x="21145" y="16381"/>
                </a:lnTo>
                <a:lnTo>
                  <a:pt x="21392" y="16609"/>
                </a:lnTo>
                <a:lnTo>
                  <a:pt x="21658" y="16780"/>
                </a:lnTo>
                <a:lnTo>
                  <a:pt x="21943" y="16932"/>
                </a:lnTo>
                <a:lnTo>
                  <a:pt x="22095" y="16989"/>
                </a:lnTo>
                <a:lnTo>
                  <a:pt x="22227" y="17027"/>
                </a:lnTo>
                <a:lnTo>
                  <a:pt x="22379" y="17065"/>
                </a:lnTo>
                <a:lnTo>
                  <a:pt x="22531" y="17083"/>
                </a:lnTo>
                <a:lnTo>
                  <a:pt x="23063" y="17083"/>
                </a:lnTo>
                <a:lnTo>
                  <a:pt x="23309" y="17046"/>
                </a:lnTo>
                <a:lnTo>
                  <a:pt x="23575" y="16989"/>
                </a:lnTo>
                <a:lnTo>
                  <a:pt x="23575" y="16989"/>
                </a:lnTo>
                <a:lnTo>
                  <a:pt x="23423" y="17330"/>
                </a:lnTo>
                <a:lnTo>
                  <a:pt x="23252" y="17710"/>
                </a:lnTo>
                <a:lnTo>
                  <a:pt x="23025" y="18089"/>
                </a:lnTo>
                <a:lnTo>
                  <a:pt x="22778" y="18488"/>
                </a:lnTo>
                <a:lnTo>
                  <a:pt x="22303" y="19171"/>
                </a:lnTo>
                <a:lnTo>
                  <a:pt x="21791" y="19836"/>
                </a:lnTo>
                <a:lnTo>
                  <a:pt x="21240" y="20462"/>
                </a:lnTo>
                <a:lnTo>
                  <a:pt x="20671" y="21070"/>
                </a:lnTo>
                <a:lnTo>
                  <a:pt x="20083" y="21658"/>
                </a:lnTo>
                <a:lnTo>
                  <a:pt x="19456" y="22208"/>
                </a:lnTo>
                <a:lnTo>
                  <a:pt x="18811" y="22721"/>
                </a:lnTo>
                <a:lnTo>
                  <a:pt x="18147" y="23214"/>
                </a:lnTo>
                <a:lnTo>
                  <a:pt x="17596" y="23575"/>
                </a:lnTo>
                <a:lnTo>
                  <a:pt x="17065" y="23898"/>
                </a:lnTo>
                <a:lnTo>
                  <a:pt x="16552" y="24163"/>
                </a:lnTo>
                <a:lnTo>
                  <a:pt x="16040" y="24391"/>
                </a:lnTo>
                <a:lnTo>
                  <a:pt x="15546" y="24562"/>
                </a:lnTo>
                <a:lnTo>
                  <a:pt x="15053" y="24714"/>
                </a:lnTo>
                <a:lnTo>
                  <a:pt x="14578" y="24809"/>
                </a:lnTo>
                <a:lnTo>
                  <a:pt x="14104" y="24866"/>
                </a:lnTo>
                <a:lnTo>
                  <a:pt x="14104" y="24866"/>
                </a:lnTo>
                <a:lnTo>
                  <a:pt x="14369" y="24467"/>
                </a:lnTo>
                <a:lnTo>
                  <a:pt x="14616" y="24050"/>
                </a:lnTo>
                <a:lnTo>
                  <a:pt x="14806" y="23632"/>
                </a:lnTo>
                <a:lnTo>
                  <a:pt x="14882" y="23404"/>
                </a:lnTo>
                <a:lnTo>
                  <a:pt x="14939" y="23195"/>
                </a:lnTo>
                <a:lnTo>
                  <a:pt x="14996" y="22987"/>
                </a:lnTo>
                <a:lnTo>
                  <a:pt x="15034" y="22759"/>
                </a:lnTo>
                <a:lnTo>
                  <a:pt x="15072" y="22550"/>
                </a:lnTo>
                <a:lnTo>
                  <a:pt x="15091" y="22322"/>
                </a:lnTo>
                <a:lnTo>
                  <a:pt x="15091" y="22113"/>
                </a:lnTo>
                <a:lnTo>
                  <a:pt x="15091" y="21886"/>
                </a:lnTo>
                <a:lnTo>
                  <a:pt x="15072" y="21677"/>
                </a:lnTo>
                <a:lnTo>
                  <a:pt x="15034" y="21468"/>
                </a:lnTo>
                <a:lnTo>
                  <a:pt x="14958" y="21145"/>
                </a:lnTo>
                <a:lnTo>
                  <a:pt x="14844" y="20842"/>
                </a:lnTo>
                <a:lnTo>
                  <a:pt x="14711" y="20557"/>
                </a:lnTo>
                <a:lnTo>
                  <a:pt x="14521" y="20272"/>
                </a:lnTo>
                <a:lnTo>
                  <a:pt x="14331" y="20007"/>
                </a:lnTo>
                <a:lnTo>
                  <a:pt x="14104" y="19779"/>
                </a:lnTo>
                <a:lnTo>
                  <a:pt x="13857" y="19551"/>
                </a:lnTo>
                <a:lnTo>
                  <a:pt x="13572" y="19361"/>
                </a:lnTo>
                <a:lnTo>
                  <a:pt x="13325" y="19209"/>
                </a:lnTo>
                <a:lnTo>
                  <a:pt x="13079" y="19095"/>
                </a:lnTo>
                <a:lnTo>
                  <a:pt x="12813" y="19020"/>
                </a:lnTo>
                <a:lnTo>
                  <a:pt x="12547" y="18944"/>
                </a:lnTo>
                <a:lnTo>
                  <a:pt x="12300" y="18925"/>
                </a:lnTo>
                <a:lnTo>
                  <a:pt x="12035" y="18906"/>
                </a:lnTo>
                <a:lnTo>
                  <a:pt x="11769" y="18944"/>
                </a:lnTo>
                <a:lnTo>
                  <a:pt x="11522" y="18982"/>
                </a:lnTo>
                <a:lnTo>
                  <a:pt x="11256" y="19076"/>
                </a:lnTo>
                <a:lnTo>
                  <a:pt x="11010" y="19190"/>
                </a:lnTo>
                <a:lnTo>
                  <a:pt x="10763" y="19342"/>
                </a:lnTo>
                <a:lnTo>
                  <a:pt x="10554" y="19513"/>
                </a:lnTo>
                <a:lnTo>
                  <a:pt x="10345" y="19703"/>
                </a:lnTo>
                <a:lnTo>
                  <a:pt x="10175" y="19931"/>
                </a:lnTo>
                <a:lnTo>
                  <a:pt x="10004" y="20177"/>
                </a:lnTo>
                <a:lnTo>
                  <a:pt x="9852" y="20462"/>
                </a:lnTo>
                <a:lnTo>
                  <a:pt x="9738" y="20785"/>
                </a:lnTo>
                <a:lnTo>
                  <a:pt x="9643" y="21126"/>
                </a:lnTo>
                <a:lnTo>
                  <a:pt x="9586" y="21468"/>
                </a:lnTo>
                <a:lnTo>
                  <a:pt x="9567" y="21829"/>
                </a:lnTo>
                <a:lnTo>
                  <a:pt x="9567" y="22170"/>
                </a:lnTo>
                <a:lnTo>
                  <a:pt x="9624" y="22512"/>
                </a:lnTo>
                <a:lnTo>
                  <a:pt x="9719" y="22835"/>
                </a:lnTo>
                <a:lnTo>
                  <a:pt x="9852" y="23138"/>
                </a:lnTo>
                <a:lnTo>
                  <a:pt x="9947" y="23347"/>
                </a:lnTo>
                <a:lnTo>
                  <a:pt x="10080" y="23556"/>
                </a:lnTo>
                <a:lnTo>
                  <a:pt x="10212" y="23746"/>
                </a:lnTo>
                <a:lnTo>
                  <a:pt x="10383" y="23936"/>
                </a:lnTo>
                <a:lnTo>
                  <a:pt x="10535" y="24106"/>
                </a:lnTo>
                <a:lnTo>
                  <a:pt x="10725" y="24277"/>
                </a:lnTo>
                <a:lnTo>
                  <a:pt x="10915" y="24429"/>
                </a:lnTo>
                <a:lnTo>
                  <a:pt x="11105" y="24562"/>
                </a:lnTo>
                <a:lnTo>
                  <a:pt x="11313" y="24695"/>
                </a:lnTo>
                <a:lnTo>
                  <a:pt x="11541" y="24828"/>
                </a:lnTo>
                <a:lnTo>
                  <a:pt x="11769" y="24942"/>
                </a:lnTo>
                <a:lnTo>
                  <a:pt x="11997" y="25037"/>
                </a:lnTo>
                <a:lnTo>
                  <a:pt x="12243" y="25112"/>
                </a:lnTo>
                <a:lnTo>
                  <a:pt x="12490" y="25188"/>
                </a:lnTo>
                <a:lnTo>
                  <a:pt x="12756" y="25245"/>
                </a:lnTo>
                <a:lnTo>
                  <a:pt x="13022" y="25302"/>
                </a:lnTo>
                <a:lnTo>
                  <a:pt x="12604" y="25625"/>
                </a:lnTo>
                <a:lnTo>
                  <a:pt x="12168" y="25929"/>
                </a:lnTo>
                <a:lnTo>
                  <a:pt x="11712" y="26194"/>
                </a:lnTo>
                <a:lnTo>
                  <a:pt x="11237" y="26441"/>
                </a:lnTo>
                <a:lnTo>
                  <a:pt x="10744" y="26669"/>
                </a:lnTo>
                <a:lnTo>
                  <a:pt x="10250" y="26859"/>
                </a:lnTo>
                <a:lnTo>
                  <a:pt x="9757" y="27049"/>
                </a:lnTo>
                <a:lnTo>
                  <a:pt x="9244" y="27219"/>
                </a:lnTo>
                <a:lnTo>
                  <a:pt x="8675" y="27390"/>
                </a:lnTo>
                <a:lnTo>
                  <a:pt x="8106" y="27580"/>
                </a:lnTo>
                <a:lnTo>
                  <a:pt x="7517" y="27732"/>
                </a:lnTo>
                <a:lnTo>
                  <a:pt x="6929" y="27865"/>
                </a:lnTo>
                <a:lnTo>
                  <a:pt x="6321" y="27960"/>
                </a:lnTo>
                <a:lnTo>
                  <a:pt x="5714" y="28036"/>
                </a:lnTo>
                <a:lnTo>
                  <a:pt x="5107" y="28073"/>
                </a:lnTo>
                <a:lnTo>
                  <a:pt x="4803" y="28073"/>
                </a:lnTo>
                <a:lnTo>
                  <a:pt x="4499" y="28055"/>
                </a:lnTo>
                <a:lnTo>
                  <a:pt x="4158" y="28017"/>
                </a:lnTo>
                <a:lnTo>
                  <a:pt x="3854" y="27979"/>
                </a:lnTo>
                <a:lnTo>
                  <a:pt x="3531" y="27922"/>
                </a:lnTo>
                <a:lnTo>
                  <a:pt x="3227" y="27846"/>
                </a:lnTo>
                <a:lnTo>
                  <a:pt x="2943" y="27751"/>
                </a:lnTo>
                <a:lnTo>
                  <a:pt x="2658" y="27656"/>
                </a:lnTo>
                <a:lnTo>
                  <a:pt x="2373" y="27542"/>
                </a:lnTo>
                <a:lnTo>
                  <a:pt x="2108" y="27409"/>
                </a:lnTo>
                <a:lnTo>
                  <a:pt x="1861" y="27257"/>
                </a:lnTo>
                <a:lnTo>
                  <a:pt x="1614" y="27105"/>
                </a:lnTo>
                <a:lnTo>
                  <a:pt x="1386" y="26935"/>
                </a:lnTo>
                <a:lnTo>
                  <a:pt x="1159" y="26764"/>
                </a:lnTo>
                <a:lnTo>
                  <a:pt x="969" y="26574"/>
                </a:lnTo>
                <a:lnTo>
                  <a:pt x="779" y="26384"/>
                </a:lnTo>
                <a:lnTo>
                  <a:pt x="608" y="26156"/>
                </a:lnTo>
                <a:lnTo>
                  <a:pt x="437" y="25948"/>
                </a:lnTo>
                <a:lnTo>
                  <a:pt x="380" y="25872"/>
                </a:lnTo>
                <a:lnTo>
                  <a:pt x="285" y="25834"/>
                </a:lnTo>
                <a:lnTo>
                  <a:pt x="191" y="25834"/>
                </a:lnTo>
                <a:lnTo>
                  <a:pt x="115" y="25872"/>
                </a:lnTo>
                <a:lnTo>
                  <a:pt x="39" y="25948"/>
                </a:lnTo>
                <a:lnTo>
                  <a:pt x="1" y="26024"/>
                </a:lnTo>
                <a:lnTo>
                  <a:pt x="1" y="26118"/>
                </a:lnTo>
                <a:lnTo>
                  <a:pt x="39" y="26213"/>
                </a:lnTo>
                <a:lnTo>
                  <a:pt x="191" y="26422"/>
                </a:lnTo>
                <a:lnTo>
                  <a:pt x="361" y="26631"/>
                </a:lnTo>
                <a:lnTo>
                  <a:pt x="532" y="26840"/>
                </a:lnTo>
                <a:lnTo>
                  <a:pt x="741" y="27030"/>
                </a:lnTo>
                <a:lnTo>
                  <a:pt x="931" y="27219"/>
                </a:lnTo>
                <a:lnTo>
                  <a:pt x="1159" y="27390"/>
                </a:lnTo>
                <a:lnTo>
                  <a:pt x="1386" y="27542"/>
                </a:lnTo>
                <a:lnTo>
                  <a:pt x="1633" y="27694"/>
                </a:lnTo>
                <a:lnTo>
                  <a:pt x="1880" y="27827"/>
                </a:lnTo>
                <a:lnTo>
                  <a:pt x="2146" y="27960"/>
                </a:lnTo>
                <a:lnTo>
                  <a:pt x="2411" y="28073"/>
                </a:lnTo>
                <a:lnTo>
                  <a:pt x="2677" y="28187"/>
                </a:lnTo>
                <a:lnTo>
                  <a:pt x="2962" y="28282"/>
                </a:lnTo>
                <a:lnTo>
                  <a:pt x="3265" y="28358"/>
                </a:lnTo>
                <a:lnTo>
                  <a:pt x="3569" y="28415"/>
                </a:lnTo>
                <a:lnTo>
                  <a:pt x="3873" y="28472"/>
                </a:lnTo>
                <a:lnTo>
                  <a:pt x="4158" y="28510"/>
                </a:lnTo>
                <a:lnTo>
                  <a:pt x="4461" y="28529"/>
                </a:lnTo>
                <a:lnTo>
                  <a:pt x="4784" y="28548"/>
                </a:lnTo>
                <a:lnTo>
                  <a:pt x="5429" y="28548"/>
                </a:lnTo>
                <a:lnTo>
                  <a:pt x="5752" y="28529"/>
                </a:lnTo>
                <a:lnTo>
                  <a:pt x="6397" y="28453"/>
                </a:lnTo>
                <a:lnTo>
                  <a:pt x="7024" y="28339"/>
                </a:lnTo>
                <a:lnTo>
                  <a:pt x="7650" y="28187"/>
                </a:lnTo>
                <a:lnTo>
                  <a:pt x="8257" y="28036"/>
                </a:lnTo>
                <a:lnTo>
                  <a:pt x="8846" y="27865"/>
                </a:lnTo>
                <a:lnTo>
                  <a:pt x="9396" y="27675"/>
                </a:lnTo>
                <a:lnTo>
                  <a:pt x="9928" y="27504"/>
                </a:lnTo>
                <a:lnTo>
                  <a:pt x="10459" y="27295"/>
                </a:lnTo>
                <a:lnTo>
                  <a:pt x="10972" y="27086"/>
                </a:lnTo>
                <a:lnTo>
                  <a:pt x="11503" y="26859"/>
                </a:lnTo>
                <a:lnTo>
                  <a:pt x="11997" y="26593"/>
                </a:lnTo>
                <a:lnTo>
                  <a:pt x="12490" y="26308"/>
                </a:lnTo>
                <a:lnTo>
                  <a:pt x="12946" y="25986"/>
                </a:lnTo>
                <a:lnTo>
                  <a:pt x="13173" y="25815"/>
                </a:lnTo>
                <a:lnTo>
                  <a:pt x="13401" y="25625"/>
                </a:lnTo>
                <a:lnTo>
                  <a:pt x="13667" y="25359"/>
                </a:lnTo>
                <a:lnTo>
                  <a:pt x="13990" y="25359"/>
                </a:lnTo>
                <a:lnTo>
                  <a:pt x="14236" y="25340"/>
                </a:lnTo>
                <a:lnTo>
                  <a:pt x="14502" y="25302"/>
                </a:lnTo>
                <a:lnTo>
                  <a:pt x="14768" y="25264"/>
                </a:lnTo>
                <a:lnTo>
                  <a:pt x="15034" y="25207"/>
                </a:lnTo>
                <a:lnTo>
                  <a:pt x="15565" y="25074"/>
                </a:lnTo>
                <a:lnTo>
                  <a:pt x="16116" y="24885"/>
                </a:lnTo>
                <a:lnTo>
                  <a:pt x="16666" y="24638"/>
                </a:lnTo>
                <a:lnTo>
                  <a:pt x="17235" y="24353"/>
                </a:lnTo>
                <a:lnTo>
                  <a:pt x="17824" y="24012"/>
                </a:lnTo>
                <a:lnTo>
                  <a:pt x="18412" y="23613"/>
                </a:lnTo>
                <a:lnTo>
                  <a:pt x="19096" y="23119"/>
                </a:lnTo>
                <a:lnTo>
                  <a:pt x="19779" y="22588"/>
                </a:lnTo>
                <a:lnTo>
                  <a:pt x="20405" y="22019"/>
                </a:lnTo>
                <a:lnTo>
                  <a:pt x="21032" y="21411"/>
                </a:lnTo>
                <a:lnTo>
                  <a:pt x="21620" y="20785"/>
                </a:lnTo>
                <a:lnTo>
                  <a:pt x="22170" y="20139"/>
                </a:lnTo>
                <a:lnTo>
                  <a:pt x="22702" y="19456"/>
                </a:lnTo>
                <a:lnTo>
                  <a:pt x="23176" y="18754"/>
                </a:lnTo>
                <a:lnTo>
                  <a:pt x="23461" y="18336"/>
                </a:lnTo>
                <a:lnTo>
                  <a:pt x="23727" y="17843"/>
                </a:lnTo>
                <a:lnTo>
                  <a:pt x="23841" y="17596"/>
                </a:lnTo>
                <a:lnTo>
                  <a:pt x="23974" y="17330"/>
                </a:lnTo>
                <a:lnTo>
                  <a:pt x="24069" y="17046"/>
                </a:lnTo>
                <a:lnTo>
                  <a:pt x="24144" y="16761"/>
                </a:lnTo>
                <a:lnTo>
                  <a:pt x="24391" y="16647"/>
                </a:lnTo>
                <a:lnTo>
                  <a:pt x="24638" y="16495"/>
                </a:lnTo>
                <a:lnTo>
                  <a:pt x="24885" y="16343"/>
                </a:lnTo>
                <a:lnTo>
                  <a:pt x="25113" y="16153"/>
                </a:lnTo>
                <a:lnTo>
                  <a:pt x="25359" y="15964"/>
                </a:lnTo>
                <a:lnTo>
                  <a:pt x="25606" y="15736"/>
                </a:lnTo>
                <a:lnTo>
                  <a:pt x="25853" y="15489"/>
                </a:lnTo>
                <a:lnTo>
                  <a:pt x="26118" y="15223"/>
                </a:lnTo>
                <a:lnTo>
                  <a:pt x="26441" y="14844"/>
                </a:lnTo>
                <a:lnTo>
                  <a:pt x="26783" y="14464"/>
                </a:lnTo>
                <a:lnTo>
                  <a:pt x="27087" y="14066"/>
                </a:lnTo>
                <a:lnTo>
                  <a:pt x="27390" y="13667"/>
                </a:lnTo>
                <a:lnTo>
                  <a:pt x="27675" y="13249"/>
                </a:lnTo>
                <a:lnTo>
                  <a:pt x="27960" y="12813"/>
                </a:lnTo>
                <a:lnTo>
                  <a:pt x="28225" y="12395"/>
                </a:lnTo>
                <a:lnTo>
                  <a:pt x="28472" y="11940"/>
                </a:lnTo>
                <a:lnTo>
                  <a:pt x="28700" y="11503"/>
                </a:lnTo>
                <a:lnTo>
                  <a:pt x="28928" y="11048"/>
                </a:lnTo>
                <a:lnTo>
                  <a:pt x="29136" y="10592"/>
                </a:lnTo>
                <a:lnTo>
                  <a:pt x="29326" y="10117"/>
                </a:lnTo>
                <a:lnTo>
                  <a:pt x="29497" y="9643"/>
                </a:lnTo>
                <a:lnTo>
                  <a:pt x="29668" y="9168"/>
                </a:lnTo>
                <a:lnTo>
                  <a:pt x="29820" y="8694"/>
                </a:lnTo>
                <a:lnTo>
                  <a:pt x="29972" y="8200"/>
                </a:lnTo>
                <a:lnTo>
                  <a:pt x="30086" y="7707"/>
                </a:lnTo>
                <a:lnTo>
                  <a:pt x="30199" y="7213"/>
                </a:lnTo>
                <a:lnTo>
                  <a:pt x="30294" y="6720"/>
                </a:lnTo>
                <a:lnTo>
                  <a:pt x="30370" y="6226"/>
                </a:lnTo>
                <a:lnTo>
                  <a:pt x="30446" y="5733"/>
                </a:lnTo>
                <a:lnTo>
                  <a:pt x="30503" y="5220"/>
                </a:lnTo>
                <a:lnTo>
                  <a:pt x="30541" y="4727"/>
                </a:lnTo>
                <a:lnTo>
                  <a:pt x="30560" y="4214"/>
                </a:lnTo>
                <a:lnTo>
                  <a:pt x="30560" y="3721"/>
                </a:lnTo>
                <a:lnTo>
                  <a:pt x="30560" y="3208"/>
                </a:lnTo>
                <a:lnTo>
                  <a:pt x="30522" y="2696"/>
                </a:lnTo>
                <a:lnTo>
                  <a:pt x="30484" y="2202"/>
                </a:lnTo>
                <a:lnTo>
                  <a:pt x="30427" y="1690"/>
                </a:lnTo>
                <a:lnTo>
                  <a:pt x="30370" y="1196"/>
                </a:lnTo>
                <a:lnTo>
                  <a:pt x="30275" y="684"/>
                </a:lnTo>
                <a:lnTo>
                  <a:pt x="30180" y="190"/>
                </a:lnTo>
                <a:lnTo>
                  <a:pt x="30142" y="115"/>
                </a:lnTo>
                <a:lnTo>
                  <a:pt x="30067" y="39"/>
                </a:lnTo>
                <a:lnTo>
                  <a:pt x="2999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70" name="Google Shape;2470;p35"/>
          <p:cNvGrpSpPr/>
          <p:nvPr/>
        </p:nvGrpSpPr>
        <p:grpSpPr>
          <a:xfrm>
            <a:off x="8390260" y="193549"/>
            <a:ext cx="447211" cy="457258"/>
            <a:chOff x="3455275" y="-2627725"/>
            <a:chExt cx="1172552" cy="1198892"/>
          </a:xfrm>
        </p:grpSpPr>
        <p:sp>
          <p:nvSpPr>
            <p:cNvPr id="2471" name="Google Shape;2471;p35"/>
            <p:cNvSpPr/>
            <p:nvPr/>
          </p:nvSpPr>
          <p:spPr>
            <a:xfrm>
              <a:off x="3455275" y="-2627725"/>
              <a:ext cx="1141821" cy="1121411"/>
            </a:xfrm>
            <a:custGeom>
              <a:avLst/>
              <a:gdLst/>
              <a:ahLst/>
              <a:cxnLst/>
              <a:rect l="l" t="t" r="r" b="b"/>
              <a:pathLst>
                <a:path w="14825" h="14560" extrusionOk="0">
                  <a:moveTo>
                    <a:pt x="10402" y="1"/>
                  </a:moveTo>
                  <a:lnTo>
                    <a:pt x="10193" y="39"/>
                  </a:lnTo>
                  <a:lnTo>
                    <a:pt x="10098" y="77"/>
                  </a:lnTo>
                  <a:lnTo>
                    <a:pt x="10003" y="134"/>
                  </a:lnTo>
                  <a:lnTo>
                    <a:pt x="9909" y="191"/>
                  </a:lnTo>
                  <a:lnTo>
                    <a:pt x="9852" y="267"/>
                  </a:lnTo>
                  <a:lnTo>
                    <a:pt x="9719" y="437"/>
                  </a:lnTo>
                  <a:lnTo>
                    <a:pt x="9624" y="627"/>
                  </a:lnTo>
                  <a:lnTo>
                    <a:pt x="9548" y="817"/>
                  </a:lnTo>
                  <a:lnTo>
                    <a:pt x="6739" y="7840"/>
                  </a:lnTo>
                  <a:lnTo>
                    <a:pt x="6530" y="7612"/>
                  </a:lnTo>
                  <a:lnTo>
                    <a:pt x="6302" y="7403"/>
                  </a:lnTo>
                  <a:lnTo>
                    <a:pt x="6055" y="7214"/>
                  </a:lnTo>
                  <a:lnTo>
                    <a:pt x="5790" y="7062"/>
                  </a:lnTo>
                  <a:lnTo>
                    <a:pt x="5524" y="6910"/>
                  </a:lnTo>
                  <a:lnTo>
                    <a:pt x="5239" y="6796"/>
                  </a:lnTo>
                  <a:lnTo>
                    <a:pt x="4936" y="6701"/>
                  </a:lnTo>
                  <a:lnTo>
                    <a:pt x="4632" y="6625"/>
                  </a:lnTo>
                  <a:lnTo>
                    <a:pt x="4328" y="6568"/>
                  </a:lnTo>
                  <a:lnTo>
                    <a:pt x="4024" y="6549"/>
                  </a:lnTo>
                  <a:lnTo>
                    <a:pt x="3721" y="6530"/>
                  </a:lnTo>
                  <a:lnTo>
                    <a:pt x="3398" y="6568"/>
                  </a:lnTo>
                  <a:lnTo>
                    <a:pt x="3094" y="6606"/>
                  </a:lnTo>
                  <a:lnTo>
                    <a:pt x="2791" y="6682"/>
                  </a:lnTo>
                  <a:lnTo>
                    <a:pt x="2506" y="6777"/>
                  </a:lnTo>
                  <a:lnTo>
                    <a:pt x="2221" y="6891"/>
                  </a:lnTo>
                  <a:lnTo>
                    <a:pt x="1956" y="7043"/>
                  </a:lnTo>
                  <a:lnTo>
                    <a:pt x="1690" y="7214"/>
                  </a:lnTo>
                  <a:lnTo>
                    <a:pt x="1443" y="7403"/>
                  </a:lnTo>
                  <a:lnTo>
                    <a:pt x="1215" y="7612"/>
                  </a:lnTo>
                  <a:lnTo>
                    <a:pt x="1007" y="7821"/>
                  </a:lnTo>
                  <a:lnTo>
                    <a:pt x="817" y="8068"/>
                  </a:lnTo>
                  <a:lnTo>
                    <a:pt x="646" y="8333"/>
                  </a:lnTo>
                  <a:lnTo>
                    <a:pt x="475" y="8599"/>
                  </a:lnTo>
                  <a:lnTo>
                    <a:pt x="342" y="8865"/>
                  </a:lnTo>
                  <a:lnTo>
                    <a:pt x="228" y="9169"/>
                  </a:lnTo>
                  <a:lnTo>
                    <a:pt x="133" y="9453"/>
                  </a:lnTo>
                  <a:lnTo>
                    <a:pt x="76" y="9757"/>
                  </a:lnTo>
                  <a:lnTo>
                    <a:pt x="20" y="10061"/>
                  </a:lnTo>
                  <a:lnTo>
                    <a:pt x="1" y="10364"/>
                  </a:lnTo>
                  <a:lnTo>
                    <a:pt x="1" y="10687"/>
                  </a:lnTo>
                  <a:lnTo>
                    <a:pt x="38" y="10991"/>
                  </a:lnTo>
                  <a:lnTo>
                    <a:pt x="76" y="11294"/>
                  </a:lnTo>
                  <a:lnTo>
                    <a:pt x="171" y="11598"/>
                  </a:lnTo>
                  <a:lnTo>
                    <a:pt x="266" y="11883"/>
                  </a:lnTo>
                  <a:lnTo>
                    <a:pt x="380" y="12168"/>
                  </a:lnTo>
                  <a:lnTo>
                    <a:pt x="532" y="12433"/>
                  </a:lnTo>
                  <a:lnTo>
                    <a:pt x="703" y="12699"/>
                  </a:lnTo>
                  <a:lnTo>
                    <a:pt x="874" y="12946"/>
                  </a:lnTo>
                  <a:lnTo>
                    <a:pt x="1082" y="13193"/>
                  </a:lnTo>
                  <a:lnTo>
                    <a:pt x="1291" y="13401"/>
                  </a:lnTo>
                  <a:lnTo>
                    <a:pt x="1538" y="13610"/>
                  </a:lnTo>
                  <a:lnTo>
                    <a:pt x="1785" y="13800"/>
                  </a:lnTo>
                  <a:lnTo>
                    <a:pt x="2031" y="13971"/>
                  </a:lnTo>
                  <a:lnTo>
                    <a:pt x="2297" y="14123"/>
                  </a:lnTo>
                  <a:lnTo>
                    <a:pt x="2582" y="14255"/>
                  </a:lnTo>
                  <a:lnTo>
                    <a:pt x="2867" y="14369"/>
                  </a:lnTo>
                  <a:lnTo>
                    <a:pt x="3170" y="14445"/>
                  </a:lnTo>
                  <a:lnTo>
                    <a:pt x="3531" y="14521"/>
                  </a:lnTo>
                  <a:lnTo>
                    <a:pt x="3892" y="14559"/>
                  </a:lnTo>
                  <a:lnTo>
                    <a:pt x="4252" y="14559"/>
                  </a:lnTo>
                  <a:lnTo>
                    <a:pt x="4613" y="14521"/>
                  </a:lnTo>
                  <a:lnTo>
                    <a:pt x="4974" y="14445"/>
                  </a:lnTo>
                  <a:lnTo>
                    <a:pt x="5315" y="14331"/>
                  </a:lnTo>
                  <a:lnTo>
                    <a:pt x="5638" y="14180"/>
                  </a:lnTo>
                  <a:lnTo>
                    <a:pt x="5790" y="14085"/>
                  </a:lnTo>
                  <a:lnTo>
                    <a:pt x="5942" y="13990"/>
                  </a:lnTo>
                  <a:lnTo>
                    <a:pt x="6188" y="13781"/>
                  </a:lnTo>
                  <a:lnTo>
                    <a:pt x="6416" y="13553"/>
                  </a:lnTo>
                  <a:lnTo>
                    <a:pt x="6625" y="13306"/>
                  </a:lnTo>
                  <a:lnTo>
                    <a:pt x="6815" y="13041"/>
                  </a:lnTo>
                  <a:lnTo>
                    <a:pt x="7005" y="12756"/>
                  </a:lnTo>
                  <a:lnTo>
                    <a:pt x="7156" y="12471"/>
                  </a:lnTo>
                  <a:lnTo>
                    <a:pt x="7460" y="11883"/>
                  </a:lnTo>
                  <a:lnTo>
                    <a:pt x="8010" y="10706"/>
                  </a:lnTo>
                  <a:lnTo>
                    <a:pt x="8542" y="9548"/>
                  </a:lnTo>
                  <a:lnTo>
                    <a:pt x="9054" y="8352"/>
                  </a:lnTo>
                  <a:lnTo>
                    <a:pt x="9548" y="7176"/>
                  </a:lnTo>
                  <a:lnTo>
                    <a:pt x="10003" y="5961"/>
                  </a:lnTo>
                  <a:lnTo>
                    <a:pt x="10459" y="4765"/>
                  </a:lnTo>
                  <a:lnTo>
                    <a:pt x="10896" y="3550"/>
                  </a:lnTo>
                  <a:lnTo>
                    <a:pt x="11294" y="2316"/>
                  </a:lnTo>
                  <a:lnTo>
                    <a:pt x="11731" y="2544"/>
                  </a:lnTo>
                  <a:lnTo>
                    <a:pt x="12167" y="2753"/>
                  </a:lnTo>
                  <a:lnTo>
                    <a:pt x="12395" y="2829"/>
                  </a:lnTo>
                  <a:lnTo>
                    <a:pt x="12623" y="2905"/>
                  </a:lnTo>
                  <a:lnTo>
                    <a:pt x="12851" y="2943"/>
                  </a:lnTo>
                  <a:lnTo>
                    <a:pt x="13097" y="2981"/>
                  </a:lnTo>
                  <a:lnTo>
                    <a:pt x="13344" y="2981"/>
                  </a:lnTo>
                  <a:lnTo>
                    <a:pt x="13572" y="2962"/>
                  </a:lnTo>
                  <a:lnTo>
                    <a:pt x="13819" y="2905"/>
                  </a:lnTo>
                  <a:lnTo>
                    <a:pt x="14046" y="2810"/>
                  </a:lnTo>
                  <a:lnTo>
                    <a:pt x="14255" y="2696"/>
                  </a:lnTo>
                  <a:lnTo>
                    <a:pt x="14445" y="2544"/>
                  </a:lnTo>
                  <a:lnTo>
                    <a:pt x="14597" y="2373"/>
                  </a:lnTo>
                  <a:lnTo>
                    <a:pt x="14654" y="2278"/>
                  </a:lnTo>
                  <a:lnTo>
                    <a:pt x="14711" y="2165"/>
                  </a:lnTo>
                  <a:lnTo>
                    <a:pt x="14768" y="2051"/>
                  </a:lnTo>
                  <a:lnTo>
                    <a:pt x="14806" y="1937"/>
                  </a:lnTo>
                  <a:lnTo>
                    <a:pt x="14825" y="1823"/>
                  </a:lnTo>
                  <a:lnTo>
                    <a:pt x="14825" y="1709"/>
                  </a:lnTo>
                  <a:lnTo>
                    <a:pt x="14806" y="1614"/>
                  </a:lnTo>
                  <a:lnTo>
                    <a:pt x="14787" y="1519"/>
                  </a:lnTo>
                  <a:lnTo>
                    <a:pt x="14768" y="1424"/>
                  </a:lnTo>
                  <a:lnTo>
                    <a:pt x="14711" y="1329"/>
                  </a:lnTo>
                  <a:lnTo>
                    <a:pt x="14597" y="1159"/>
                  </a:lnTo>
                  <a:lnTo>
                    <a:pt x="14445" y="1007"/>
                  </a:lnTo>
                  <a:lnTo>
                    <a:pt x="14236" y="874"/>
                  </a:lnTo>
                  <a:lnTo>
                    <a:pt x="14027" y="741"/>
                  </a:lnTo>
                  <a:lnTo>
                    <a:pt x="13838" y="646"/>
                  </a:lnTo>
                  <a:lnTo>
                    <a:pt x="13629" y="570"/>
                  </a:lnTo>
                  <a:lnTo>
                    <a:pt x="13192" y="418"/>
                  </a:lnTo>
                  <a:lnTo>
                    <a:pt x="12718" y="304"/>
                  </a:lnTo>
                  <a:lnTo>
                    <a:pt x="12262" y="210"/>
                  </a:lnTo>
                  <a:lnTo>
                    <a:pt x="11826" y="134"/>
                  </a:lnTo>
                  <a:lnTo>
                    <a:pt x="11427" y="77"/>
                  </a:lnTo>
                  <a:lnTo>
                    <a:pt x="10820" y="20"/>
                  </a:lnTo>
                  <a:lnTo>
                    <a:pt x="10611"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5"/>
            <p:cNvSpPr/>
            <p:nvPr/>
          </p:nvSpPr>
          <p:spPr>
            <a:xfrm>
              <a:off x="3486006" y="-2566341"/>
              <a:ext cx="1141821" cy="1137508"/>
            </a:xfrm>
            <a:custGeom>
              <a:avLst/>
              <a:gdLst/>
              <a:ahLst/>
              <a:cxnLst/>
              <a:rect l="l" t="t" r="r" b="b"/>
              <a:pathLst>
                <a:path w="14825" h="14769" extrusionOk="0">
                  <a:moveTo>
                    <a:pt x="12736" y="1"/>
                  </a:moveTo>
                  <a:lnTo>
                    <a:pt x="12262" y="58"/>
                  </a:lnTo>
                  <a:lnTo>
                    <a:pt x="11825" y="115"/>
                  </a:lnTo>
                  <a:lnTo>
                    <a:pt x="11427" y="172"/>
                  </a:lnTo>
                  <a:lnTo>
                    <a:pt x="11066" y="229"/>
                  </a:lnTo>
                  <a:lnTo>
                    <a:pt x="10800" y="229"/>
                  </a:lnTo>
                  <a:lnTo>
                    <a:pt x="10591" y="210"/>
                  </a:lnTo>
                  <a:lnTo>
                    <a:pt x="10383" y="210"/>
                  </a:lnTo>
                  <a:lnTo>
                    <a:pt x="10174" y="248"/>
                  </a:lnTo>
                  <a:lnTo>
                    <a:pt x="10079" y="286"/>
                  </a:lnTo>
                  <a:lnTo>
                    <a:pt x="9984" y="343"/>
                  </a:lnTo>
                  <a:lnTo>
                    <a:pt x="9908" y="400"/>
                  </a:lnTo>
                  <a:lnTo>
                    <a:pt x="9832" y="475"/>
                  </a:lnTo>
                  <a:lnTo>
                    <a:pt x="9718" y="646"/>
                  </a:lnTo>
                  <a:lnTo>
                    <a:pt x="9604" y="836"/>
                  </a:lnTo>
                  <a:lnTo>
                    <a:pt x="9529" y="1026"/>
                  </a:lnTo>
                  <a:lnTo>
                    <a:pt x="6719" y="8049"/>
                  </a:lnTo>
                  <a:lnTo>
                    <a:pt x="6511" y="7821"/>
                  </a:lnTo>
                  <a:lnTo>
                    <a:pt x="6283" y="7612"/>
                  </a:lnTo>
                  <a:lnTo>
                    <a:pt x="6036" y="7442"/>
                  </a:lnTo>
                  <a:lnTo>
                    <a:pt x="5770" y="7271"/>
                  </a:lnTo>
                  <a:lnTo>
                    <a:pt x="5505" y="7119"/>
                  </a:lnTo>
                  <a:lnTo>
                    <a:pt x="5220" y="7005"/>
                  </a:lnTo>
                  <a:lnTo>
                    <a:pt x="4935" y="6910"/>
                  </a:lnTo>
                  <a:lnTo>
                    <a:pt x="4631" y="6834"/>
                  </a:lnTo>
                  <a:lnTo>
                    <a:pt x="4328" y="6777"/>
                  </a:lnTo>
                  <a:lnTo>
                    <a:pt x="4005" y="6758"/>
                  </a:lnTo>
                  <a:lnTo>
                    <a:pt x="3701" y="6758"/>
                  </a:lnTo>
                  <a:lnTo>
                    <a:pt x="3398" y="6777"/>
                  </a:lnTo>
                  <a:lnTo>
                    <a:pt x="3094" y="6815"/>
                  </a:lnTo>
                  <a:lnTo>
                    <a:pt x="2790" y="6891"/>
                  </a:lnTo>
                  <a:lnTo>
                    <a:pt x="2487" y="6986"/>
                  </a:lnTo>
                  <a:lnTo>
                    <a:pt x="2202" y="7100"/>
                  </a:lnTo>
                  <a:lnTo>
                    <a:pt x="1936" y="7252"/>
                  </a:lnTo>
                  <a:lnTo>
                    <a:pt x="1670" y="7423"/>
                  </a:lnTo>
                  <a:lnTo>
                    <a:pt x="1443" y="7612"/>
                  </a:lnTo>
                  <a:lnTo>
                    <a:pt x="1215" y="7821"/>
                  </a:lnTo>
                  <a:lnTo>
                    <a:pt x="1006" y="8049"/>
                  </a:lnTo>
                  <a:lnTo>
                    <a:pt x="797" y="8277"/>
                  </a:lnTo>
                  <a:lnTo>
                    <a:pt x="627" y="8542"/>
                  </a:lnTo>
                  <a:lnTo>
                    <a:pt x="475" y="8808"/>
                  </a:lnTo>
                  <a:lnTo>
                    <a:pt x="342" y="9093"/>
                  </a:lnTo>
                  <a:lnTo>
                    <a:pt x="228" y="9378"/>
                  </a:lnTo>
                  <a:lnTo>
                    <a:pt x="133" y="9662"/>
                  </a:lnTo>
                  <a:lnTo>
                    <a:pt x="57" y="9966"/>
                  </a:lnTo>
                  <a:lnTo>
                    <a:pt x="19" y="10270"/>
                  </a:lnTo>
                  <a:lnTo>
                    <a:pt x="0" y="10592"/>
                  </a:lnTo>
                  <a:lnTo>
                    <a:pt x="0" y="10896"/>
                  </a:lnTo>
                  <a:lnTo>
                    <a:pt x="19" y="11200"/>
                  </a:lnTo>
                  <a:lnTo>
                    <a:pt x="76" y="11503"/>
                  </a:lnTo>
                  <a:lnTo>
                    <a:pt x="152" y="11807"/>
                  </a:lnTo>
                  <a:lnTo>
                    <a:pt x="247" y="12092"/>
                  </a:lnTo>
                  <a:lnTo>
                    <a:pt x="380" y="12377"/>
                  </a:lnTo>
                  <a:lnTo>
                    <a:pt x="532" y="12642"/>
                  </a:lnTo>
                  <a:lnTo>
                    <a:pt x="683" y="12908"/>
                  </a:lnTo>
                  <a:lnTo>
                    <a:pt x="873" y="13155"/>
                  </a:lnTo>
                  <a:lnTo>
                    <a:pt x="1063" y="13402"/>
                  </a:lnTo>
                  <a:lnTo>
                    <a:pt x="1291" y="13629"/>
                  </a:lnTo>
                  <a:lnTo>
                    <a:pt x="1519" y="13819"/>
                  </a:lnTo>
                  <a:lnTo>
                    <a:pt x="1765" y="14009"/>
                  </a:lnTo>
                  <a:lnTo>
                    <a:pt x="2031" y="14180"/>
                  </a:lnTo>
                  <a:lnTo>
                    <a:pt x="2297" y="14332"/>
                  </a:lnTo>
                  <a:lnTo>
                    <a:pt x="2582" y="14464"/>
                  </a:lnTo>
                  <a:lnTo>
                    <a:pt x="2866" y="14578"/>
                  </a:lnTo>
                  <a:lnTo>
                    <a:pt x="3170" y="14654"/>
                  </a:lnTo>
                  <a:lnTo>
                    <a:pt x="3512" y="14730"/>
                  </a:lnTo>
                  <a:lnTo>
                    <a:pt x="3872" y="14768"/>
                  </a:lnTo>
                  <a:lnTo>
                    <a:pt x="4252" y="14768"/>
                  </a:lnTo>
                  <a:lnTo>
                    <a:pt x="4613" y="14730"/>
                  </a:lnTo>
                  <a:lnTo>
                    <a:pt x="4954" y="14654"/>
                  </a:lnTo>
                  <a:lnTo>
                    <a:pt x="5296" y="14540"/>
                  </a:lnTo>
                  <a:lnTo>
                    <a:pt x="5637" y="14389"/>
                  </a:lnTo>
                  <a:lnTo>
                    <a:pt x="5789" y="14313"/>
                  </a:lnTo>
                  <a:lnTo>
                    <a:pt x="5941" y="14199"/>
                  </a:lnTo>
                  <a:lnTo>
                    <a:pt x="6188" y="13990"/>
                  </a:lnTo>
                  <a:lnTo>
                    <a:pt x="6416" y="13762"/>
                  </a:lnTo>
                  <a:lnTo>
                    <a:pt x="6624" y="13515"/>
                  </a:lnTo>
                  <a:lnTo>
                    <a:pt x="6814" y="13250"/>
                  </a:lnTo>
                  <a:lnTo>
                    <a:pt x="6985" y="12965"/>
                  </a:lnTo>
                  <a:lnTo>
                    <a:pt x="7156" y="12680"/>
                  </a:lnTo>
                  <a:lnTo>
                    <a:pt x="7441" y="12092"/>
                  </a:lnTo>
                  <a:lnTo>
                    <a:pt x="7991" y="10934"/>
                  </a:lnTo>
                  <a:lnTo>
                    <a:pt x="8523" y="9757"/>
                  </a:lnTo>
                  <a:lnTo>
                    <a:pt x="9035" y="8580"/>
                  </a:lnTo>
                  <a:lnTo>
                    <a:pt x="9529" y="7385"/>
                  </a:lnTo>
                  <a:lnTo>
                    <a:pt x="10003" y="6189"/>
                  </a:lnTo>
                  <a:lnTo>
                    <a:pt x="10459" y="4974"/>
                  </a:lnTo>
                  <a:lnTo>
                    <a:pt x="10876" y="3759"/>
                  </a:lnTo>
                  <a:lnTo>
                    <a:pt x="11294" y="2544"/>
                  </a:lnTo>
                  <a:lnTo>
                    <a:pt x="11711" y="2753"/>
                  </a:lnTo>
                  <a:lnTo>
                    <a:pt x="12167" y="2962"/>
                  </a:lnTo>
                  <a:lnTo>
                    <a:pt x="12376" y="3038"/>
                  </a:lnTo>
                  <a:lnTo>
                    <a:pt x="12622" y="3114"/>
                  </a:lnTo>
                  <a:lnTo>
                    <a:pt x="12850" y="3152"/>
                  </a:lnTo>
                  <a:lnTo>
                    <a:pt x="13078" y="3190"/>
                  </a:lnTo>
                  <a:lnTo>
                    <a:pt x="13325" y="3190"/>
                  </a:lnTo>
                  <a:lnTo>
                    <a:pt x="13572" y="3171"/>
                  </a:lnTo>
                  <a:lnTo>
                    <a:pt x="13799" y="3114"/>
                  </a:lnTo>
                  <a:lnTo>
                    <a:pt x="14027" y="3019"/>
                  </a:lnTo>
                  <a:lnTo>
                    <a:pt x="14236" y="2905"/>
                  </a:lnTo>
                  <a:lnTo>
                    <a:pt x="14426" y="2772"/>
                  </a:lnTo>
                  <a:lnTo>
                    <a:pt x="14577" y="2582"/>
                  </a:lnTo>
                  <a:lnTo>
                    <a:pt x="14653" y="2487"/>
                  </a:lnTo>
                  <a:lnTo>
                    <a:pt x="14710" y="2393"/>
                  </a:lnTo>
                  <a:lnTo>
                    <a:pt x="14748" y="2260"/>
                  </a:lnTo>
                  <a:lnTo>
                    <a:pt x="14786" y="2108"/>
                  </a:lnTo>
                  <a:lnTo>
                    <a:pt x="14805" y="1975"/>
                  </a:lnTo>
                  <a:lnTo>
                    <a:pt x="14824" y="1823"/>
                  </a:lnTo>
                  <a:lnTo>
                    <a:pt x="14805" y="1652"/>
                  </a:lnTo>
                  <a:lnTo>
                    <a:pt x="14786" y="1500"/>
                  </a:lnTo>
                  <a:lnTo>
                    <a:pt x="14767" y="1330"/>
                  </a:lnTo>
                  <a:lnTo>
                    <a:pt x="14710" y="1178"/>
                  </a:lnTo>
                  <a:lnTo>
                    <a:pt x="14672" y="1026"/>
                  </a:lnTo>
                  <a:lnTo>
                    <a:pt x="14596" y="874"/>
                  </a:lnTo>
                  <a:lnTo>
                    <a:pt x="14540" y="722"/>
                  </a:lnTo>
                  <a:lnTo>
                    <a:pt x="14445" y="589"/>
                  </a:lnTo>
                  <a:lnTo>
                    <a:pt x="14350" y="475"/>
                  </a:lnTo>
                  <a:lnTo>
                    <a:pt x="14255" y="362"/>
                  </a:lnTo>
                  <a:lnTo>
                    <a:pt x="14160" y="286"/>
                  </a:lnTo>
                  <a:lnTo>
                    <a:pt x="14046" y="210"/>
                  </a:lnTo>
                  <a:lnTo>
                    <a:pt x="13856" y="134"/>
                  </a:lnTo>
                  <a:lnTo>
                    <a:pt x="13647" y="77"/>
                  </a:lnTo>
                  <a:lnTo>
                    <a:pt x="13420" y="39"/>
                  </a:lnTo>
                  <a:lnTo>
                    <a:pt x="13192"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5"/>
            <p:cNvSpPr/>
            <p:nvPr/>
          </p:nvSpPr>
          <p:spPr>
            <a:xfrm>
              <a:off x="3486006" y="-2566341"/>
              <a:ext cx="1141821" cy="1137508"/>
            </a:xfrm>
            <a:custGeom>
              <a:avLst/>
              <a:gdLst/>
              <a:ahLst/>
              <a:cxnLst/>
              <a:rect l="l" t="t" r="r" b="b"/>
              <a:pathLst>
                <a:path w="14825" h="14769" extrusionOk="0">
                  <a:moveTo>
                    <a:pt x="12736" y="1"/>
                  </a:moveTo>
                  <a:lnTo>
                    <a:pt x="12262" y="58"/>
                  </a:lnTo>
                  <a:lnTo>
                    <a:pt x="11825" y="115"/>
                  </a:lnTo>
                  <a:lnTo>
                    <a:pt x="11427" y="172"/>
                  </a:lnTo>
                  <a:lnTo>
                    <a:pt x="11066" y="229"/>
                  </a:lnTo>
                  <a:lnTo>
                    <a:pt x="10800" y="229"/>
                  </a:lnTo>
                  <a:lnTo>
                    <a:pt x="10591" y="210"/>
                  </a:lnTo>
                  <a:lnTo>
                    <a:pt x="10383" y="210"/>
                  </a:lnTo>
                  <a:lnTo>
                    <a:pt x="10174" y="248"/>
                  </a:lnTo>
                  <a:lnTo>
                    <a:pt x="10079" y="286"/>
                  </a:lnTo>
                  <a:lnTo>
                    <a:pt x="9984" y="343"/>
                  </a:lnTo>
                  <a:lnTo>
                    <a:pt x="9908" y="400"/>
                  </a:lnTo>
                  <a:lnTo>
                    <a:pt x="9832" y="475"/>
                  </a:lnTo>
                  <a:lnTo>
                    <a:pt x="9718" y="646"/>
                  </a:lnTo>
                  <a:lnTo>
                    <a:pt x="9604" y="836"/>
                  </a:lnTo>
                  <a:lnTo>
                    <a:pt x="9529" y="1026"/>
                  </a:lnTo>
                  <a:lnTo>
                    <a:pt x="6719" y="8049"/>
                  </a:lnTo>
                  <a:lnTo>
                    <a:pt x="6511" y="7821"/>
                  </a:lnTo>
                  <a:lnTo>
                    <a:pt x="6283" y="7612"/>
                  </a:lnTo>
                  <a:lnTo>
                    <a:pt x="6036" y="7442"/>
                  </a:lnTo>
                  <a:lnTo>
                    <a:pt x="5770" y="7271"/>
                  </a:lnTo>
                  <a:lnTo>
                    <a:pt x="5505" y="7119"/>
                  </a:lnTo>
                  <a:lnTo>
                    <a:pt x="5220" y="7005"/>
                  </a:lnTo>
                  <a:lnTo>
                    <a:pt x="4935" y="6910"/>
                  </a:lnTo>
                  <a:lnTo>
                    <a:pt x="4631" y="6834"/>
                  </a:lnTo>
                  <a:lnTo>
                    <a:pt x="4328" y="6777"/>
                  </a:lnTo>
                  <a:lnTo>
                    <a:pt x="4005" y="6758"/>
                  </a:lnTo>
                  <a:lnTo>
                    <a:pt x="3701" y="6758"/>
                  </a:lnTo>
                  <a:lnTo>
                    <a:pt x="3398" y="6777"/>
                  </a:lnTo>
                  <a:lnTo>
                    <a:pt x="3094" y="6815"/>
                  </a:lnTo>
                  <a:lnTo>
                    <a:pt x="2790" y="6891"/>
                  </a:lnTo>
                  <a:lnTo>
                    <a:pt x="2487" y="6986"/>
                  </a:lnTo>
                  <a:lnTo>
                    <a:pt x="2202" y="7100"/>
                  </a:lnTo>
                  <a:lnTo>
                    <a:pt x="1936" y="7252"/>
                  </a:lnTo>
                  <a:lnTo>
                    <a:pt x="1670" y="7423"/>
                  </a:lnTo>
                  <a:lnTo>
                    <a:pt x="1443" y="7612"/>
                  </a:lnTo>
                  <a:lnTo>
                    <a:pt x="1215" y="7821"/>
                  </a:lnTo>
                  <a:lnTo>
                    <a:pt x="1006" y="8049"/>
                  </a:lnTo>
                  <a:lnTo>
                    <a:pt x="797" y="8277"/>
                  </a:lnTo>
                  <a:lnTo>
                    <a:pt x="627" y="8542"/>
                  </a:lnTo>
                  <a:lnTo>
                    <a:pt x="475" y="8808"/>
                  </a:lnTo>
                  <a:lnTo>
                    <a:pt x="342" y="9093"/>
                  </a:lnTo>
                  <a:lnTo>
                    <a:pt x="228" y="9378"/>
                  </a:lnTo>
                  <a:lnTo>
                    <a:pt x="133" y="9662"/>
                  </a:lnTo>
                  <a:lnTo>
                    <a:pt x="57" y="9966"/>
                  </a:lnTo>
                  <a:lnTo>
                    <a:pt x="19" y="10270"/>
                  </a:lnTo>
                  <a:lnTo>
                    <a:pt x="0" y="10592"/>
                  </a:lnTo>
                  <a:lnTo>
                    <a:pt x="0" y="10896"/>
                  </a:lnTo>
                  <a:lnTo>
                    <a:pt x="19" y="11200"/>
                  </a:lnTo>
                  <a:lnTo>
                    <a:pt x="76" y="11503"/>
                  </a:lnTo>
                  <a:lnTo>
                    <a:pt x="152" y="11807"/>
                  </a:lnTo>
                  <a:lnTo>
                    <a:pt x="247" y="12092"/>
                  </a:lnTo>
                  <a:lnTo>
                    <a:pt x="380" y="12377"/>
                  </a:lnTo>
                  <a:lnTo>
                    <a:pt x="532" y="12642"/>
                  </a:lnTo>
                  <a:lnTo>
                    <a:pt x="683" y="12908"/>
                  </a:lnTo>
                  <a:lnTo>
                    <a:pt x="873" y="13155"/>
                  </a:lnTo>
                  <a:lnTo>
                    <a:pt x="1063" y="13402"/>
                  </a:lnTo>
                  <a:lnTo>
                    <a:pt x="1291" y="13629"/>
                  </a:lnTo>
                  <a:lnTo>
                    <a:pt x="1519" y="13819"/>
                  </a:lnTo>
                  <a:lnTo>
                    <a:pt x="1765" y="14009"/>
                  </a:lnTo>
                  <a:lnTo>
                    <a:pt x="2031" y="14180"/>
                  </a:lnTo>
                  <a:lnTo>
                    <a:pt x="2297" y="14332"/>
                  </a:lnTo>
                  <a:lnTo>
                    <a:pt x="2582" y="14464"/>
                  </a:lnTo>
                  <a:lnTo>
                    <a:pt x="2866" y="14578"/>
                  </a:lnTo>
                  <a:lnTo>
                    <a:pt x="3170" y="14654"/>
                  </a:lnTo>
                  <a:lnTo>
                    <a:pt x="3512" y="14730"/>
                  </a:lnTo>
                  <a:lnTo>
                    <a:pt x="3872" y="14768"/>
                  </a:lnTo>
                  <a:lnTo>
                    <a:pt x="4252" y="14768"/>
                  </a:lnTo>
                  <a:lnTo>
                    <a:pt x="4613" y="14730"/>
                  </a:lnTo>
                  <a:lnTo>
                    <a:pt x="4954" y="14654"/>
                  </a:lnTo>
                  <a:lnTo>
                    <a:pt x="5296" y="14540"/>
                  </a:lnTo>
                  <a:lnTo>
                    <a:pt x="5637" y="14389"/>
                  </a:lnTo>
                  <a:lnTo>
                    <a:pt x="5789" y="14313"/>
                  </a:lnTo>
                  <a:lnTo>
                    <a:pt x="5941" y="14199"/>
                  </a:lnTo>
                  <a:lnTo>
                    <a:pt x="6188" y="13990"/>
                  </a:lnTo>
                  <a:lnTo>
                    <a:pt x="6416" y="13762"/>
                  </a:lnTo>
                  <a:lnTo>
                    <a:pt x="6624" y="13515"/>
                  </a:lnTo>
                  <a:lnTo>
                    <a:pt x="6814" y="13250"/>
                  </a:lnTo>
                  <a:lnTo>
                    <a:pt x="6985" y="12965"/>
                  </a:lnTo>
                  <a:lnTo>
                    <a:pt x="7156" y="12680"/>
                  </a:lnTo>
                  <a:lnTo>
                    <a:pt x="7441" y="12092"/>
                  </a:lnTo>
                  <a:lnTo>
                    <a:pt x="7991" y="10934"/>
                  </a:lnTo>
                  <a:lnTo>
                    <a:pt x="8523" y="9757"/>
                  </a:lnTo>
                  <a:lnTo>
                    <a:pt x="9035" y="8580"/>
                  </a:lnTo>
                  <a:lnTo>
                    <a:pt x="9529" y="7385"/>
                  </a:lnTo>
                  <a:lnTo>
                    <a:pt x="10003" y="6189"/>
                  </a:lnTo>
                  <a:lnTo>
                    <a:pt x="10459" y="4974"/>
                  </a:lnTo>
                  <a:lnTo>
                    <a:pt x="10876" y="3759"/>
                  </a:lnTo>
                  <a:lnTo>
                    <a:pt x="11294" y="2544"/>
                  </a:lnTo>
                  <a:lnTo>
                    <a:pt x="11711" y="2753"/>
                  </a:lnTo>
                  <a:lnTo>
                    <a:pt x="12167" y="2962"/>
                  </a:lnTo>
                  <a:lnTo>
                    <a:pt x="12376" y="3038"/>
                  </a:lnTo>
                  <a:lnTo>
                    <a:pt x="12622" y="3114"/>
                  </a:lnTo>
                  <a:lnTo>
                    <a:pt x="12850" y="3152"/>
                  </a:lnTo>
                  <a:lnTo>
                    <a:pt x="13078" y="3190"/>
                  </a:lnTo>
                  <a:lnTo>
                    <a:pt x="13325" y="3190"/>
                  </a:lnTo>
                  <a:lnTo>
                    <a:pt x="13572" y="3171"/>
                  </a:lnTo>
                  <a:lnTo>
                    <a:pt x="13799" y="3114"/>
                  </a:lnTo>
                  <a:lnTo>
                    <a:pt x="14027" y="3019"/>
                  </a:lnTo>
                  <a:lnTo>
                    <a:pt x="14236" y="2905"/>
                  </a:lnTo>
                  <a:lnTo>
                    <a:pt x="14426" y="2772"/>
                  </a:lnTo>
                  <a:lnTo>
                    <a:pt x="14577" y="2582"/>
                  </a:lnTo>
                  <a:lnTo>
                    <a:pt x="14653" y="2487"/>
                  </a:lnTo>
                  <a:lnTo>
                    <a:pt x="14710" y="2393"/>
                  </a:lnTo>
                  <a:lnTo>
                    <a:pt x="14748" y="2260"/>
                  </a:lnTo>
                  <a:lnTo>
                    <a:pt x="14786" y="2108"/>
                  </a:lnTo>
                  <a:lnTo>
                    <a:pt x="14805" y="1975"/>
                  </a:lnTo>
                  <a:lnTo>
                    <a:pt x="14824" y="1823"/>
                  </a:lnTo>
                  <a:lnTo>
                    <a:pt x="14805" y="1652"/>
                  </a:lnTo>
                  <a:lnTo>
                    <a:pt x="14786" y="1500"/>
                  </a:lnTo>
                  <a:lnTo>
                    <a:pt x="14767" y="1330"/>
                  </a:lnTo>
                  <a:lnTo>
                    <a:pt x="14710" y="1178"/>
                  </a:lnTo>
                  <a:lnTo>
                    <a:pt x="14672" y="1026"/>
                  </a:lnTo>
                  <a:lnTo>
                    <a:pt x="14596" y="874"/>
                  </a:lnTo>
                  <a:lnTo>
                    <a:pt x="14540" y="722"/>
                  </a:lnTo>
                  <a:lnTo>
                    <a:pt x="14445" y="589"/>
                  </a:lnTo>
                  <a:lnTo>
                    <a:pt x="14350" y="475"/>
                  </a:lnTo>
                  <a:lnTo>
                    <a:pt x="14255" y="362"/>
                  </a:lnTo>
                  <a:lnTo>
                    <a:pt x="14160" y="286"/>
                  </a:lnTo>
                  <a:lnTo>
                    <a:pt x="14046" y="210"/>
                  </a:lnTo>
                  <a:lnTo>
                    <a:pt x="13856" y="134"/>
                  </a:lnTo>
                  <a:lnTo>
                    <a:pt x="13647" y="77"/>
                  </a:lnTo>
                  <a:lnTo>
                    <a:pt x="13420" y="39"/>
                  </a:lnTo>
                  <a:lnTo>
                    <a:pt x="131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5"/>
            <p:cNvSpPr/>
            <p:nvPr/>
          </p:nvSpPr>
          <p:spPr>
            <a:xfrm>
              <a:off x="3455275" y="-2627725"/>
              <a:ext cx="1141821" cy="1121411"/>
            </a:xfrm>
            <a:custGeom>
              <a:avLst/>
              <a:gdLst/>
              <a:ahLst/>
              <a:cxnLst/>
              <a:rect l="l" t="t" r="r" b="b"/>
              <a:pathLst>
                <a:path w="14825" h="14560" extrusionOk="0">
                  <a:moveTo>
                    <a:pt x="10402" y="1"/>
                  </a:moveTo>
                  <a:lnTo>
                    <a:pt x="10193" y="39"/>
                  </a:lnTo>
                  <a:lnTo>
                    <a:pt x="10098" y="77"/>
                  </a:lnTo>
                  <a:lnTo>
                    <a:pt x="10003" y="134"/>
                  </a:lnTo>
                  <a:lnTo>
                    <a:pt x="9909" y="191"/>
                  </a:lnTo>
                  <a:lnTo>
                    <a:pt x="9852" y="267"/>
                  </a:lnTo>
                  <a:lnTo>
                    <a:pt x="9719" y="437"/>
                  </a:lnTo>
                  <a:lnTo>
                    <a:pt x="9624" y="627"/>
                  </a:lnTo>
                  <a:lnTo>
                    <a:pt x="9548" y="817"/>
                  </a:lnTo>
                  <a:lnTo>
                    <a:pt x="6739" y="7840"/>
                  </a:lnTo>
                  <a:lnTo>
                    <a:pt x="6530" y="7612"/>
                  </a:lnTo>
                  <a:lnTo>
                    <a:pt x="6302" y="7403"/>
                  </a:lnTo>
                  <a:lnTo>
                    <a:pt x="6055" y="7214"/>
                  </a:lnTo>
                  <a:lnTo>
                    <a:pt x="5790" y="7062"/>
                  </a:lnTo>
                  <a:lnTo>
                    <a:pt x="5524" y="6910"/>
                  </a:lnTo>
                  <a:lnTo>
                    <a:pt x="5239" y="6796"/>
                  </a:lnTo>
                  <a:lnTo>
                    <a:pt x="4936" y="6701"/>
                  </a:lnTo>
                  <a:lnTo>
                    <a:pt x="4632" y="6625"/>
                  </a:lnTo>
                  <a:lnTo>
                    <a:pt x="4328" y="6568"/>
                  </a:lnTo>
                  <a:lnTo>
                    <a:pt x="4024" y="6549"/>
                  </a:lnTo>
                  <a:lnTo>
                    <a:pt x="3721" y="6530"/>
                  </a:lnTo>
                  <a:lnTo>
                    <a:pt x="3398" y="6568"/>
                  </a:lnTo>
                  <a:lnTo>
                    <a:pt x="3094" y="6606"/>
                  </a:lnTo>
                  <a:lnTo>
                    <a:pt x="2791" y="6682"/>
                  </a:lnTo>
                  <a:lnTo>
                    <a:pt x="2506" y="6777"/>
                  </a:lnTo>
                  <a:lnTo>
                    <a:pt x="2221" y="6891"/>
                  </a:lnTo>
                  <a:lnTo>
                    <a:pt x="1956" y="7043"/>
                  </a:lnTo>
                  <a:lnTo>
                    <a:pt x="1690" y="7214"/>
                  </a:lnTo>
                  <a:lnTo>
                    <a:pt x="1443" y="7403"/>
                  </a:lnTo>
                  <a:lnTo>
                    <a:pt x="1215" y="7612"/>
                  </a:lnTo>
                  <a:lnTo>
                    <a:pt x="1007" y="7821"/>
                  </a:lnTo>
                  <a:lnTo>
                    <a:pt x="817" y="8068"/>
                  </a:lnTo>
                  <a:lnTo>
                    <a:pt x="646" y="8333"/>
                  </a:lnTo>
                  <a:lnTo>
                    <a:pt x="475" y="8599"/>
                  </a:lnTo>
                  <a:lnTo>
                    <a:pt x="342" y="8865"/>
                  </a:lnTo>
                  <a:lnTo>
                    <a:pt x="228" y="9169"/>
                  </a:lnTo>
                  <a:lnTo>
                    <a:pt x="133" y="9453"/>
                  </a:lnTo>
                  <a:lnTo>
                    <a:pt x="76" y="9757"/>
                  </a:lnTo>
                  <a:lnTo>
                    <a:pt x="20" y="10061"/>
                  </a:lnTo>
                  <a:lnTo>
                    <a:pt x="1" y="10364"/>
                  </a:lnTo>
                  <a:lnTo>
                    <a:pt x="1" y="10687"/>
                  </a:lnTo>
                  <a:lnTo>
                    <a:pt x="38" y="10991"/>
                  </a:lnTo>
                  <a:lnTo>
                    <a:pt x="76" y="11294"/>
                  </a:lnTo>
                  <a:lnTo>
                    <a:pt x="171" y="11598"/>
                  </a:lnTo>
                  <a:lnTo>
                    <a:pt x="266" y="11883"/>
                  </a:lnTo>
                  <a:lnTo>
                    <a:pt x="380" y="12168"/>
                  </a:lnTo>
                  <a:lnTo>
                    <a:pt x="532" y="12433"/>
                  </a:lnTo>
                  <a:lnTo>
                    <a:pt x="703" y="12699"/>
                  </a:lnTo>
                  <a:lnTo>
                    <a:pt x="874" y="12946"/>
                  </a:lnTo>
                  <a:lnTo>
                    <a:pt x="1082" y="13193"/>
                  </a:lnTo>
                  <a:lnTo>
                    <a:pt x="1291" y="13401"/>
                  </a:lnTo>
                  <a:lnTo>
                    <a:pt x="1538" y="13610"/>
                  </a:lnTo>
                  <a:lnTo>
                    <a:pt x="1785" y="13800"/>
                  </a:lnTo>
                  <a:lnTo>
                    <a:pt x="2031" y="13971"/>
                  </a:lnTo>
                  <a:lnTo>
                    <a:pt x="2297" y="14123"/>
                  </a:lnTo>
                  <a:lnTo>
                    <a:pt x="2582" y="14255"/>
                  </a:lnTo>
                  <a:lnTo>
                    <a:pt x="2867" y="14369"/>
                  </a:lnTo>
                  <a:lnTo>
                    <a:pt x="3170" y="14445"/>
                  </a:lnTo>
                  <a:lnTo>
                    <a:pt x="3531" y="14521"/>
                  </a:lnTo>
                  <a:lnTo>
                    <a:pt x="3892" y="14559"/>
                  </a:lnTo>
                  <a:lnTo>
                    <a:pt x="4252" y="14559"/>
                  </a:lnTo>
                  <a:lnTo>
                    <a:pt x="4613" y="14521"/>
                  </a:lnTo>
                  <a:lnTo>
                    <a:pt x="4974" y="14445"/>
                  </a:lnTo>
                  <a:lnTo>
                    <a:pt x="5315" y="14331"/>
                  </a:lnTo>
                  <a:lnTo>
                    <a:pt x="5638" y="14180"/>
                  </a:lnTo>
                  <a:lnTo>
                    <a:pt x="5790" y="14085"/>
                  </a:lnTo>
                  <a:lnTo>
                    <a:pt x="5942" y="13990"/>
                  </a:lnTo>
                  <a:lnTo>
                    <a:pt x="6188" y="13781"/>
                  </a:lnTo>
                  <a:lnTo>
                    <a:pt x="6416" y="13553"/>
                  </a:lnTo>
                  <a:lnTo>
                    <a:pt x="6625" y="13306"/>
                  </a:lnTo>
                  <a:lnTo>
                    <a:pt x="6815" y="13041"/>
                  </a:lnTo>
                  <a:lnTo>
                    <a:pt x="7005" y="12756"/>
                  </a:lnTo>
                  <a:lnTo>
                    <a:pt x="7156" y="12471"/>
                  </a:lnTo>
                  <a:lnTo>
                    <a:pt x="7460" y="11883"/>
                  </a:lnTo>
                  <a:lnTo>
                    <a:pt x="8010" y="10706"/>
                  </a:lnTo>
                  <a:lnTo>
                    <a:pt x="8542" y="9548"/>
                  </a:lnTo>
                  <a:lnTo>
                    <a:pt x="9054" y="8352"/>
                  </a:lnTo>
                  <a:lnTo>
                    <a:pt x="9548" y="7176"/>
                  </a:lnTo>
                  <a:lnTo>
                    <a:pt x="10003" y="5961"/>
                  </a:lnTo>
                  <a:lnTo>
                    <a:pt x="10459" y="4765"/>
                  </a:lnTo>
                  <a:lnTo>
                    <a:pt x="10896" y="3550"/>
                  </a:lnTo>
                  <a:lnTo>
                    <a:pt x="11294" y="2316"/>
                  </a:lnTo>
                  <a:lnTo>
                    <a:pt x="11731" y="2544"/>
                  </a:lnTo>
                  <a:lnTo>
                    <a:pt x="12167" y="2753"/>
                  </a:lnTo>
                  <a:lnTo>
                    <a:pt x="12395" y="2829"/>
                  </a:lnTo>
                  <a:lnTo>
                    <a:pt x="12623" y="2905"/>
                  </a:lnTo>
                  <a:lnTo>
                    <a:pt x="12851" y="2943"/>
                  </a:lnTo>
                  <a:lnTo>
                    <a:pt x="13097" y="2981"/>
                  </a:lnTo>
                  <a:lnTo>
                    <a:pt x="13344" y="2981"/>
                  </a:lnTo>
                  <a:lnTo>
                    <a:pt x="13572" y="2962"/>
                  </a:lnTo>
                  <a:lnTo>
                    <a:pt x="13819" y="2905"/>
                  </a:lnTo>
                  <a:lnTo>
                    <a:pt x="14046" y="2810"/>
                  </a:lnTo>
                  <a:lnTo>
                    <a:pt x="14255" y="2696"/>
                  </a:lnTo>
                  <a:lnTo>
                    <a:pt x="14445" y="2544"/>
                  </a:lnTo>
                  <a:lnTo>
                    <a:pt x="14597" y="2373"/>
                  </a:lnTo>
                  <a:lnTo>
                    <a:pt x="14654" y="2278"/>
                  </a:lnTo>
                  <a:lnTo>
                    <a:pt x="14711" y="2165"/>
                  </a:lnTo>
                  <a:lnTo>
                    <a:pt x="14768" y="2051"/>
                  </a:lnTo>
                  <a:lnTo>
                    <a:pt x="14806" y="1937"/>
                  </a:lnTo>
                  <a:lnTo>
                    <a:pt x="14825" y="1823"/>
                  </a:lnTo>
                  <a:lnTo>
                    <a:pt x="14825" y="1709"/>
                  </a:lnTo>
                  <a:lnTo>
                    <a:pt x="14806" y="1614"/>
                  </a:lnTo>
                  <a:lnTo>
                    <a:pt x="14787" y="1519"/>
                  </a:lnTo>
                  <a:lnTo>
                    <a:pt x="14768" y="1424"/>
                  </a:lnTo>
                  <a:lnTo>
                    <a:pt x="14711" y="1329"/>
                  </a:lnTo>
                  <a:lnTo>
                    <a:pt x="14597" y="1159"/>
                  </a:lnTo>
                  <a:lnTo>
                    <a:pt x="14445" y="1007"/>
                  </a:lnTo>
                  <a:lnTo>
                    <a:pt x="14236" y="874"/>
                  </a:lnTo>
                  <a:lnTo>
                    <a:pt x="14027" y="741"/>
                  </a:lnTo>
                  <a:lnTo>
                    <a:pt x="13838" y="646"/>
                  </a:lnTo>
                  <a:lnTo>
                    <a:pt x="13629" y="570"/>
                  </a:lnTo>
                  <a:lnTo>
                    <a:pt x="13192" y="418"/>
                  </a:lnTo>
                  <a:lnTo>
                    <a:pt x="12718" y="304"/>
                  </a:lnTo>
                  <a:lnTo>
                    <a:pt x="12262" y="210"/>
                  </a:lnTo>
                  <a:lnTo>
                    <a:pt x="11826" y="134"/>
                  </a:lnTo>
                  <a:lnTo>
                    <a:pt x="11427" y="77"/>
                  </a:lnTo>
                  <a:lnTo>
                    <a:pt x="10820" y="20"/>
                  </a:lnTo>
                  <a:lnTo>
                    <a:pt x="106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5" name="Google Shape;2475;p35"/>
          <p:cNvGrpSpPr/>
          <p:nvPr/>
        </p:nvGrpSpPr>
        <p:grpSpPr>
          <a:xfrm flipH="1">
            <a:off x="8492909" y="1902901"/>
            <a:ext cx="344566" cy="318128"/>
            <a:chOff x="3811950" y="-673975"/>
            <a:chExt cx="464625" cy="428975"/>
          </a:xfrm>
        </p:grpSpPr>
        <p:sp>
          <p:nvSpPr>
            <p:cNvPr id="2476" name="Google Shape;2476;p35"/>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35"/>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8" name="Google Shape;2478;p35"/>
          <p:cNvGrpSpPr/>
          <p:nvPr/>
        </p:nvGrpSpPr>
        <p:grpSpPr>
          <a:xfrm flipH="1">
            <a:off x="84393" y="1363011"/>
            <a:ext cx="423849" cy="1824476"/>
            <a:chOff x="3456989" y="-1976039"/>
            <a:chExt cx="423849" cy="1824476"/>
          </a:xfrm>
        </p:grpSpPr>
        <p:sp>
          <p:nvSpPr>
            <p:cNvPr id="2479" name="Google Shape;2479;p35"/>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35"/>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35"/>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2" name="Google Shape;2482;p35"/>
          <p:cNvSpPr/>
          <p:nvPr/>
        </p:nvSpPr>
        <p:spPr>
          <a:xfrm>
            <a:off x="-255133" y="-230400"/>
            <a:ext cx="1420776" cy="1264739"/>
          </a:xfrm>
          <a:custGeom>
            <a:avLst/>
            <a:gdLst/>
            <a:ahLst/>
            <a:cxnLst/>
            <a:rect l="l" t="t" r="r" b="b"/>
            <a:pathLst>
              <a:path w="42859" h="38152" extrusionOk="0">
                <a:moveTo>
                  <a:pt x="0" y="0"/>
                </a:moveTo>
                <a:lnTo>
                  <a:pt x="0" y="37715"/>
                </a:lnTo>
                <a:lnTo>
                  <a:pt x="209" y="37829"/>
                </a:lnTo>
                <a:lnTo>
                  <a:pt x="437" y="37905"/>
                </a:lnTo>
                <a:lnTo>
                  <a:pt x="645" y="37981"/>
                </a:lnTo>
                <a:lnTo>
                  <a:pt x="873" y="38038"/>
                </a:lnTo>
                <a:lnTo>
                  <a:pt x="1101" y="38095"/>
                </a:lnTo>
                <a:lnTo>
                  <a:pt x="1329" y="38133"/>
                </a:lnTo>
                <a:lnTo>
                  <a:pt x="1556" y="38152"/>
                </a:lnTo>
                <a:lnTo>
                  <a:pt x="1784" y="38152"/>
                </a:lnTo>
                <a:lnTo>
                  <a:pt x="2107" y="38133"/>
                </a:lnTo>
                <a:lnTo>
                  <a:pt x="2449" y="38095"/>
                </a:lnTo>
                <a:lnTo>
                  <a:pt x="2771" y="38038"/>
                </a:lnTo>
                <a:lnTo>
                  <a:pt x="3094" y="37962"/>
                </a:lnTo>
                <a:lnTo>
                  <a:pt x="3436" y="37867"/>
                </a:lnTo>
                <a:lnTo>
                  <a:pt x="3758" y="37734"/>
                </a:lnTo>
                <a:lnTo>
                  <a:pt x="4081" y="37601"/>
                </a:lnTo>
                <a:lnTo>
                  <a:pt x="4385" y="37449"/>
                </a:lnTo>
                <a:lnTo>
                  <a:pt x="4707" y="37279"/>
                </a:lnTo>
                <a:lnTo>
                  <a:pt x="5011" y="37089"/>
                </a:lnTo>
                <a:lnTo>
                  <a:pt x="5296" y="36899"/>
                </a:lnTo>
                <a:lnTo>
                  <a:pt x="5599" y="36690"/>
                </a:lnTo>
                <a:lnTo>
                  <a:pt x="5865" y="36462"/>
                </a:lnTo>
                <a:lnTo>
                  <a:pt x="6150" y="36235"/>
                </a:lnTo>
                <a:lnTo>
                  <a:pt x="6397" y="36007"/>
                </a:lnTo>
                <a:lnTo>
                  <a:pt x="6662" y="35760"/>
                </a:lnTo>
                <a:lnTo>
                  <a:pt x="6985" y="35419"/>
                </a:lnTo>
                <a:lnTo>
                  <a:pt x="7289" y="35077"/>
                </a:lnTo>
                <a:lnTo>
                  <a:pt x="7915" y="34375"/>
                </a:lnTo>
                <a:lnTo>
                  <a:pt x="8522" y="33653"/>
                </a:lnTo>
                <a:lnTo>
                  <a:pt x="9130" y="32951"/>
                </a:lnTo>
                <a:lnTo>
                  <a:pt x="9453" y="32609"/>
                </a:lnTo>
                <a:lnTo>
                  <a:pt x="9756" y="32268"/>
                </a:lnTo>
                <a:lnTo>
                  <a:pt x="10098" y="31945"/>
                </a:lnTo>
                <a:lnTo>
                  <a:pt x="10440" y="31641"/>
                </a:lnTo>
                <a:lnTo>
                  <a:pt x="10781" y="31338"/>
                </a:lnTo>
                <a:lnTo>
                  <a:pt x="11161" y="31072"/>
                </a:lnTo>
                <a:lnTo>
                  <a:pt x="11540" y="30806"/>
                </a:lnTo>
                <a:lnTo>
                  <a:pt x="11939" y="30578"/>
                </a:lnTo>
                <a:lnTo>
                  <a:pt x="12205" y="30427"/>
                </a:lnTo>
                <a:lnTo>
                  <a:pt x="12508" y="30294"/>
                </a:lnTo>
                <a:lnTo>
                  <a:pt x="12793" y="30180"/>
                </a:lnTo>
                <a:lnTo>
                  <a:pt x="13097" y="30066"/>
                </a:lnTo>
                <a:lnTo>
                  <a:pt x="13685" y="29857"/>
                </a:lnTo>
                <a:lnTo>
                  <a:pt x="14312" y="29705"/>
                </a:lnTo>
                <a:lnTo>
                  <a:pt x="14938" y="29553"/>
                </a:lnTo>
                <a:lnTo>
                  <a:pt x="15564" y="29439"/>
                </a:lnTo>
                <a:lnTo>
                  <a:pt x="16836" y="29193"/>
                </a:lnTo>
                <a:lnTo>
                  <a:pt x="17481" y="29079"/>
                </a:lnTo>
                <a:lnTo>
                  <a:pt x="18108" y="28946"/>
                </a:lnTo>
                <a:lnTo>
                  <a:pt x="18715" y="28775"/>
                </a:lnTo>
                <a:lnTo>
                  <a:pt x="19304" y="28604"/>
                </a:lnTo>
                <a:lnTo>
                  <a:pt x="19892" y="28377"/>
                </a:lnTo>
                <a:lnTo>
                  <a:pt x="20177" y="28244"/>
                </a:lnTo>
                <a:lnTo>
                  <a:pt x="20442" y="28111"/>
                </a:lnTo>
                <a:lnTo>
                  <a:pt x="20708" y="27959"/>
                </a:lnTo>
                <a:lnTo>
                  <a:pt x="20974" y="27788"/>
                </a:lnTo>
                <a:lnTo>
                  <a:pt x="21240" y="27617"/>
                </a:lnTo>
                <a:lnTo>
                  <a:pt x="21486" y="27428"/>
                </a:lnTo>
                <a:lnTo>
                  <a:pt x="21809" y="27124"/>
                </a:lnTo>
                <a:lnTo>
                  <a:pt x="22113" y="26820"/>
                </a:lnTo>
                <a:lnTo>
                  <a:pt x="22379" y="26497"/>
                </a:lnTo>
                <a:lnTo>
                  <a:pt x="22625" y="26156"/>
                </a:lnTo>
                <a:lnTo>
                  <a:pt x="22853" y="25795"/>
                </a:lnTo>
                <a:lnTo>
                  <a:pt x="23062" y="25416"/>
                </a:lnTo>
                <a:lnTo>
                  <a:pt x="23252" y="25036"/>
                </a:lnTo>
                <a:lnTo>
                  <a:pt x="23422" y="24637"/>
                </a:lnTo>
                <a:lnTo>
                  <a:pt x="23574" y="24239"/>
                </a:lnTo>
                <a:lnTo>
                  <a:pt x="23726" y="23821"/>
                </a:lnTo>
                <a:lnTo>
                  <a:pt x="23859" y="23385"/>
                </a:lnTo>
                <a:lnTo>
                  <a:pt x="23973" y="22967"/>
                </a:lnTo>
                <a:lnTo>
                  <a:pt x="24201" y="22094"/>
                </a:lnTo>
                <a:lnTo>
                  <a:pt x="24409" y="21202"/>
                </a:lnTo>
                <a:lnTo>
                  <a:pt x="24618" y="20310"/>
                </a:lnTo>
                <a:lnTo>
                  <a:pt x="24846" y="19418"/>
                </a:lnTo>
                <a:lnTo>
                  <a:pt x="25074" y="18563"/>
                </a:lnTo>
                <a:lnTo>
                  <a:pt x="25226" y="18127"/>
                </a:lnTo>
                <a:lnTo>
                  <a:pt x="25359" y="17709"/>
                </a:lnTo>
                <a:lnTo>
                  <a:pt x="25529" y="17311"/>
                </a:lnTo>
                <a:lnTo>
                  <a:pt x="25700" y="16912"/>
                </a:lnTo>
                <a:lnTo>
                  <a:pt x="25890" y="16513"/>
                </a:lnTo>
                <a:lnTo>
                  <a:pt x="26099" y="16153"/>
                </a:lnTo>
                <a:lnTo>
                  <a:pt x="26346" y="15792"/>
                </a:lnTo>
                <a:lnTo>
                  <a:pt x="26592" y="15432"/>
                </a:lnTo>
                <a:lnTo>
                  <a:pt x="26877" y="15109"/>
                </a:lnTo>
                <a:lnTo>
                  <a:pt x="27181" y="14786"/>
                </a:lnTo>
                <a:lnTo>
                  <a:pt x="27446" y="14558"/>
                </a:lnTo>
                <a:lnTo>
                  <a:pt x="27712" y="14331"/>
                </a:lnTo>
                <a:lnTo>
                  <a:pt x="27997" y="14122"/>
                </a:lnTo>
                <a:lnTo>
                  <a:pt x="28301" y="13932"/>
                </a:lnTo>
                <a:lnTo>
                  <a:pt x="28604" y="13761"/>
                </a:lnTo>
                <a:lnTo>
                  <a:pt x="28908" y="13609"/>
                </a:lnTo>
                <a:lnTo>
                  <a:pt x="29231" y="13458"/>
                </a:lnTo>
                <a:lnTo>
                  <a:pt x="29553" y="13325"/>
                </a:lnTo>
                <a:lnTo>
                  <a:pt x="29876" y="13211"/>
                </a:lnTo>
                <a:lnTo>
                  <a:pt x="30218" y="13097"/>
                </a:lnTo>
                <a:lnTo>
                  <a:pt x="30901" y="12907"/>
                </a:lnTo>
                <a:lnTo>
                  <a:pt x="31603" y="12736"/>
                </a:lnTo>
                <a:lnTo>
                  <a:pt x="32325" y="12584"/>
                </a:lnTo>
                <a:lnTo>
                  <a:pt x="33786" y="12319"/>
                </a:lnTo>
                <a:lnTo>
                  <a:pt x="34507" y="12186"/>
                </a:lnTo>
                <a:lnTo>
                  <a:pt x="35229" y="12034"/>
                </a:lnTo>
                <a:lnTo>
                  <a:pt x="35950" y="11882"/>
                </a:lnTo>
                <a:lnTo>
                  <a:pt x="36652" y="11673"/>
                </a:lnTo>
                <a:lnTo>
                  <a:pt x="36994" y="11559"/>
                </a:lnTo>
                <a:lnTo>
                  <a:pt x="37336" y="11446"/>
                </a:lnTo>
                <a:lnTo>
                  <a:pt x="37677" y="11294"/>
                </a:lnTo>
                <a:lnTo>
                  <a:pt x="38000" y="11161"/>
                </a:lnTo>
                <a:lnTo>
                  <a:pt x="38342" y="10971"/>
                </a:lnTo>
                <a:lnTo>
                  <a:pt x="38683" y="10781"/>
                </a:lnTo>
                <a:lnTo>
                  <a:pt x="39006" y="10572"/>
                </a:lnTo>
                <a:lnTo>
                  <a:pt x="39329" y="10364"/>
                </a:lnTo>
                <a:lnTo>
                  <a:pt x="39632" y="10117"/>
                </a:lnTo>
                <a:lnTo>
                  <a:pt x="39917" y="9870"/>
                </a:lnTo>
                <a:lnTo>
                  <a:pt x="40202" y="9604"/>
                </a:lnTo>
                <a:lnTo>
                  <a:pt x="40467" y="9320"/>
                </a:lnTo>
                <a:lnTo>
                  <a:pt x="40714" y="9035"/>
                </a:lnTo>
                <a:lnTo>
                  <a:pt x="40961" y="8731"/>
                </a:lnTo>
                <a:lnTo>
                  <a:pt x="41189" y="8409"/>
                </a:lnTo>
                <a:lnTo>
                  <a:pt x="41416" y="8086"/>
                </a:lnTo>
                <a:lnTo>
                  <a:pt x="41606" y="7763"/>
                </a:lnTo>
                <a:lnTo>
                  <a:pt x="41796" y="7422"/>
                </a:lnTo>
                <a:lnTo>
                  <a:pt x="41967" y="7080"/>
                </a:lnTo>
                <a:lnTo>
                  <a:pt x="42138" y="6719"/>
                </a:lnTo>
                <a:lnTo>
                  <a:pt x="42271" y="6359"/>
                </a:lnTo>
                <a:lnTo>
                  <a:pt x="42403" y="5998"/>
                </a:lnTo>
                <a:lnTo>
                  <a:pt x="42517" y="5618"/>
                </a:lnTo>
                <a:lnTo>
                  <a:pt x="42612" y="5239"/>
                </a:lnTo>
                <a:lnTo>
                  <a:pt x="42707" y="4859"/>
                </a:lnTo>
                <a:lnTo>
                  <a:pt x="42764" y="4480"/>
                </a:lnTo>
                <a:lnTo>
                  <a:pt x="42821" y="4100"/>
                </a:lnTo>
                <a:lnTo>
                  <a:pt x="42840" y="3720"/>
                </a:lnTo>
                <a:lnTo>
                  <a:pt x="42859" y="3341"/>
                </a:lnTo>
                <a:lnTo>
                  <a:pt x="42859" y="2942"/>
                </a:lnTo>
                <a:lnTo>
                  <a:pt x="42840" y="2562"/>
                </a:lnTo>
                <a:lnTo>
                  <a:pt x="42802" y="2183"/>
                </a:lnTo>
                <a:lnTo>
                  <a:pt x="42745" y="1803"/>
                </a:lnTo>
                <a:lnTo>
                  <a:pt x="42669" y="1424"/>
                </a:lnTo>
                <a:lnTo>
                  <a:pt x="42574" y="1044"/>
                </a:lnTo>
                <a:lnTo>
                  <a:pt x="42460" y="664"/>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3" name="Google Shape;2483;p35"/>
          <p:cNvGrpSpPr/>
          <p:nvPr/>
        </p:nvGrpSpPr>
        <p:grpSpPr>
          <a:xfrm>
            <a:off x="-389175" y="4047233"/>
            <a:ext cx="2681793" cy="1489622"/>
            <a:chOff x="4450825" y="2678875"/>
            <a:chExt cx="2158385" cy="1198891"/>
          </a:xfrm>
        </p:grpSpPr>
        <p:sp>
          <p:nvSpPr>
            <p:cNvPr id="2484" name="Google Shape;2484;p35"/>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5"/>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5"/>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5"/>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8" name="Google Shape;2488;p35"/>
          <p:cNvGrpSpPr/>
          <p:nvPr/>
        </p:nvGrpSpPr>
        <p:grpSpPr>
          <a:xfrm>
            <a:off x="84388" y="3936057"/>
            <a:ext cx="423868" cy="303028"/>
            <a:chOff x="4879832" y="-2290757"/>
            <a:chExt cx="1014281" cy="725120"/>
          </a:xfrm>
        </p:grpSpPr>
        <p:sp>
          <p:nvSpPr>
            <p:cNvPr id="2489" name="Google Shape;2489;p35"/>
            <p:cNvSpPr/>
            <p:nvPr/>
          </p:nvSpPr>
          <p:spPr>
            <a:xfrm>
              <a:off x="4879832" y="-2290757"/>
              <a:ext cx="1014281" cy="725120"/>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35"/>
            <p:cNvSpPr/>
            <p:nvPr/>
          </p:nvSpPr>
          <p:spPr>
            <a:xfrm>
              <a:off x="4954647" y="-2264451"/>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5"/>
            <p:cNvSpPr/>
            <p:nvPr/>
          </p:nvSpPr>
          <p:spPr>
            <a:xfrm>
              <a:off x="4923691" y="-2273976"/>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2" name="Google Shape;2492;p35"/>
          <p:cNvGrpSpPr/>
          <p:nvPr/>
        </p:nvGrpSpPr>
        <p:grpSpPr>
          <a:xfrm flipH="1">
            <a:off x="428981" y="4462655"/>
            <a:ext cx="284653" cy="500491"/>
            <a:chOff x="5278756" y="-1796603"/>
            <a:chExt cx="363588" cy="639278"/>
          </a:xfrm>
        </p:grpSpPr>
        <p:sp>
          <p:nvSpPr>
            <p:cNvPr id="2493" name="Google Shape;2493;p35"/>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35"/>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35"/>
            <p:cNvSpPr/>
            <p:nvPr/>
          </p:nvSpPr>
          <p:spPr>
            <a:xfrm flipH="1">
              <a:off x="527875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6" name="Google Shape;2496;p35"/>
          <p:cNvGrpSpPr/>
          <p:nvPr/>
        </p:nvGrpSpPr>
        <p:grpSpPr>
          <a:xfrm flipH="1">
            <a:off x="5088982" y="4341291"/>
            <a:ext cx="2277317" cy="743201"/>
            <a:chOff x="4638381" y="111691"/>
            <a:chExt cx="2277317" cy="743201"/>
          </a:xfrm>
        </p:grpSpPr>
        <p:sp>
          <p:nvSpPr>
            <p:cNvPr id="2497" name="Google Shape;2497;p35"/>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35"/>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35"/>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35"/>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35"/>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35"/>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35"/>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4" name="Google Shape;2504;p35"/>
          <p:cNvGrpSpPr/>
          <p:nvPr/>
        </p:nvGrpSpPr>
        <p:grpSpPr>
          <a:xfrm flipH="1">
            <a:off x="84409" y="2116176"/>
            <a:ext cx="344566" cy="318128"/>
            <a:chOff x="3811950" y="-673975"/>
            <a:chExt cx="464625" cy="428975"/>
          </a:xfrm>
        </p:grpSpPr>
        <p:sp>
          <p:nvSpPr>
            <p:cNvPr id="2505" name="Google Shape;2505;p35"/>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35"/>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7" name="Google Shape;2507;p35"/>
          <p:cNvGrpSpPr/>
          <p:nvPr/>
        </p:nvGrpSpPr>
        <p:grpSpPr>
          <a:xfrm flipH="1">
            <a:off x="2284657" y="264091"/>
            <a:ext cx="2277317" cy="743201"/>
            <a:chOff x="4638381" y="111691"/>
            <a:chExt cx="2277317" cy="743201"/>
          </a:xfrm>
        </p:grpSpPr>
        <p:sp>
          <p:nvSpPr>
            <p:cNvPr id="2508" name="Google Shape;2508;p35"/>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35"/>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35"/>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35"/>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35"/>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35"/>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35"/>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040"/>
        <p:cNvGrpSpPr/>
        <p:nvPr/>
      </p:nvGrpSpPr>
      <p:grpSpPr>
        <a:xfrm>
          <a:off x="0" y="0"/>
          <a:ext cx="0" cy="0"/>
          <a:chOff x="0" y="0"/>
          <a:chExt cx="0" cy="0"/>
        </a:xfrm>
      </p:grpSpPr>
      <p:sp>
        <p:nvSpPr>
          <p:cNvPr id="1041" name="Google Shape;1041;p20"/>
          <p:cNvSpPr txBox="1">
            <a:spLocks noGrp="1"/>
          </p:cNvSpPr>
          <p:nvPr>
            <p:ph type="title"/>
          </p:nvPr>
        </p:nvSpPr>
        <p:spPr>
          <a:xfrm>
            <a:off x="720000" y="535000"/>
            <a:ext cx="7704000" cy="48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42" name="Google Shape;1042;p20"/>
          <p:cNvGrpSpPr/>
          <p:nvPr/>
        </p:nvGrpSpPr>
        <p:grpSpPr>
          <a:xfrm>
            <a:off x="-438222" y="-558890"/>
            <a:ext cx="1887482" cy="1935563"/>
            <a:chOff x="-494028" y="-597090"/>
            <a:chExt cx="1887482" cy="1935563"/>
          </a:xfrm>
        </p:grpSpPr>
        <p:sp>
          <p:nvSpPr>
            <p:cNvPr id="1043" name="Google Shape;1043;p20"/>
            <p:cNvSpPr/>
            <p:nvPr/>
          </p:nvSpPr>
          <p:spPr>
            <a:xfrm rot="9279077" flipH="1">
              <a:off x="196472" y="104672"/>
              <a:ext cx="407507" cy="1204557"/>
            </a:xfrm>
            <a:custGeom>
              <a:avLst/>
              <a:gdLst/>
              <a:ahLst/>
              <a:cxnLst/>
              <a:rect l="l" t="t" r="r" b="b"/>
              <a:pathLst>
                <a:path w="4900" h="14484" extrusionOk="0">
                  <a:moveTo>
                    <a:pt x="4789" y="11769"/>
                  </a:moveTo>
                  <a:cubicBezTo>
                    <a:pt x="4831" y="11639"/>
                    <a:pt x="4727" y="11488"/>
                    <a:pt x="4581" y="11518"/>
                  </a:cubicBezTo>
                  <a:cubicBezTo>
                    <a:pt x="3609" y="11715"/>
                    <a:pt x="3161" y="12508"/>
                    <a:pt x="2494" y="13137"/>
                  </a:cubicBezTo>
                  <a:cubicBezTo>
                    <a:pt x="2559" y="12693"/>
                    <a:pt x="2595" y="12240"/>
                    <a:pt x="2632" y="11800"/>
                  </a:cubicBezTo>
                  <a:cubicBezTo>
                    <a:pt x="3088" y="11508"/>
                    <a:pt x="3534" y="11237"/>
                    <a:pt x="3951" y="10886"/>
                  </a:cubicBezTo>
                  <a:cubicBezTo>
                    <a:pt x="4338" y="10561"/>
                    <a:pt x="4584" y="10180"/>
                    <a:pt x="4820" y="9740"/>
                  </a:cubicBezTo>
                  <a:cubicBezTo>
                    <a:pt x="4878" y="9630"/>
                    <a:pt x="4733" y="9511"/>
                    <a:pt x="4631" y="9562"/>
                  </a:cubicBezTo>
                  <a:cubicBezTo>
                    <a:pt x="3728" y="10025"/>
                    <a:pt x="3104" y="10642"/>
                    <a:pt x="2655" y="11519"/>
                  </a:cubicBezTo>
                  <a:cubicBezTo>
                    <a:pt x="2663" y="11439"/>
                    <a:pt x="2671" y="11360"/>
                    <a:pt x="2677" y="11282"/>
                  </a:cubicBezTo>
                  <a:cubicBezTo>
                    <a:pt x="2725" y="10799"/>
                    <a:pt x="2760" y="10315"/>
                    <a:pt x="2791" y="9831"/>
                  </a:cubicBezTo>
                  <a:cubicBezTo>
                    <a:pt x="3381" y="9287"/>
                    <a:pt x="4090" y="8800"/>
                    <a:pt x="4376" y="8016"/>
                  </a:cubicBezTo>
                  <a:cubicBezTo>
                    <a:pt x="4417" y="7906"/>
                    <a:pt x="4306" y="7810"/>
                    <a:pt x="4201" y="7851"/>
                  </a:cubicBezTo>
                  <a:cubicBezTo>
                    <a:pt x="3583" y="8093"/>
                    <a:pt x="3035" y="8787"/>
                    <a:pt x="2814" y="9462"/>
                  </a:cubicBezTo>
                  <a:cubicBezTo>
                    <a:pt x="2840" y="9007"/>
                    <a:pt x="2864" y="8552"/>
                    <a:pt x="2885" y="8097"/>
                  </a:cubicBezTo>
                  <a:cubicBezTo>
                    <a:pt x="3269" y="7952"/>
                    <a:pt x="3553" y="7614"/>
                    <a:pt x="3879" y="7373"/>
                  </a:cubicBezTo>
                  <a:cubicBezTo>
                    <a:pt x="4359" y="7019"/>
                    <a:pt x="4672" y="6655"/>
                    <a:pt x="4852" y="6084"/>
                  </a:cubicBezTo>
                  <a:cubicBezTo>
                    <a:pt x="4899" y="5937"/>
                    <a:pt x="4764" y="5812"/>
                    <a:pt x="4621" y="5865"/>
                  </a:cubicBezTo>
                  <a:cubicBezTo>
                    <a:pt x="4119" y="6056"/>
                    <a:pt x="3771" y="6312"/>
                    <a:pt x="3491" y="6780"/>
                  </a:cubicBezTo>
                  <a:cubicBezTo>
                    <a:pt x="3284" y="7126"/>
                    <a:pt x="3100" y="7485"/>
                    <a:pt x="2897" y="7834"/>
                  </a:cubicBezTo>
                  <a:cubicBezTo>
                    <a:pt x="2919" y="7386"/>
                    <a:pt x="2942" y="6939"/>
                    <a:pt x="2965" y="6491"/>
                  </a:cubicBezTo>
                  <a:cubicBezTo>
                    <a:pt x="3286" y="6354"/>
                    <a:pt x="3482" y="6081"/>
                    <a:pt x="3727" y="5841"/>
                  </a:cubicBezTo>
                  <a:cubicBezTo>
                    <a:pt x="4108" y="5470"/>
                    <a:pt x="4578" y="5125"/>
                    <a:pt x="4725" y="4594"/>
                  </a:cubicBezTo>
                  <a:cubicBezTo>
                    <a:pt x="4762" y="4460"/>
                    <a:pt x="4649" y="4356"/>
                    <a:pt x="4519" y="4400"/>
                  </a:cubicBezTo>
                  <a:cubicBezTo>
                    <a:pt x="4047" y="4560"/>
                    <a:pt x="3701" y="4924"/>
                    <a:pt x="3405" y="5313"/>
                  </a:cubicBezTo>
                  <a:cubicBezTo>
                    <a:pt x="3198" y="5584"/>
                    <a:pt x="3126" y="5925"/>
                    <a:pt x="2980" y="6227"/>
                  </a:cubicBezTo>
                  <a:cubicBezTo>
                    <a:pt x="3003" y="5799"/>
                    <a:pt x="3024" y="5369"/>
                    <a:pt x="3042" y="4940"/>
                  </a:cubicBezTo>
                  <a:cubicBezTo>
                    <a:pt x="3047" y="4938"/>
                    <a:pt x="3051" y="4937"/>
                    <a:pt x="3055" y="4934"/>
                  </a:cubicBezTo>
                  <a:cubicBezTo>
                    <a:pt x="3756" y="4438"/>
                    <a:pt x="4290" y="3705"/>
                    <a:pt x="4511" y="2871"/>
                  </a:cubicBezTo>
                  <a:cubicBezTo>
                    <a:pt x="4544" y="2743"/>
                    <a:pt x="4418" y="2648"/>
                    <a:pt x="4306" y="2723"/>
                  </a:cubicBezTo>
                  <a:cubicBezTo>
                    <a:pt x="3671" y="3155"/>
                    <a:pt x="3287" y="3843"/>
                    <a:pt x="3059" y="4563"/>
                  </a:cubicBezTo>
                  <a:cubicBezTo>
                    <a:pt x="3074" y="4189"/>
                    <a:pt x="3086" y="3816"/>
                    <a:pt x="3095" y="3443"/>
                  </a:cubicBezTo>
                  <a:cubicBezTo>
                    <a:pt x="3102" y="3447"/>
                    <a:pt x="3113" y="3448"/>
                    <a:pt x="3120" y="3442"/>
                  </a:cubicBezTo>
                  <a:cubicBezTo>
                    <a:pt x="3369" y="3193"/>
                    <a:pt x="3550" y="2868"/>
                    <a:pt x="3780" y="2598"/>
                  </a:cubicBezTo>
                  <a:cubicBezTo>
                    <a:pt x="4035" y="2301"/>
                    <a:pt x="4263" y="1943"/>
                    <a:pt x="4297" y="1549"/>
                  </a:cubicBezTo>
                  <a:cubicBezTo>
                    <a:pt x="4307" y="1432"/>
                    <a:pt x="4148" y="1320"/>
                    <a:pt x="4054" y="1419"/>
                  </a:cubicBezTo>
                  <a:cubicBezTo>
                    <a:pt x="3789" y="1695"/>
                    <a:pt x="3568" y="2047"/>
                    <a:pt x="3408" y="2397"/>
                  </a:cubicBezTo>
                  <a:cubicBezTo>
                    <a:pt x="3298" y="2639"/>
                    <a:pt x="3153" y="2899"/>
                    <a:pt x="3101" y="3166"/>
                  </a:cubicBezTo>
                  <a:cubicBezTo>
                    <a:pt x="3107" y="2871"/>
                    <a:pt x="3110" y="2577"/>
                    <a:pt x="3109" y="2281"/>
                  </a:cubicBezTo>
                  <a:cubicBezTo>
                    <a:pt x="3113" y="2276"/>
                    <a:pt x="3116" y="2271"/>
                    <a:pt x="3117" y="2264"/>
                  </a:cubicBezTo>
                  <a:cubicBezTo>
                    <a:pt x="3155" y="1918"/>
                    <a:pt x="3278" y="1593"/>
                    <a:pt x="3263" y="1240"/>
                  </a:cubicBezTo>
                  <a:cubicBezTo>
                    <a:pt x="3249" y="918"/>
                    <a:pt x="3321" y="564"/>
                    <a:pt x="3169" y="266"/>
                  </a:cubicBezTo>
                  <a:cubicBezTo>
                    <a:pt x="3036" y="0"/>
                    <a:pt x="2639" y="58"/>
                    <a:pt x="2603" y="360"/>
                  </a:cubicBezTo>
                  <a:cubicBezTo>
                    <a:pt x="2535" y="942"/>
                    <a:pt x="2660" y="1827"/>
                    <a:pt x="3064" y="2276"/>
                  </a:cubicBezTo>
                  <a:cubicBezTo>
                    <a:pt x="3055" y="2529"/>
                    <a:pt x="3045" y="2783"/>
                    <a:pt x="3032" y="3036"/>
                  </a:cubicBezTo>
                  <a:cubicBezTo>
                    <a:pt x="2983" y="2894"/>
                    <a:pt x="2904" y="2754"/>
                    <a:pt x="2870" y="2629"/>
                  </a:cubicBezTo>
                  <a:cubicBezTo>
                    <a:pt x="2767" y="2256"/>
                    <a:pt x="2494" y="1695"/>
                    <a:pt x="2083" y="1598"/>
                  </a:cubicBezTo>
                  <a:cubicBezTo>
                    <a:pt x="1995" y="1577"/>
                    <a:pt x="1895" y="1601"/>
                    <a:pt x="1862" y="1697"/>
                  </a:cubicBezTo>
                  <a:cubicBezTo>
                    <a:pt x="1721" y="2110"/>
                    <a:pt x="2063" y="2478"/>
                    <a:pt x="2308" y="2774"/>
                  </a:cubicBezTo>
                  <a:cubicBezTo>
                    <a:pt x="2506" y="3015"/>
                    <a:pt x="2846" y="3153"/>
                    <a:pt x="3013" y="3416"/>
                  </a:cubicBezTo>
                  <a:cubicBezTo>
                    <a:pt x="2992" y="3785"/>
                    <a:pt x="2970" y="4152"/>
                    <a:pt x="2945" y="4519"/>
                  </a:cubicBezTo>
                  <a:cubicBezTo>
                    <a:pt x="2819" y="4218"/>
                    <a:pt x="2611" y="3936"/>
                    <a:pt x="2424" y="3685"/>
                  </a:cubicBezTo>
                  <a:cubicBezTo>
                    <a:pt x="2201" y="3390"/>
                    <a:pt x="1758" y="2717"/>
                    <a:pt x="1305" y="2922"/>
                  </a:cubicBezTo>
                  <a:cubicBezTo>
                    <a:pt x="832" y="3135"/>
                    <a:pt x="1389" y="3791"/>
                    <a:pt x="1569" y="3983"/>
                  </a:cubicBezTo>
                  <a:cubicBezTo>
                    <a:pt x="1749" y="4175"/>
                    <a:pt x="1967" y="4372"/>
                    <a:pt x="2204" y="4487"/>
                  </a:cubicBezTo>
                  <a:cubicBezTo>
                    <a:pt x="2447" y="4607"/>
                    <a:pt x="2695" y="4685"/>
                    <a:pt x="2922" y="4835"/>
                  </a:cubicBezTo>
                  <a:cubicBezTo>
                    <a:pt x="2891" y="5253"/>
                    <a:pt x="2859" y="5670"/>
                    <a:pt x="2826" y="6088"/>
                  </a:cubicBezTo>
                  <a:cubicBezTo>
                    <a:pt x="2698" y="5796"/>
                    <a:pt x="2550" y="5497"/>
                    <a:pt x="2344" y="5272"/>
                  </a:cubicBezTo>
                  <a:cubicBezTo>
                    <a:pt x="2031" y="4931"/>
                    <a:pt x="1557" y="4667"/>
                    <a:pt x="1160" y="4435"/>
                  </a:cubicBezTo>
                  <a:cubicBezTo>
                    <a:pt x="1045" y="4367"/>
                    <a:pt x="836" y="4440"/>
                    <a:pt x="884" y="4606"/>
                  </a:cubicBezTo>
                  <a:cubicBezTo>
                    <a:pt x="1011" y="5051"/>
                    <a:pt x="1219" y="5384"/>
                    <a:pt x="1589" y="5667"/>
                  </a:cubicBezTo>
                  <a:cubicBezTo>
                    <a:pt x="1927" y="5928"/>
                    <a:pt x="2392" y="6236"/>
                    <a:pt x="2802" y="6389"/>
                  </a:cubicBezTo>
                  <a:cubicBezTo>
                    <a:pt x="2768" y="6815"/>
                    <a:pt x="2734" y="7240"/>
                    <a:pt x="2701" y="7664"/>
                  </a:cubicBezTo>
                  <a:cubicBezTo>
                    <a:pt x="2570" y="7363"/>
                    <a:pt x="2341" y="7072"/>
                    <a:pt x="2188" y="6806"/>
                  </a:cubicBezTo>
                  <a:cubicBezTo>
                    <a:pt x="1963" y="6412"/>
                    <a:pt x="1631" y="5869"/>
                    <a:pt x="1122" y="5875"/>
                  </a:cubicBezTo>
                  <a:cubicBezTo>
                    <a:pt x="1004" y="5876"/>
                    <a:pt x="919" y="5940"/>
                    <a:pt x="900" y="6059"/>
                  </a:cubicBezTo>
                  <a:cubicBezTo>
                    <a:pt x="827" y="6500"/>
                    <a:pt x="1204" y="6887"/>
                    <a:pt x="1527" y="7143"/>
                  </a:cubicBezTo>
                  <a:cubicBezTo>
                    <a:pt x="1906" y="7441"/>
                    <a:pt x="2275" y="7724"/>
                    <a:pt x="2676" y="7990"/>
                  </a:cubicBezTo>
                  <a:cubicBezTo>
                    <a:pt x="2640" y="8460"/>
                    <a:pt x="2605" y="8932"/>
                    <a:pt x="2565" y="9402"/>
                  </a:cubicBezTo>
                  <a:cubicBezTo>
                    <a:pt x="2309" y="9070"/>
                    <a:pt x="2117" y="8672"/>
                    <a:pt x="1852" y="8347"/>
                  </a:cubicBezTo>
                  <a:cubicBezTo>
                    <a:pt x="1526" y="7951"/>
                    <a:pt x="1198" y="7444"/>
                    <a:pt x="687" y="7288"/>
                  </a:cubicBezTo>
                  <a:cubicBezTo>
                    <a:pt x="468" y="7221"/>
                    <a:pt x="295" y="7380"/>
                    <a:pt x="308" y="7600"/>
                  </a:cubicBezTo>
                  <a:cubicBezTo>
                    <a:pt x="341" y="8151"/>
                    <a:pt x="793" y="8491"/>
                    <a:pt x="1177" y="8831"/>
                  </a:cubicBezTo>
                  <a:cubicBezTo>
                    <a:pt x="1593" y="9197"/>
                    <a:pt x="2058" y="9401"/>
                    <a:pt x="2546" y="9629"/>
                  </a:cubicBezTo>
                  <a:cubicBezTo>
                    <a:pt x="2503" y="10115"/>
                    <a:pt x="2456" y="10600"/>
                    <a:pt x="2399" y="11085"/>
                  </a:cubicBezTo>
                  <a:cubicBezTo>
                    <a:pt x="2394" y="11125"/>
                    <a:pt x="2389" y="11166"/>
                    <a:pt x="2383" y="11206"/>
                  </a:cubicBezTo>
                  <a:cubicBezTo>
                    <a:pt x="2329" y="11113"/>
                    <a:pt x="2274" y="11020"/>
                    <a:pt x="2229" y="10919"/>
                  </a:cubicBezTo>
                  <a:cubicBezTo>
                    <a:pt x="2107" y="10650"/>
                    <a:pt x="2026" y="10369"/>
                    <a:pt x="1892" y="10105"/>
                  </a:cubicBezTo>
                  <a:cubicBezTo>
                    <a:pt x="1661" y="9649"/>
                    <a:pt x="1302" y="9336"/>
                    <a:pt x="856" y="9104"/>
                  </a:cubicBezTo>
                  <a:cubicBezTo>
                    <a:pt x="736" y="9041"/>
                    <a:pt x="560" y="9156"/>
                    <a:pt x="560" y="9289"/>
                  </a:cubicBezTo>
                  <a:cubicBezTo>
                    <a:pt x="559" y="9858"/>
                    <a:pt x="717" y="10338"/>
                    <a:pt x="1103" y="10765"/>
                  </a:cubicBezTo>
                  <a:cubicBezTo>
                    <a:pt x="1387" y="11080"/>
                    <a:pt x="1890" y="11426"/>
                    <a:pt x="2333" y="11559"/>
                  </a:cubicBezTo>
                  <a:cubicBezTo>
                    <a:pt x="2256" y="12060"/>
                    <a:pt x="2159" y="12569"/>
                    <a:pt x="2088" y="13077"/>
                  </a:cubicBezTo>
                  <a:cubicBezTo>
                    <a:pt x="1627" y="12518"/>
                    <a:pt x="1393" y="11428"/>
                    <a:pt x="585" y="11427"/>
                  </a:cubicBezTo>
                  <a:cubicBezTo>
                    <a:pt x="469" y="11427"/>
                    <a:pt x="346" y="11479"/>
                    <a:pt x="308" y="11601"/>
                  </a:cubicBezTo>
                  <a:cubicBezTo>
                    <a:pt x="0" y="12584"/>
                    <a:pt x="1280" y="13068"/>
                    <a:pt x="2064" y="13266"/>
                  </a:cubicBezTo>
                  <a:cubicBezTo>
                    <a:pt x="2020" y="13617"/>
                    <a:pt x="1995" y="13967"/>
                    <a:pt x="2002" y="14311"/>
                  </a:cubicBezTo>
                  <a:cubicBezTo>
                    <a:pt x="2003" y="14426"/>
                    <a:pt x="2166" y="14483"/>
                    <a:pt x="2211" y="14360"/>
                  </a:cubicBezTo>
                  <a:cubicBezTo>
                    <a:pt x="2313" y="14070"/>
                    <a:pt x="2387" y="13765"/>
                    <a:pt x="2444" y="13454"/>
                  </a:cubicBezTo>
                  <a:cubicBezTo>
                    <a:pt x="3430" y="13194"/>
                    <a:pt x="4443" y="12814"/>
                    <a:pt x="4789" y="11769"/>
                  </a:cubicBezTo>
                  <a:close/>
                </a:path>
              </a:pathLst>
            </a:custGeom>
            <a:gradFill>
              <a:gsLst>
                <a:gs pos="0">
                  <a:schemeClr val="accent4"/>
                </a:gs>
                <a:gs pos="60000">
                  <a:schemeClr val="accent3"/>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0"/>
            <p:cNvSpPr/>
            <p:nvPr/>
          </p:nvSpPr>
          <p:spPr>
            <a:xfrm rot="7378469" flipH="1">
              <a:off x="511332" y="-135432"/>
              <a:ext cx="407519" cy="1204593"/>
            </a:xfrm>
            <a:custGeom>
              <a:avLst/>
              <a:gdLst/>
              <a:ahLst/>
              <a:cxnLst/>
              <a:rect l="l" t="t" r="r" b="b"/>
              <a:pathLst>
                <a:path w="4900" h="14484" extrusionOk="0">
                  <a:moveTo>
                    <a:pt x="4789" y="11769"/>
                  </a:moveTo>
                  <a:cubicBezTo>
                    <a:pt x="4831" y="11639"/>
                    <a:pt x="4727" y="11488"/>
                    <a:pt x="4581" y="11518"/>
                  </a:cubicBezTo>
                  <a:cubicBezTo>
                    <a:pt x="3609" y="11715"/>
                    <a:pt x="3161" y="12508"/>
                    <a:pt x="2494" y="13137"/>
                  </a:cubicBezTo>
                  <a:cubicBezTo>
                    <a:pt x="2559" y="12693"/>
                    <a:pt x="2595" y="12240"/>
                    <a:pt x="2632" y="11800"/>
                  </a:cubicBezTo>
                  <a:cubicBezTo>
                    <a:pt x="3088" y="11508"/>
                    <a:pt x="3534" y="11237"/>
                    <a:pt x="3951" y="10886"/>
                  </a:cubicBezTo>
                  <a:cubicBezTo>
                    <a:pt x="4338" y="10561"/>
                    <a:pt x="4584" y="10180"/>
                    <a:pt x="4820" y="9740"/>
                  </a:cubicBezTo>
                  <a:cubicBezTo>
                    <a:pt x="4878" y="9630"/>
                    <a:pt x="4733" y="9511"/>
                    <a:pt x="4631" y="9562"/>
                  </a:cubicBezTo>
                  <a:cubicBezTo>
                    <a:pt x="3728" y="10025"/>
                    <a:pt x="3104" y="10642"/>
                    <a:pt x="2655" y="11519"/>
                  </a:cubicBezTo>
                  <a:cubicBezTo>
                    <a:pt x="2663" y="11439"/>
                    <a:pt x="2671" y="11360"/>
                    <a:pt x="2677" y="11282"/>
                  </a:cubicBezTo>
                  <a:cubicBezTo>
                    <a:pt x="2725" y="10799"/>
                    <a:pt x="2760" y="10315"/>
                    <a:pt x="2791" y="9831"/>
                  </a:cubicBezTo>
                  <a:cubicBezTo>
                    <a:pt x="3381" y="9287"/>
                    <a:pt x="4090" y="8800"/>
                    <a:pt x="4376" y="8016"/>
                  </a:cubicBezTo>
                  <a:cubicBezTo>
                    <a:pt x="4417" y="7906"/>
                    <a:pt x="4306" y="7810"/>
                    <a:pt x="4201" y="7851"/>
                  </a:cubicBezTo>
                  <a:cubicBezTo>
                    <a:pt x="3583" y="8093"/>
                    <a:pt x="3035" y="8787"/>
                    <a:pt x="2814" y="9462"/>
                  </a:cubicBezTo>
                  <a:cubicBezTo>
                    <a:pt x="2840" y="9007"/>
                    <a:pt x="2864" y="8552"/>
                    <a:pt x="2885" y="8097"/>
                  </a:cubicBezTo>
                  <a:cubicBezTo>
                    <a:pt x="3269" y="7952"/>
                    <a:pt x="3553" y="7614"/>
                    <a:pt x="3879" y="7373"/>
                  </a:cubicBezTo>
                  <a:cubicBezTo>
                    <a:pt x="4359" y="7019"/>
                    <a:pt x="4672" y="6655"/>
                    <a:pt x="4852" y="6084"/>
                  </a:cubicBezTo>
                  <a:cubicBezTo>
                    <a:pt x="4899" y="5937"/>
                    <a:pt x="4764" y="5812"/>
                    <a:pt x="4621" y="5865"/>
                  </a:cubicBezTo>
                  <a:cubicBezTo>
                    <a:pt x="4119" y="6056"/>
                    <a:pt x="3771" y="6312"/>
                    <a:pt x="3491" y="6780"/>
                  </a:cubicBezTo>
                  <a:cubicBezTo>
                    <a:pt x="3284" y="7126"/>
                    <a:pt x="3100" y="7485"/>
                    <a:pt x="2897" y="7834"/>
                  </a:cubicBezTo>
                  <a:cubicBezTo>
                    <a:pt x="2919" y="7386"/>
                    <a:pt x="2942" y="6939"/>
                    <a:pt x="2965" y="6491"/>
                  </a:cubicBezTo>
                  <a:cubicBezTo>
                    <a:pt x="3286" y="6354"/>
                    <a:pt x="3482" y="6081"/>
                    <a:pt x="3727" y="5841"/>
                  </a:cubicBezTo>
                  <a:cubicBezTo>
                    <a:pt x="4108" y="5470"/>
                    <a:pt x="4578" y="5125"/>
                    <a:pt x="4725" y="4594"/>
                  </a:cubicBezTo>
                  <a:cubicBezTo>
                    <a:pt x="4762" y="4460"/>
                    <a:pt x="4649" y="4356"/>
                    <a:pt x="4519" y="4400"/>
                  </a:cubicBezTo>
                  <a:cubicBezTo>
                    <a:pt x="4047" y="4560"/>
                    <a:pt x="3701" y="4924"/>
                    <a:pt x="3405" y="5313"/>
                  </a:cubicBezTo>
                  <a:cubicBezTo>
                    <a:pt x="3198" y="5584"/>
                    <a:pt x="3126" y="5925"/>
                    <a:pt x="2980" y="6227"/>
                  </a:cubicBezTo>
                  <a:cubicBezTo>
                    <a:pt x="3003" y="5799"/>
                    <a:pt x="3024" y="5369"/>
                    <a:pt x="3042" y="4940"/>
                  </a:cubicBezTo>
                  <a:cubicBezTo>
                    <a:pt x="3047" y="4938"/>
                    <a:pt x="3051" y="4937"/>
                    <a:pt x="3055" y="4934"/>
                  </a:cubicBezTo>
                  <a:cubicBezTo>
                    <a:pt x="3756" y="4438"/>
                    <a:pt x="4290" y="3705"/>
                    <a:pt x="4511" y="2871"/>
                  </a:cubicBezTo>
                  <a:cubicBezTo>
                    <a:pt x="4544" y="2743"/>
                    <a:pt x="4418" y="2648"/>
                    <a:pt x="4306" y="2723"/>
                  </a:cubicBezTo>
                  <a:cubicBezTo>
                    <a:pt x="3671" y="3155"/>
                    <a:pt x="3287" y="3843"/>
                    <a:pt x="3059" y="4563"/>
                  </a:cubicBezTo>
                  <a:cubicBezTo>
                    <a:pt x="3074" y="4189"/>
                    <a:pt x="3086" y="3816"/>
                    <a:pt x="3095" y="3443"/>
                  </a:cubicBezTo>
                  <a:cubicBezTo>
                    <a:pt x="3102" y="3447"/>
                    <a:pt x="3113" y="3448"/>
                    <a:pt x="3120" y="3442"/>
                  </a:cubicBezTo>
                  <a:cubicBezTo>
                    <a:pt x="3369" y="3193"/>
                    <a:pt x="3550" y="2868"/>
                    <a:pt x="3780" y="2598"/>
                  </a:cubicBezTo>
                  <a:cubicBezTo>
                    <a:pt x="4035" y="2301"/>
                    <a:pt x="4263" y="1943"/>
                    <a:pt x="4297" y="1549"/>
                  </a:cubicBezTo>
                  <a:cubicBezTo>
                    <a:pt x="4307" y="1432"/>
                    <a:pt x="4148" y="1320"/>
                    <a:pt x="4054" y="1419"/>
                  </a:cubicBezTo>
                  <a:cubicBezTo>
                    <a:pt x="3789" y="1695"/>
                    <a:pt x="3568" y="2047"/>
                    <a:pt x="3408" y="2397"/>
                  </a:cubicBezTo>
                  <a:cubicBezTo>
                    <a:pt x="3298" y="2639"/>
                    <a:pt x="3153" y="2899"/>
                    <a:pt x="3101" y="3166"/>
                  </a:cubicBezTo>
                  <a:cubicBezTo>
                    <a:pt x="3107" y="2871"/>
                    <a:pt x="3110" y="2577"/>
                    <a:pt x="3109" y="2281"/>
                  </a:cubicBezTo>
                  <a:cubicBezTo>
                    <a:pt x="3113" y="2276"/>
                    <a:pt x="3116" y="2271"/>
                    <a:pt x="3117" y="2264"/>
                  </a:cubicBezTo>
                  <a:cubicBezTo>
                    <a:pt x="3155" y="1918"/>
                    <a:pt x="3278" y="1593"/>
                    <a:pt x="3263" y="1240"/>
                  </a:cubicBezTo>
                  <a:cubicBezTo>
                    <a:pt x="3249" y="918"/>
                    <a:pt x="3321" y="564"/>
                    <a:pt x="3169" y="266"/>
                  </a:cubicBezTo>
                  <a:cubicBezTo>
                    <a:pt x="3036" y="0"/>
                    <a:pt x="2639" y="58"/>
                    <a:pt x="2603" y="360"/>
                  </a:cubicBezTo>
                  <a:cubicBezTo>
                    <a:pt x="2535" y="942"/>
                    <a:pt x="2660" y="1827"/>
                    <a:pt x="3064" y="2276"/>
                  </a:cubicBezTo>
                  <a:cubicBezTo>
                    <a:pt x="3055" y="2529"/>
                    <a:pt x="3045" y="2783"/>
                    <a:pt x="3032" y="3036"/>
                  </a:cubicBezTo>
                  <a:cubicBezTo>
                    <a:pt x="2983" y="2894"/>
                    <a:pt x="2904" y="2754"/>
                    <a:pt x="2870" y="2629"/>
                  </a:cubicBezTo>
                  <a:cubicBezTo>
                    <a:pt x="2767" y="2256"/>
                    <a:pt x="2494" y="1695"/>
                    <a:pt x="2083" y="1598"/>
                  </a:cubicBezTo>
                  <a:cubicBezTo>
                    <a:pt x="1995" y="1577"/>
                    <a:pt x="1895" y="1601"/>
                    <a:pt x="1862" y="1697"/>
                  </a:cubicBezTo>
                  <a:cubicBezTo>
                    <a:pt x="1721" y="2110"/>
                    <a:pt x="2063" y="2478"/>
                    <a:pt x="2308" y="2774"/>
                  </a:cubicBezTo>
                  <a:cubicBezTo>
                    <a:pt x="2506" y="3015"/>
                    <a:pt x="2846" y="3153"/>
                    <a:pt x="3013" y="3416"/>
                  </a:cubicBezTo>
                  <a:cubicBezTo>
                    <a:pt x="2992" y="3785"/>
                    <a:pt x="2970" y="4152"/>
                    <a:pt x="2945" y="4519"/>
                  </a:cubicBezTo>
                  <a:cubicBezTo>
                    <a:pt x="2819" y="4218"/>
                    <a:pt x="2611" y="3936"/>
                    <a:pt x="2424" y="3685"/>
                  </a:cubicBezTo>
                  <a:cubicBezTo>
                    <a:pt x="2201" y="3390"/>
                    <a:pt x="1758" y="2717"/>
                    <a:pt x="1305" y="2922"/>
                  </a:cubicBezTo>
                  <a:cubicBezTo>
                    <a:pt x="832" y="3135"/>
                    <a:pt x="1389" y="3791"/>
                    <a:pt x="1569" y="3983"/>
                  </a:cubicBezTo>
                  <a:cubicBezTo>
                    <a:pt x="1749" y="4175"/>
                    <a:pt x="1967" y="4372"/>
                    <a:pt x="2204" y="4487"/>
                  </a:cubicBezTo>
                  <a:cubicBezTo>
                    <a:pt x="2447" y="4607"/>
                    <a:pt x="2695" y="4685"/>
                    <a:pt x="2922" y="4835"/>
                  </a:cubicBezTo>
                  <a:cubicBezTo>
                    <a:pt x="2891" y="5253"/>
                    <a:pt x="2859" y="5670"/>
                    <a:pt x="2826" y="6088"/>
                  </a:cubicBezTo>
                  <a:cubicBezTo>
                    <a:pt x="2698" y="5796"/>
                    <a:pt x="2550" y="5497"/>
                    <a:pt x="2344" y="5272"/>
                  </a:cubicBezTo>
                  <a:cubicBezTo>
                    <a:pt x="2031" y="4931"/>
                    <a:pt x="1557" y="4667"/>
                    <a:pt x="1160" y="4435"/>
                  </a:cubicBezTo>
                  <a:cubicBezTo>
                    <a:pt x="1045" y="4367"/>
                    <a:pt x="836" y="4440"/>
                    <a:pt x="884" y="4606"/>
                  </a:cubicBezTo>
                  <a:cubicBezTo>
                    <a:pt x="1011" y="5051"/>
                    <a:pt x="1219" y="5384"/>
                    <a:pt x="1589" y="5667"/>
                  </a:cubicBezTo>
                  <a:cubicBezTo>
                    <a:pt x="1927" y="5928"/>
                    <a:pt x="2392" y="6236"/>
                    <a:pt x="2802" y="6389"/>
                  </a:cubicBezTo>
                  <a:cubicBezTo>
                    <a:pt x="2768" y="6815"/>
                    <a:pt x="2734" y="7240"/>
                    <a:pt x="2701" y="7664"/>
                  </a:cubicBezTo>
                  <a:cubicBezTo>
                    <a:pt x="2570" y="7363"/>
                    <a:pt x="2341" y="7072"/>
                    <a:pt x="2188" y="6806"/>
                  </a:cubicBezTo>
                  <a:cubicBezTo>
                    <a:pt x="1963" y="6412"/>
                    <a:pt x="1631" y="5869"/>
                    <a:pt x="1122" y="5875"/>
                  </a:cubicBezTo>
                  <a:cubicBezTo>
                    <a:pt x="1004" y="5876"/>
                    <a:pt x="919" y="5940"/>
                    <a:pt x="900" y="6059"/>
                  </a:cubicBezTo>
                  <a:cubicBezTo>
                    <a:pt x="827" y="6500"/>
                    <a:pt x="1204" y="6887"/>
                    <a:pt x="1527" y="7143"/>
                  </a:cubicBezTo>
                  <a:cubicBezTo>
                    <a:pt x="1906" y="7441"/>
                    <a:pt x="2275" y="7724"/>
                    <a:pt x="2676" y="7990"/>
                  </a:cubicBezTo>
                  <a:cubicBezTo>
                    <a:pt x="2640" y="8460"/>
                    <a:pt x="2605" y="8932"/>
                    <a:pt x="2565" y="9402"/>
                  </a:cubicBezTo>
                  <a:cubicBezTo>
                    <a:pt x="2309" y="9070"/>
                    <a:pt x="2117" y="8672"/>
                    <a:pt x="1852" y="8347"/>
                  </a:cubicBezTo>
                  <a:cubicBezTo>
                    <a:pt x="1526" y="7951"/>
                    <a:pt x="1198" y="7444"/>
                    <a:pt x="687" y="7288"/>
                  </a:cubicBezTo>
                  <a:cubicBezTo>
                    <a:pt x="468" y="7221"/>
                    <a:pt x="295" y="7380"/>
                    <a:pt x="308" y="7600"/>
                  </a:cubicBezTo>
                  <a:cubicBezTo>
                    <a:pt x="341" y="8151"/>
                    <a:pt x="793" y="8491"/>
                    <a:pt x="1177" y="8831"/>
                  </a:cubicBezTo>
                  <a:cubicBezTo>
                    <a:pt x="1593" y="9197"/>
                    <a:pt x="2058" y="9401"/>
                    <a:pt x="2546" y="9629"/>
                  </a:cubicBezTo>
                  <a:cubicBezTo>
                    <a:pt x="2503" y="10115"/>
                    <a:pt x="2456" y="10600"/>
                    <a:pt x="2399" y="11085"/>
                  </a:cubicBezTo>
                  <a:cubicBezTo>
                    <a:pt x="2394" y="11125"/>
                    <a:pt x="2389" y="11166"/>
                    <a:pt x="2383" y="11206"/>
                  </a:cubicBezTo>
                  <a:cubicBezTo>
                    <a:pt x="2329" y="11113"/>
                    <a:pt x="2274" y="11020"/>
                    <a:pt x="2229" y="10919"/>
                  </a:cubicBezTo>
                  <a:cubicBezTo>
                    <a:pt x="2107" y="10650"/>
                    <a:pt x="2026" y="10369"/>
                    <a:pt x="1892" y="10105"/>
                  </a:cubicBezTo>
                  <a:cubicBezTo>
                    <a:pt x="1661" y="9649"/>
                    <a:pt x="1302" y="9336"/>
                    <a:pt x="856" y="9104"/>
                  </a:cubicBezTo>
                  <a:cubicBezTo>
                    <a:pt x="736" y="9041"/>
                    <a:pt x="560" y="9156"/>
                    <a:pt x="560" y="9289"/>
                  </a:cubicBezTo>
                  <a:cubicBezTo>
                    <a:pt x="559" y="9858"/>
                    <a:pt x="717" y="10338"/>
                    <a:pt x="1103" y="10765"/>
                  </a:cubicBezTo>
                  <a:cubicBezTo>
                    <a:pt x="1387" y="11080"/>
                    <a:pt x="1890" y="11426"/>
                    <a:pt x="2333" y="11559"/>
                  </a:cubicBezTo>
                  <a:cubicBezTo>
                    <a:pt x="2256" y="12060"/>
                    <a:pt x="2159" y="12569"/>
                    <a:pt x="2088" y="13077"/>
                  </a:cubicBezTo>
                  <a:cubicBezTo>
                    <a:pt x="1627" y="12518"/>
                    <a:pt x="1393" y="11428"/>
                    <a:pt x="585" y="11427"/>
                  </a:cubicBezTo>
                  <a:cubicBezTo>
                    <a:pt x="469" y="11427"/>
                    <a:pt x="346" y="11479"/>
                    <a:pt x="308" y="11601"/>
                  </a:cubicBezTo>
                  <a:cubicBezTo>
                    <a:pt x="0" y="12584"/>
                    <a:pt x="1280" y="13068"/>
                    <a:pt x="2064" y="13266"/>
                  </a:cubicBezTo>
                  <a:cubicBezTo>
                    <a:pt x="2020" y="13617"/>
                    <a:pt x="1995" y="13967"/>
                    <a:pt x="2002" y="14311"/>
                  </a:cubicBezTo>
                  <a:cubicBezTo>
                    <a:pt x="2003" y="14426"/>
                    <a:pt x="2166" y="14483"/>
                    <a:pt x="2211" y="14360"/>
                  </a:cubicBezTo>
                  <a:cubicBezTo>
                    <a:pt x="2313" y="14070"/>
                    <a:pt x="2387" y="13765"/>
                    <a:pt x="2444" y="13454"/>
                  </a:cubicBezTo>
                  <a:cubicBezTo>
                    <a:pt x="3430" y="13194"/>
                    <a:pt x="4443" y="12814"/>
                    <a:pt x="4789" y="11769"/>
                  </a:cubicBezTo>
                  <a:close/>
                </a:path>
              </a:pathLst>
            </a:custGeom>
            <a:gradFill>
              <a:gsLst>
                <a:gs pos="0">
                  <a:schemeClr val="accent4"/>
                </a:gs>
                <a:gs pos="60000">
                  <a:schemeClr val="accent3"/>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5" name="Google Shape;1045;p20"/>
            <p:cNvGrpSpPr/>
            <p:nvPr/>
          </p:nvGrpSpPr>
          <p:grpSpPr>
            <a:xfrm rot="6344025" flipH="1">
              <a:off x="15131" y="-457405"/>
              <a:ext cx="1229420" cy="1240321"/>
              <a:chOff x="2162615" y="4219326"/>
              <a:chExt cx="1147998" cy="1158177"/>
            </a:xfrm>
          </p:grpSpPr>
          <p:sp>
            <p:nvSpPr>
              <p:cNvPr id="1046" name="Google Shape;1046;p20"/>
              <p:cNvSpPr/>
              <p:nvPr/>
            </p:nvSpPr>
            <p:spPr>
              <a:xfrm rot="2521748">
                <a:off x="2362976" y="4355600"/>
                <a:ext cx="747277" cy="885630"/>
              </a:xfrm>
              <a:custGeom>
                <a:avLst/>
                <a:gdLst/>
                <a:ahLst/>
                <a:cxnLst/>
                <a:rect l="l" t="t" r="r" b="b"/>
                <a:pathLst>
                  <a:path w="13814" h="16371" extrusionOk="0">
                    <a:moveTo>
                      <a:pt x="13813" y="14918"/>
                    </a:moveTo>
                    <a:lnTo>
                      <a:pt x="10991" y="16371"/>
                    </a:lnTo>
                    <a:cubicBezTo>
                      <a:pt x="10991" y="16371"/>
                      <a:pt x="5009" y="12844"/>
                      <a:pt x="2505" y="8528"/>
                    </a:cubicBezTo>
                    <a:cubicBezTo>
                      <a:pt x="0" y="4212"/>
                      <a:pt x="604" y="0"/>
                      <a:pt x="5790" y="918"/>
                    </a:cubicBezTo>
                    <a:cubicBezTo>
                      <a:pt x="12578" y="2119"/>
                      <a:pt x="13813" y="14918"/>
                      <a:pt x="13813" y="14918"/>
                    </a:cubicBezTo>
                    <a:close/>
                  </a:path>
                </a:pathLst>
              </a:custGeom>
              <a:gradFill>
                <a:gsLst>
                  <a:gs pos="0">
                    <a:schemeClr val="accent4"/>
                  </a:gs>
                  <a:gs pos="50000">
                    <a:schemeClr val="accent4"/>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0"/>
              <p:cNvSpPr/>
              <p:nvPr/>
            </p:nvSpPr>
            <p:spPr>
              <a:xfrm rot="2521642">
                <a:off x="2411702" y="4429203"/>
                <a:ext cx="623312" cy="756175"/>
              </a:xfrm>
              <a:custGeom>
                <a:avLst/>
                <a:gdLst/>
                <a:ahLst/>
                <a:cxnLst/>
                <a:rect l="l" t="t" r="r" b="b"/>
                <a:pathLst>
                  <a:path w="11522" h="13978" extrusionOk="0">
                    <a:moveTo>
                      <a:pt x="4173" y="0"/>
                    </a:moveTo>
                    <a:cubicBezTo>
                      <a:pt x="4160" y="0"/>
                      <a:pt x="4148" y="8"/>
                      <a:pt x="4148" y="26"/>
                    </a:cubicBezTo>
                    <a:cubicBezTo>
                      <a:pt x="4167" y="926"/>
                      <a:pt x="4248" y="1822"/>
                      <a:pt x="4336" y="2719"/>
                    </a:cubicBezTo>
                    <a:cubicBezTo>
                      <a:pt x="4377" y="3134"/>
                      <a:pt x="4405" y="3546"/>
                      <a:pt x="4427" y="3960"/>
                    </a:cubicBezTo>
                    <a:cubicBezTo>
                      <a:pt x="3533" y="2820"/>
                      <a:pt x="2615" y="1696"/>
                      <a:pt x="1693" y="578"/>
                    </a:cubicBezTo>
                    <a:cubicBezTo>
                      <a:pt x="1689" y="573"/>
                      <a:pt x="1685" y="571"/>
                      <a:pt x="1680" y="571"/>
                    </a:cubicBezTo>
                    <a:cubicBezTo>
                      <a:pt x="1667" y="571"/>
                      <a:pt x="1654" y="590"/>
                      <a:pt x="1665" y="604"/>
                    </a:cubicBezTo>
                    <a:cubicBezTo>
                      <a:pt x="2588" y="1827"/>
                      <a:pt x="3494" y="3060"/>
                      <a:pt x="4388" y="4303"/>
                    </a:cubicBezTo>
                    <a:cubicBezTo>
                      <a:pt x="3120" y="3312"/>
                      <a:pt x="1548" y="2729"/>
                      <a:pt x="7" y="2327"/>
                    </a:cubicBezTo>
                    <a:cubicBezTo>
                      <a:pt x="7" y="2327"/>
                      <a:pt x="6" y="2327"/>
                      <a:pt x="6" y="2327"/>
                    </a:cubicBezTo>
                    <a:cubicBezTo>
                      <a:pt x="2" y="2327"/>
                      <a:pt x="1" y="2332"/>
                      <a:pt x="5" y="2334"/>
                    </a:cubicBezTo>
                    <a:cubicBezTo>
                      <a:pt x="1617" y="2915"/>
                      <a:pt x="3269" y="3514"/>
                      <a:pt x="4593" y="4635"/>
                    </a:cubicBezTo>
                    <a:cubicBezTo>
                      <a:pt x="4598" y="4641"/>
                      <a:pt x="4603" y="4646"/>
                      <a:pt x="4608" y="4649"/>
                    </a:cubicBezTo>
                    <a:cubicBezTo>
                      <a:pt x="4631" y="4668"/>
                      <a:pt x="4654" y="4687"/>
                      <a:pt x="4677" y="4707"/>
                    </a:cubicBezTo>
                    <a:cubicBezTo>
                      <a:pt x="5291" y="5564"/>
                      <a:pt x="5899" y="6426"/>
                      <a:pt x="6501" y="7293"/>
                    </a:cubicBezTo>
                    <a:cubicBezTo>
                      <a:pt x="6615" y="7456"/>
                      <a:pt x="6726" y="7621"/>
                      <a:pt x="6838" y="7786"/>
                    </a:cubicBezTo>
                    <a:cubicBezTo>
                      <a:pt x="6645" y="7713"/>
                      <a:pt x="6441" y="7661"/>
                      <a:pt x="6302" y="7621"/>
                    </a:cubicBezTo>
                    <a:cubicBezTo>
                      <a:pt x="5769" y="7467"/>
                      <a:pt x="5249" y="7285"/>
                      <a:pt x="4721" y="7117"/>
                    </a:cubicBezTo>
                    <a:cubicBezTo>
                      <a:pt x="3565" y="6751"/>
                      <a:pt x="2377" y="6513"/>
                      <a:pt x="1214" y="6177"/>
                    </a:cubicBezTo>
                    <a:cubicBezTo>
                      <a:pt x="1213" y="6177"/>
                      <a:pt x="1212" y="6176"/>
                      <a:pt x="1211" y="6176"/>
                    </a:cubicBezTo>
                    <a:cubicBezTo>
                      <a:pt x="1198" y="6176"/>
                      <a:pt x="1193" y="6195"/>
                      <a:pt x="1206" y="6200"/>
                    </a:cubicBezTo>
                    <a:cubicBezTo>
                      <a:pt x="2288" y="6567"/>
                      <a:pt x="3404" y="6823"/>
                      <a:pt x="4487" y="7183"/>
                    </a:cubicBezTo>
                    <a:cubicBezTo>
                      <a:pt x="4963" y="7341"/>
                      <a:pt x="5428" y="7527"/>
                      <a:pt x="5909" y="7670"/>
                    </a:cubicBezTo>
                    <a:cubicBezTo>
                      <a:pt x="6278" y="7778"/>
                      <a:pt x="6696" y="7883"/>
                      <a:pt x="7038" y="8081"/>
                    </a:cubicBezTo>
                    <a:cubicBezTo>
                      <a:pt x="8056" y="9594"/>
                      <a:pt x="9008" y="11142"/>
                      <a:pt x="9974" y="12685"/>
                    </a:cubicBezTo>
                    <a:cubicBezTo>
                      <a:pt x="8500" y="12240"/>
                      <a:pt x="7003" y="11871"/>
                      <a:pt x="5533" y="11409"/>
                    </a:cubicBezTo>
                    <a:cubicBezTo>
                      <a:pt x="5532" y="11409"/>
                      <a:pt x="5531" y="11409"/>
                      <a:pt x="5530" y="11409"/>
                    </a:cubicBezTo>
                    <a:cubicBezTo>
                      <a:pt x="5523" y="11409"/>
                      <a:pt x="5520" y="11421"/>
                      <a:pt x="5529" y="11424"/>
                    </a:cubicBezTo>
                    <a:cubicBezTo>
                      <a:pt x="7029" y="11978"/>
                      <a:pt x="8570" y="12393"/>
                      <a:pt x="10093" y="12874"/>
                    </a:cubicBezTo>
                    <a:cubicBezTo>
                      <a:pt x="10308" y="13216"/>
                      <a:pt x="10523" y="13559"/>
                      <a:pt x="10741" y="13901"/>
                    </a:cubicBezTo>
                    <a:cubicBezTo>
                      <a:pt x="10775" y="13955"/>
                      <a:pt x="10825" y="13977"/>
                      <a:pt x="10875" y="13977"/>
                    </a:cubicBezTo>
                    <a:cubicBezTo>
                      <a:pt x="10976" y="13977"/>
                      <a:pt x="11074" y="13881"/>
                      <a:pt x="11012" y="13761"/>
                    </a:cubicBezTo>
                    <a:cubicBezTo>
                      <a:pt x="10884" y="13510"/>
                      <a:pt x="10753" y="13260"/>
                      <a:pt x="10617" y="13012"/>
                    </a:cubicBezTo>
                    <a:cubicBezTo>
                      <a:pt x="10725" y="12255"/>
                      <a:pt x="10994" y="11507"/>
                      <a:pt x="11140" y="10755"/>
                    </a:cubicBezTo>
                    <a:cubicBezTo>
                      <a:pt x="11274" y="10058"/>
                      <a:pt x="11397" y="9357"/>
                      <a:pt x="11519" y="8657"/>
                    </a:cubicBezTo>
                    <a:cubicBezTo>
                      <a:pt x="11521" y="8644"/>
                      <a:pt x="11510" y="8636"/>
                      <a:pt x="11499" y="8636"/>
                    </a:cubicBezTo>
                    <a:cubicBezTo>
                      <a:pt x="11491" y="8636"/>
                      <a:pt x="11484" y="8641"/>
                      <a:pt x="11482" y="8650"/>
                    </a:cubicBezTo>
                    <a:cubicBezTo>
                      <a:pt x="11310" y="9481"/>
                      <a:pt x="11141" y="10313"/>
                      <a:pt x="10942" y="11137"/>
                    </a:cubicBezTo>
                    <a:cubicBezTo>
                      <a:pt x="10812" y="11681"/>
                      <a:pt x="10591" y="12226"/>
                      <a:pt x="10491" y="12781"/>
                    </a:cubicBezTo>
                    <a:cubicBezTo>
                      <a:pt x="9702" y="11362"/>
                      <a:pt x="8803" y="9992"/>
                      <a:pt x="7876" y="8653"/>
                    </a:cubicBezTo>
                    <a:cubicBezTo>
                      <a:pt x="7949" y="8279"/>
                      <a:pt x="7926" y="7898"/>
                      <a:pt x="7937" y="7516"/>
                    </a:cubicBezTo>
                    <a:cubicBezTo>
                      <a:pt x="7952" y="6973"/>
                      <a:pt x="8013" y="6429"/>
                      <a:pt x="8047" y="5886"/>
                    </a:cubicBezTo>
                    <a:cubicBezTo>
                      <a:pt x="8113" y="4848"/>
                      <a:pt x="8169" y="3810"/>
                      <a:pt x="8174" y="2770"/>
                    </a:cubicBezTo>
                    <a:cubicBezTo>
                      <a:pt x="8175" y="2756"/>
                      <a:pt x="8165" y="2750"/>
                      <a:pt x="8155" y="2750"/>
                    </a:cubicBezTo>
                    <a:cubicBezTo>
                      <a:pt x="8145" y="2750"/>
                      <a:pt x="8136" y="2755"/>
                      <a:pt x="8136" y="2767"/>
                    </a:cubicBezTo>
                    <a:cubicBezTo>
                      <a:pt x="8054" y="4655"/>
                      <a:pt x="7840" y="6537"/>
                      <a:pt x="7716" y="8423"/>
                    </a:cubicBezTo>
                    <a:cubicBezTo>
                      <a:pt x="7363" y="7918"/>
                      <a:pt x="7008" y="7417"/>
                      <a:pt x="6654" y="6920"/>
                    </a:cubicBezTo>
                    <a:cubicBezTo>
                      <a:pt x="6015" y="6024"/>
                      <a:pt x="5352" y="5147"/>
                      <a:pt x="4677" y="4279"/>
                    </a:cubicBezTo>
                    <a:cubicBezTo>
                      <a:pt x="4496" y="2868"/>
                      <a:pt x="4285" y="1449"/>
                      <a:pt x="4202" y="28"/>
                    </a:cubicBezTo>
                    <a:cubicBezTo>
                      <a:pt x="4202" y="10"/>
                      <a:pt x="4187" y="0"/>
                      <a:pt x="4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8" name="Google Shape;1048;p20"/>
            <p:cNvGrpSpPr/>
            <p:nvPr/>
          </p:nvGrpSpPr>
          <p:grpSpPr>
            <a:xfrm rot="7514374">
              <a:off x="-321705" y="31370"/>
              <a:ext cx="866603" cy="870829"/>
              <a:chOff x="3341800" y="4510424"/>
              <a:chExt cx="735983" cy="739624"/>
            </a:xfrm>
          </p:grpSpPr>
          <p:sp>
            <p:nvSpPr>
              <p:cNvPr id="1049" name="Google Shape;1049;p20"/>
              <p:cNvSpPr/>
              <p:nvPr/>
            </p:nvSpPr>
            <p:spPr>
              <a:xfrm>
                <a:off x="3341800" y="4510424"/>
                <a:ext cx="735983" cy="739624"/>
              </a:xfrm>
              <a:custGeom>
                <a:avLst/>
                <a:gdLst/>
                <a:ahLst/>
                <a:cxnLst/>
                <a:rect l="l" t="t" r="r" b="b"/>
                <a:pathLst>
                  <a:path w="14959" h="15033" extrusionOk="0">
                    <a:moveTo>
                      <a:pt x="1790" y="15033"/>
                    </a:moveTo>
                    <a:lnTo>
                      <a:pt x="0" y="12413"/>
                    </a:lnTo>
                    <a:cubicBezTo>
                      <a:pt x="0" y="12413"/>
                      <a:pt x="2759" y="6040"/>
                      <a:pt x="6732" y="3021"/>
                    </a:cubicBezTo>
                    <a:cubicBezTo>
                      <a:pt x="10704" y="1"/>
                      <a:pt x="14959" y="79"/>
                      <a:pt x="14690" y="5337"/>
                    </a:cubicBezTo>
                    <a:cubicBezTo>
                      <a:pt x="14338" y="12222"/>
                      <a:pt x="1791" y="15033"/>
                      <a:pt x="1791" y="15033"/>
                    </a:cubicBezTo>
                    <a:close/>
                  </a:path>
                </a:pathLst>
              </a:custGeom>
              <a:gradFill>
                <a:gsLst>
                  <a:gs pos="0">
                    <a:schemeClr val="accent4"/>
                  </a:gs>
                  <a:gs pos="50000">
                    <a:schemeClr val="accent4"/>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0"/>
              <p:cNvSpPr/>
              <p:nvPr/>
            </p:nvSpPr>
            <p:spPr>
              <a:xfrm>
                <a:off x="3388934" y="4560461"/>
                <a:ext cx="645160" cy="608702"/>
              </a:xfrm>
              <a:custGeom>
                <a:avLst/>
                <a:gdLst/>
                <a:ahLst/>
                <a:cxnLst/>
                <a:rect l="l" t="t" r="r" b="b"/>
                <a:pathLst>
                  <a:path w="13113" h="12372" extrusionOk="0">
                    <a:moveTo>
                      <a:pt x="10276" y="1"/>
                    </a:moveTo>
                    <a:cubicBezTo>
                      <a:pt x="10274" y="1"/>
                      <a:pt x="10273" y="2"/>
                      <a:pt x="10272" y="4"/>
                    </a:cubicBezTo>
                    <a:cubicBezTo>
                      <a:pt x="9894" y="1676"/>
                      <a:pt x="9505" y="3390"/>
                      <a:pt x="8556" y="4841"/>
                    </a:cubicBezTo>
                    <a:cubicBezTo>
                      <a:pt x="8551" y="4847"/>
                      <a:pt x="8547" y="4852"/>
                      <a:pt x="8545" y="4859"/>
                    </a:cubicBezTo>
                    <a:cubicBezTo>
                      <a:pt x="8528" y="4883"/>
                      <a:pt x="8513" y="4908"/>
                      <a:pt x="8495" y="4933"/>
                    </a:cubicBezTo>
                    <a:cubicBezTo>
                      <a:pt x="7720" y="5649"/>
                      <a:pt x="6942" y="6361"/>
                      <a:pt x="6156" y="7064"/>
                    </a:cubicBezTo>
                    <a:cubicBezTo>
                      <a:pt x="6008" y="7197"/>
                      <a:pt x="5858" y="7329"/>
                      <a:pt x="5708" y="7459"/>
                    </a:cubicBezTo>
                    <a:cubicBezTo>
                      <a:pt x="5757" y="7258"/>
                      <a:pt x="5782" y="7051"/>
                      <a:pt x="5805" y="6908"/>
                    </a:cubicBezTo>
                    <a:cubicBezTo>
                      <a:pt x="5892" y="6358"/>
                      <a:pt x="6009" y="5821"/>
                      <a:pt x="6109" y="5275"/>
                    </a:cubicBezTo>
                    <a:cubicBezTo>
                      <a:pt x="6329" y="4084"/>
                      <a:pt x="6419" y="2875"/>
                      <a:pt x="6607" y="1679"/>
                    </a:cubicBezTo>
                    <a:cubicBezTo>
                      <a:pt x="6609" y="1671"/>
                      <a:pt x="6602" y="1666"/>
                      <a:pt x="6596" y="1666"/>
                    </a:cubicBezTo>
                    <a:cubicBezTo>
                      <a:pt x="6591" y="1666"/>
                      <a:pt x="6586" y="1669"/>
                      <a:pt x="6584" y="1675"/>
                    </a:cubicBezTo>
                    <a:cubicBezTo>
                      <a:pt x="6354" y="2794"/>
                      <a:pt x="6239" y="3932"/>
                      <a:pt x="6015" y="5053"/>
                    </a:cubicBezTo>
                    <a:cubicBezTo>
                      <a:pt x="5917" y="5545"/>
                      <a:pt x="5790" y="6029"/>
                      <a:pt x="5708" y="6525"/>
                    </a:cubicBezTo>
                    <a:cubicBezTo>
                      <a:pt x="5646" y="6903"/>
                      <a:pt x="5594" y="7332"/>
                      <a:pt x="5440" y="7696"/>
                    </a:cubicBezTo>
                    <a:cubicBezTo>
                      <a:pt x="4064" y="8892"/>
                      <a:pt x="2647" y="10029"/>
                      <a:pt x="1235" y="11179"/>
                    </a:cubicBezTo>
                    <a:cubicBezTo>
                      <a:pt x="1493" y="9660"/>
                      <a:pt x="1674" y="8130"/>
                      <a:pt x="1952" y="6614"/>
                    </a:cubicBezTo>
                    <a:cubicBezTo>
                      <a:pt x="1952" y="6608"/>
                      <a:pt x="1948" y="6605"/>
                      <a:pt x="1943" y="6605"/>
                    </a:cubicBezTo>
                    <a:cubicBezTo>
                      <a:pt x="1940" y="6605"/>
                      <a:pt x="1936" y="6607"/>
                      <a:pt x="1935" y="6612"/>
                    </a:cubicBezTo>
                    <a:cubicBezTo>
                      <a:pt x="1571" y="8168"/>
                      <a:pt x="1352" y="9749"/>
                      <a:pt x="1062" y="11320"/>
                    </a:cubicBezTo>
                    <a:cubicBezTo>
                      <a:pt x="749" y="11576"/>
                      <a:pt x="435" y="11832"/>
                      <a:pt x="123" y="12090"/>
                    </a:cubicBezTo>
                    <a:cubicBezTo>
                      <a:pt x="1" y="12191"/>
                      <a:pt x="84" y="12371"/>
                      <a:pt x="209" y="12371"/>
                    </a:cubicBezTo>
                    <a:cubicBezTo>
                      <a:pt x="236" y="12371"/>
                      <a:pt x="266" y="12362"/>
                      <a:pt x="296" y="12342"/>
                    </a:cubicBezTo>
                    <a:cubicBezTo>
                      <a:pt x="530" y="12184"/>
                      <a:pt x="760" y="12022"/>
                      <a:pt x="990" y="11857"/>
                    </a:cubicBezTo>
                    <a:cubicBezTo>
                      <a:pt x="1755" y="11870"/>
                      <a:pt x="2530" y="12045"/>
                      <a:pt x="3294" y="12096"/>
                    </a:cubicBezTo>
                    <a:cubicBezTo>
                      <a:pt x="4004" y="12143"/>
                      <a:pt x="4713" y="12180"/>
                      <a:pt x="5423" y="12214"/>
                    </a:cubicBezTo>
                    <a:cubicBezTo>
                      <a:pt x="5424" y="12214"/>
                      <a:pt x="5424" y="12214"/>
                      <a:pt x="5424" y="12214"/>
                    </a:cubicBezTo>
                    <a:cubicBezTo>
                      <a:pt x="5445" y="12214"/>
                      <a:pt x="5447" y="12176"/>
                      <a:pt x="5426" y="12175"/>
                    </a:cubicBezTo>
                    <a:cubicBezTo>
                      <a:pt x="4580" y="12107"/>
                      <a:pt x="3734" y="12043"/>
                      <a:pt x="2891" y="11947"/>
                    </a:cubicBezTo>
                    <a:cubicBezTo>
                      <a:pt x="2334" y="11886"/>
                      <a:pt x="1767" y="11734"/>
                      <a:pt x="1204" y="11703"/>
                    </a:cubicBezTo>
                    <a:cubicBezTo>
                      <a:pt x="2514" y="10746"/>
                      <a:pt x="3763" y="9683"/>
                      <a:pt x="4976" y="8597"/>
                    </a:cubicBezTo>
                    <a:cubicBezTo>
                      <a:pt x="5034" y="8601"/>
                      <a:pt x="5093" y="8603"/>
                      <a:pt x="5151" y="8603"/>
                    </a:cubicBezTo>
                    <a:cubicBezTo>
                      <a:pt x="5471" y="8603"/>
                      <a:pt x="5790" y="8548"/>
                      <a:pt x="6111" y="8517"/>
                    </a:cubicBezTo>
                    <a:cubicBezTo>
                      <a:pt x="6652" y="8464"/>
                      <a:pt x="7199" y="8458"/>
                      <a:pt x="7743" y="8424"/>
                    </a:cubicBezTo>
                    <a:cubicBezTo>
                      <a:pt x="8781" y="8360"/>
                      <a:pt x="9818" y="8288"/>
                      <a:pt x="10851" y="8165"/>
                    </a:cubicBezTo>
                    <a:cubicBezTo>
                      <a:pt x="10876" y="8162"/>
                      <a:pt x="10874" y="8125"/>
                      <a:pt x="10851" y="8125"/>
                    </a:cubicBezTo>
                    <a:cubicBezTo>
                      <a:pt x="10850" y="8125"/>
                      <a:pt x="10850" y="8125"/>
                      <a:pt x="10849" y="8126"/>
                    </a:cubicBezTo>
                    <a:cubicBezTo>
                      <a:pt x="8964" y="8278"/>
                      <a:pt x="7071" y="8299"/>
                      <a:pt x="5184" y="8409"/>
                    </a:cubicBezTo>
                    <a:cubicBezTo>
                      <a:pt x="5643" y="7997"/>
                      <a:pt x="6094" y="7582"/>
                      <a:pt x="6544" y="7168"/>
                    </a:cubicBezTo>
                    <a:cubicBezTo>
                      <a:pt x="7353" y="6424"/>
                      <a:pt x="8142" y="5659"/>
                      <a:pt x="8921" y="4881"/>
                    </a:cubicBezTo>
                    <a:cubicBezTo>
                      <a:pt x="10299" y="4526"/>
                      <a:pt x="11680" y="4141"/>
                      <a:pt x="13080" y="3884"/>
                    </a:cubicBezTo>
                    <a:cubicBezTo>
                      <a:pt x="13112" y="3878"/>
                      <a:pt x="13112" y="3829"/>
                      <a:pt x="13081" y="3829"/>
                    </a:cubicBezTo>
                    <a:cubicBezTo>
                      <a:pt x="13080" y="3829"/>
                      <a:pt x="13078" y="3829"/>
                      <a:pt x="13077" y="3829"/>
                    </a:cubicBezTo>
                    <a:cubicBezTo>
                      <a:pt x="12184" y="3960"/>
                      <a:pt x="11305" y="4152"/>
                      <a:pt x="10426" y="4349"/>
                    </a:cubicBezTo>
                    <a:cubicBezTo>
                      <a:pt x="10020" y="4441"/>
                      <a:pt x="9615" y="4521"/>
                      <a:pt x="9206" y="4593"/>
                    </a:cubicBezTo>
                    <a:cubicBezTo>
                      <a:pt x="10227" y="3564"/>
                      <a:pt x="11228" y="2515"/>
                      <a:pt x="12223" y="1461"/>
                    </a:cubicBezTo>
                    <a:cubicBezTo>
                      <a:pt x="12236" y="1448"/>
                      <a:pt x="12222" y="1431"/>
                      <a:pt x="12207" y="1431"/>
                    </a:cubicBezTo>
                    <a:cubicBezTo>
                      <a:pt x="12202" y="1431"/>
                      <a:pt x="12197" y="1432"/>
                      <a:pt x="12193" y="1436"/>
                    </a:cubicBezTo>
                    <a:cubicBezTo>
                      <a:pt x="11096" y="2504"/>
                      <a:pt x="9983" y="3556"/>
                      <a:pt x="8860" y="4597"/>
                    </a:cubicBezTo>
                    <a:cubicBezTo>
                      <a:pt x="9687" y="3216"/>
                      <a:pt x="10072" y="1584"/>
                      <a:pt x="10280" y="5"/>
                    </a:cubicBezTo>
                    <a:cubicBezTo>
                      <a:pt x="10280" y="2"/>
                      <a:pt x="10278" y="1"/>
                      <a:pt x="10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1" name="Google Shape;1051;p20"/>
            <p:cNvGrpSpPr/>
            <p:nvPr/>
          </p:nvGrpSpPr>
          <p:grpSpPr>
            <a:xfrm rot="8747824" flipH="1">
              <a:off x="103609" y="-251802"/>
              <a:ext cx="808376" cy="1093552"/>
              <a:chOff x="2142529" y="4476181"/>
              <a:chExt cx="663856" cy="898048"/>
            </a:xfrm>
          </p:grpSpPr>
          <p:sp>
            <p:nvSpPr>
              <p:cNvPr id="1052" name="Google Shape;1052;p20"/>
              <p:cNvSpPr/>
              <p:nvPr/>
            </p:nvSpPr>
            <p:spPr>
              <a:xfrm>
                <a:off x="2142529" y="4476181"/>
                <a:ext cx="663856" cy="898048"/>
              </a:xfrm>
              <a:custGeom>
                <a:avLst/>
                <a:gdLst/>
                <a:ahLst/>
                <a:cxnLst/>
                <a:rect l="l" t="t" r="r" b="b"/>
                <a:pathLst>
                  <a:path w="13493" h="18253" extrusionOk="0">
                    <a:moveTo>
                      <a:pt x="2992" y="18252"/>
                    </a:moveTo>
                    <a:cubicBezTo>
                      <a:pt x="2992" y="18252"/>
                      <a:pt x="0" y="8223"/>
                      <a:pt x="2569" y="4112"/>
                    </a:cubicBezTo>
                    <a:cubicBezTo>
                      <a:pt x="5139" y="1"/>
                      <a:pt x="13492" y="8117"/>
                      <a:pt x="2992" y="18252"/>
                    </a:cubicBezTo>
                    <a:close/>
                  </a:path>
                </a:pathLst>
              </a:custGeom>
              <a:gradFill>
                <a:gsLst>
                  <a:gs pos="0">
                    <a:schemeClr val="accent5"/>
                  </a:gs>
                  <a:gs pos="6300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0"/>
              <p:cNvSpPr/>
              <p:nvPr/>
            </p:nvSpPr>
            <p:spPr>
              <a:xfrm>
                <a:off x="2231434" y="4685823"/>
                <a:ext cx="280538" cy="688357"/>
              </a:xfrm>
              <a:custGeom>
                <a:avLst/>
                <a:gdLst/>
                <a:ahLst/>
                <a:cxnLst/>
                <a:rect l="l" t="t" r="r" b="b"/>
                <a:pathLst>
                  <a:path w="5702" h="13991" extrusionOk="0">
                    <a:moveTo>
                      <a:pt x="2714" y="1"/>
                    </a:moveTo>
                    <a:cubicBezTo>
                      <a:pt x="2690" y="1"/>
                      <a:pt x="2666" y="15"/>
                      <a:pt x="2667" y="42"/>
                    </a:cubicBezTo>
                    <a:cubicBezTo>
                      <a:pt x="2722" y="2192"/>
                      <a:pt x="2689" y="4377"/>
                      <a:pt x="2508" y="6548"/>
                    </a:cubicBezTo>
                    <a:cubicBezTo>
                      <a:pt x="1972" y="4938"/>
                      <a:pt x="1164" y="3450"/>
                      <a:pt x="373" y="1944"/>
                    </a:cubicBezTo>
                    <a:cubicBezTo>
                      <a:pt x="368" y="1936"/>
                      <a:pt x="360" y="1932"/>
                      <a:pt x="353" y="1932"/>
                    </a:cubicBezTo>
                    <a:cubicBezTo>
                      <a:pt x="337" y="1932"/>
                      <a:pt x="322" y="1947"/>
                      <a:pt x="330" y="1964"/>
                    </a:cubicBezTo>
                    <a:cubicBezTo>
                      <a:pt x="728" y="2804"/>
                      <a:pt x="1124" y="3645"/>
                      <a:pt x="1497" y="4494"/>
                    </a:cubicBezTo>
                    <a:cubicBezTo>
                      <a:pt x="1861" y="5325"/>
                      <a:pt x="2120" y="6190"/>
                      <a:pt x="2466" y="7025"/>
                    </a:cubicBezTo>
                    <a:cubicBezTo>
                      <a:pt x="2353" y="8233"/>
                      <a:pt x="2194" y="9434"/>
                      <a:pt x="1977" y="10620"/>
                    </a:cubicBezTo>
                    <a:cubicBezTo>
                      <a:pt x="1142" y="9275"/>
                      <a:pt x="711" y="7652"/>
                      <a:pt x="25" y="6232"/>
                    </a:cubicBezTo>
                    <a:cubicBezTo>
                      <a:pt x="23" y="6227"/>
                      <a:pt x="19" y="6225"/>
                      <a:pt x="15" y="6225"/>
                    </a:cubicBezTo>
                    <a:cubicBezTo>
                      <a:pt x="8" y="6225"/>
                      <a:pt x="1" y="6233"/>
                      <a:pt x="5" y="6242"/>
                    </a:cubicBezTo>
                    <a:cubicBezTo>
                      <a:pt x="561" y="7801"/>
                      <a:pt x="999" y="9534"/>
                      <a:pt x="1895" y="10944"/>
                    </a:cubicBezTo>
                    <a:cubicBezTo>
                      <a:pt x="1899" y="10950"/>
                      <a:pt x="1905" y="10955"/>
                      <a:pt x="1911" y="10961"/>
                    </a:cubicBezTo>
                    <a:cubicBezTo>
                      <a:pt x="1781" y="11636"/>
                      <a:pt x="1339" y="13089"/>
                      <a:pt x="1139" y="13831"/>
                    </a:cubicBezTo>
                    <a:cubicBezTo>
                      <a:pt x="1168" y="13934"/>
                      <a:pt x="1185" y="13990"/>
                      <a:pt x="1185" y="13990"/>
                    </a:cubicBezTo>
                    <a:cubicBezTo>
                      <a:pt x="1242" y="13934"/>
                      <a:pt x="1296" y="13880"/>
                      <a:pt x="1353" y="13824"/>
                    </a:cubicBezTo>
                    <a:cubicBezTo>
                      <a:pt x="1688" y="13049"/>
                      <a:pt x="2169" y="11605"/>
                      <a:pt x="2315" y="10886"/>
                    </a:cubicBezTo>
                    <a:cubicBezTo>
                      <a:pt x="3754" y="9735"/>
                      <a:pt x="4731" y="8524"/>
                      <a:pt x="5560" y="6853"/>
                    </a:cubicBezTo>
                    <a:cubicBezTo>
                      <a:pt x="5570" y="6832"/>
                      <a:pt x="5550" y="6815"/>
                      <a:pt x="5531" y="6815"/>
                    </a:cubicBezTo>
                    <a:cubicBezTo>
                      <a:pt x="5523" y="6815"/>
                      <a:pt x="5514" y="6818"/>
                      <a:pt x="5509" y="6827"/>
                    </a:cubicBezTo>
                    <a:cubicBezTo>
                      <a:pt x="5077" y="7560"/>
                      <a:pt x="4613" y="8267"/>
                      <a:pt x="4099" y="8945"/>
                    </a:cubicBezTo>
                    <a:cubicBezTo>
                      <a:pt x="3607" y="9593"/>
                      <a:pt x="2987" y="10082"/>
                      <a:pt x="2370" y="10592"/>
                    </a:cubicBezTo>
                    <a:cubicBezTo>
                      <a:pt x="2562" y="9537"/>
                      <a:pt x="2644" y="8451"/>
                      <a:pt x="2718" y="7403"/>
                    </a:cubicBezTo>
                    <a:cubicBezTo>
                      <a:pt x="2720" y="7402"/>
                      <a:pt x="2723" y="7401"/>
                      <a:pt x="2725" y="7398"/>
                    </a:cubicBezTo>
                    <a:cubicBezTo>
                      <a:pt x="4048" y="6163"/>
                      <a:pt x="5068" y="4665"/>
                      <a:pt x="5694" y="2967"/>
                    </a:cubicBezTo>
                    <a:cubicBezTo>
                      <a:pt x="5701" y="2950"/>
                      <a:pt x="5687" y="2938"/>
                      <a:pt x="5673" y="2938"/>
                    </a:cubicBezTo>
                    <a:cubicBezTo>
                      <a:pt x="5664" y="2938"/>
                      <a:pt x="5655" y="2942"/>
                      <a:pt x="5650" y="2952"/>
                    </a:cubicBezTo>
                    <a:cubicBezTo>
                      <a:pt x="4918" y="4527"/>
                      <a:pt x="3937" y="5909"/>
                      <a:pt x="2735" y="7152"/>
                    </a:cubicBezTo>
                    <a:cubicBezTo>
                      <a:pt x="2740" y="7085"/>
                      <a:pt x="2745" y="7018"/>
                      <a:pt x="2750" y="6951"/>
                    </a:cubicBezTo>
                    <a:cubicBezTo>
                      <a:pt x="2914" y="4644"/>
                      <a:pt x="2934" y="2345"/>
                      <a:pt x="2759" y="38"/>
                    </a:cubicBezTo>
                    <a:cubicBezTo>
                      <a:pt x="2757" y="13"/>
                      <a:pt x="2736" y="1"/>
                      <a:pt x="2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54" name="Google Shape;1054;p20"/>
          <p:cNvGrpSpPr/>
          <p:nvPr/>
        </p:nvGrpSpPr>
        <p:grpSpPr>
          <a:xfrm flipH="1">
            <a:off x="7694740" y="-558890"/>
            <a:ext cx="1887482" cy="1935563"/>
            <a:chOff x="-494028" y="-597090"/>
            <a:chExt cx="1887482" cy="1935563"/>
          </a:xfrm>
        </p:grpSpPr>
        <p:sp>
          <p:nvSpPr>
            <p:cNvPr id="1055" name="Google Shape;1055;p20"/>
            <p:cNvSpPr/>
            <p:nvPr/>
          </p:nvSpPr>
          <p:spPr>
            <a:xfrm rot="9279077" flipH="1">
              <a:off x="196472" y="104672"/>
              <a:ext cx="407507" cy="1204557"/>
            </a:xfrm>
            <a:custGeom>
              <a:avLst/>
              <a:gdLst/>
              <a:ahLst/>
              <a:cxnLst/>
              <a:rect l="l" t="t" r="r" b="b"/>
              <a:pathLst>
                <a:path w="4900" h="14484" extrusionOk="0">
                  <a:moveTo>
                    <a:pt x="4789" y="11769"/>
                  </a:moveTo>
                  <a:cubicBezTo>
                    <a:pt x="4831" y="11639"/>
                    <a:pt x="4727" y="11488"/>
                    <a:pt x="4581" y="11518"/>
                  </a:cubicBezTo>
                  <a:cubicBezTo>
                    <a:pt x="3609" y="11715"/>
                    <a:pt x="3161" y="12508"/>
                    <a:pt x="2494" y="13137"/>
                  </a:cubicBezTo>
                  <a:cubicBezTo>
                    <a:pt x="2559" y="12693"/>
                    <a:pt x="2595" y="12240"/>
                    <a:pt x="2632" y="11800"/>
                  </a:cubicBezTo>
                  <a:cubicBezTo>
                    <a:pt x="3088" y="11508"/>
                    <a:pt x="3534" y="11237"/>
                    <a:pt x="3951" y="10886"/>
                  </a:cubicBezTo>
                  <a:cubicBezTo>
                    <a:pt x="4338" y="10561"/>
                    <a:pt x="4584" y="10180"/>
                    <a:pt x="4820" y="9740"/>
                  </a:cubicBezTo>
                  <a:cubicBezTo>
                    <a:pt x="4878" y="9630"/>
                    <a:pt x="4733" y="9511"/>
                    <a:pt x="4631" y="9562"/>
                  </a:cubicBezTo>
                  <a:cubicBezTo>
                    <a:pt x="3728" y="10025"/>
                    <a:pt x="3104" y="10642"/>
                    <a:pt x="2655" y="11519"/>
                  </a:cubicBezTo>
                  <a:cubicBezTo>
                    <a:pt x="2663" y="11439"/>
                    <a:pt x="2671" y="11360"/>
                    <a:pt x="2677" y="11282"/>
                  </a:cubicBezTo>
                  <a:cubicBezTo>
                    <a:pt x="2725" y="10799"/>
                    <a:pt x="2760" y="10315"/>
                    <a:pt x="2791" y="9831"/>
                  </a:cubicBezTo>
                  <a:cubicBezTo>
                    <a:pt x="3381" y="9287"/>
                    <a:pt x="4090" y="8800"/>
                    <a:pt x="4376" y="8016"/>
                  </a:cubicBezTo>
                  <a:cubicBezTo>
                    <a:pt x="4417" y="7906"/>
                    <a:pt x="4306" y="7810"/>
                    <a:pt x="4201" y="7851"/>
                  </a:cubicBezTo>
                  <a:cubicBezTo>
                    <a:pt x="3583" y="8093"/>
                    <a:pt x="3035" y="8787"/>
                    <a:pt x="2814" y="9462"/>
                  </a:cubicBezTo>
                  <a:cubicBezTo>
                    <a:pt x="2840" y="9007"/>
                    <a:pt x="2864" y="8552"/>
                    <a:pt x="2885" y="8097"/>
                  </a:cubicBezTo>
                  <a:cubicBezTo>
                    <a:pt x="3269" y="7952"/>
                    <a:pt x="3553" y="7614"/>
                    <a:pt x="3879" y="7373"/>
                  </a:cubicBezTo>
                  <a:cubicBezTo>
                    <a:pt x="4359" y="7019"/>
                    <a:pt x="4672" y="6655"/>
                    <a:pt x="4852" y="6084"/>
                  </a:cubicBezTo>
                  <a:cubicBezTo>
                    <a:pt x="4899" y="5937"/>
                    <a:pt x="4764" y="5812"/>
                    <a:pt x="4621" y="5865"/>
                  </a:cubicBezTo>
                  <a:cubicBezTo>
                    <a:pt x="4119" y="6056"/>
                    <a:pt x="3771" y="6312"/>
                    <a:pt x="3491" y="6780"/>
                  </a:cubicBezTo>
                  <a:cubicBezTo>
                    <a:pt x="3284" y="7126"/>
                    <a:pt x="3100" y="7485"/>
                    <a:pt x="2897" y="7834"/>
                  </a:cubicBezTo>
                  <a:cubicBezTo>
                    <a:pt x="2919" y="7386"/>
                    <a:pt x="2942" y="6939"/>
                    <a:pt x="2965" y="6491"/>
                  </a:cubicBezTo>
                  <a:cubicBezTo>
                    <a:pt x="3286" y="6354"/>
                    <a:pt x="3482" y="6081"/>
                    <a:pt x="3727" y="5841"/>
                  </a:cubicBezTo>
                  <a:cubicBezTo>
                    <a:pt x="4108" y="5470"/>
                    <a:pt x="4578" y="5125"/>
                    <a:pt x="4725" y="4594"/>
                  </a:cubicBezTo>
                  <a:cubicBezTo>
                    <a:pt x="4762" y="4460"/>
                    <a:pt x="4649" y="4356"/>
                    <a:pt x="4519" y="4400"/>
                  </a:cubicBezTo>
                  <a:cubicBezTo>
                    <a:pt x="4047" y="4560"/>
                    <a:pt x="3701" y="4924"/>
                    <a:pt x="3405" y="5313"/>
                  </a:cubicBezTo>
                  <a:cubicBezTo>
                    <a:pt x="3198" y="5584"/>
                    <a:pt x="3126" y="5925"/>
                    <a:pt x="2980" y="6227"/>
                  </a:cubicBezTo>
                  <a:cubicBezTo>
                    <a:pt x="3003" y="5799"/>
                    <a:pt x="3024" y="5369"/>
                    <a:pt x="3042" y="4940"/>
                  </a:cubicBezTo>
                  <a:cubicBezTo>
                    <a:pt x="3047" y="4938"/>
                    <a:pt x="3051" y="4937"/>
                    <a:pt x="3055" y="4934"/>
                  </a:cubicBezTo>
                  <a:cubicBezTo>
                    <a:pt x="3756" y="4438"/>
                    <a:pt x="4290" y="3705"/>
                    <a:pt x="4511" y="2871"/>
                  </a:cubicBezTo>
                  <a:cubicBezTo>
                    <a:pt x="4544" y="2743"/>
                    <a:pt x="4418" y="2648"/>
                    <a:pt x="4306" y="2723"/>
                  </a:cubicBezTo>
                  <a:cubicBezTo>
                    <a:pt x="3671" y="3155"/>
                    <a:pt x="3287" y="3843"/>
                    <a:pt x="3059" y="4563"/>
                  </a:cubicBezTo>
                  <a:cubicBezTo>
                    <a:pt x="3074" y="4189"/>
                    <a:pt x="3086" y="3816"/>
                    <a:pt x="3095" y="3443"/>
                  </a:cubicBezTo>
                  <a:cubicBezTo>
                    <a:pt x="3102" y="3447"/>
                    <a:pt x="3113" y="3448"/>
                    <a:pt x="3120" y="3442"/>
                  </a:cubicBezTo>
                  <a:cubicBezTo>
                    <a:pt x="3369" y="3193"/>
                    <a:pt x="3550" y="2868"/>
                    <a:pt x="3780" y="2598"/>
                  </a:cubicBezTo>
                  <a:cubicBezTo>
                    <a:pt x="4035" y="2301"/>
                    <a:pt x="4263" y="1943"/>
                    <a:pt x="4297" y="1549"/>
                  </a:cubicBezTo>
                  <a:cubicBezTo>
                    <a:pt x="4307" y="1432"/>
                    <a:pt x="4148" y="1320"/>
                    <a:pt x="4054" y="1419"/>
                  </a:cubicBezTo>
                  <a:cubicBezTo>
                    <a:pt x="3789" y="1695"/>
                    <a:pt x="3568" y="2047"/>
                    <a:pt x="3408" y="2397"/>
                  </a:cubicBezTo>
                  <a:cubicBezTo>
                    <a:pt x="3298" y="2639"/>
                    <a:pt x="3153" y="2899"/>
                    <a:pt x="3101" y="3166"/>
                  </a:cubicBezTo>
                  <a:cubicBezTo>
                    <a:pt x="3107" y="2871"/>
                    <a:pt x="3110" y="2577"/>
                    <a:pt x="3109" y="2281"/>
                  </a:cubicBezTo>
                  <a:cubicBezTo>
                    <a:pt x="3113" y="2276"/>
                    <a:pt x="3116" y="2271"/>
                    <a:pt x="3117" y="2264"/>
                  </a:cubicBezTo>
                  <a:cubicBezTo>
                    <a:pt x="3155" y="1918"/>
                    <a:pt x="3278" y="1593"/>
                    <a:pt x="3263" y="1240"/>
                  </a:cubicBezTo>
                  <a:cubicBezTo>
                    <a:pt x="3249" y="918"/>
                    <a:pt x="3321" y="564"/>
                    <a:pt x="3169" y="266"/>
                  </a:cubicBezTo>
                  <a:cubicBezTo>
                    <a:pt x="3036" y="0"/>
                    <a:pt x="2639" y="58"/>
                    <a:pt x="2603" y="360"/>
                  </a:cubicBezTo>
                  <a:cubicBezTo>
                    <a:pt x="2535" y="942"/>
                    <a:pt x="2660" y="1827"/>
                    <a:pt x="3064" y="2276"/>
                  </a:cubicBezTo>
                  <a:cubicBezTo>
                    <a:pt x="3055" y="2529"/>
                    <a:pt x="3045" y="2783"/>
                    <a:pt x="3032" y="3036"/>
                  </a:cubicBezTo>
                  <a:cubicBezTo>
                    <a:pt x="2983" y="2894"/>
                    <a:pt x="2904" y="2754"/>
                    <a:pt x="2870" y="2629"/>
                  </a:cubicBezTo>
                  <a:cubicBezTo>
                    <a:pt x="2767" y="2256"/>
                    <a:pt x="2494" y="1695"/>
                    <a:pt x="2083" y="1598"/>
                  </a:cubicBezTo>
                  <a:cubicBezTo>
                    <a:pt x="1995" y="1577"/>
                    <a:pt x="1895" y="1601"/>
                    <a:pt x="1862" y="1697"/>
                  </a:cubicBezTo>
                  <a:cubicBezTo>
                    <a:pt x="1721" y="2110"/>
                    <a:pt x="2063" y="2478"/>
                    <a:pt x="2308" y="2774"/>
                  </a:cubicBezTo>
                  <a:cubicBezTo>
                    <a:pt x="2506" y="3015"/>
                    <a:pt x="2846" y="3153"/>
                    <a:pt x="3013" y="3416"/>
                  </a:cubicBezTo>
                  <a:cubicBezTo>
                    <a:pt x="2992" y="3785"/>
                    <a:pt x="2970" y="4152"/>
                    <a:pt x="2945" y="4519"/>
                  </a:cubicBezTo>
                  <a:cubicBezTo>
                    <a:pt x="2819" y="4218"/>
                    <a:pt x="2611" y="3936"/>
                    <a:pt x="2424" y="3685"/>
                  </a:cubicBezTo>
                  <a:cubicBezTo>
                    <a:pt x="2201" y="3390"/>
                    <a:pt x="1758" y="2717"/>
                    <a:pt x="1305" y="2922"/>
                  </a:cubicBezTo>
                  <a:cubicBezTo>
                    <a:pt x="832" y="3135"/>
                    <a:pt x="1389" y="3791"/>
                    <a:pt x="1569" y="3983"/>
                  </a:cubicBezTo>
                  <a:cubicBezTo>
                    <a:pt x="1749" y="4175"/>
                    <a:pt x="1967" y="4372"/>
                    <a:pt x="2204" y="4487"/>
                  </a:cubicBezTo>
                  <a:cubicBezTo>
                    <a:pt x="2447" y="4607"/>
                    <a:pt x="2695" y="4685"/>
                    <a:pt x="2922" y="4835"/>
                  </a:cubicBezTo>
                  <a:cubicBezTo>
                    <a:pt x="2891" y="5253"/>
                    <a:pt x="2859" y="5670"/>
                    <a:pt x="2826" y="6088"/>
                  </a:cubicBezTo>
                  <a:cubicBezTo>
                    <a:pt x="2698" y="5796"/>
                    <a:pt x="2550" y="5497"/>
                    <a:pt x="2344" y="5272"/>
                  </a:cubicBezTo>
                  <a:cubicBezTo>
                    <a:pt x="2031" y="4931"/>
                    <a:pt x="1557" y="4667"/>
                    <a:pt x="1160" y="4435"/>
                  </a:cubicBezTo>
                  <a:cubicBezTo>
                    <a:pt x="1045" y="4367"/>
                    <a:pt x="836" y="4440"/>
                    <a:pt x="884" y="4606"/>
                  </a:cubicBezTo>
                  <a:cubicBezTo>
                    <a:pt x="1011" y="5051"/>
                    <a:pt x="1219" y="5384"/>
                    <a:pt x="1589" y="5667"/>
                  </a:cubicBezTo>
                  <a:cubicBezTo>
                    <a:pt x="1927" y="5928"/>
                    <a:pt x="2392" y="6236"/>
                    <a:pt x="2802" y="6389"/>
                  </a:cubicBezTo>
                  <a:cubicBezTo>
                    <a:pt x="2768" y="6815"/>
                    <a:pt x="2734" y="7240"/>
                    <a:pt x="2701" y="7664"/>
                  </a:cubicBezTo>
                  <a:cubicBezTo>
                    <a:pt x="2570" y="7363"/>
                    <a:pt x="2341" y="7072"/>
                    <a:pt x="2188" y="6806"/>
                  </a:cubicBezTo>
                  <a:cubicBezTo>
                    <a:pt x="1963" y="6412"/>
                    <a:pt x="1631" y="5869"/>
                    <a:pt x="1122" y="5875"/>
                  </a:cubicBezTo>
                  <a:cubicBezTo>
                    <a:pt x="1004" y="5876"/>
                    <a:pt x="919" y="5940"/>
                    <a:pt x="900" y="6059"/>
                  </a:cubicBezTo>
                  <a:cubicBezTo>
                    <a:pt x="827" y="6500"/>
                    <a:pt x="1204" y="6887"/>
                    <a:pt x="1527" y="7143"/>
                  </a:cubicBezTo>
                  <a:cubicBezTo>
                    <a:pt x="1906" y="7441"/>
                    <a:pt x="2275" y="7724"/>
                    <a:pt x="2676" y="7990"/>
                  </a:cubicBezTo>
                  <a:cubicBezTo>
                    <a:pt x="2640" y="8460"/>
                    <a:pt x="2605" y="8932"/>
                    <a:pt x="2565" y="9402"/>
                  </a:cubicBezTo>
                  <a:cubicBezTo>
                    <a:pt x="2309" y="9070"/>
                    <a:pt x="2117" y="8672"/>
                    <a:pt x="1852" y="8347"/>
                  </a:cubicBezTo>
                  <a:cubicBezTo>
                    <a:pt x="1526" y="7951"/>
                    <a:pt x="1198" y="7444"/>
                    <a:pt x="687" y="7288"/>
                  </a:cubicBezTo>
                  <a:cubicBezTo>
                    <a:pt x="468" y="7221"/>
                    <a:pt x="295" y="7380"/>
                    <a:pt x="308" y="7600"/>
                  </a:cubicBezTo>
                  <a:cubicBezTo>
                    <a:pt x="341" y="8151"/>
                    <a:pt x="793" y="8491"/>
                    <a:pt x="1177" y="8831"/>
                  </a:cubicBezTo>
                  <a:cubicBezTo>
                    <a:pt x="1593" y="9197"/>
                    <a:pt x="2058" y="9401"/>
                    <a:pt x="2546" y="9629"/>
                  </a:cubicBezTo>
                  <a:cubicBezTo>
                    <a:pt x="2503" y="10115"/>
                    <a:pt x="2456" y="10600"/>
                    <a:pt x="2399" y="11085"/>
                  </a:cubicBezTo>
                  <a:cubicBezTo>
                    <a:pt x="2394" y="11125"/>
                    <a:pt x="2389" y="11166"/>
                    <a:pt x="2383" y="11206"/>
                  </a:cubicBezTo>
                  <a:cubicBezTo>
                    <a:pt x="2329" y="11113"/>
                    <a:pt x="2274" y="11020"/>
                    <a:pt x="2229" y="10919"/>
                  </a:cubicBezTo>
                  <a:cubicBezTo>
                    <a:pt x="2107" y="10650"/>
                    <a:pt x="2026" y="10369"/>
                    <a:pt x="1892" y="10105"/>
                  </a:cubicBezTo>
                  <a:cubicBezTo>
                    <a:pt x="1661" y="9649"/>
                    <a:pt x="1302" y="9336"/>
                    <a:pt x="856" y="9104"/>
                  </a:cubicBezTo>
                  <a:cubicBezTo>
                    <a:pt x="736" y="9041"/>
                    <a:pt x="560" y="9156"/>
                    <a:pt x="560" y="9289"/>
                  </a:cubicBezTo>
                  <a:cubicBezTo>
                    <a:pt x="559" y="9858"/>
                    <a:pt x="717" y="10338"/>
                    <a:pt x="1103" y="10765"/>
                  </a:cubicBezTo>
                  <a:cubicBezTo>
                    <a:pt x="1387" y="11080"/>
                    <a:pt x="1890" y="11426"/>
                    <a:pt x="2333" y="11559"/>
                  </a:cubicBezTo>
                  <a:cubicBezTo>
                    <a:pt x="2256" y="12060"/>
                    <a:pt x="2159" y="12569"/>
                    <a:pt x="2088" y="13077"/>
                  </a:cubicBezTo>
                  <a:cubicBezTo>
                    <a:pt x="1627" y="12518"/>
                    <a:pt x="1393" y="11428"/>
                    <a:pt x="585" y="11427"/>
                  </a:cubicBezTo>
                  <a:cubicBezTo>
                    <a:pt x="469" y="11427"/>
                    <a:pt x="346" y="11479"/>
                    <a:pt x="308" y="11601"/>
                  </a:cubicBezTo>
                  <a:cubicBezTo>
                    <a:pt x="0" y="12584"/>
                    <a:pt x="1280" y="13068"/>
                    <a:pt x="2064" y="13266"/>
                  </a:cubicBezTo>
                  <a:cubicBezTo>
                    <a:pt x="2020" y="13617"/>
                    <a:pt x="1995" y="13967"/>
                    <a:pt x="2002" y="14311"/>
                  </a:cubicBezTo>
                  <a:cubicBezTo>
                    <a:pt x="2003" y="14426"/>
                    <a:pt x="2166" y="14483"/>
                    <a:pt x="2211" y="14360"/>
                  </a:cubicBezTo>
                  <a:cubicBezTo>
                    <a:pt x="2313" y="14070"/>
                    <a:pt x="2387" y="13765"/>
                    <a:pt x="2444" y="13454"/>
                  </a:cubicBezTo>
                  <a:cubicBezTo>
                    <a:pt x="3430" y="13194"/>
                    <a:pt x="4443" y="12814"/>
                    <a:pt x="4789" y="11769"/>
                  </a:cubicBezTo>
                  <a:close/>
                </a:path>
              </a:pathLst>
            </a:custGeom>
            <a:gradFill>
              <a:gsLst>
                <a:gs pos="0">
                  <a:schemeClr val="accent4"/>
                </a:gs>
                <a:gs pos="60000">
                  <a:schemeClr val="accent3"/>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0"/>
            <p:cNvSpPr/>
            <p:nvPr/>
          </p:nvSpPr>
          <p:spPr>
            <a:xfrm rot="7378469" flipH="1">
              <a:off x="511332" y="-135432"/>
              <a:ext cx="407519" cy="1204593"/>
            </a:xfrm>
            <a:custGeom>
              <a:avLst/>
              <a:gdLst/>
              <a:ahLst/>
              <a:cxnLst/>
              <a:rect l="l" t="t" r="r" b="b"/>
              <a:pathLst>
                <a:path w="4900" h="14484" extrusionOk="0">
                  <a:moveTo>
                    <a:pt x="4789" y="11769"/>
                  </a:moveTo>
                  <a:cubicBezTo>
                    <a:pt x="4831" y="11639"/>
                    <a:pt x="4727" y="11488"/>
                    <a:pt x="4581" y="11518"/>
                  </a:cubicBezTo>
                  <a:cubicBezTo>
                    <a:pt x="3609" y="11715"/>
                    <a:pt x="3161" y="12508"/>
                    <a:pt x="2494" y="13137"/>
                  </a:cubicBezTo>
                  <a:cubicBezTo>
                    <a:pt x="2559" y="12693"/>
                    <a:pt x="2595" y="12240"/>
                    <a:pt x="2632" y="11800"/>
                  </a:cubicBezTo>
                  <a:cubicBezTo>
                    <a:pt x="3088" y="11508"/>
                    <a:pt x="3534" y="11237"/>
                    <a:pt x="3951" y="10886"/>
                  </a:cubicBezTo>
                  <a:cubicBezTo>
                    <a:pt x="4338" y="10561"/>
                    <a:pt x="4584" y="10180"/>
                    <a:pt x="4820" y="9740"/>
                  </a:cubicBezTo>
                  <a:cubicBezTo>
                    <a:pt x="4878" y="9630"/>
                    <a:pt x="4733" y="9511"/>
                    <a:pt x="4631" y="9562"/>
                  </a:cubicBezTo>
                  <a:cubicBezTo>
                    <a:pt x="3728" y="10025"/>
                    <a:pt x="3104" y="10642"/>
                    <a:pt x="2655" y="11519"/>
                  </a:cubicBezTo>
                  <a:cubicBezTo>
                    <a:pt x="2663" y="11439"/>
                    <a:pt x="2671" y="11360"/>
                    <a:pt x="2677" y="11282"/>
                  </a:cubicBezTo>
                  <a:cubicBezTo>
                    <a:pt x="2725" y="10799"/>
                    <a:pt x="2760" y="10315"/>
                    <a:pt x="2791" y="9831"/>
                  </a:cubicBezTo>
                  <a:cubicBezTo>
                    <a:pt x="3381" y="9287"/>
                    <a:pt x="4090" y="8800"/>
                    <a:pt x="4376" y="8016"/>
                  </a:cubicBezTo>
                  <a:cubicBezTo>
                    <a:pt x="4417" y="7906"/>
                    <a:pt x="4306" y="7810"/>
                    <a:pt x="4201" y="7851"/>
                  </a:cubicBezTo>
                  <a:cubicBezTo>
                    <a:pt x="3583" y="8093"/>
                    <a:pt x="3035" y="8787"/>
                    <a:pt x="2814" y="9462"/>
                  </a:cubicBezTo>
                  <a:cubicBezTo>
                    <a:pt x="2840" y="9007"/>
                    <a:pt x="2864" y="8552"/>
                    <a:pt x="2885" y="8097"/>
                  </a:cubicBezTo>
                  <a:cubicBezTo>
                    <a:pt x="3269" y="7952"/>
                    <a:pt x="3553" y="7614"/>
                    <a:pt x="3879" y="7373"/>
                  </a:cubicBezTo>
                  <a:cubicBezTo>
                    <a:pt x="4359" y="7019"/>
                    <a:pt x="4672" y="6655"/>
                    <a:pt x="4852" y="6084"/>
                  </a:cubicBezTo>
                  <a:cubicBezTo>
                    <a:pt x="4899" y="5937"/>
                    <a:pt x="4764" y="5812"/>
                    <a:pt x="4621" y="5865"/>
                  </a:cubicBezTo>
                  <a:cubicBezTo>
                    <a:pt x="4119" y="6056"/>
                    <a:pt x="3771" y="6312"/>
                    <a:pt x="3491" y="6780"/>
                  </a:cubicBezTo>
                  <a:cubicBezTo>
                    <a:pt x="3284" y="7126"/>
                    <a:pt x="3100" y="7485"/>
                    <a:pt x="2897" y="7834"/>
                  </a:cubicBezTo>
                  <a:cubicBezTo>
                    <a:pt x="2919" y="7386"/>
                    <a:pt x="2942" y="6939"/>
                    <a:pt x="2965" y="6491"/>
                  </a:cubicBezTo>
                  <a:cubicBezTo>
                    <a:pt x="3286" y="6354"/>
                    <a:pt x="3482" y="6081"/>
                    <a:pt x="3727" y="5841"/>
                  </a:cubicBezTo>
                  <a:cubicBezTo>
                    <a:pt x="4108" y="5470"/>
                    <a:pt x="4578" y="5125"/>
                    <a:pt x="4725" y="4594"/>
                  </a:cubicBezTo>
                  <a:cubicBezTo>
                    <a:pt x="4762" y="4460"/>
                    <a:pt x="4649" y="4356"/>
                    <a:pt x="4519" y="4400"/>
                  </a:cubicBezTo>
                  <a:cubicBezTo>
                    <a:pt x="4047" y="4560"/>
                    <a:pt x="3701" y="4924"/>
                    <a:pt x="3405" y="5313"/>
                  </a:cubicBezTo>
                  <a:cubicBezTo>
                    <a:pt x="3198" y="5584"/>
                    <a:pt x="3126" y="5925"/>
                    <a:pt x="2980" y="6227"/>
                  </a:cubicBezTo>
                  <a:cubicBezTo>
                    <a:pt x="3003" y="5799"/>
                    <a:pt x="3024" y="5369"/>
                    <a:pt x="3042" y="4940"/>
                  </a:cubicBezTo>
                  <a:cubicBezTo>
                    <a:pt x="3047" y="4938"/>
                    <a:pt x="3051" y="4937"/>
                    <a:pt x="3055" y="4934"/>
                  </a:cubicBezTo>
                  <a:cubicBezTo>
                    <a:pt x="3756" y="4438"/>
                    <a:pt x="4290" y="3705"/>
                    <a:pt x="4511" y="2871"/>
                  </a:cubicBezTo>
                  <a:cubicBezTo>
                    <a:pt x="4544" y="2743"/>
                    <a:pt x="4418" y="2648"/>
                    <a:pt x="4306" y="2723"/>
                  </a:cubicBezTo>
                  <a:cubicBezTo>
                    <a:pt x="3671" y="3155"/>
                    <a:pt x="3287" y="3843"/>
                    <a:pt x="3059" y="4563"/>
                  </a:cubicBezTo>
                  <a:cubicBezTo>
                    <a:pt x="3074" y="4189"/>
                    <a:pt x="3086" y="3816"/>
                    <a:pt x="3095" y="3443"/>
                  </a:cubicBezTo>
                  <a:cubicBezTo>
                    <a:pt x="3102" y="3447"/>
                    <a:pt x="3113" y="3448"/>
                    <a:pt x="3120" y="3442"/>
                  </a:cubicBezTo>
                  <a:cubicBezTo>
                    <a:pt x="3369" y="3193"/>
                    <a:pt x="3550" y="2868"/>
                    <a:pt x="3780" y="2598"/>
                  </a:cubicBezTo>
                  <a:cubicBezTo>
                    <a:pt x="4035" y="2301"/>
                    <a:pt x="4263" y="1943"/>
                    <a:pt x="4297" y="1549"/>
                  </a:cubicBezTo>
                  <a:cubicBezTo>
                    <a:pt x="4307" y="1432"/>
                    <a:pt x="4148" y="1320"/>
                    <a:pt x="4054" y="1419"/>
                  </a:cubicBezTo>
                  <a:cubicBezTo>
                    <a:pt x="3789" y="1695"/>
                    <a:pt x="3568" y="2047"/>
                    <a:pt x="3408" y="2397"/>
                  </a:cubicBezTo>
                  <a:cubicBezTo>
                    <a:pt x="3298" y="2639"/>
                    <a:pt x="3153" y="2899"/>
                    <a:pt x="3101" y="3166"/>
                  </a:cubicBezTo>
                  <a:cubicBezTo>
                    <a:pt x="3107" y="2871"/>
                    <a:pt x="3110" y="2577"/>
                    <a:pt x="3109" y="2281"/>
                  </a:cubicBezTo>
                  <a:cubicBezTo>
                    <a:pt x="3113" y="2276"/>
                    <a:pt x="3116" y="2271"/>
                    <a:pt x="3117" y="2264"/>
                  </a:cubicBezTo>
                  <a:cubicBezTo>
                    <a:pt x="3155" y="1918"/>
                    <a:pt x="3278" y="1593"/>
                    <a:pt x="3263" y="1240"/>
                  </a:cubicBezTo>
                  <a:cubicBezTo>
                    <a:pt x="3249" y="918"/>
                    <a:pt x="3321" y="564"/>
                    <a:pt x="3169" y="266"/>
                  </a:cubicBezTo>
                  <a:cubicBezTo>
                    <a:pt x="3036" y="0"/>
                    <a:pt x="2639" y="58"/>
                    <a:pt x="2603" y="360"/>
                  </a:cubicBezTo>
                  <a:cubicBezTo>
                    <a:pt x="2535" y="942"/>
                    <a:pt x="2660" y="1827"/>
                    <a:pt x="3064" y="2276"/>
                  </a:cubicBezTo>
                  <a:cubicBezTo>
                    <a:pt x="3055" y="2529"/>
                    <a:pt x="3045" y="2783"/>
                    <a:pt x="3032" y="3036"/>
                  </a:cubicBezTo>
                  <a:cubicBezTo>
                    <a:pt x="2983" y="2894"/>
                    <a:pt x="2904" y="2754"/>
                    <a:pt x="2870" y="2629"/>
                  </a:cubicBezTo>
                  <a:cubicBezTo>
                    <a:pt x="2767" y="2256"/>
                    <a:pt x="2494" y="1695"/>
                    <a:pt x="2083" y="1598"/>
                  </a:cubicBezTo>
                  <a:cubicBezTo>
                    <a:pt x="1995" y="1577"/>
                    <a:pt x="1895" y="1601"/>
                    <a:pt x="1862" y="1697"/>
                  </a:cubicBezTo>
                  <a:cubicBezTo>
                    <a:pt x="1721" y="2110"/>
                    <a:pt x="2063" y="2478"/>
                    <a:pt x="2308" y="2774"/>
                  </a:cubicBezTo>
                  <a:cubicBezTo>
                    <a:pt x="2506" y="3015"/>
                    <a:pt x="2846" y="3153"/>
                    <a:pt x="3013" y="3416"/>
                  </a:cubicBezTo>
                  <a:cubicBezTo>
                    <a:pt x="2992" y="3785"/>
                    <a:pt x="2970" y="4152"/>
                    <a:pt x="2945" y="4519"/>
                  </a:cubicBezTo>
                  <a:cubicBezTo>
                    <a:pt x="2819" y="4218"/>
                    <a:pt x="2611" y="3936"/>
                    <a:pt x="2424" y="3685"/>
                  </a:cubicBezTo>
                  <a:cubicBezTo>
                    <a:pt x="2201" y="3390"/>
                    <a:pt x="1758" y="2717"/>
                    <a:pt x="1305" y="2922"/>
                  </a:cubicBezTo>
                  <a:cubicBezTo>
                    <a:pt x="832" y="3135"/>
                    <a:pt x="1389" y="3791"/>
                    <a:pt x="1569" y="3983"/>
                  </a:cubicBezTo>
                  <a:cubicBezTo>
                    <a:pt x="1749" y="4175"/>
                    <a:pt x="1967" y="4372"/>
                    <a:pt x="2204" y="4487"/>
                  </a:cubicBezTo>
                  <a:cubicBezTo>
                    <a:pt x="2447" y="4607"/>
                    <a:pt x="2695" y="4685"/>
                    <a:pt x="2922" y="4835"/>
                  </a:cubicBezTo>
                  <a:cubicBezTo>
                    <a:pt x="2891" y="5253"/>
                    <a:pt x="2859" y="5670"/>
                    <a:pt x="2826" y="6088"/>
                  </a:cubicBezTo>
                  <a:cubicBezTo>
                    <a:pt x="2698" y="5796"/>
                    <a:pt x="2550" y="5497"/>
                    <a:pt x="2344" y="5272"/>
                  </a:cubicBezTo>
                  <a:cubicBezTo>
                    <a:pt x="2031" y="4931"/>
                    <a:pt x="1557" y="4667"/>
                    <a:pt x="1160" y="4435"/>
                  </a:cubicBezTo>
                  <a:cubicBezTo>
                    <a:pt x="1045" y="4367"/>
                    <a:pt x="836" y="4440"/>
                    <a:pt x="884" y="4606"/>
                  </a:cubicBezTo>
                  <a:cubicBezTo>
                    <a:pt x="1011" y="5051"/>
                    <a:pt x="1219" y="5384"/>
                    <a:pt x="1589" y="5667"/>
                  </a:cubicBezTo>
                  <a:cubicBezTo>
                    <a:pt x="1927" y="5928"/>
                    <a:pt x="2392" y="6236"/>
                    <a:pt x="2802" y="6389"/>
                  </a:cubicBezTo>
                  <a:cubicBezTo>
                    <a:pt x="2768" y="6815"/>
                    <a:pt x="2734" y="7240"/>
                    <a:pt x="2701" y="7664"/>
                  </a:cubicBezTo>
                  <a:cubicBezTo>
                    <a:pt x="2570" y="7363"/>
                    <a:pt x="2341" y="7072"/>
                    <a:pt x="2188" y="6806"/>
                  </a:cubicBezTo>
                  <a:cubicBezTo>
                    <a:pt x="1963" y="6412"/>
                    <a:pt x="1631" y="5869"/>
                    <a:pt x="1122" y="5875"/>
                  </a:cubicBezTo>
                  <a:cubicBezTo>
                    <a:pt x="1004" y="5876"/>
                    <a:pt x="919" y="5940"/>
                    <a:pt x="900" y="6059"/>
                  </a:cubicBezTo>
                  <a:cubicBezTo>
                    <a:pt x="827" y="6500"/>
                    <a:pt x="1204" y="6887"/>
                    <a:pt x="1527" y="7143"/>
                  </a:cubicBezTo>
                  <a:cubicBezTo>
                    <a:pt x="1906" y="7441"/>
                    <a:pt x="2275" y="7724"/>
                    <a:pt x="2676" y="7990"/>
                  </a:cubicBezTo>
                  <a:cubicBezTo>
                    <a:pt x="2640" y="8460"/>
                    <a:pt x="2605" y="8932"/>
                    <a:pt x="2565" y="9402"/>
                  </a:cubicBezTo>
                  <a:cubicBezTo>
                    <a:pt x="2309" y="9070"/>
                    <a:pt x="2117" y="8672"/>
                    <a:pt x="1852" y="8347"/>
                  </a:cubicBezTo>
                  <a:cubicBezTo>
                    <a:pt x="1526" y="7951"/>
                    <a:pt x="1198" y="7444"/>
                    <a:pt x="687" y="7288"/>
                  </a:cubicBezTo>
                  <a:cubicBezTo>
                    <a:pt x="468" y="7221"/>
                    <a:pt x="295" y="7380"/>
                    <a:pt x="308" y="7600"/>
                  </a:cubicBezTo>
                  <a:cubicBezTo>
                    <a:pt x="341" y="8151"/>
                    <a:pt x="793" y="8491"/>
                    <a:pt x="1177" y="8831"/>
                  </a:cubicBezTo>
                  <a:cubicBezTo>
                    <a:pt x="1593" y="9197"/>
                    <a:pt x="2058" y="9401"/>
                    <a:pt x="2546" y="9629"/>
                  </a:cubicBezTo>
                  <a:cubicBezTo>
                    <a:pt x="2503" y="10115"/>
                    <a:pt x="2456" y="10600"/>
                    <a:pt x="2399" y="11085"/>
                  </a:cubicBezTo>
                  <a:cubicBezTo>
                    <a:pt x="2394" y="11125"/>
                    <a:pt x="2389" y="11166"/>
                    <a:pt x="2383" y="11206"/>
                  </a:cubicBezTo>
                  <a:cubicBezTo>
                    <a:pt x="2329" y="11113"/>
                    <a:pt x="2274" y="11020"/>
                    <a:pt x="2229" y="10919"/>
                  </a:cubicBezTo>
                  <a:cubicBezTo>
                    <a:pt x="2107" y="10650"/>
                    <a:pt x="2026" y="10369"/>
                    <a:pt x="1892" y="10105"/>
                  </a:cubicBezTo>
                  <a:cubicBezTo>
                    <a:pt x="1661" y="9649"/>
                    <a:pt x="1302" y="9336"/>
                    <a:pt x="856" y="9104"/>
                  </a:cubicBezTo>
                  <a:cubicBezTo>
                    <a:pt x="736" y="9041"/>
                    <a:pt x="560" y="9156"/>
                    <a:pt x="560" y="9289"/>
                  </a:cubicBezTo>
                  <a:cubicBezTo>
                    <a:pt x="559" y="9858"/>
                    <a:pt x="717" y="10338"/>
                    <a:pt x="1103" y="10765"/>
                  </a:cubicBezTo>
                  <a:cubicBezTo>
                    <a:pt x="1387" y="11080"/>
                    <a:pt x="1890" y="11426"/>
                    <a:pt x="2333" y="11559"/>
                  </a:cubicBezTo>
                  <a:cubicBezTo>
                    <a:pt x="2256" y="12060"/>
                    <a:pt x="2159" y="12569"/>
                    <a:pt x="2088" y="13077"/>
                  </a:cubicBezTo>
                  <a:cubicBezTo>
                    <a:pt x="1627" y="12518"/>
                    <a:pt x="1393" y="11428"/>
                    <a:pt x="585" y="11427"/>
                  </a:cubicBezTo>
                  <a:cubicBezTo>
                    <a:pt x="469" y="11427"/>
                    <a:pt x="346" y="11479"/>
                    <a:pt x="308" y="11601"/>
                  </a:cubicBezTo>
                  <a:cubicBezTo>
                    <a:pt x="0" y="12584"/>
                    <a:pt x="1280" y="13068"/>
                    <a:pt x="2064" y="13266"/>
                  </a:cubicBezTo>
                  <a:cubicBezTo>
                    <a:pt x="2020" y="13617"/>
                    <a:pt x="1995" y="13967"/>
                    <a:pt x="2002" y="14311"/>
                  </a:cubicBezTo>
                  <a:cubicBezTo>
                    <a:pt x="2003" y="14426"/>
                    <a:pt x="2166" y="14483"/>
                    <a:pt x="2211" y="14360"/>
                  </a:cubicBezTo>
                  <a:cubicBezTo>
                    <a:pt x="2313" y="14070"/>
                    <a:pt x="2387" y="13765"/>
                    <a:pt x="2444" y="13454"/>
                  </a:cubicBezTo>
                  <a:cubicBezTo>
                    <a:pt x="3430" y="13194"/>
                    <a:pt x="4443" y="12814"/>
                    <a:pt x="4789" y="11769"/>
                  </a:cubicBezTo>
                  <a:close/>
                </a:path>
              </a:pathLst>
            </a:custGeom>
            <a:gradFill>
              <a:gsLst>
                <a:gs pos="0">
                  <a:schemeClr val="accent4"/>
                </a:gs>
                <a:gs pos="60000">
                  <a:schemeClr val="accent3"/>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7" name="Google Shape;1057;p20"/>
            <p:cNvGrpSpPr/>
            <p:nvPr/>
          </p:nvGrpSpPr>
          <p:grpSpPr>
            <a:xfrm rot="6344025" flipH="1">
              <a:off x="15131" y="-457405"/>
              <a:ext cx="1229420" cy="1240321"/>
              <a:chOff x="2162615" y="4219326"/>
              <a:chExt cx="1147998" cy="1158177"/>
            </a:xfrm>
          </p:grpSpPr>
          <p:sp>
            <p:nvSpPr>
              <p:cNvPr id="1058" name="Google Shape;1058;p20"/>
              <p:cNvSpPr/>
              <p:nvPr/>
            </p:nvSpPr>
            <p:spPr>
              <a:xfrm rot="2521748">
                <a:off x="2362976" y="4355600"/>
                <a:ext cx="747277" cy="885630"/>
              </a:xfrm>
              <a:custGeom>
                <a:avLst/>
                <a:gdLst/>
                <a:ahLst/>
                <a:cxnLst/>
                <a:rect l="l" t="t" r="r" b="b"/>
                <a:pathLst>
                  <a:path w="13814" h="16371" extrusionOk="0">
                    <a:moveTo>
                      <a:pt x="13813" y="14918"/>
                    </a:moveTo>
                    <a:lnTo>
                      <a:pt x="10991" y="16371"/>
                    </a:lnTo>
                    <a:cubicBezTo>
                      <a:pt x="10991" y="16371"/>
                      <a:pt x="5009" y="12844"/>
                      <a:pt x="2505" y="8528"/>
                    </a:cubicBezTo>
                    <a:cubicBezTo>
                      <a:pt x="0" y="4212"/>
                      <a:pt x="604" y="0"/>
                      <a:pt x="5790" y="918"/>
                    </a:cubicBezTo>
                    <a:cubicBezTo>
                      <a:pt x="12578" y="2119"/>
                      <a:pt x="13813" y="14918"/>
                      <a:pt x="13813" y="14918"/>
                    </a:cubicBezTo>
                    <a:close/>
                  </a:path>
                </a:pathLst>
              </a:custGeom>
              <a:gradFill>
                <a:gsLst>
                  <a:gs pos="0">
                    <a:schemeClr val="accent4"/>
                  </a:gs>
                  <a:gs pos="50000">
                    <a:schemeClr val="accent4"/>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0"/>
              <p:cNvSpPr/>
              <p:nvPr/>
            </p:nvSpPr>
            <p:spPr>
              <a:xfrm rot="2521642">
                <a:off x="2411702" y="4429203"/>
                <a:ext cx="623312" cy="756175"/>
              </a:xfrm>
              <a:custGeom>
                <a:avLst/>
                <a:gdLst/>
                <a:ahLst/>
                <a:cxnLst/>
                <a:rect l="l" t="t" r="r" b="b"/>
                <a:pathLst>
                  <a:path w="11522" h="13978" extrusionOk="0">
                    <a:moveTo>
                      <a:pt x="4173" y="0"/>
                    </a:moveTo>
                    <a:cubicBezTo>
                      <a:pt x="4160" y="0"/>
                      <a:pt x="4148" y="8"/>
                      <a:pt x="4148" y="26"/>
                    </a:cubicBezTo>
                    <a:cubicBezTo>
                      <a:pt x="4167" y="926"/>
                      <a:pt x="4248" y="1822"/>
                      <a:pt x="4336" y="2719"/>
                    </a:cubicBezTo>
                    <a:cubicBezTo>
                      <a:pt x="4377" y="3134"/>
                      <a:pt x="4405" y="3546"/>
                      <a:pt x="4427" y="3960"/>
                    </a:cubicBezTo>
                    <a:cubicBezTo>
                      <a:pt x="3533" y="2820"/>
                      <a:pt x="2615" y="1696"/>
                      <a:pt x="1693" y="578"/>
                    </a:cubicBezTo>
                    <a:cubicBezTo>
                      <a:pt x="1689" y="573"/>
                      <a:pt x="1685" y="571"/>
                      <a:pt x="1680" y="571"/>
                    </a:cubicBezTo>
                    <a:cubicBezTo>
                      <a:pt x="1667" y="571"/>
                      <a:pt x="1654" y="590"/>
                      <a:pt x="1665" y="604"/>
                    </a:cubicBezTo>
                    <a:cubicBezTo>
                      <a:pt x="2588" y="1827"/>
                      <a:pt x="3494" y="3060"/>
                      <a:pt x="4388" y="4303"/>
                    </a:cubicBezTo>
                    <a:cubicBezTo>
                      <a:pt x="3120" y="3312"/>
                      <a:pt x="1548" y="2729"/>
                      <a:pt x="7" y="2327"/>
                    </a:cubicBezTo>
                    <a:cubicBezTo>
                      <a:pt x="7" y="2327"/>
                      <a:pt x="6" y="2327"/>
                      <a:pt x="6" y="2327"/>
                    </a:cubicBezTo>
                    <a:cubicBezTo>
                      <a:pt x="2" y="2327"/>
                      <a:pt x="1" y="2332"/>
                      <a:pt x="5" y="2334"/>
                    </a:cubicBezTo>
                    <a:cubicBezTo>
                      <a:pt x="1617" y="2915"/>
                      <a:pt x="3269" y="3514"/>
                      <a:pt x="4593" y="4635"/>
                    </a:cubicBezTo>
                    <a:cubicBezTo>
                      <a:pt x="4598" y="4641"/>
                      <a:pt x="4603" y="4646"/>
                      <a:pt x="4608" y="4649"/>
                    </a:cubicBezTo>
                    <a:cubicBezTo>
                      <a:pt x="4631" y="4668"/>
                      <a:pt x="4654" y="4687"/>
                      <a:pt x="4677" y="4707"/>
                    </a:cubicBezTo>
                    <a:cubicBezTo>
                      <a:pt x="5291" y="5564"/>
                      <a:pt x="5899" y="6426"/>
                      <a:pt x="6501" y="7293"/>
                    </a:cubicBezTo>
                    <a:cubicBezTo>
                      <a:pt x="6615" y="7456"/>
                      <a:pt x="6726" y="7621"/>
                      <a:pt x="6838" y="7786"/>
                    </a:cubicBezTo>
                    <a:cubicBezTo>
                      <a:pt x="6645" y="7713"/>
                      <a:pt x="6441" y="7661"/>
                      <a:pt x="6302" y="7621"/>
                    </a:cubicBezTo>
                    <a:cubicBezTo>
                      <a:pt x="5769" y="7467"/>
                      <a:pt x="5249" y="7285"/>
                      <a:pt x="4721" y="7117"/>
                    </a:cubicBezTo>
                    <a:cubicBezTo>
                      <a:pt x="3565" y="6751"/>
                      <a:pt x="2377" y="6513"/>
                      <a:pt x="1214" y="6177"/>
                    </a:cubicBezTo>
                    <a:cubicBezTo>
                      <a:pt x="1213" y="6177"/>
                      <a:pt x="1212" y="6176"/>
                      <a:pt x="1211" y="6176"/>
                    </a:cubicBezTo>
                    <a:cubicBezTo>
                      <a:pt x="1198" y="6176"/>
                      <a:pt x="1193" y="6195"/>
                      <a:pt x="1206" y="6200"/>
                    </a:cubicBezTo>
                    <a:cubicBezTo>
                      <a:pt x="2288" y="6567"/>
                      <a:pt x="3404" y="6823"/>
                      <a:pt x="4487" y="7183"/>
                    </a:cubicBezTo>
                    <a:cubicBezTo>
                      <a:pt x="4963" y="7341"/>
                      <a:pt x="5428" y="7527"/>
                      <a:pt x="5909" y="7670"/>
                    </a:cubicBezTo>
                    <a:cubicBezTo>
                      <a:pt x="6278" y="7778"/>
                      <a:pt x="6696" y="7883"/>
                      <a:pt x="7038" y="8081"/>
                    </a:cubicBezTo>
                    <a:cubicBezTo>
                      <a:pt x="8056" y="9594"/>
                      <a:pt x="9008" y="11142"/>
                      <a:pt x="9974" y="12685"/>
                    </a:cubicBezTo>
                    <a:cubicBezTo>
                      <a:pt x="8500" y="12240"/>
                      <a:pt x="7003" y="11871"/>
                      <a:pt x="5533" y="11409"/>
                    </a:cubicBezTo>
                    <a:cubicBezTo>
                      <a:pt x="5532" y="11409"/>
                      <a:pt x="5531" y="11409"/>
                      <a:pt x="5530" y="11409"/>
                    </a:cubicBezTo>
                    <a:cubicBezTo>
                      <a:pt x="5523" y="11409"/>
                      <a:pt x="5520" y="11421"/>
                      <a:pt x="5529" y="11424"/>
                    </a:cubicBezTo>
                    <a:cubicBezTo>
                      <a:pt x="7029" y="11978"/>
                      <a:pt x="8570" y="12393"/>
                      <a:pt x="10093" y="12874"/>
                    </a:cubicBezTo>
                    <a:cubicBezTo>
                      <a:pt x="10308" y="13216"/>
                      <a:pt x="10523" y="13559"/>
                      <a:pt x="10741" y="13901"/>
                    </a:cubicBezTo>
                    <a:cubicBezTo>
                      <a:pt x="10775" y="13955"/>
                      <a:pt x="10825" y="13977"/>
                      <a:pt x="10875" y="13977"/>
                    </a:cubicBezTo>
                    <a:cubicBezTo>
                      <a:pt x="10976" y="13977"/>
                      <a:pt x="11074" y="13881"/>
                      <a:pt x="11012" y="13761"/>
                    </a:cubicBezTo>
                    <a:cubicBezTo>
                      <a:pt x="10884" y="13510"/>
                      <a:pt x="10753" y="13260"/>
                      <a:pt x="10617" y="13012"/>
                    </a:cubicBezTo>
                    <a:cubicBezTo>
                      <a:pt x="10725" y="12255"/>
                      <a:pt x="10994" y="11507"/>
                      <a:pt x="11140" y="10755"/>
                    </a:cubicBezTo>
                    <a:cubicBezTo>
                      <a:pt x="11274" y="10058"/>
                      <a:pt x="11397" y="9357"/>
                      <a:pt x="11519" y="8657"/>
                    </a:cubicBezTo>
                    <a:cubicBezTo>
                      <a:pt x="11521" y="8644"/>
                      <a:pt x="11510" y="8636"/>
                      <a:pt x="11499" y="8636"/>
                    </a:cubicBezTo>
                    <a:cubicBezTo>
                      <a:pt x="11491" y="8636"/>
                      <a:pt x="11484" y="8641"/>
                      <a:pt x="11482" y="8650"/>
                    </a:cubicBezTo>
                    <a:cubicBezTo>
                      <a:pt x="11310" y="9481"/>
                      <a:pt x="11141" y="10313"/>
                      <a:pt x="10942" y="11137"/>
                    </a:cubicBezTo>
                    <a:cubicBezTo>
                      <a:pt x="10812" y="11681"/>
                      <a:pt x="10591" y="12226"/>
                      <a:pt x="10491" y="12781"/>
                    </a:cubicBezTo>
                    <a:cubicBezTo>
                      <a:pt x="9702" y="11362"/>
                      <a:pt x="8803" y="9992"/>
                      <a:pt x="7876" y="8653"/>
                    </a:cubicBezTo>
                    <a:cubicBezTo>
                      <a:pt x="7949" y="8279"/>
                      <a:pt x="7926" y="7898"/>
                      <a:pt x="7937" y="7516"/>
                    </a:cubicBezTo>
                    <a:cubicBezTo>
                      <a:pt x="7952" y="6973"/>
                      <a:pt x="8013" y="6429"/>
                      <a:pt x="8047" y="5886"/>
                    </a:cubicBezTo>
                    <a:cubicBezTo>
                      <a:pt x="8113" y="4848"/>
                      <a:pt x="8169" y="3810"/>
                      <a:pt x="8174" y="2770"/>
                    </a:cubicBezTo>
                    <a:cubicBezTo>
                      <a:pt x="8175" y="2756"/>
                      <a:pt x="8165" y="2750"/>
                      <a:pt x="8155" y="2750"/>
                    </a:cubicBezTo>
                    <a:cubicBezTo>
                      <a:pt x="8145" y="2750"/>
                      <a:pt x="8136" y="2755"/>
                      <a:pt x="8136" y="2767"/>
                    </a:cubicBezTo>
                    <a:cubicBezTo>
                      <a:pt x="8054" y="4655"/>
                      <a:pt x="7840" y="6537"/>
                      <a:pt x="7716" y="8423"/>
                    </a:cubicBezTo>
                    <a:cubicBezTo>
                      <a:pt x="7363" y="7918"/>
                      <a:pt x="7008" y="7417"/>
                      <a:pt x="6654" y="6920"/>
                    </a:cubicBezTo>
                    <a:cubicBezTo>
                      <a:pt x="6015" y="6024"/>
                      <a:pt x="5352" y="5147"/>
                      <a:pt x="4677" y="4279"/>
                    </a:cubicBezTo>
                    <a:cubicBezTo>
                      <a:pt x="4496" y="2868"/>
                      <a:pt x="4285" y="1449"/>
                      <a:pt x="4202" y="28"/>
                    </a:cubicBezTo>
                    <a:cubicBezTo>
                      <a:pt x="4202" y="10"/>
                      <a:pt x="4187" y="0"/>
                      <a:pt x="4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0" name="Google Shape;1060;p20"/>
            <p:cNvGrpSpPr/>
            <p:nvPr/>
          </p:nvGrpSpPr>
          <p:grpSpPr>
            <a:xfrm rot="7514374">
              <a:off x="-321705" y="31370"/>
              <a:ext cx="866603" cy="870829"/>
              <a:chOff x="3341800" y="4510424"/>
              <a:chExt cx="735983" cy="739624"/>
            </a:xfrm>
          </p:grpSpPr>
          <p:sp>
            <p:nvSpPr>
              <p:cNvPr id="1061" name="Google Shape;1061;p20"/>
              <p:cNvSpPr/>
              <p:nvPr/>
            </p:nvSpPr>
            <p:spPr>
              <a:xfrm>
                <a:off x="3341800" y="4510424"/>
                <a:ext cx="735983" cy="739624"/>
              </a:xfrm>
              <a:custGeom>
                <a:avLst/>
                <a:gdLst/>
                <a:ahLst/>
                <a:cxnLst/>
                <a:rect l="l" t="t" r="r" b="b"/>
                <a:pathLst>
                  <a:path w="14959" h="15033" extrusionOk="0">
                    <a:moveTo>
                      <a:pt x="1790" y="15033"/>
                    </a:moveTo>
                    <a:lnTo>
                      <a:pt x="0" y="12413"/>
                    </a:lnTo>
                    <a:cubicBezTo>
                      <a:pt x="0" y="12413"/>
                      <a:pt x="2759" y="6040"/>
                      <a:pt x="6732" y="3021"/>
                    </a:cubicBezTo>
                    <a:cubicBezTo>
                      <a:pt x="10704" y="1"/>
                      <a:pt x="14959" y="79"/>
                      <a:pt x="14690" y="5337"/>
                    </a:cubicBezTo>
                    <a:cubicBezTo>
                      <a:pt x="14338" y="12222"/>
                      <a:pt x="1791" y="15033"/>
                      <a:pt x="1791" y="15033"/>
                    </a:cubicBezTo>
                    <a:close/>
                  </a:path>
                </a:pathLst>
              </a:custGeom>
              <a:gradFill>
                <a:gsLst>
                  <a:gs pos="0">
                    <a:schemeClr val="accent4"/>
                  </a:gs>
                  <a:gs pos="50000">
                    <a:schemeClr val="accent4"/>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0"/>
              <p:cNvSpPr/>
              <p:nvPr/>
            </p:nvSpPr>
            <p:spPr>
              <a:xfrm>
                <a:off x="3388934" y="4560461"/>
                <a:ext cx="645160" cy="608702"/>
              </a:xfrm>
              <a:custGeom>
                <a:avLst/>
                <a:gdLst/>
                <a:ahLst/>
                <a:cxnLst/>
                <a:rect l="l" t="t" r="r" b="b"/>
                <a:pathLst>
                  <a:path w="13113" h="12372" extrusionOk="0">
                    <a:moveTo>
                      <a:pt x="10276" y="1"/>
                    </a:moveTo>
                    <a:cubicBezTo>
                      <a:pt x="10274" y="1"/>
                      <a:pt x="10273" y="2"/>
                      <a:pt x="10272" y="4"/>
                    </a:cubicBezTo>
                    <a:cubicBezTo>
                      <a:pt x="9894" y="1676"/>
                      <a:pt x="9505" y="3390"/>
                      <a:pt x="8556" y="4841"/>
                    </a:cubicBezTo>
                    <a:cubicBezTo>
                      <a:pt x="8551" y="4847"/>
                      <a:pt x="8547" y="4852"/>
                      <a:pt x="8545" y="4859"/>
                    </a:cubicBezTo>
                    <a:cubicBezTo>
                      <a:pt x="8528" y="4883"/>
                      <a:pt x="8513" y="4908"/>
                      <a:pt x="8495" y="4933"/>
                    </a:cubicBezTo>
                    <a:cubicBezTo>
                      <a:pt x="7720" y="5649"/>
                      <a:pt x="6942" y="6361"/>
                      <a:pt x="6156" y="7064"/>
                    </a:cubicBezTo>
                    <a:cubicBezTo>
                      <a:pt x="6008" y="7197"/>
                      <a:pt x="5858" y="7329"/>
                      <a:pt x="5708" y="7459"/>
                    </a:cubicBezTo>
                    <a:cubicBezTo>
                      <a:pt x="5757" y="7258"/>
                      <a:pt x="5782" y="7051"/>
                      <a:pt x="5805" y="6908"/>
                    </a:cubicBezTo>
                    <a:cubicBezTo>
                      <a:pt x="5892" y="6358"/>
                      <a:pt x="6009" y="5821"/>
                      <a:pt x="6109" y="5275"/>
                    </a:cubicBezTo>
                    <a:cubicBezTo>
                      <a:pt x="6329" y="4084"/>
                      <a:pt x="6419" y="2875"/>
                      <a:pt x="6607" y="1679"/>
                    </a:cubicBezTo>
                    <a:cubicBezTo>
                      <a:pt x="6609" y="1671"/>
                      <a:pt x="6602" y="1666"/>
                      <a:pt x="6596" y="1666"/>
                    </a:cubicBezTo>
                    <a:cubicBezTo>
                      <a:pt x="6591" y="1666"/>
                      <a:pt x="6586" y="1669"/>
                      <a:pt x="6584" y="1675"/>
                    </a:cubicBezTo>
                    <a:cubicBezTo>
                      <a:pt x="6354" y="2794"/>
                      <a:pt x="6239" y="3932"/>
                      <a:pt x="6015" y="5053"/>
                    </a:cubicBezTo>
                    <a:cubicBezTo>
                      <a:pt x="5917" y="5545"/>
                      <a:pt x="5790" y="6029"/>
                      <a:pt x="5708" y="6525"/>
                    </a:cubicBezTo>
                    <a:cubicBezTo>
                      <a:pt x="5646" y="6903"/>
                      <a:pt x="5594" y="7332"/>
                      <a:pt x="5440" y="7696"/>
                    </a:cubicBezTo>
                    <a:cubicBezTo>
                      <a:pt x="4064" y="8892"/>
                      <a:pt x="2647" y="10029"/>
                      <a:pt x="1235" y="11179"/>
                    </a:cubicBezTo>
                    <a:cubicBezTo>
                      <a:pt x="1493" y="9660"/>
                      <a:pt x="1674" y="8130"/>
                      <a:pt x="1952" y="6614"/>
                    </a:cubicBezTo>
                    <a:cubicBezTo>
                      <a:pt x="1952" y="6608"/>
                      <a:pt x="1948" y="6605"/>
                      <a:pt x="1943" y="6605"/>
                    </a:cubicBezTo>
                    <a:cubicBezTo>
                      <a:pt x="1940" y="6605"/>
                      <a:pt x="1936" y="6607"/>
                      <a:pt x="1935" y="6612"/>
                    </a:cubicBezTo>
                    <a:cubicBezTo>
                      <a:pt x="1571" y="8168"/>
                      <a:pt x="1352" y="9749"/>
                      <a:pt x="1062" y="11320"/>
                    </a:cubicBezTo>
                    <a:cubicBezTo>
                      <a:pt x="749" y="11576"/>
                      <a:pt x="435" y="11832"/>
                      <a:pt x="123" y="12090"/>
                    </a:cubicBezTo>
                    <a:cubicBezTo>
                      <a:pt x="1" y="12191"/>
                      <a:pt x="84" y="12371"/>
                      <a:pt x="209" y="12371"/>
                    </a:cubicBezTo>
                    <a:cubicBezTo>
                      <a:pt x="236" y="12371"/>
                      <a:pt x="266" y="12362"/>
                      <a:pt x="296" y="12342"/>
                    </a:cubicBezTo>
                    <a:cubicBezTo>
                      <a:pt x="530" y="12184"/>
                      <a:pt x="760" y="12022"/>
                      <a:pt x="990" y="11857"/>
                    </a:cubicBezTo>
                    <a:cubicBezTo>
                      <a:pt x="1755" y="11870"/>
                      <a:pt x="2530" y="12045"/>
                      <a:pt x="3294" y="12096"/>
                    </a:cubicBezTo>
                    <a:cubicBezTo>
                      <a:pt x="4004" y="12143"/>
                      <a:pt x="4713" y="12180"/>
                      <a:pt x="5423" y="12214"/>
                    </a:cubicBezTo>
                    <a:cubicBezTo>
                      <a:pt x="5424" y="12214"/>
                      <a:pt x="5424" y="12214"/>
                      <a:pt x="5424" y="12214"/>
                    </a:cubicBezTo>
                    <a:cubicBezTo>
                      <a:pt x="5445" y="12214"/>
                      <a:pt x="5447" y="12176"/>
                      <a:pt x="5426" y="12175"/>
                    </a:cubicBezTo>
                    <a:cubicBezTo>
                      <a:pt x="4580" y="12107"/>
                      <a:pt x="3734" y="12043"/>
                      <a:pt x="2891" y="11947"/>
                    </a:cubicBezTo>
                    <a:cubicBezTo>
                      <a:pt x="2334" y="11886"/>
                      <a:pt x="1767" y="11734"/>
                      <a:pt x="1204" y="11703"/>
                    </a:cubicBezTo>
                    <a:cubicBezTo>
                      <a:pt x="2514" y="10746"/>
                      <a:pt x="3763" y="9683"/>
                      <a:pt x="4976" y="8597"/>
                    </a:cubicBezTo>
                    <a:cubicBezTo>
                      <a:pt x="5034" y="8601"/>
                      <a:pt x="5093" y="8603"/>
                      <a:pt x="5151" y="8603"/>
                    </a:cubicBezTo>
                    <a:cubicBezTo>
                      <a:pt x="5471" y="8603"/>
                      <a:pt x="5790" y="8548"/>
                      <a:pt x="6111" y="8517"/>
                    </a:cubicBezTo>
                    <a:cubicBezTo>
                      <a:pt x="6652" y="8464"/>
                      <a:pt x="7199" y="8458"/>
                      <a:pt x="7743" y="8424"/>
                    </a:cubicBezTo>
                    <a:cubicBezTo>
                      <a:pt x="8781" y="8360"/>
                      <a:pt x="9818" y="8288"/>
                      <a:pt x="10851" y="8165"/>
                    </a:cubicBezTo>
                    <a:cubicBezTo>
                      <a:pt x="10876" y="8162"/>
                      <a:pt x="10874" y="8125"/>
                      <a:pt x="10851" y="8125"/>
                    </a:cubicBezTo>
                    <a:cubicBezTo>
                      <a:pt x="10850" y="8125"/>
                      <a:pt x="10850" y="8125"/>
                      <a:pt x="10849" y="8126"/>
                    </a:cubicBezTo>
                    <a:cubicBezTo>
                      <a:pt x="8964" y="8278"/>
                      <a:pt x="7071" y="8299"/>
                      <a:pt x="5184" y="8409"/>
                    </a:cubicBezTo>
                    <a:cubicBezTo>
                      <a:pt x="5643" y="7997"/>
                      <a:pt x="6094" y="7582"/>
                      <a:pt x="6544" y="7168"/>
                    </a:cubicBezTo>
                    <a:cubicBezTo>
                      <a:pt x="7353" y="6424"/>
                      <a:pt x="8142" y="5659"/>
                      <a:pt x="8921" y="4881"/>
                    </a:cubicBezTo>
                    <a:cubicBezTo>
                      <a:pt x="10299" y="4526"/>
                      <a:pt x="11680" y="4141"/>
                      <a:pt x="13080" y="3884"/>
                    </a:cubicBezTo>
                    <a:cubicBezTo>
                      <a:pt x="13112" y="3878"/>
                      <a:pt x="13112" y="3829"/>
                      <a:pt x="13081" y="3829"/>
                    </a:cubicBezTo>
                    <a:cubicBezTo>
                      <a:pt x="13080" y="3829"/>
                      <a:pt x="13078" y="3829"/>
                      <a:pt x="13077" y="3829"/>
                    </a:cubicBezTo>
                    <a:cubicBezTo>
                      <a:pt x="12184" y="3960"/>
                      <a:pt x="11305" y="4152"/>
                      <a:pt x="10426" y="4349"/>
                    </a:cubicBezTo>
                    <a:cubicBezTo>
                      <a:pt x="10020" y="4441"/>
                      <a:pt x="9615" y="4521"/>
                      <a:pt x="9206" y="4593"/>
                    </a:cubicBezTo>
                    <a:cubicBezTo>
                      <a:pt x="10227" y="3564"/>
                      <a:pt x="11228" y="2515"/>
                      <a:pt x="12223" y="1461"/>
                    </a:cubicBezTo>
                    <a:cubicBezTo>
                      <a:pt x="12236" y="1448"/>
                      <a:pt x="12222" y="1431"/>
                      <a:pt x="12207" y="1431"/>
                    </a:cubicBezTo>
                    <a:cubicBezTo>
                      <a:pt x="12202" y="1431"/>
                      <a:pt x="12197" y="1432"/>
                      <a:pt x="12193" y="1436"/>
                    </a:cubicBezTo>
                    <a:cubicBezTo>
                      <a:pt x="11096" y="2504"/>
                      <a:pt x="9983" y="3556"/>
                      <a:pt x="8860" y="4597"/>
                    </a:cubicBezTo>
                    <a:cubicBezTo>
                      <a:pt x="9687" y="3216"/>
                      <a:pt x="10072" y="1584"/>
                      <a:pt x="10280" y="5"/>
                    </a:cubicBezTo>
                    <a:cubicBezTo>
                      <a:pt x="10280" y="2"/>
                      <a:pt x="10278" y="1"/>
                      <a:pt x="10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3" name="Google Shape;1063;p20"/>
            <p:cNvGrpSpPr/>
            <p:nvPr/>
          </p:nvGrpSpPr>
          <p:grpSpPr>
            <a:xfrm rot="8747824" flipH="1">
              <a:off x="103609" y="-251802"/>
              <a:ext cx="808376" cy="1093552"/>
              <a:chOff x="2142529" y="4476181"/>
              <a:chExt cx="663856" cy="898048"/>
            </a:xfrm>
          </p:grpSpPr>
          <p:sp>
            <p:nvSpPr>
              <p:cNvPr id="1064" name="Google Shape;1064;p20"/>
              <p:cNvSpPr/>
              <p:nvPr/>
            </p:nvSpPr>
            <p:spPr>
              <a:xfrm>
                <a:off x="2142529" y="4476181"/>
                <a:ext cx="663856" cy="898048"/>
              </a:xfrm>
              <a:custGeom>
                <a:avLst/>
                <a:gdLst/>
                <a:ahLst/>
                <a:cxnLst/>
                <a:rect l="l" t="t" r="r" b="b"/>
                <a:pathLst>
                  <a:path w="13493" h="18253" extrusionOk="0">
                    <a:moveTo>
                      <a:pt x="2992" y="18252"/>
                    </a:moveTo>
                    <a:cubicBezTo>
                      <a:pt x="2992" y="18252"/>
                      <a:pt x="0" y="8223"/>
                      <a:pt x="2569" y="4112"/>
                    </a:cubicBezTo>
                    <a:cubicBezTo>
                      <a:pt x="5139" y="1"/>
                      <a:pt x="13492" y="8117"/>
                      <a:pt x="2992" y="18252"/>
                    </a:cubicBezTo>
                    <a:close/>
                  </a:path>
                </a:pathLst>
              </a:custGeom>
              <a:gradFill>
                <a:gsLst>
                  <a:gs pos="0">
                    <a:schemeClr val="accent5"/>
                  </a:gs>
                  <a:gs pos="6300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0"/>
              <p:cNvSpPr/>
              <p:nvPr/>
            </p:nvSpPr>
            <p:spPr>
              <a:xfrm>
                <a:off x="2231434" y="4685823"/>
                <a:ext cx="280538" cy="688357"/>
              </a:xfrm>
              <a:custGeom>
                <a:avLst/>
                <a:gdLst/>
                <a:ahLst/>
                <a:cxnLst/>
                <a:rect l="l" t="t" r="r" b="b"/>
                <a:pathLst>
                  <a:path w="5702" h="13991" extrusionOk="0">
                    <a:moveTo>
                      <a:pt x="2714" y="1"/>
                    </a:moveTo>
                    <a:cubicBezTo>
                      <a:pt x="2690" y="1"/>
                      <a:pt x="2666" y="15"/>
                      <a:pt x="2667" y="42"/>
                    </a:cubicBezTo>
                    <a:cubicBezTo>
                      <a:pt x="2722" y="2192"/>
                      <a:pt x="2689" y="4377"/>
                      <a:pt x="2508" y="6548"/>
                    </a:cubicBezTo>
                    <a:cubicBezTo>
                      <a:pt x="1972" y="4938"/>
                      <a:pt x="1164" y="3450"/>
                      <a:pt x="373" y="1944"/>
                    </a:cubicBezTo>
                    <a:cubicBezTo>
                      <a:pt x="368" y="1936"/>
                      <a:pt x="360" y="1932"/>
                      <a:pt x="353" y="1932"/>
                    </a:cubicBezTo>
                    <a:cubicBezTo>
                      <a:pt x="337" y="1932"/>
                      <a:pt x="322" y="1947"/>
                      <a:pt x="330" y="1964"/>
                    </a:cubicBezTo>
                    <a:cubicBezTo>
                      <a:pt x="728" y="2804"/>
                      <a:pt x="1124" y="3645"/>
                      <a:pt x="1497" y="4494"/>
                    </a:cubicBezTo>
                    <a:cubicBezTo>
                      <a:pt x="1861" y="5325"/>
                      <a:pt x="2120" y="6190"/>
                      <a:pt x="2466" y="7025"/>
                    </a:cubicBezTo>
                    <a:cubicBezTo>
                      <a:pt x="2353" y="8233"/>
                      <a:pt x="2194" y="9434"/>
                      <a:pt x="1977" y="10620"/>
                    </a:cubicBezTo>
                    <a:cubicBezTo>
                      <a:pt x="1142" y="9275"/>
                      <a:pt x="711" y="7652"/>
                      <a:pt x="25" y="6232"/>
                    </a:cubicBezTo>
                    <a:cubicBezTo>
                      <a:pt x="23" y="6227"/>
                      <a:pt x="19" y="6225"/>
                      <a:pt x="15" y="6225"/>
                    </a:cubicBezTo>
                    <a:cubicBezTo>
                      <a:pt x="8" y="6225"/>
                      <a:pt x="1" y="6233"/>
                      <a:pt x="5" y="6242"/>
                    </a:cubicBezTo>
                    <a:cubicBezTo>
                      <a:pt x="561" y="7801"/>
                      <a:pt x="999" y="9534"/>
                      <a:pt x="1895" y="10944"/>
                    </a:cubicBezTo>
                    <a:cubicBezTo>
                      <a:pt x="1899" y="10950"/>
                      <a:pt x="1905" y="10955"/>
                      <a:pt x="1911" y="10961"/>
                    </a:cubicBezTo>
                    <a:cubicBezTo>
                      <a:pt x="1781" y="11636"/>
                      <a:pt x="1339" y="13089"/>
                      <a:pt x="1139" y="13831"/>
                    </a:cubicBezTo>
                    <a:cubicBezTo>
                      <a:pt x="1168" y="13934"/>
                      <a:pt x="1185" y="13990"/>
                      <a:pt x="1185" y="13990"/>
                    </a:cubicBezTo>
                    <a:cubicBezTo>
                      <a:pt x="1242" y="13934"/>
                      <a:pt x="1296" y="13880"/>
                      <a:pt x="1353" y="13824"/>
                    </a:cubicBezTo>
                    <a:cubicBezTo>
                      <a:pt x="1688" y="13049"/>
                      <a:pt x="2169" y="11605"/>
                      <a:pt x="2315" y="10886"/>
                    </a:cubicBezTo>
                    <a:cubicBezTo>
                      <a:pt x="3754" y="9735"/>
                      <a:pt x="4731" y="8524"/>
                      <a:pt x="5560" y="6853"/>
                    </a:cubicBezTo>
                    <a:cubicBezTo>
                      <a:pt x="5570" y="6832"/>
                      <a:pt x="5550" y="6815"/>
                      <a:pt x="5531" y="6815"/>
                    </a:cubicBezTo>
                    <a:cubicBezTo>
                      <a:pt x="5523" y="6815"/>
                      <a:pt x="5514" y="6818"/>
                      <a:pt x="5509" y="6827"/>
                    </a:cubicBezTo>
                    <a:cubicBezTo>
                      <a:pt x="5077" y="7560"/>
                      <a:pt x="4613" y="8267"/>
                      <a:pt x="4099" y="8945"/>
                    </a:cubicBezTo>
                    <a:cubicBezTo>
                      <a:pt x="3607" y="9593"/>
                      <a:pt x="2987" y="10082"/>
                      <a:pt x="2370" y="10592"/>
                    </a:cubicBezTo>
                    <a:cubicBezTo>
                      <a:pt x="2562" y="9537"/>
                      <a:pt x="2644" y="8451"/>
                      <a:pt x="2718" y="7403"/>
                    </a:cubicBezTo>
                    <a:cubicBezTo>
                      <a:pt x="2720" y="7402"/>
                      <a:pt x="2723" y="7401"/>
                      <a:pt x="2725" y="7398"/>
                    </a:cubicBezTo>
                    <a:cubicBezTo>
                      <a:pt x="4048" y="6163"/>
                      <a:pt x="5068" y="4665"/>
                      <a:pt x="5694" y="2967"/>
                    </a:cubicBezTo>
                    <a:cubicBezTo>
                      <a:pt x="5701" y="2950"/>
                      <a:pt x="5687" y="2938"/>
                      <a:pt x="5673" y="2938"/>
                    </a:cubicBezTo>
                    <a:cubicBezTo>
                      <a:pt x="5664" y="2938"/>
                      <a:pt x="5655" y="2942"/>
                      <a:pt x="5650" y="2952"/>
                    </a:cubicBezTo>
                    <a:cubicBezTo>
                      <a:pt x="4918" y="4527"/>
                      <a:pt x="3937" y="5909"/>
                      <a:pt x="2735" y="7152"/>
                    </a:cubicBezTo>
                    <a:cubicBezTo>
                      <a:pt x="2740" y="7085"/>
                      <a:pt x="2745" y="7018"/>
                      <a:pt x="2750" y="6951"/>
                    </a:cubicBezTo>
                    <a:cubicBezTo>
                      <a:pt x="2914" y="4644"/>
                      <a:pt x="2934" y="2345"/>
                      <a:pt x="2759" y="38"/>
                    </a:cubicBezTo>
                    <a:cubicBezTo>
                      <a:pt x="2757" y="13"/>
                      <a:pt x="2736" y="1"/>
                      <a:pt x="2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1197200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684"/>
        <p:cNvGrpSpPr/>
        <p:nvPr/>
      </p:nvGrpSpPr>
      <p:grpSpPr>
        <a:xfrm>
          <a:off x="0" y="0"/>
          <a:ext cx="0" cy="0"/>
          <a:chOff x="0" y="0"/>
          <a:chExt cx="0" cy="0"/>
        </a:xfrm>
      </p:grpSpPr>
      <p:sp>
        <p:nvSpPr>
          <p:cNvPr id="685" name="Google Shape;685;p13"/>
          <p:cNvSpPr txBox="1">
            <a:spLocks noGrp="1"/>
          </p:cNvSpPr>
          <p:nvPr>
            <p:ph type="title" hasCustomPrompt="1"/>
          </p:nvPr>
        </p:nvSpPr>
        <p:spPr>
          <a:xfrm>
            <a:off x="1763225" y="1220925"/>
            <a:ext cx="704700" cy="4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200" b="1">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86" name="Google Shape;686;p13"/>
          <p:cNvSpPr txBox="1">
            <a:spLocks noGrp="1"/>
          </p:cNvSpPr>
          <p:nvPr>
            <p:ph type="subTitle" idx="1"/>
          </p:nvPr>
        </p:nvSpPr>
        <p:spPr>
          <a:xfrm>
            <a:off x="947375" y="2197850"/>
            <a:ext cx="2336400" cy="554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87" name="Google Shape;687;p13"/>
          <p:cNvSpPr txBox="1">
            <a:spLocks noGrp="1"/>
          </p:cNvSpPr>
          <p:nvPr>
            <p:ph type="subTitle" idx="2"/>
          </p:nvPr>
        </p:nvSpPr>
        <p:spPr>
          <a:xfrm>
            <a:off x="947375" y="1909850"/>
            <a:ext cx="2336400" cy="424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300" b="1">
                <a:solidFill>
                  <a:schemeClr val="accent1"/>
                </a:solidFill>
                <a:latin typeface="Capriola"/>
                <a:ea typeface="Capriola"/>
                <a:cs typeface="Capriola"/>
                <a:sym typeface="Capriola"/>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688" name="Google Shape;688;p13"/>
          <p:cNvSpPr txBox="1">
            <a:spLocks noGrp="1"/>
          </p:cNvSpPr>
          <p:nvPr>
            <p:ph type="title" idx="3"/>
          </p:nvPr>
        </p:nvSpPr>
        <p:spPr>
          <a:xfrm>
            <a:off x="720000" y="535000"/>
            <a:ext cx="7704000" cy="48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33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89" name="Google Shape;689;p13"/>
          <p:cNvSpPr txBox="1">
            <a:spLocks noGrp="1"/>
          </p:cNvSpPr>
          <p:nvPr>
            <p:ph type="title" idx="4" hasCustomPrompt="1"/>
          </p:nvPr>
        </p:nvSpPr>
        <p:spPr>
          <a:xfrm>
            <a:off x="1763225" y="3046775"/>
            <a:ext cx="704700" cy="4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200" b="1">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90" name="Google Shape;690;p13"/>
          <p:cNvSpPr txBox="1">
            <a:spLocks noGrp="1"/>
          </p:cNvSpPr>
          <p:nvPr>
            <p:ph type="subTitle" idx="5"/>
          </p:nvPr>
        </p:nvSpPr>
        <p:spPr>
          <a:xfrm>
            <a:off x="947375" y="4034750"/>
            <a:ext cx="2336400" cy="554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91" name="Google Shape;691;p13"/>
          <p:cNvSpPr txBox="1">
            <a:spLocks noGrp="1"/>
          </p:cNvSpPr>
          <p:nvPr>
            <p:ph type="subTitle" idx="6"/>
          </p:nvPr>
        </p:nvSpPr>
        <p:spPr>
          <a:xfrm>
            <a:off x="947375" y="3746750"/>
            <a:ext cx="2336400" cy="424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200" b="1">
                <a:solidFill>
                  <a:schemeClr val="accent1"/>
                </a:solidFill>
                <a:latin typeface="Capriola"/>
                <a:ea typeface="Capriola"/>
                <a:cs typeface="Capriola"/>
                <a:sym typeface="Capriola"/>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692" name="Google Shape;692;p13"/>
          <p:cNvSpPr txBox="1">
            <a:spLocks noGrp="1"/>
          </p:cNvSpPr>
          <p:nvPr>
            <p:ph type="title" idx="7" hasCustomPrompt="1"/>
          </p:nvPr>
        </p:nvSpPr>
        <p:spPr>
          <a:xfrm>
            <a:off x="6676075" y="1220925"/>
            <a:ext cx="704700" cy="4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200" b="1">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93" name="Google Shape;693;p13"/>
          <p:cNvSpPr txBox="1">
            <a:spLocks noGrp="1"/>
          </p:cNvSpPr>
          <p:nvPr>
            <p:ph type="subTitle" idx="8"/>
          </p:nvPr>
        </p:nvSpPr>
        <p:spPr>
          <a:xfrm>
            <a:off x="5860225" y="2197850"/>
            <a:ext cx="2336400" cy="554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94" name="Google Shape;694;p13"/>
          <p:cNvSpPr txBox="1">
            <a:spLocks noGrp="1"/>
          </p:cNvSpPr>
          <p:nvPr>
            <p:ph type="subTitle" idx="9"/>
          </p:nvPr>
        </p:nvSpPr>
        <p:spPr>
          <a:xfrm>
            <a:off x="5860225" y="1909850"/>
            <a:ext cx="2336400" cy="424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200" b="1">
                <a:solidFill>
                  <a:schemeClr val="accent1"/>
                </a:solidFill>
                <a:latin typeface="Capriola"/>
                <a:ea typeface="Capriola"/>
                <a:cs typeface="Capriola"/>
                <a:sym typeface="Capriola"/>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695" name="Google Shape;695;p13"/>
          <p:cNvSpPr txBox="1">
            <a:spLocks noGrp="1"/>
          </p:cNvSpPr>
          <p:nvPr>
            <p:ph type="title" idx="13" hasCustomPrompt="1"/>
          </p:nvPr>
        </p:nvSpPr>
        <p:spPr>
          <a:xfrm>
            <a:off x="6676075" y="3046775"/>
            <a:ext cx="704700" cy="4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200" b="1">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96" name="Google Shape;696;p13"/>
          <p:cNvSpPr txBox="1">
            <a:spLocks noGrp="1"/>
          </p:cNvSpPr>
          <p:nvPr>
            <p:ph type="subTitle" idx="14"/>
          </p:nvPr>
        </p:nvSpPr>
        <p:spPr>
          <a:xfrm>
            <a:off x="5860225" y="4034750"/>
            <a:ext cx="2336400" cy="554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97" name="Google Shape;697;p13"/>
          <p:cNvSpPr txBox="1">
            <a:spLocks noGrp="1"/>
          </p:cNvSpPr>
          <p:nvPr>
            <p:ph type="subTitle" idx="15"/>
          </p:nvPr>
        </p:nvSpPr>
        <p:spPr>
          <a:xfrm>
            <a:off x="5860225" y="3746750"/>
            <a:ext cx="2336400" cy="424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200" b="1">
                <a:solidFill>
                  <a:schemeClr val="accent1"/>
                </a:solidFill>
                <a:latin typeface="Capriola"/>
                <a:ea typeface="Capriola"/>
                <a:cs typeface="Capriola"/>
                <a:sym typeface="Capriola"/>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698" name="Google Shape;698;p13"/>
          <p:cNvSpPr/>
          <p:nvPr/>
        </p:nvSpPr>
        <p:spPr>
          <a:xfrm>
            <a:off x="-4129425" y="239550"/>
            <a:ext cx="4852200" cy="46644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8421225" y="239550"/>
            <a:ext cx="4852200" cy="46644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0" name="Google Shape;700;p13"/>
          <p:cNvGrpSpPr/>
          <p:nvPr/>
        </p:nvGrpSpPr>
        <p:grpSpPr>
          <a:xfrm>
            <a:off x="-493980" y="-587475"/>
            <a:ext cx="2008441" cy="1775904"/>
            <a:chOff x="-493980" y="-597000"/>
            <a:chExt cx="2008441" cy="1775904"/>
          </a:xfrm>
        </p:grpSpPr>
        <p:grpSp>
          <p:nvGrpSpPr>
            <p:cNvPr id="701" name="Google Shape;701;p13"/>
            <p:cNvGrpSpPr/>
            <p:nvPr/>
          </p:nvGrpSpPr>
          <p:grpSpPr>
            <a:xfrm rot="6344043" flipH="1">
              <a:off x="47882" y="-448369"/>
              <a:ext cx="1308139" cy="1319738"/>
              <a:chOff x="2162615" y="4219326"/>
              <a:chExt cx="1147998" cy="1158177"/>
            </a:xfrm>
          </p:grpSpPr>
          <p:sp>
            <p:nvSpPr>
              <p:cNvPr id="702" name="Google Shape;702;p13"/>
              <p:cNvSpPr/>
              <p:nvPr/>
            </p:nvSpPr>
            <p:spPr>
              <a:xfrm rot="2521748">
                <a:off x="2362976" y="4355600"/>
                <a:ext cx="747277" cy="885630"/>
              </a:xfrm>
              <a:custGeom>
                <a:avLst/>
                <a:gdLst/>
                <a:ahLst/>
                <a:cxnLst/>
                <a:rect l="l" t="t" r="r" b="b"/>
                <a:pathLst>
                  <a:path w="13814" h="16371" extrusionOk="0">
                    <a:moveTo>
                      <a:pt x="13813" y="14918"/>
                    </a:moveTo>
                    <a:lnTo>
                      <a:pt x="10991" y="16371"/>
                    </a:lnTo>
                    <a:cubicBezTo>
                      <a:pt x="10991" y="16371"/>
                      <a:pt x="5009" y="12844"/>
                      <a:pt x="2505" y="8528"/>
                    </a:cubicBezTo>
                    <a:cubicBezTo>
                      <a:pt x="0" y="4212"/>
                      <a:pt x="604" y="0"/>
                      <a:pt x="5790" y="918"/>
                    </a:cubicBezTo>
                    <a:cubicBezTo>
                      <a:pt x="12578" y="2119"/>
                      <a:pt x="13813" y="14918"/>
                      <a:pt x="13813" y="14918"/>
                    </a:cubicBezTo>
                    <a:close/>
                  </a:path>
                </a:pathLst>
              </a:custGeom>
              <a:gradFill>
                <a:gsLst>
                  <a:gs pos="0">
                    <a:schemeClr val="accent3"/>
                  </a:gs>
                  <a:gs pos="61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rot="2521642">
                <a:off x="2411702" y="4429203"/>
                <a:ext cx="623312" cy="756175"/>
              </a:xfrm>
              <a:custGeom>
                <a:avLst/>
                <a:gdLst/>
                <a:ahLst/>
                <a:cxnLst/>
                <a:rect l="l" t="t" r="r" b="b"/>
                <a:pathLst>
                  <a:path w="11522" h="13978" extrusionOk="0">
                    <a:moveTo>
                      <a:pt x="4173" y="0"/>
                    </a:moveTo>
                    <a:cubicBezTo>
                      <a:pt x="4160" y="0"/>
                      <a:pt x="4148" y="8"/>
                      <a:pt x="4148" y="26"/>
                    </a:cubicBezTo>
                    <a:cubicBezTo>
                      <a:pt x="4167" y="926"/>
                      <a:pt x="4248" y="1822"/>
                      <a:pt x="4336" y="2719"/>
                    </a:cubicBezTo>
                    <a:cubicBezTo>
                      <a:pt x="4377" y="3134"/>
                      <a:pt x="4405" y="3546"/>
                      <a:pt x="4427" y="3960"/>
                    </a:cubicBezTo>
                    <a:cubicBezTo>
                      <a:pt x="3533" y="2820"/>
                      <a:pt x="2615" y="1696"/>
                      <a:pt x="1693" y="578"/>
                    </a:cubicBezTo>
                    <a:cubicBezTo>
                      <a:pt x="1689" y="573"/>
                      <a:pt x="1685" y="571"/>
                      <a:pt x="1680" y="571"/>
                    </a:cubicBezTo>
                    <a:cubicBezTo>
                      <a:pt x="1667" y="571"/>
                      <a:pt x="1654" y="590"/>
                      <a:pt x="1665" y="604"/>
                    </a:cubicBezTo>
                    <a:cubicBezTo>
                      <a:pt x="2588" y="1827"/>
                      <a:pt x="3494" y="3060"/>
                      <a:pt x="4388" y="4303"/>
                    </a:cubicBezTo>
                    <a:cubicBezTo>
                      <a:pt x="3120" y="3312"/>
                      <a:pt x="1548" y="2729"/>
                      <a:pt x="7" y="2327"/>
                    </a:cubicBezTo>
                    <a:cubicBezTo>
                      <a:pt x="7" y="2327"/>
                      <a:pt x="6" y="2327"/>
                      <a:pt x="6" y="2327"/>
                    </a:cubicBezTo>
                    <a:cubicBezTo>
                      <a:pt x="2" y="2327"/>
                      <a:pt x="1" y="2332"/>
                      <a:pt x="5" y="2334"/>
                    </a:cubicBezTo>
                    <a:cubicBezTo>
                      <a:pt x="1617" y="2915"/>
                      <a:pt x="3269" y="3514"/>
                      <a:pt x="4593" y="4635"/>
                    </a:cubicBezTo>
                    <a:cubicBezTo>
                      <a:pt x="4598" y="4641"/>
                      <a:pt x="4603" y="4646"/>
                      <a:pt x="4608" y="4649"/>
                    </a:cubicBezTo>
                    <a:cubicBezTo>
                      <a:pt x="4631" y="4668"/>
                      <a:pt x="4654" y="4687"/>
                      <a:pt x="4677" y="4707"/>
                    </a:cubicBezTo>
                    <a:cubicBezTo>
                      <a:pt x="5291" y="5564"/>
                      <a:pt x="5899" y="6426"/>
                      <a:pt x="6501" y="7293"/>
                    </a:cubicBezTo>
                    <a:cubicBezTo>
                      <a:pt x="6615" y="7456"/>
                      <a:pt x="6726" y="7621"/>
                      <a:pt x="6838" y="7786"/>
                    </a:cubicBezTo>
                    <a:cubicBezTo>
                      <a:pt x="6645" y="7713"/>
                      <a:pt x="6441" y="7661"/>
                      <a:pt x="6302" y="7621"/>
                    </a:cubicBezTo>
                    <a:cubicBezTo>
                      <a:pt x="5769" y="7467"/>
                      <a:pt x="5249" y="7285"/>
                      <a:pt x="4721" y="7117"/>
                    </a:cubicBezTo>
                    <a:cubicBezTo>
                      <a:pt x="3565" y="6751"/>
                      <a:pt x="2377" y="6513"/>
                      <a:pt x="1214" y="6177"/>
                    </a:cubicBezTo>
                    <a:cubicBezTo>
                      <a:pt x="1213" y="6177"/>
                      <a:pt x="1212" y="6176"/>
                      <a:pt x="1211" y="6176"/>
                    </a:cubicBezTo>
                    <a:cubicBezTo>
                      <a:pt x="1198" y="6176"/>
                      <a:pt x="1193" y="6195"/>
                      <a:pt x="1206" y="6200"/>
                    </a:cubicBezTo>
                    <a:cubicBezTo>
                      <a:pt x="2288" y="6567"/>
                      <a:pt x="3404" y="6823"/>
                      <a:pt x="4487" y="7183"/>
                    </a:cubicBezTo>
                    <a:cubicBezTo>
                      <a:pt x="4963" y="7341"/>
                      <a:pt x="5428" y="7527"/>
                      <a:pt x="5909" y="7670"/>
                    </a:cubicBezTo>
                    <a:cubicBezTo>
                      <a:pt x="6278" y="7778"/>
                      <a:pt x="6696" y="7883"/>
                      <a:pt x="7038" y="8081"/>
                    </a:cubicBezTo>
                    <a:cubicBezTo>
                      <a:pt x="8056" y="9594"/>
                      <a:pt x="9008" y="11142"/>
                      <a:pt x="9974" y="12685"/>
                    </a:cubicBezTo>
                    <a:cubicBezTo>
                      <a:pt x="8500" y="12240"/>
                      <a:pt x="7003" y="11871"/>
                      <a:pt x="5533" y="11409"/>
                    </a:cubicBezTo>
                    <a:cubicBezTo>
                      <a:pt x="5532" y="11409"/>
                      <a:pt x="5531" y="11409"/>
                      <a:pt x="5530" y="11409"/>
                    </a:cubicBezTo>
                    <a:cubicBezTo>
                      <a:pt x="5523" y="11409"/>
                      <a:pt x="5520" y="11421"/>
                      <a:pt x="5529" y="11424"/>
                    </a:cubicBezTo>
                    <a:cubicBezTo>
                      <a:pt x="7029" y="11978"/>
                      <a:pt x="8570" y="12393"/>
                      <a:pt x="10093" y="12874"/>
                    </a:cubicBezTo>
                    <a:cubicBezTo>
                      <a:pt x="10308" y="13216"/>
                      <a:pt x="10523" y="13559"/>
                      <a:pt x="10741" y="13901"/>
                    </a:cubicBezTo>
                    <a:cubicBezTo>
                      <a:pt x="10775" y="13955"/>
                      <a:pt x="10825" y="13977"/>
                      <a:pt x="10875" y="13977"/>
                    </a:cubicBezTo>
                    <a:cubicBezTo>
                      <a:pt x="10976" y="13977"/>
                      <a:pt x="11074" y="13881"/>
                      <a:pt x="11012" y="13761"/>
                    </a:cubicBezTo>
                    <a:cubicBezTo>
                      <a:pt x="10884" y="13510"/>
                      <a:pt x="10753" y="13260"/>
                      <a:pt x="10617" y="13012"/>
                    </a:cubicBezTo>
                    <a:cubicBezTo>
                      <a:pt x="10725" y="12255"/>
                      <a:pt x="10994" y="11507"/>
                      <a:pt x="11140" y="10755"/>
                    </a:cubicBezTo>
                    <a:cubicBezTo>
                      <a:pt x="11274" y="10058"/>
                      <a:pt x="11397" y="9357"/>
                      <a:pt x="11519" y="8657"/>
                    </a:cubicBezTo>
                    <a:cubicBezTo>
                      <a:pt x="11521" y="8644"/>
                      <a:pt x="11510" y="8636"/>
                      <a:pt x="11499" y="8636"/>
                    </a:cubicBezTo>
                    <a:cubicBezTo>
                      <a:pt x="11491" y="8636"/>
                      <a:pt x="11484" y="8641"/>
                      <a:pt x="11482" y="8650"/>
                    </a:cubicBezTo>
                    <a:cubicBezTo>
                      <a:pt x="11310" y="9481"/>
                      <a:pt x="11141" y="10313"/>
                      <a:pt x="10942" y="11137"/>
                    </a:cubicBezTo>
                    <a:cubicBezTo>
                      <a:pt x="10812" y="11681"/>
                      <a:pt x="10591" y="12226"/>
                      <a:pt x="10491" y="12781"/>
                    </a:cubicBezTo>
                    <a:cubicBezTo>
                      <a:pt x="9702" y="11362"/>
                      <a:pt x="8803" y="9992"/>
                      <a:pt x="7876" y="8653"/>
                    </a:cubicBezTo>
                    <a:cubicBezTo>
                      <a:pt x="7949" y="8279"/>
                      <a:pt x="7926" y="7898"/>
                      <a:pt x="7937" y="7516"/>
                    </a:cubicBezTo>
                    <a:cubicBezTo>
                      <a:pt x="7952" y="6973"/>
                      <a:pt x="8013" y="6429"/>
                      <a:pt x="8047" y="5886"/>
                    </a:cubicBezTo>
                    <a:cubicBezTo>
                      <a:pt x="8113" y="4848"/>
                      <a:pt x="8169" y="3810"/>
                      <a:pt x="8174" y="2770"/>
                    </a:cubicBezTo>
                    <a:cubicBezTo>
                      <a:pt x="8175" y="2756"/>
                      <a:pt x="8165" y="2750"/>
                      <a:pt x="8155" y="2750"/>
                    </a:cubicBezTo>
                    <a:cubicBezTo>
                      <a:pt x="8145" y="2750"/>
                      <a:pt x="8136" y="2755"/>
                      <a:pt x="8136" y="2767"/>
                    </a:cubicBezTo>
                    <a:cubicBezTo>
                      <a:pt x="8054" y="4655"/>
                      <a:pt x="7840" y="6537"/>
                      <a:pt x="7716" y="8423"/>
                    </a:cubicBezTo>
                    <a:cubicBezTo>
                      <a:pt x="7363" y="7918"/>
                      <a:pt x="7008" y="7417"/>
                      <a:pt x="6654" y="6920"/>
                    </a:cubicBezTo>
                    <a:cubicBezTo>
                      <a:pt x="6015" y="6024"/>
                      <a:pt x="5352" y="5147"/>
                      <a:pt x="4677" y="4279"/>
                    </a:cubicBezTo>
                    <a:cubicBezTo>
                      <a:pt x="4496" y="2868"/>
                      <a:pt x="4285" y="1449"/>
                      <a:pt x="4202" y="28"/>
                    </a:cubicBezTo>
                    <a:cubicBezTo>
                      <a:pt x="4202" y="10"/>
                      <a:pt x="4187" y="0"/>
                      <a:pt x="4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4" name="Google Shape;704;p13"/>
            <p:cNvGrpSpPr/>
            <p:nvPr/>
          </p:nvGrpSpPr>
          <p:grpSpPr>
            <a:xfrm rot="7514335">
              <a:off x="-310620" y="71699"/>
              <a:ext cx="922104" cy="926605"/>
              <a:chOff x="3341800" y="4510424"/>
              <a:chExt cx="735983" cy="739624"/>
            </a:xfrm>
          </p:grpSpPr>
          <p:sp>
            <p:nvSpPr>
              <p:cNvPr id="705" name="Google Shape;705;p13"/>
              <p:cNvSpPr/>
              <p:nvPr/>
            </p:nvSpPr>
            <p:spPr>
              <a:xfrm>
                <a:off x="3341800" y="4510424"/>
                <a:ext cx="735983" cy="739624"/>
              </a:xfrm>
              <a:custGeom>
                <a:avLst/>
                <a:gdLst/>
                <a:ahLst/>
                <a:cxnLst/>
                <a:rect l="l" t="t" r="r" b="b"/>
                <a:pathLst>
                  <a:path w="14959" h="15033" extrusionOk="0">
                    <a:moveTo>
                      <a:pt x="1790" y="15033"/>
                    </a:moveTo>
                    <a:lnTo>
                      <a:pt x="0" y="12413"/>
                    </a:lnTo>
                    <a:cubicBezTo>
                      <a:pt x="0" y="12413"/>
                      <a:pt x="2759" y="6040"/>
                      <a:pt x="6732" y="3021"/>
                    </a:cubicBezTo>
                    <a:cubicBezTo>
                      <a:pt x="10704" y="1"/>
                      <a:pt x="14959" y="79"/>
                      <a:pt x="14690" y="5337"/>
                    </a:cubicBezTo>
                    <a:cubicBezTo>
                      <a:pt x="14338" y="12222"/>
                      <a:pt x="1791" y="15033"/>
                      <a:pt x="1791" y="15033"/>
                    </a:cubicBezTo>
                    <a:close/>
                  </a:path>
                </a:pathLst>
              </a:custGeom>
              <a:gradFill>
                <a:gsLst>
                  <a:gs pos="0">
                    <a:schemeClr val="accent4"/>
                  </a:gs>
                  <a:gs pos="5000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3388934" y="4560461"/>
                <a:ext cx="645160" cy="608702"/>
              </a:xfrm>
              <a:custGeom>
                <a:avLst/>
                <a:gdLst/>
                <a:ahLst/>
                <a:cxnLst/>
                <a:rect l="l" t="t" r="r" b="b"/>
                <a:pathLst>
                  <a:path w="13113" h="12372" extrusionOk="0">
                    <a:moveTo>
                      <a:pt x="10276" y="1"/>
                    </a:moveTo>
                    <a:cubicBezTo>
                      <a:pt x="10274" y="1"/>
                      <a:pt x="10273" y="2"/>
                      <a:pt x="10272" y="4"/>
                    </a:cubicBezTo>
                    <a:cubicBezTo>
                      <a:pt x="9894" y="1676"/>
                      <a:pt x="9505" y="3390"/>
                      <a:pt x="8556" y="4841"/>
                    </a:cubicBezTo>
                    <a:cubicBezTo>
                      <a:pt x="8551" y="4847"/>
                      <a:pt x="8547" y="4852"/>
                      <a:pt x="8545" y="4859"/>
                    </a:cubicBezTo>
                    <a:cubicBezTo>
                      <a:pt x="8528" y="4883"/>
                      <a:pt x="8513" y="4908"/>
                      <a:pt x="8495" y="4933"/>
                    </a:cubicBezTo>
                    <a:cubicBezTo>
                      <a:pt x="7720" y="5649"/>
                      <a:pt x="6942" y="6361"/>
                      <a:pt x="6156" y="7064"/>
                    </a:cubicBezTo>
                    <a:cubicBezTo>
                      <a:pt x="6008" y="7197"/>
                      <a:pt x="5858" y="7329"/>
                      <a:pt x="5708" y="7459"/>
                    </a:cubicBezTo>
                    <a:cubicBezTo>
                      <a:pt x="5757" y="7258"/>
                      <a:pt x="5782" y="7051"/>
                      <a:pt x="5805" y="6908"/>
                    </a:cubicBezTo>
                    <a:cubicBezTo>
                      <a:pt x="5892" y="6358"/>
                      <a:pt x="6009" y="5821"/>
                      <a:pt x="6109" y="5275"/>
                    </a:cubicBezTo>
                    <a:cubicBezTo>
                      <a:pt x="6329" y="4084"/>
                      <a:pt x="6419" y="2875"/>
                      <a:pt x="6607" y="1679"/>
                    </a:cubicBezTo>
                    <a:cubicBezTo>
                      <a:pt x="6609" y="1671"/>
                      <a:pt x="6602" y="1666"/>
                      <a:pt x="6596" y="1666"/>
                    </a:cubicBezTo>
                    <a:cubicBezTo>
                      <a:pt x="6591" y="1666"/>
                      <a:pt x="6586" y="1669"/>
                      <a:pt x="6584" y="1675"/>
                    </a:cubicBezTo>
                    <a:cubicBezTo>
                      <a:pt x="6354" y="2794"/>
                      <a:pt x="6239" y="3932"/>
                      <a:pt x="6015" y="5053"/>
                    </a:cubicBezTo>
                    <a:cubicBezTo>
                      <a:pt x="5917" y="5545"/>
                      <a:pt x="5790" y="6029"/>
                      <a:pt x="5708" y="6525"/>
                    </a:cubicBezTo>
                    <a:cubicBezTo>
                      <a:pt x="5646" y="6903"/>
                      <a:pt x="5594" y="7332"/>
                      <a:pt x="5440" y="7696"/>
                    </a:cubicBezTo>
                    <a:cubicBezTo>
                      <a:pt x="4064" y="8892"/>
                      <a:pt x="2647" y="10029"/>
                      <a:pt x="1235" y="11179"/>
                    </a:cubicBezTo>
                    <a:cubicBezTo>
                      <a:pt x="1493" y="9660"/>
                      <a:pt x="1674" y="8130"/>
                      <a:pt x="1952" y="6614"/>
                    </a:cubicBezTo>
                    <a:cubicBezTo>
                      <a:pt x="1952" y="6608"/>
                      <a:pt x="1948" y="6605"/>
                      <a:pt x="1943" y="6605"/>
                    </a:cubicBezTo>
                    <a:cubicBezTo>
                      <a:pt x="1940" y="6605"/>
                      <a:pt x="1936" y="6607"/>
                      <a:pt x="1935" y="6612"/>
                    </a:cubicBezTo>
                    <a:cubicBezTo>
                      <a:pt x="1571" y="8168"/>
                      <a:pt x="1352" y="9749"/>
                      <a:pt x="1062" y="11320"/>
                    </a:cubicBezTo>
                    <a:cubicBezTo>
                      <a:pt x="749" y="11576"/>
                      <a:pt x="435" y="11832"/>
                      <a:pt x="123" y="12090"/>
                    </a:cubicBezTo>
                    <a:cubicBezTo>
                      <a:pt x="1" y="12191"/>
                      <a:pt x="84" y="12371"/>
                      <a:pt x="209" y="12371"/>
                    </a:cubicBezTo>
                    <a:cubicBezTo>
                      <a:pt x="236" y="12371"/>
                      <a:pt x="266" y="12362"/>
                      <a:pt x="296" y="12342"/>
                    </a:cubicBezTo>
                    <a:cubicBezTo>
                      <a:pt x="530" y="12184"/>
                      <a:pt x="760" y="12022"/>
                      <a:pt x="990" y="11857"/>
                    </a:cubicBezTo>
                    <a:cubicBezTo>
                      <a:pt x="1755" y="11870"/>
                      <a:pt x="2530" y="12045"/>
                      <a:pt x="3294" y="12096"/>
                    </a:cubicBezTo>
                    <a:cubicBezTo>
                      <a:pt x="4004" y="12143"/>
                      <a:pt x="4713" y="12180"/>
                      <a:pt x="5423" y="12214"/>
                    </a:cubicBezTo>
                    <a:cubicBezTo>
                      <a:pt x="5424" y="12214"/>
                      <a:pt x="5424" y="12214"/>
                      <a:pt x="5424" y="12214"/>
                    </a:cubicBezTo>
                    <a:cubicBezTo>
                      <a:pt x="5445" y="12214"/>
                      <a:pt x="5447" y="12176"/>
                      <a:pt x="5426" y="12175"/>
                    </a:cubicBezTo>
                    <a:cubicBezTo>
                      <a:pt x="4580" y="12107"/>
                      <a:pt x="3734" y="12043"/>
                      <a:pt x="2891" y="11947"/>
                    </a:cubicBezTo>
                    <a:cubicBezTo>
                      <a:pt x="2334" y="11886"/>
                      <a:pt x="1767" y="11734"/>
                      <a:pt x="1204" y="11703"/>
                    </a:cubicBezTo>
                    <a:cubicBezTo>
                      <a:pt x="2514" y="10746"/>
                      <a:pt x="3763" y="9683"/>
                      <a:pt x="4976" y="8597"/>
                    </a:cubicBezTo>
                    <a:cubicBezTo>
                      <a:pt x="5034" y="8601"/>
                      <a:pt x="5093" y="8603"/>
                      <a:pt x="5151" y="8603"/>
                    </a:cubicBezTo>
                    <a:cubicBezTo>
                      <a:pt x="5471" y="8603"/>
                      <a:pt x="5790" y="8548"/>
                      <a:pt x="6111" y="8517"/>
                    </a:cubicBezTo>
                    <a:cubicBezTo>
                      <a:pt x="6652" y="8464"/>
                      <a:pt x="7199" y="8458"/>
                      <a:pt x="7743" y="8424"/>
                    </a:cubicBezTo>
                    <a:cubicBezTo>
                      <a:pt x="8781" y="8360"/>
                      <a:pt x="9818" y="8288"/>
                      <a:pt x="10851" y="8165"/>
                    </a:cubicBezTo>
                    <a:cubicBezTo>
                      <a:pt x="10876" y="8162"/>
                      <a:pt x="10874" y="8125"/>
                      <a:pt x="10851" y="8125"/>
                    </a:cubicBezTo>
                    <a:cubicBezTo>
                      <a:pt x="10850" y="8125"/>
                      <a:pt x="10850" y="8125"/>
                      <a:pt x="10849" y="8126"/>
                    </a:cubicBezTo>
                    <a:cubicBezTo>
                      <a:pt x="8964" y="8278"/>
                      <a:pt x="7071" y="8299"/>
                      <a:pt x="5184" y="8409"/>
                    </a:cubicBezTo>
                    <a:cubicBezTo>
                      <a:pt x="5643" y="7997"/>
                      <a:pt x="6094" y="7582"/>
                      <a:pt x="6544" y="7168"/>
                    </a:cubicBezTo>
                    <a:cubicBezTo>
                      <a:pt x="7353" y="6424"/>
                      <a:pt x="8142" y="5659"/>
                      <a:pt x="8921" y="4881"/>
                    </a:cubicBezTo>
                    <a:cubicBezTo>
                      <a:pt x="10299" y="4526"/>
                      <a:pt x="11680" y="4141"/>
                      <a:pt x="13080" y="3884"/>
                    </a:cubicBezTo>
                    <a:cubicBezTo>
                      <a:pt x="13112" y="3878"/>
                      <a:pt x="13112" y="3829"/>
                      <a:pt x="13081" y="3829"/>
                    </a:cubicBezTo>
                    <a:cubicBezTo>
                      <a:pt x="13080" y="3829"/>
                      <a:pt x="13078" y="3829"/>
                      <a:pt x="13077" y="3829"/>
                    </a:cubicBezTo>
                    <a:cubicBezTo>
                      <a:pt x="12184" y="3960"/>
                      <a:pt x="11305" y="4152"/>
                      <a:pt x="10426" y="4349"/>
                    </a:cubicBezTo>
                    <a:cubicBezTo>
                      <a:pt x="10020" y="4441"/>
                      <a:pt x="9615" y="4521"/>
                      <a:pt x="9206" y="4593"/>
                    </a:cubicBezTo>
                    <a:cubicBezTo>
                      <a:pt x="10227" y="3564"/>
                      <a:pt x="11228" y="2515"/>
                      <a:pt x="12223" y="1461"/>
                    </a:cubicBezTo>
                    <a:cubicBezTo>
                      <a:pt x="12236" y="1448"/>
                      <a:pt x="12222" y="1431"/>
                      <a:pt x="12207" y="1431"/>
                    </a:cubicBezTo>
                    <a:cubicBezTo>
                      <a:pt x="12202" y="1431"/>
                      <a:pt x="12197" y="1432"/>
                      <a:pt x="12193" y="1436"/>
                    </a:cubicBezTo>
                    <a:cubicBezTo>
                      <a:pt x="11096" y="2504"/>
                      <a:pt x="9983" y="3556"/>
                      <a:pt x="8860" y="4597"/>
                    </a:cubicBezTo>
                    <a:cubicBezTo>
                      <a:pt x="9687" y="3216"/>
                      <a:pt x="10072" y="1584"/>
                      <a:pt x="10280" y="5"/>
                    </a:cubicBezTo>
                    <a:cubicBezTo>
                      <a:pt x="10280" y="2"/>
                      <a:pt x="10278" y="1"/>
                      <a:pt x="10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7" name="Google Shape;707;p13"/>
            <p:cNvGrpSpPr/>
            <p:nvPr/>
          </p:nvGrpSpPr>
          <p:grpSpPr>
            <a:xfrm rot="8747909" flipH="1">
              <a:off x="142090" y="-229516"/>
              <a:ext cx="860134" cy="1163569"/>
              <a:chOff x="2142529" y="4476181"/>
              <a:chExt cx="663856" cy="898048"/>
            </a:xfrm>
          </p:grpSpPr>
          <p:sp>
            <p:nvSpPr>
              <p:cNvPr id="708" name="Google Shape;708;p13"/>
              <p:cNvSpPr/>
              <p:nvPr/>
            </p:nvSpPr>
            <p:spPr>
              <a:xfrm>
                <a:off x="2142529" y="4476181"/>
                <a:ext cx="663856" cy="898048"/>
              </a:xfrm>
              <a:custGeom>
                <a:avLst/>
                <a:gdLst/>
                <a:ahLst/>
                <a:cxnLst/>
                <a:rect l="l" t="t" r="r" b="b"/>
                <a:pathLst>
                  <a:path w="13493" h="18253" extrusionOk="0">
                    <a:moveTo>
                      <a:pt x="2992" y="18252"/>
                    </a:moveTo>
                    <a:cubicBezTo>
                      <a:pt x="2992" y="18252"/>
                      <a:pt x="0" y="8223"/>
                      <a:pt x="2569" y="4112"/>
                    </a:cubicBezTo>
                    <a:cubicBezTo>
                      <a:pt x="5139" y="1"/>
                      <a:pt x="13492" y="8117"/>
                      <a:pt x="2992" y="18252"/>
                    </a:cubicBezTo>
                    <a:close/>
                  </a:path>
                </a:pathLst>
              </a:custGeom>
              <a:gradFill>
                <a:gsLst>
                  <a:gs pos="0">
                    <a:schemeClr val="accent5"/>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2231434" y="4685823"/>
                <a:ext cx="280538" cy="688357"/>
              </a:xfrm>
              <a:custGeom>
                <a:avLst/>
                <a:gdLst/>
                <a:ahLst/>
                <a:cxnLst/>
                <a:rect l="l" t="t" r="r" b="b"/>
                <a:pathLst>
                  <a:path w="5702" h="13991" extrusionOk="0">
                    <a:moveTo>
                      <a:pt x="2714" y="1"/>
                    </a:moveTo>
                    <a:cubicBezTo>
                      <a:pt x="2690" y="1"/>
                      <a:pt x="2666" y="15"/>
                      <a:pt x="2667" y="42"/>
                    </a:cubicBezTo>
                    <a:cubicBezTo>
                      <a:pt x="2722" y="2192"/>
                      <a:pt x="2689" y="4377"/>
                      <a:pt x="2508" y="6548"/>
                    </a:cubicBezTo>
                    <a:cubicBezTo>
                      <a:pt x="1972" y="4938"/>
                      <a:pt x="1164" y="3450"/>
                      <a:pt x="373" y="1944"/>
                    </a:cubicBezTo>
                    <a:cubicBezTo>
                      <a:pt x="368" y="1936"/>
                      <a:pt x="360" y="1932"/>
                      <a:pt x="353" y="1932"/>
                    </a:cubicBezTo>
                    <a:cubicBezTo>
                      <a:pt x="337" y="1932"/>
                      <a:pt x="322" y="1947"/>
                      <a:pt x="330" y="1964"/>
                    </a:cubicBezTo>
                    <a:cubicBezTo>
                      <a:pt x="728" y="2804"/>
                      <a:pt x="1124" y="3645"/>
                      <a:pt x="1497" y="4494"/>
                    </a:cubicBezTo>
                    <a:cubicBezTo>
                      <a:pt x="1861" y="5325"/>
                      <a:pt x="2120" y="6190"/>
                      <a:pt x="2466" y="7025"/>
                    </a:cubicBezTo>
                    <a:cubicBezTo>
                      <a:pt x="2353" y="8233"/>
                      <a:pt x="2194" y="9434"/>
                      <a:pt x="1977" y="10620"/>
                    </a:cubicBezTo>
                    <a:cubicBezTo>
                      <a:pt x="1142" y="9275"/>
                      <a:pt x="711" y="7652"/>
                      <a:pt x="25" y="6232"/>
                    </a:cubicBezTo>
                    <a:cubicBezTo>
                      <a:pt x="23" y="6227"/>
                      <a:pt x="19" y="6225"/>
                      <a:pt x="15" y="6225"/>
                    </a:cubicBezTo>
                    <a:cubicBezTo>
                      <a:pt x="8" y="6225"/>
                      <a:pt x="1" y="6233"/>
                      <a:pt x="5" y="6242"/>
                    </a:cubicBezTo>
                    <a:cubicBezTo>
                      <a:pt x="561" y="7801"/>
                      <a:pt x="999" y="9534"/>
                      <a:pt x="1895" y="10944"/>
                    </a:cubicBezTo>
                    <a:cubicBezTo>
                      <a:pt x="1899" y="10950"/>
                      <a:pt x="1905" y="10955"/>
                      <a:pt x="1911" y="10961"/>
                    </a:cubicBezTo>
                    <a:cubicBezTo>
                      <a:pt x="1781" y="11636"/>
                      <a:pt x="1339" y="13089"/>
                      <a:pt x="1139" y="13831"/>
                    </a:cubicBezTo>
                    <a:cubicBezTo>
                      <a:pt x="1168" y="13934"/>
                      <a:pt x="1185" y="13990"/>
                      <a:pt x="1185" y="13990"/>
                    </a:cubicBezTo>
                    <a:cubicBezTo>
                      <a:pt x="1242" y="13934"/>
                      <a:pt x="1296" y="13880"/>
                      <a:pt x="1353" y="13824"/>
                    </a:cubicBezTo>
                    <a:cubicBezTo>
                      <a:pt x="1688" y="13049"/>
                      <a:pt x="2169" y="11605"/>
                      <a:pt x="2315" y="10886"/>
                    </a:cubicBezTo>
                    <a:cubicBezTo>
                      <a:pt x="3754" y="9735"/>
                      <a:pt x="4731" y="8524"/>
                      <a:pt x="5560" y="6853"/>
                    </a:cubicBezTo>
                    <a:cubicBezTo>
                      <a:pt x="5570" y="6832"/>
                      <a:pt x="5550" y="6815"/>
                      <a:pt x="5531" y="6815"/>
                    </a:cubicBezTo>
                    <a:cubicBezTo>
                      <a:pt x="5523" y="6815"/>
                      <a:pt x="5514" y="6818"/>
                      <a:pt x="5509" y="6827"/>
                    </a:cubicBezTo>
                    <a:cubicBezTo>
                      <a:pt x="5077" y="7560"/>
                      <a:pt x="4613" y="8267"/>
                      <a:pt x="4099" y="8945"/>
                    </a:cubicBezTo>
                    <a:cubicBezTo>
                      <a:pt x="3607" y="9593"/>
                      <a:pt x="2987" y="10082"/>
                      <a:pt x="2370" y="10592"/>
                    </a:cubicBezTo>
                    <a:cubicBezTo>
                      <a:pt x="2562" y="9537"/>
                      <a:pt x="2644" y="8451"/>
                      <a:pt x="2718" y="7403"/>
                    </a:cubicBezTo>
                    <a:cubicBezTo>
                      <a:pt x="2720" y="7402"/>
                      <a:pt x="2723" y="7401"/>
                      <a:pt x="2725" y="7398"/>
                    </a:cubicBezTo>
                    <a:cubicBezTo>
                      <a:pt x="4048" y="6163"/>
                      <a:pt x="5068" y="4665"/>
                      <a:pt x="5694" y="2967"/>
                    </a:cubicBezTo>
                    <a:cubicBezTo>
                      <a:pt x="5701" y="2950"/>
                      <a:pt x="5687" y="2938"/>
                      <a:pt x="5673" y="2938"/>
                    </a:cubicBezTo>
                    <a:cubicBezTo>
                      <a:pt x="5664" y="2938"/>
                      <a:pt x="5655" y="2942"/>
                      <a:pt x="5650" y="2952"/>
                    </a:cubicBezTo>
                    <a:cubicBezTo>
                      <a:pt x="4918" y="4527"/>
                      <a:pt x="3937" y="5909"/>
                      <a:pt x="2735" y="7152"/>
                    </a:cubicBezTo>
                    <a:cubicBezTo>
                      <a:pt x="2740" y="7085"/>
                      <a:pt x="2745" y="7018"/>
                      <a:pt x="2750" y="6951"/>
                    </a:cubicBezTo>
                    <a:cubicBezTo>
                      <a:pt x="2914" y="4644"/>
                      <a:pt x="2934" y="2345"/>
                      <a:pt x="2759" y="38"/>
                    </a:cubicBezTo>
                    <a:cubicBezTo>
                      <a:pt x="2757" y="13"/>
                      <a:pt x="2736" y="1"/>
                      <a:pt x="27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0" name="Google Shape;710;p13"/>
          <p:cNvGrpSpPr/>
          <p:nvPr/>
        </p:nvGrpSpPr>
        <p:grpSpPr>
          <a:xfrm rot="-5400000">
            <a:off x="-724546" y="3720550"/>
            <a:ext cx="2008441" cy="1775904"/>
            <a:chOff x="-493980" y="-597000"/>
            <a:chExt cx="2008441" cy="1775904"/>
          </a:xfrm>
        </p:grpSpPr>
        <p:grpSp>
          <p:nvGrpSpPr>
            <p:cNvPr id="711" name="Google Shape;711;p13"/>
            <p:cNvGrpSpPr/>
            <p:nvPr/>
          </p:nvGrpSpPr>
          <p:grpSpPr>
            <a:xfrm rot="6344043" flipH="1">
              <a:off x="47882" y="-448369"/>
              <a:ext cx="1308139" cy="1319738"/>
              <a:chOff x="2162615" y="4219326"/>
              <a:chExt cx="1147998" cy="1158177"/>
            </a:xfrm>
          </p:grpSpPr>
          <p:sp>
            <p:nvSpPr>
              <p:cNvPr id="712" name="Google Shape;712;p13"/>
              <p:cNvSpPr/>
              <p:nvPr/>
            </p:nvSpPr>
            <p:spPr>
              <a:xfrm rot="2521748">
                <a:off x="2362976" y="4355600"/>
                <a:ext cx="747277" cy="885630"/>
              </a:xfrm>
              <a:custGeom>
                <a:avLst/>
                <a:gdLst/>
                <a:ahLst/>
                <a:cxnLst/>
                <a:rect l="l" t="t" r="r" b="b"/>
                <a:pathLst>
                  <a:path w="13814" h="16371" extrusionOk="0">
                    <a:moveTo>
                      <a:pt x="13813" y="14918"/>
                    </a:moveTo>
                    <a:lnTo>
                      <a:pt x="10991" y="16371"/>
                    </a:lnTo>
                    <a:cubicBezTo>
                      <a:pt x="10991" y="16371"/>
                      <a:pt x="5009" y="12844"/>
                      <a:pt x="2505" y="8528"/>
                    </a:cubicBezTo>
                    <a:cubicBezTo>
                      <a:pt x="0" y="4212"/>
                      <a:pt x="604" y="0"/>
                      <a:pt x="5790" y="918"/>
                    </a:cubicBezTo>
                    <a:cubicBezTo>
                      <a:pt x="12578" y="2119"/>
                      <a:pt x="13813" y="14918"/>
                      <a:pt x="13813" y="14918"/>
                    </a:cubicBezTo>
                    <a:close/>
                  </a:path>
                </a:pathLst>
              </a:custGeom>
              <a:gradFill>
                <a:gsLst>
                  <a:gs pos="0">
                    <a:schemeClr val="accent3"/>
                  </a:gs>
                  <a:gs pos="61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rot="2521642">
                <a:off x="2411702" y="4429203"/>
                <a:ext cx="623312" cy="756175"/>
              </a:xfrm>
              <a:custGeom>
                <a:avLst/>
                <a:gdLst/>
                <a:ahLst/>
                <a:cxnLst/>
                <a:rect l="l" t="t" r="r" b="b"/>
                <a:pathLst>
                  <a:path w="11522" h="13978" extrusionOk="0">
                    <a:moveTo>
                      <a:pt x="4173" y="0"/>
                    </a:moveTo>
                    <a:cubicBezTo>
                      <a:pt x="4160" y="0"/>
                      <a:pt x="4148" y="8"/>
                      <a:pt x="4148" y="26"/>
                    </a:cubicBezTo>
                    <a:cubicBezTo>
                      <a:pt x="4167" y="926"/>
                      <a:pt x="4248" y="1822"/>
                      <a:pt x="4336" y="2719"/>
                    </a:cubicBezTo>
                    <a:cubicBezTo>
                      <a:pt x="4377" y="3134"/>
                      <a:pt x="4405" y="3546"/>
                      <a:pt x="4427" y="3960"/>
                    </a:cubicBezTo>
                    <a:cubicBezTo>
                      <a:pt x="3533" y="2820"/>
                      <a:pt x="2615" y="1696"/>
                      <a:pt x="1693" y="578"/>
                    </a:cubicBezTo>
                    <a:cubicBezTo>
                      <a:pt x="1689" y="573"/>
                      <a:pt x="1685" y="571"/>
                      <a:pt x="1680" y="571"/>
                    </a:cubicBezTo>
                    <a:cubicBezTo>
                      <a:pt x="1667" y="571"/>
                      <a:pt x="1654" y="590"/>
                      <a:pt x="1665" y="604"/>
                    </a:cubicBezTo>
                    <a:cubicBezTo>
                      <a:pt x="2588" y="1827"/>
                      <a:pt x="3494" y="3060"/>
                      <a:pt x="4388" y="4303"/>
                    </a:cubicBezTo>
                    <a:cubicBezTo>
                      <a:pt x="3120" y="3312"/>
                      <a:pt x="1548" y="2729"/>
                      <a:pt x="7" y="2327"/>
                    </a:cubicBezTo>
                    <a:cubicBezTo>
                      <a:pt x="7" y="2327"/>
                      <a:pt x="6" y="2327"/>
                      <a:pt x="6" y="2327"/>
                    </a:cubicBezTo>
                    <a:cubicBezTo>
                      <a:pt x="2" y="2327"/>
                      <a:pt x="1" y="2332"/>
                      <a:pt x="5" y="2334"/>
                    </a:cubicBezTo>
                    <a:cubicBezTo>
                      <a:pt x="1617" y="2915"/>
                      <a:pt x="3269" y="3514"/>
                      <a:pt x="4593" y="4635"/>
                    </a:cubicBezTo>
                    <a:cubicBezTo>
                      <a:pt x="4598" y="4641"/>
                      <a:pt x="4603" y="4646"/>
                      <a:pt x="4608" y="4649"/>
                    </a:cubicBezTo>
                    <a:cubicBezTo>
                      <a:pt x="4631" y="4668"/>
                      <a:pt x="4654" y="4687"/>
                      <a:pt x="4677" y="4707"/>
                    </a:cubicBezTo>
                    <a:cubicBezTo>
                      <a:pt x="5291" y="5564"/>
                      <a:pt x="5899" y="6426"/>
                      <a:pt x="6501" y="7293"/>
                    </a:cubicBezTo>
                    <a:cubicBezTo>
                      <a:pt x="6615" y="7456"/>
                      <a:pt x="6726" y="7621"/>
                      <a:pt x="6838" y="7786"/>
                    </a:cubicBezTo>
                    <a:cubicBezTo>
                      <a:pt x="6645" y="7713"/>
                      <a:pt x="6441" y="7661"/>
                      <a:pt x="6302" y="7621"/>
                    </a:cubicBezTo>
                    <a:cubicBezTo>
                      <a:pt x="5769" y="7467"/>
                      <a:pt x="5249" y="7285"/>
                      <a:pt x="4721" y="7117"/>
                    </a:cubicBezTo>
                    <a:cubicBezTo>
                      <a:pt x="3565" y="6751"/>
                      <a:pt x="2377" y="6513"/>
                      <a:pt x="1214" y="6177"/>
                    </a:cubicBezTo>
                    <a:cubicBezTo>
                      <a:pt x="1213" y="6177"/>
                      <a:pt x="1212" y="6176"/>
                      <a:pt x="1211" y="6176"/>
                    </a:cubicBezTo>
                    <a:cubicBezTo>
                      <a:pt x="1198" y="6176"/>
                      <a:pt x="1193" y="6195"/>
                      <a:pt x="1206" y="6200"/>
                    </a:cubicBezTo>
                    <a:cubicBezTo>
                      <a:pt x="2288" y="6567"/>
                      <a:pt x="3404" y="6823"/>
                      <a:pt x="4487" y="7183"/>
                    </a:cubicBezTo>
                    <a:cubicBezTo>
                      <a:pt x="4963" y="7341"/>
                      <a:pt x="5428" y="7527"/>
                      <a:pt x="5909" y="7670"/>
                    </a:cubicBezTo>
                    <a:cubicBezTo>
                      <a:pt x="6278" y="7778"/>
                      <a:pt x="6696" y="7883"/>
                      <a:pt x="7038" y="8081"/>
                    </a:cubicBezTo>
                    <a:cubicBezTo>
                      <a:pt x="8056" y="9594"/>
                      <a:pt x="9008" y="11142"/>
                      <a:pt x="9974" y="12685"/>
                    </a:cubicBezTo>
                    <a:cubicBezTo>
                      <a:pt x="8500" y="12240"/>
                      <a:pt x="7003" y="11871"/>
                      <a:pt x="5533" y="11409"/>
                    </a:cubicBezTo>
                    <a:cubicBezTo>
                      <a:pt x="5532" y="11409"/>
                      <a:pt x="5531" y="11409"/>
                      <a:pt x="5530" y="11409"/>
                    </a:cubicBezTo>
                    <a:cubicBezTo>
                      <a:pt x="5523" y="11409"/>
                      <a:pt x="5520" y="11421"/>
                      <a:pt x="5529" y="11424"/>
                    </a:cubicBezTo>
                    <a:cubicBezTo>
                      <a:pt x="7029" y="11978"/>
                      <a:pt x="8570" y="12393"/>
                      <a:pt x="10093" y="12874"/>
                    </a:cubicBezTo>
                    <a:cubicBezTo>
                      <a:pt x="10308" y="13216"/>
                      <a:pt x="10523" y="13559"/>
                      <a:pt x="10741" y="13901"/>
                    </a:cubicBezTo>
                    <a:cubicBezTo>
                      <a:pt x="10775" y="13955"/>
                      <a:pt x="10825" y="13977"/>
                      <a:pt x="10875" y="13977"/>
                    </a:cubicBezTo>
                    <a:cubicBezTo>
                      <a:pt x="10976" y="13977"/>
                      <a:pt x="11074" y="13881"/>
                      <a:pt x="11012" y="13761"/>
                    </a:cubicBezTo>
                    <a:cubicBezTo>
                      <a:pt x="10884" y="13510"/>
                      <a:pt x="10753" y="13260"/>
                      <a:pt x="10617" y="13012"/>
                    </a:cubicBezTo>
                    <a:cubicBezTo>
                      <a:pt x="10725" y="12255"/>
                      <a:pt x="10994" y="11507"/>
                      <a:pt x="11140" y="10755"/>
                    </a:cubicBezTo>
                    <a:cubicBezTo>
                      <a:pt x="11274" y="10058"/>
                      <a:pt x="11397" y="9357"/>
                      <a:pt x="11519" y="8657"/>
                    </a:cubicBezTo>
                    <a:cubicBezTo>
                      <a:pt x="11521" y="8644"/>
                      <a:pt x="11510" y="8636"/>
                      <a:pt x="11499" y="8636"/>
                    </a:cubicBezTo>
                    <a:cubicBezTo>
                      <a:pt x="11491" y="8636"/>
                      <a:pt x="11484" y="8641"/>
                      <a:pt x="11482" y="8650"/>
                    </a:cubicBezTo>
                    <a:cubicBezTo>
                      <a:pt x="11310" y="9481"/>
                      <a:pt x="11141" y="10313"/>
                      <a:pt x="10942" y="11137"/>
                    </a:cubicBezTo>
                    <a:cubicBezTo>
                      <a:pt x="10812" y="11681"/>
                      <a:pt x="10591" y="12226"/>
                      <a:pt x="10491" y="12781"/>
                    </a:cubicBezTo>
                    <a:cubicBezTo>
                      <a:pt x="9702" y="11362"/>
                      <a:pt x="8803" y="9992"/>
                      <a:pt x="7876" y="8653"/>
                    </a:cubicBezTo>
                    <a:cubicBezTo>
                      <a:pt x="7949" y="8279"/>
                      <a:pt x="7926" y="7898"/>
                      <a:pt x="7937" y="7516"/>
                    </a:cubicBezTo>
                    <a:cubicBezTo>
                      <a:pt x="7952" y="6973"/>
                      <a:pt x="8013" y="6429"/>
                      <a:pt x="8047" y="5886"/>
                    </a:cubicBezTo>
                    <a:cubicBezTo>
                      <a:pt x="8113" y="4848"/>
                      <a:pt x="8169" y="3810"/>
                      <a:pt x="8174" y="2770"/>
                    </a:cubicBezTo>
                    <a:cubicBezTo>
                      <a:pt x="8175" y="2756"/>
                      <a:pt x="8165" y="2750"/>
                      <a:pt x="8155" y="2750"/>
                    </a:cubicBezTo>
                    <a:cubicBezTo>
                      <a:pt x="8145" y="2750"/>
                      <a:pt x="8136" y="2755"/>
                      <a:pt x="8136" y="2767"/>
                    </a:cubicBezTo>
                    <a:cubicBezTo>
                      <a:pt x="8054" y="4655"/>
                      <a:pt x="7840" y="6537"/>
                      <a:pt x="7716" y="8423"/>
                    </a:cubicBezTo>
                    <a:cubicBezTo>
                      <a:pt x="7363" y="7918"/>
                      <a:pt x="7008" y="7417"/>
                      <a:pt x="6654" y="6920"/>
                    </a:cubicBezTo>
                    <a:cubicBezTo>
                      <a:pt x="6015" y="6024"/>
                      <a:pt x="5352" y="5147"/>
                      <a:pt x="4677" y="4279"/>
                    </a:cubicBezTo>
                    <a:cubicBezTo>
                      <a:pt x="4496" y="2868"/>
                      <a:pt x="4285" y="1449"/>
                      <a:pt x="4202" y="28"/>
                    </a:cubicBezTo>
                    <a:cubicBezTo>
                      <a:pt x="4202" y="10"/>
                      <a:pt x="4187" y="0"/>
                      <a:pt x="4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4" name="Google Shape;714;p13"/>
            <p:cNvGrpSpPr/>
            <p:nvPr/>
          </p:nvGrpSpPr>
          <p:grpSpPr>
            <a:xfrm rot="7514335">
              <a:off x="-310620" y="71699"/>
              <a:ext cx="922104" cy="926605"/>
              <a:chOff x="3341800" y="4510424"/>
              <a:chExt cx="735983" cy="739624"/>
            </a:xfrm>
          </p:grpSpPr>
          <p:sp>
            <p:nvSpPr>
              <p:cNvPr id="715" name="Google Shape;715;p13"/>
              <p:cNvSpPr/>
              <p:nvPr/>
            </p:nvSpPr>
            <p:spPr>
              <a:xfrm>
                <a:off x="3341800" y="4510424"/>
                <a:ext cx="735983" cy="739624"/>
              </a:xfrm>
              <a:custGeom>
                <a:avLst/>
                <a:gdLst/>
                <a:ahLst/>
                <a:cxnLst/>
                <a:rect l="l" t="t" r="r" b="b"/>
                <a:pathLst>
                  <a:path w="14959" h="15033" extrusionOk="0">
                    <a:moveTo>
                      <a:pt x="1790" y="15033"/>
                    </a:moveTo>
                    <a:lnTo>
                      <a:pt x="0" y="12413"/>
                    </a:lnTo>
                    <a:cubicBezTo>
                      <a:pt x="0" y="12413"/>
                      <a:pt x="2759" y="6040"/>
                      <a:pt x="6732" y="3021"/>
                    </a:cubicBezTo>
                    <a:cubicBezTo>
                      <a:pt x="10704" y="1"/>
                      <a:pt x="14959" y="79"/>
                      <a:pt x="14690" y="5337"/>
                    </a:cubicBezTo>
                    <a:cubicBezTo>
                      <a:pt x="14338" y="12222"/>
                      <a:pt x="1791" y="15033"/>
                      <a:pt x="1791" y="15033"/>
                    </a:cubicBezTo>
                    <a:close/>
                  </a:path>
                </a:pathLst>
              </a:custGeom>
              <a:gradFill>
                <a:gsLst>
                  <a:gs pos="0">
                    <a:schemeClr val="accent4"/>
                  </a:gs>
                  <a:gs pos="5000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3388934" y="4560461"/>
                <a:ext cx="645160" cy="608702"/>
              </a:xfrm>
              <a:custGeom>
                <a:avLst/>
                <a:gdLst/>
                <a:ahLst/>
                <a:cxnLst/>
                <a:rect l="l" t="t" r="r" b="b"/>
                <a:pathLst>
                  <a:path w="13113" h="12372" extrusionOk="0">
                    <a:moveTo>
                      <a:pt x="10276" y="1"/>
                    </a:moveTo>
                    <a:cubicBezTo>
                      <a:pt x="10274" y="1"/>
                      <a:pt x="10273" y="2"/>
                      <a:pt x="10272" y="4"/>
                    </a:cubicBezTo>
                    <a:cubicBezTo>
                      <a:pt x="9894" y="1676"/>
                      <a:pt x="9505" y="3390"/>
                      <a:pt x="8556" y="4841"/>
                    </a:cubicBezTo>
                    <a:cubicBezTo>
                      <a:pt x="8551" y="4847"/>
                      <a:pt x="8547" y="4852"/>
                      <a:pt x="8545" y="4859"/>
                    </a:cubicBezTo>
                    <a:cubicBezTo>
                      <a:pt x="8528" y="4883"/>
                      <a:pt x="8513" y="4908"/>
                      <a:pt x="8495" y="4933"/>
                    </a:cubicBezTo>
                    <a:cubicBezTo>
                      <a:pt x="7720" y="5649"/>
                      <a:pt x="6942" y="6361"/>
                      <a:pt x="6156" y="7064"/>
                    </a:cubicBezTo>
                    <a:cubicBezTo>
                      <a:pt x="6008" y="7197"/>
                      <a:pt x="5858" y="7329"/>
                      <a:pt x="5708" y="7459"/>
                    </a:cubicBezTo>
                    <a:cubicBezTo>
                      <a:pt x="5757" y="7258"/>
                      <a:pt x="5782" y="7051"/>
                      <a:pt x="5805" y="6908"/>
                    </a:cubicBezTo>
                    <a:cubicBezTo>
                      <a:pt x="5892" y="6358"/>
                      <a:pt x="6009" y="5821"/>
                      <a:pt x="6109" y="5275"/>
                    </a:cubicBezTo>
                    <a:cubicBezTo>
                      <a:pt x="6329" y="4084"/>
                      <a:pt x="6419" y="2875"/>
                      <a:pt x="6607" y="1679"/>
                    </a:cubicBezTo>
                    <a:cubicBezTo>
                      <a:pt x="6609" y="1671"/>
                      <a:pt x="6602" y="1666"/>
                      <a:pt x="6596" y="1666"/>
                    </a:cubicBezTo>
                    <a:cubicBezTo>
                      <a:pt x="6591" y="1666"/>
                      <a:pt x="6586" y="1669"/>
                      <a:pt x="6584" y="1675"/>
                    </a:cubicBezTo>
                    <a:cubicBezTo>
                      <a:pt x="6354" y="2794"/>
                      <a:pt x="6239" y="3932"/>
                      <a:pt x="6015" y="5053"/>
                    </a:cubicBezTo>
                    <a:cubicBezTo>
                      <a:pt x="5917" y="5545"/>
                      <a:pt x="5790" y="6029"/>
                      <a:pt x="5708" y="6525"/>
                    </a:cubicBezTo>
                    <a:cubicBezTo>
                      <a:pt x="5646" y="6903"/>
                      <a:pt x="5594" y="7332"/>
                      <a:pt x="5440" y="7696"/>
                    </a:cubicBezTo>
                    <a:cubicBezTo>
                      <a:pt x="4064" y="8892"/>
                      <a:pt x="2647" y="10029"/>
                      <a:pt x="1235" y="11179"/>
                    </a:cubicBezTo>
                    <a:cubicBezTo>
                      <a:pt x="1493" y="9660"/>
                      <a:pt x="1674" y="8130"/>
                      <a:pt x="1952" y="6614"/>
                    </a:cubicBezTo>
                    <a:cubicBezTo>
                      <a:pt x="1952" y="6608"/>
                      <a:pt x="1948" y="6605"/>
                      <a:pt x="1943" y="6605"/>
                    </a:cubicBezTo>
                    <a:cubicBezTo>
                      <a:pt x="1940" y="6605"/>
                      <a:pt x="1936" y="6607"/>
                      <a:pt x="1935" y="6612"/>
                    </a:cubicBezTo>
                    <a:cubicBezTo>
                      <a:pt x="1571" y="8168"/>
                      <a:pt x="1352" y="9749"/>
                      <a:pt x="1062" y="11320"/>
                    </a:cubicBezTo>
                    <a:cubicBezTo>
                      <a:pt x="749" y="11576"/>
                      <a:pt x="435" y="11832"/>
                      <a:pt x="123" y="12090"/>
                    </a:cubicBezTo>
                    <a:cubicBezTo>
                      <a:pt x="1" y="12191"/>
                      <a:pt x="84" y="12371"/>
                      <a:pt x="209" y="12371"/>
                    </a:cubicBezTo>
                    <a:cubicBezTo>
                      <a:pt x="236" y="12371"/>
                      <a:pt x="266" y="12362"/>
                      <a:pt x="296" y="12342"/>
                    </a:cubicBezTo>
                    <a:cubicBezTo>
                      <a:pt x="530" y="12184"/>
                      <a:pt x="760" y="12022"/>
                      <a:pt x="990" y="11857"/>
                    </a:cubicBezTo>
                    <a:cubicBezTo>
                      <a:pt x="1755" y="11870"/>
                      <a:pt x="2530" y="12045"/>
                      <a:pt x="3294" y="12096"/>
                    </a:cubicBezTo>
                    <a:cubicBezTo>
                      <a:pt x="4004" y="12143"/>
                      <a:pt x="4713" y="12180"/>
                      <a:pt x="5423" y="12214"/>
                    </a:cubicBezTo>
                    <a:cubicBezTo>
                      <a:pt x="5424" y="12214"/>
                      <a:pt x="5424" y="12214"/>
                      <a:pt x="5424" y="12214"/>
                    </a:cubicBezTo>
                    <a:cubicBezTo>
                      <a:pt x="5445" y="12214"/>
                      <a:pt x="5447" y="12176"/>
                      <a:pt x="5426" y="12175"/>
                    </a:cubicBezTo>
                    <a:cubicBezTo>
                      <a:pt x="4580" y="12107"/>
                      <a:pt x="3734" y="12043"/>
                      <a:pt x="2891" y="11947"/>
                    </a:cubicBezTo>
                    <a:cubicBezTo>
                      <a:pt x="2334" y="11886"/>
                      <a:pt x="1767" y="11734"/>
                      <a:pt x="1204" y="11703"/>
                    </a:cubicBezTo>
                    <a:cubicBezTo>
                      <a:pt x="2514" y="10746"/>
                      <a:pt x="3763" y="9683"/>
                      <a:pt x="4976" y="8597"/>
                    </a:cubicBezTo>
                    <a:cubicBezTo>
                      <a:pt x="5034" y="8601"/>
                      <a:pt x="5093" y="8603"/>
                      <a:pt x="5151" y="8603"/>
                    </a:cubicBezTo>
                    <a:cubicBezTo>
                      <a:pt x="5471" y="8603"/>
                      <a:pt x="5790" y="8548"/>
                      <a:pt x="6111" y="8517"/>
                    </a:cubicBezTo>
                    <a:cubicBezTo>
                      <a:pt x="6652" y="8464"/>
                      <a:pt x="7199" y="8458"/>
                      <a:pt x="7743" y="8424"/>
                    </a:cubicBezTo>
                    <a:cubicBezTo>
                      <a:pt x="8781" y="8360"/>
                      <a:pt x="9818" y="8288"/>
                      <a:pt x="10851" y="8165"/>
                    </a:cubicBezTo>
                    <a:cubicBezTo>
                      <a:pt x="10876" y="8162"/>
                      <a:pt x="10874" y="8125"/>
                      <a:pt x="10851" y="8125"/>
                    </a:cubicBezTo>
                    <a:cubicBezTo>
                      <a:pt x="10850" y="8125"/>
                      <a:pt x="10850" y="8125"/>
                      <a:pt x="10849" y="8126"/>
                    </a:cubicBezTo>
                    <a:cubicBezTo>
                      <a:pt x="8964" y="8278"/>
                      <a:pt x="7071" y="8299"/>
                      <a:pt x="5184" y="8409"/>
                    </a:cubicBezTo>
                    <a:cubicBezTo>
                      <a:pt x="5643" y="7997"/>
                      <a:pt x="6094" y="7582"/>
                      <a:pt x="6544" y="7168"/>
                    </a:cubicBezTo>
                    <a:cubicBezTo>
                      <a:pt x="7353" y="6424"/>
                      <a:pt x="8142" y="5659"/>
                      <a:pt x="8921" y="4881"/>
                    </a:cubicBezTo>
                    <a:cubicBezTo>
                      <a:pt x="10299" y="4526"/>
                      <a:pt x="11680" y="4141"/>
                      <a:pt x="13080" y="3884"/>
                    </a:cubicBezTo>
                    <a:cubicBezTo>
                      <a:pt x="13112" y="3878"/>
                      <a:pt x="13112" y="3829"/>
                      <a:pt x="13081" y="3829"/>
                    </a:cubicBezTo>
                    <a:cubicBezTo>
                      <a:pt x="13080" y="3829"/>
                      <a:pt x="13078" y="3829"/>
                      <a:pt x="13077" y="3829"/>
                    </a:cubicBezTo>
                    <a:cubicBezTo>
                      <a:pt x="12184" y="3960"/>
                      <a:pt x="11305" y="4152"/>
                      <a:pt x="10426" y="4349"/>
                    </a:cubicBezTo>
                    <a:cubicBezTo>
                      <a:pt x="10020" y="4441"/>
                      <a:pt x="9615" y="4521"/>
                      <a:pt x="9206" y="4593"/>
                    </a:cubicBezTo>
                    <a:cubicBezTo>
                      <a:pt x="10227" y="3564"/>
                      <a:pt x="11228" y="2515"/>
                      <a:pt x="12223" y="1461"/>
                    </a:cubicBezTo>
                    <a:cubicBezTo>
                      <a:pt x="12236" y="1448"/>
                      <a:pt x="12222" y="1431"/>
                      <a:pt x="12207" y="1431"/>
                    </a:cubicBezTo>
                    <a:cubicBezTo>
                      <a:pt x="12202" y="1431"/>
                      <a:pt x="12197" y="1432"/>
                      <a:pt x="12193" y="1436"/>
                    </a:cubicBezTo>
                    <a:cubicBezTo>
                      <a:pt x="11096" y="2504"/>
                      <a:pt x="9983" y="3556"/>
                      <a:pt x="8860" y="4597"/>
                    </a:cubicBezTo>
                    <a:cubicBezTo>
                      <a:pt x="9687" y="3216"/>
                      <a:pt x="10072" y="1584"/>
                      <a:pt x="10280" y="5"/>
                    </a:cubicBezTo>
                    <a:cubicBezTo>
                      <a:pt x="10280" y="2"/>
                      <a:pt x="10278" y="1"/>
                      <a:pt x="10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 name="Google Shape;717;p13"/>
            <p:cNvGrpSpPr/>
            <p:nvPr/>
          </p:nvGrpSpPr>
          <p:grpSpPr>
            <a:xfrm rot="8747909" flipH="1">
              <a:off x="142090" y="-229516"/>
              <a:ext cx="860134" cy="1163569"/>
              <a:chOff x="2142529" y="4476181"/>
              <a:chExt cx="663856" cy="898048"/>
            </a:xfrm>
          </p:grpSpPr>
          <p:sp>
            <p:nvSpPr>
              <p:cNvPr id="718" name="Google Shape;718;p13"/>
              <p:cNvSpPr/>
              <p:nvPr/>
            </p:nvSpPr>
            <p:spPr>
              <a:xfrm>
                <a:off x="2142529" y="4476181"/>
                <a:ext cx="663856" cy="898048"/>
              </a:xfrm>
              <a:custGeom>
                <a:avLst/>
                <a:gdLst/>
                <a:ahLst/>
                <a:cxnLst/>
                <a:rect l="l" t="t" r="r" b="b"/>
                <a:pathLst>
                  <a:path w="13493" h="18253" extrusionOk="0">
                    <a:moveTo>
                      <a:pt x="2992" y="18252"/>
                    </a:moveTo>
                    <a:cubicBezTo>
                      <a:pt x="2992" y="18252"/>
                      <a:pt x="0" y="8223"/>
                      <a:pt x="2569" y="4112"/>
                    </a:cubicBezTo>
                    <a:cubicBezTo>
                      <a:pt x="5139" y="1"/>
                      <a:pt x="13492" y="8117"/>
                      <a:pt x="2992" y="18252"/>
                    </a:cubicBezTo>
                    <a:close/>
                  </a:path>
                </a:pathLst>
              </a:custGeom>
              <a:gradFill>
                <a:gsLst>
                  <a:gs pos="0">
                    <a:schemeClr val="accent2"/>
                  </a:gs>
                  <a:gs pos="50000">
                    <a:schemeClr val="accent2"/>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2231434" y="4685823"/>
                <a:ext cx="280538" cy="688357"/>
              </a:xfrm>
              <a:custGeom>
                <a:avLst/>
                <a:gdLst/>
                <a:ahLst/>
                <a:cxnLst/>
                <a:rect l="l" t="t" r="r" b="b"/>
                <a:pathLst>
                  <a:path w="5702" h="13991" extrusionOk="0">
                    <a:moveTo>
                      <a:pt x="2714" y="1"/>
                    </a:moveTo>
                    <a:cubicBezTo>
                      <a:pt x="2690" y="1"/>
                      <a:pt x="2666" y="15"/>
                      <a:pt x="2667" y="42"/>
                    </a:cubicBezTo>
                    <a:cubicBezTo>
                      <a:pt x="2722" y="2192"/>
                      <a:pt x="2689" y="4377"/>
                      <a:pt x="2508" y="6548"/>
                    </a:cubicBezTo>
                    <a:cubicBezTo>
                      <a:pt x="1972" y="4938"/>
                      <a:pt x="1164" y="3450"/>
                      <a:pt x="373" y="1944"/>
                    </a:cubicBezTo>
                    <a:cubicBezTo>
                      <a:pt x="368" y="1936"/>
                      <a:pt x="360" y="1932"/>
                      <a:pt x="353" y="1932"/>
                    </a:cubicBezTo>
                    <a:cubicBezTo>
                      <a:pt x="337" y="1932"/>
                      <a:pt x="322" y="1947"/>
                      <a:pt x="330" y="1964"/>
                    </a:cubicBezTo>
                    <a:cubicBezTo>
                      <a:pt x="728" y="2804"/>
                      <a:pt x="1124" y="3645"/>
                      <a:pt x="1497" y="4494"/>
                    </a:cubicBezTo>
                    <a:cubicBezTo>
                      <a:pt x="1861" y="5325"/>
                      <a:pt x="2120" y="6190"/>
                      <a:pt x="2466" y="7025"/>
                    </a:cubicBezTo>
                    <a:cubicBezTo>
                      <a:pt x="2353" y="8233"/>
                      <a:pt x="2194" y="9434"/>
                      <a:pt x="1977" y="10620"/>
                    </a:cubicBezTo>
                    <a:cubicBezTo>
                      <a:pt x="1142" y="9275"/>
                      <a:pt x="711" y="7652"/>
                      <a:pt x="25" y="6232"/>
                    </a:cubicBezTo>
                    <a:cubicBezTo>
                      <a:pt x="23" y="6227"/>
                      <a:pt x="19" y="6225"/>
                      <a:pt x="15" y="6225"/>
                    </a:cubicBezTo>
                    <a:cubicBezTo>
                      <a:pt x="8" y="6225"/>
                      <a:pt x="1" y="6233"/>
                      <a:pt x="5" y="6242"/>
                    </a:cubicBezTo>
                    <a:cubicBezTo>
                      <a:pt x="561" y="7801"/>
                      <a:pt x="999" y="9534"/>
                      <a:pt x="1895" y="10944"/>
                    </a:cubicBezTo>
                    <a:cubicBezTo>
                      <a:pt x="1899" y="10950"/>
                      <a:pt x="1905" y="10955"/>
                      <a:pt x="1911" y="10961"/>
                    </a:cubicBezTo>
                    <a:cubicBezTo>
                      <a:pt x="1781" y="11636"/>
                      <a:pt x="1339" y="13089"/>
                      <a:pt x="1139" y="13831"/>
                    </a:cubicBezTo>
                    <a:cubicBezTo>
                      <a:pt x="1168" y="13934"/>
                      <a:pt x="1185" y="13990"/>
                      <a:pt x="1185" y="13990"/>
                    </a:cubicBezTo>
                    <a:cubicBezTo>
                      <a:pt x="1242" y="13934"/>
                      <a:pt x="1296" y="13880"/>
                      <a:pt x="1353" y="13824"/>
                    </a:cubicBezTo>
                    <a:cubicBezTo>
                      <a:pt x="1688" y="13049"/>
                      <a:pt x="2169" y="11605"/>
                      <a:pt x="2315" y="10886"/>
                    </a:cubicBezTo>
                    <a:cubicBezTo>
                      <a:pt x="3754" y="9735"/>
                      <a:pt x="4731" y="8524"/>
                      <a:pt x="5560" y="6853"/>
                    </a:cubicBezTo>
                    <a:cubicBezTo>
                      <a:pt x="5570" y="6832"/>
                      <a:pt x="5550" y="6815"/>
                      <a:pt x="5531" y="6815"/>
                    </a:cubicBezTo>
                    <a:cubicBezTo>
                      <a:pt x="5523" y="6815"/>
                      <a:pt x="5514" y="6818"/>
                      <a:pt x="5509" y="6827"/>
                    </a:cubicBezTo>
                    <a:cubicBezTo>
                      <a:pt x="5077" y="7560"/>
                      <a:pt x="4613" y="8267"/>
                      <a:pt x="4099" y="8945"/>
                    </a:cubicBezTo>
                    <a:cubicBezTo>
                      <a:pt x="3607" y="9593"/>
                      <a:pt x="2987" y="10082"/>
                      <a:pt x="2370" y="10592"/>
                    </a:cubicBezTo>
                    <a:cubicBezTo>
                      <a:pt x="2562" y="9537"/>
                      <a:pt x="2644" y="8451"/>
                      <a:pt x="2718" y="7403"/>
                    </a:cubicBezTo>
                    <a:cubicBezTo>
                      <a:pt x="2720" y="7402"/>
                      <a:pt x="2723" y="7401"/>
                      <a:pt x="2725" y="7398"/>
                    </a:cubicBezTo>
                    <a:cubicBezTo>
                      <a:pt x="4048" y="6163"/>
                      <a:pt x="5068" y="4665"/>
                      <a:pt x="5694" y="2967"/>
                    </a:cubicBezTo>
                    <a:cubicBezTo>
                      <a:pt x="5701" y="2950"/>
                      <a:pt x="5687" y="2938"/>
                      <a:pt x="5673" y="2938"/>
                    </a:cubicBezTo>
                    <a:cubicBezTo>
                      <a:pt x="5664" y="2938"/>
                      <a:pt x="5655" y="2942"/>
                      <a:pt x="5650" y="2952"/>
                    </a:cubicBezTo>
                    <a:cubicBezTo>
                      <a:pt x="4918" y="4527"/>
                      <a:pt x="3937" y="5909"/>
                      <a:pt x="2735" y="7152"/>
                    </a:cubicBezTo>
                    <a:cubicBezTo>
                      <a:pt x="2740" y="7085"/>
                      <a:pt x="2745" y="7018"/>
                      <a:pt x="2750" y="6951"/>
                    </a:cubicBezTo>
                    <a:cubicBezTo>
                      <a:pt x="2914" y="4644"/>
                      <a:pt x="2934" y="2345"/>
                      <a:pt x="2759" y="38"/>
                    </a:cubicBezTo>
                    <a:cubicBezTo>
                      <a:pt x="2757" y="13"/>
                      <a:pt x="2736" y="1"/>
                      <a:pt x="2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20" name="Google Shape;720;p13"/>
          <p:cNvGrpSpPr/>
          <p:nvPr/>
        </p:nvGrpSpPr>
        <p:grpSpPr>
          <a:xfrm rot="5400000" flipH="1">
            <a:off x="7860104" y="3720550"/>
            <a:ext cx="2008441" cy="1775904"/>
            <a:chOff x="-493980" y="-597000"/>
            <a:chExt cx="2008441" cy="1775904"/>
          </a:xfrm>
        </p:grpSpPr>
        <p:grpSp>
          <p:nvGrpSpPr>
            <p:cNvPr id="721" name="Google Shape;721;p13"/>
            <p:cNvGrpSpPr/>
            <p:nvPr/>
          </p:nvGrpSpPr>
          <p:grpSpPr>
            <a:xfrm rot="6344043" flipH="1">
              <a:off x="47882" y="-448369"/>
              <a:ext cx="1308139" cy="1319738"/>
              <a:chOff x="2162615" y="4219326"/>
              <a:chExt cx="1147998" cy="1158177"/>
            </a:xfrm>
          </p:grpSpPr>
          <p:sp>
            <p:nvSpPr>
              <p:cNvPr id="722" name="Google Shape;722;p13"/>
              <p:cNvSpPr/>
              <p:nvPr/>
            </p:nvSpPr>
            <p:spPr>
              <a:xfrm rot="2521748">
                <a:off x="2362976" y="4355600"/>
                <a:ext cx="747277" cy="885630"/>
              </a:xfrm>
              <a:custGeom>
                <a:avLst/>
                <a:gdLst/>
                <a:ahLst/>
                <a:cxnLst/>
                <a:rect l="l" t="t" r="r" b="b"/>
                <a:pathLst>
                  <a:path w="13814" h="16371" extrusionOk="0">
                    <a:moveTo>
                      <a:pt x="13813" y="14918"/>
                    </a:moveTo>
                    <a:lnTo>
                      <a:pt x="10991" y="16371"/>
                    </a:lnTo>
                    <a:cubicBezTo>
                      <a:pt x="10991" y="16371"/>
                      <a:pt x="5009" y="12844"/>
                      <a:pt x="2505" y="8528"/>
                    </a:cubicBezTo>
                    <a:cubicBezTo>
                      <a:pt x="0" y="4212"/>
                      <a:pt x="604" y="0"/>
                      <a:pt x="5790" y="918"/>
                    </a:cubicBezTo>
                    <a:cubicBezTo>
                      <a:pt x="12578" y="2119"/>
                      <a:pt x="13813" y="14918"/>
                      <a:pt x="13813" y="14918"/>
                    </a:cubicBezTo>
                    <a:close/>
                  </a:path>
                </a:pathLst>
              </a:custGeom>
              <a:gradFill>
                <a:gsLst>
                  <a:gs pos="0">
                    <a:schemeClr val="accent3"/>
                  </a:gs>
                  <a:gs pos="61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rot="2521642">
                <a:off x="2411702" y="4429203"/>
                <a:ext cx="623312" cy="756175"/>
              </a:xfrm>
              <a:custGeom>
                <a:avLst/>
                <a:gdLst/>
                <a:ahLst/>
                <a:cxnLst/>
                <a:rect l="l" t="t" r="r" b="b"/>
                <a:pathLst>
                  <a:path w="11522" h="13978" extrusionOk="0">
                    <a:moveTo>
                      <a:pt x="4173" y="0"/>
                    </a:moveTo>
                    <a:cubicBezTo>
                      <a:pt x="4160" y="0"/>
                      <a:pt x="4148" y="8"/>
                      <a:pt x="4148" y="26"/>
                    </a:cubicBezTo>
                    <a:cubicBezTo>
                      <a:pt x="4167" y="926"/>
                      <a:pt x="4248" y="1822"/>
                      <a:pt x="4336" y="2719"/>
                    </a:cubicBezTo>
                    <a:cubicBezTo>
                      <a:pt x="4377" y="3134"/>
                      <a:pt x="4405" y="3546"/>
                      <a:pt x="4427" y="3960"/>
                    </a:cubicBezTo>
                    <a:cubicBezTo>
                      <a:pt x="3533" y="2820"/>
                      <a:pt x="2615" y="1696"/>
                      <a:pt x="1693" y="578"/>
                    </a:cubicBezTo>
                    <a:cubicBezTo>
                      <a:pt x="1689" y="573"/>
                      <a:pt x="1685" y="571"/>
                      <a:pt x="1680" y="571"/>
                    </a:cubicBezTo>
                    <a:cubicBezTo>
                      <a:pt x="1667" y="571"/>
                      <a:pt x="1654" y="590"/>
                      <a:pt x="1665" y="604"/>
                    </a:cubicBezTo>
                    <a:cubicBezTo>
                      <a:pt x="2588" y="1827"/>
                      <a:pt x="3494" y="3060"/>
                      <a:pt x="4388" y="4303"/>
                    </a:cubicBezTo>
                    <a:cubicBezTo>
                      <a:pt x="3120" y="3312"/>
                      <a:pt x="1548" y="2729"/>
                      <a:pt x="7" y="2327"/>
                    </a:cubicBezTo>
                    <a:cubicBezTo>
                      <a:pt x="7" y="2327"/>
                      <a:pt x="6" y="2327"/>
                      <a:pt x="6" y="2327"/>
                    </a:cubicBezTo>
                    <a:cubicBezTo>
                      <a:pt x="2" y="2327"/>
                      <a:pt x="1" y="2332"/>
                      <a:pt x="5" y="2334"/>
                    </a:cubicBezTo>
                    <a:cubicBezTo>
                      <a:pt x="1617" y="2915"/>
                      <a:pt x="3269" y="3514"/>
                      <a:pt x="4593" y="4635"/>
                    </a:cubicBezTo>
                    <a:cubicBezTo>
                      <a:pt x="4598" y="4641"/>
                      <a:pt x="4603" y="4646"/>
                      <a:pt x="4608" y="4649"/>
                    </a:cubicBezTo>
                    <a:cubicBezTo>
                      <a:pt x="4631" y="4668"/>
                      <a:pt x="4654" y="4687"/>
                      <a:pt x="4677" y="4707"/>
                    </a:cubicBezTo>
                    <a:cubicBezTo>
                      <a:pt x="5291" y="5564"/>
                      <a:pt x="5899" y="6426"/>
                      <a:pt x="6501" y="7293"/>
                    </a:cubicBezTo>
                    <a:cubicBezTo>
                      <a:pt x="6615" y="7456"/>
                      <a:pt x="6726" y="7621"/>
                      <a:pt x="6838" y="7786"/>
                    </a:cubicBezTo>
                    <a:cubicBezTo>
                      <a:pt x="6645" y="7713"/>
                      <a:pt x="6441" y="7661"/>
                      <a:pt x="6302" y="7621"/>
                    </a:cubicBezTo>
                    <a:cubicBezTo>
                      <a:pt x="5769" y="7467"/>
                      <a:pt x="5249" y="7285"/>
                      <a:pt x="4721" y="7117"/>
                    </a:cubicBezTo>
                    <a:cubicBezTo>
                      <a:pt x="3565" y="6751"/>
                      <a:pt x="2377" y="6513"/>
                      <a:pt x="1214" y="6177"/>
                    </a:cubicBezTo>
                    <a:cubicBezTo>
                      <a:pt x="1213" y="6177"/>
                      <a:pt x="1212" y="6176"/>
                      <a:pt x="1211" y="6176"/>
                    </a:cubicBezTo>
                    <a:cubicBezTo>
                      <a:pt x="1198" y="6176"/>
                      <a:pt x="1193" y="6195"/>
                      <a:pt x="1206" y="6200"/>
                    </a:cubicBezTo>
                    <a:cubicBezTo>
                      <a:pt x="2288" y="6567"/>
                      <a:pt x="3404" y="6823"/>
                      <a:pt x="4487" y="7183"/>
                    </a:cubicBezTo>
                    <a:cubicBezTo>
                      <a:pt x="4963" y="7341"/>
                      <a:pt x="5428" y="7527"/>
                      <a:pt x="5909" y="7670"/>
                    </a:cubicBezTo>
                    <a:cubicBezTo>
                      <a:pt x="6278" y="7778"/>
                      <a:pt x="6696" y="7883"/>
                      <a:pt x="7038" y="8081"/>
                    </a:cubicBezTo>
                    <a:cubicBezTo>
                      <a:pt x="8056" y="9594"/>
                      <a:pt x="9008" y="11142"/>
                      <a:pt x="9974" y="12685"/>
                    </a:cubicBezTo>
                    <a:cubicBezTo>
                      <a:pt x="8500" y="12240"/>
                      <a:pt x="7003" y="11871"/>
                      <a:pt x="5533" y="11409"/>
                    </a:cubicBezTo>
                    <a:cubicBezTo>
                      <a:pt x="5532" y="11409"/>
                      <a:pt x="5531" y="11409"/>
                      <a:pt x="5530" y="11409"/>
                    </a:cubicBezTo>
                    <a:cubicBezTo>
                      <a:pt x="5523" y="11409"/>
                      <a:pt x="5520" y="11421"/>
                      <a:pt x="5529" y="11424"/>
                    </a:cubicBezTo>
                    <a:cubicBezTo>
                      <a:pt x="7029" y="11978"/>
                      <a:pt x="8570" y="12393"/>
                      <a:pt x="10093" y="12874"/>
                    </a:cubicBezTo>
                    <a:cubicBezTo>
                      <a:pt x="10308" y="13216"/>
                      <a:pt x="10523" y="13559"/>
                      <a:pt x="10741" y="13901"/>
                    </a:cubicBezTo>
                    <a:cubicBezTo>
                      <a:pt x="10775" y="13955"/>
                      <a:pt x="10825" y="13977"/>
                      <a:pt x="10875" y="13977"/>
                    </a:cubicBezTo>
                    <a:cubicBezTo>
                      <a:pt x="10976" y="13977"/>
                      <a:pt x="11074" y="13881"/>
                      <a:pt x="11012" y="13761"/>
                    </a:cubicBezTo>
                    <a:cubicBezTo>
                      <a:pt x="10884" y="13510"/>
                      <a:pt x="10753" y="13260"/>
                      <a:pt x="10617" y="13012"/>
                    </a:cubicBezTo>
                    <a:cubicBezTo>
                      <a:pt x="10725" y="12255"/>
                      <a:pt x="10994" y="11507"/>
                      <a:pt x="11140" y="10755"/>
                    </a:cubicBezTo>
                    <a:cubicBezTo>
                      <a:pt x="11274" y="10058"/>
                      <a:pt x="11397" y="9357"/>
                      <a:pt x="11519" y="8657"/>
                    </a:cubicBezTo>
                    <a:cubicBezTo>
                      <a:pt x="11521" y="8644"/>
                      <a:pt x="11510" y="8636"/>
                      <a:pt x="11499" y="8636"/>
                    </a:cubicBezTo>
                    <a:cubicBezTo>
                      <a:pt x="11491" y="8636"/>
                      <a:pt x="11484" y="8641"/>
                      <a:pt x="11482" y="8650"/>
                    </a:cubicBezTo>
                    <a:cubicBezTo>
                      <a:pt x="11310" y="9481"/>
                      <a:pt x="11141" y="10313"/>
                      <a:pt x="10942" y="11137"/>
                    </a:cubicBezTo>
                    <a:cubicBezTo>
                      <a:pt x="10812" y="11681"/>
                      <a:pt x="10591" y="12226"/>
                      <a:pt x="10491" y="12781"/>
                    </a:cubicBezTo>
                    <a:cubicBezTo>
                      <a:pt x="9702" y="11362"/>
                      <a:pt x="8803" y="9992"/>
                      <a:pt x="7876" y="8653"/>
                    </a:cubicBezTo>
                    <a:cubicBezTo>
                      <a:pt x="7949" y="8279"/>
                      <a:pt x="7926" y="7898"/>
                      <a:pt x="7937" y="7516"/>
                    </a:cubicBezTo>
                    <a:cubicBezTo>
                      <a:pt x="7952" y="6973"/>
                      <a:pt x="8013" y="6429"/>
                      <a:pt x="8047" y="5886"/>
                    </a:cubicBezTo>
                    <a:cubicBezTo>
                      <a:pt x="8113" y="4848"/>
                      <a:pt x="8169" y="3810"/>
                      <a:pt x="8174" y="2770"/>
                    </a:cubicBezTo>
                    <a:cubicBezTo>
                      <a:pt x="8175" y="2756"/>
                      <a:pt x="8165" y="2750"/>
                      <a:pt x="8155" y="2750"/>
                    </a:cubicBezTo>
                    <a:cubicBezTo>
                      <a:pt x="8145" y="2750"/>
                      <a:pt x="8136" y="2755"/>
                      <a:pt x="8136" y="2767"/>
                    </a:cubicBezTo>
                    <a:cubicBezTo>
                      <a:pt x="8054" y="4655"/>
                      <a:pt x="7840" y="6537"/>
                      <a:pt x="7716" y="8423"/>
                    </a:cubicBezTo>
                    <a:cubicBezTo>
                      <a:pt x="7363" y="7918"/>
                      <a:pt x="7008" y="7417"/>
                      <a:pt x="6654" y="6920"/>
                    </a:cubicBezTo>
                    <a:cubicBezTo>
                      <a:pt x="6015" y="6024"/>
                      <a:pt x="5352" y="5147"/>
                      <a:pt x="4677" y="4279"/>
                    </a:cubicBezTo>
                    <a:cubicBezTo>
                      <a:pt x="4496" y="2868"/>
                      <a:pt x="4285" y="1449"/>
                      <a:pt x="4202" y="28"/>
                    </a:cubicBezTo>
                    <a:cubicBezTo>
                      <a:pt x="4202" y="10"/>
                      <a:pt x="4187" y="0"/>
                      <a:pt x="4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4" name="Google Shape;724;p13"/>
            <p:cNvGrpSpPr/>
            <p:nvPr/>
          </p:nvGrpSpPr>
          <p:grpSpPr>
            <a:xfrm rot="7514335">
              <a:off x="-310620" y="71699"/>
              <a:ext cx="922104" cy="926605"/>
              <a:chOff x="3341800" y="4510424"/>
              <a:chExt cx="735983" cy="739624"/>
            </a:xfrm>
          </p:grpSpPr>
          <p:sp>
            <p:nvSpPr>
              <p:cNvPr id="725" name="Google Shape;725;p13"/>
              <p:cNvSpPr/>
              <p:nvPr/>
            </p:nvSpPr>
            <p:spPr>
              <a:xfrm>
                <a:off x="3341800" y="4510424"/>
                <a:ext cx="735983" cy="739624"/>
              </a:xfrm>
              <a:custGeom>
                <a:avLst/>
                <a:gdLst/>
                <a:ahLst/>
                <a:cxnLst/>
                <a:rect l="l" t="t" r="r" b="b"/>
                <a:pathLst>
                  <a:path w="14959" h="15033" extrusionOk="0">
                    <a:moveTo>
                      <a:pt x="1790" y="15033"/>
                    </a:moveTo>
                    <a:lnTo>
                      <a:pt x="0" y="12413"/>
                    </a:lnTo>
                    <a:cubicBezTo>
                      <a:pt x="0" y="12413"/>
                      <a:pt x="2759" y="6040"/>
                      <a:pt x="6732" y="3021"/>
                    </a:cubicBezTo>
                    <a:cubicBezTo>
                      <a:pt x="10704" y="1"/>
                      <a:pt x="14959" y="79"/>
                      <a:pt x="14690" y="5337"/>
                    </a:cubicBezTo>
                    <a:cubicBezTo>
                      <a:pt x="14338" y="12222"/>
                      <a:pt x="1791" y="15033"/>
                      <a:pt x="1791" y="15033"/>
                    </a:cubicBezTo>
                    <a:close/>
                  </a:path>
                </a:pathLst>
              </a:custGeom>
              <a:gradFill>
                <a:gsLst>
                  <a:gs pos="0">
                    <a:schemeClr val="accent4"/>
                  </a:gs>
                  <a:gs pos="5000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3388934" y="4560461"/>
                <a:ext cx="645160" cy="608702"/>
              </a:xfrm>
              <a:custGeom>
                <a:avLst/>
                <a:gdLst/>
                <a:ahLst/>
                <a:cxnLst/>
                <a:rect l="l" t="t" r="r" b="b"/>
                <a:pathLst>
                  <a:path w="13113" h="12372" extrusionOk="0">
                    <a:moveTo>
                      <a:pt x="10276" y="1"/>
                    </a:moveTo>
                    <a:cubicBezTo>
                      <a:pt x="10274" y="1"/>
                      <a:pt x="10273" y="2"/>
                      <a:pt x="10272" y="4"/>
                    </a:cubicBezTo>
                    <a:cubicBezTo>
                      <a:pt x="9894" y="1676"/>
                      <a:pt x="9505" y="3390"/>
                      <a:pt x="8556" y="4841"/>
                    </a:cubicBezTo>
                    <a:cubicBezTo>
                      <a:pt x="8551" y="4847"/>
                      <a:pt x="8547" y="4852"/>
                      <a:pt x="8545" y="4859"/>
                    </a:cubicBezTo>
                    <a:cubicBezTo>
                      <a:pt x="8528" y="4883"/>
                      <a:pt x="8513" y="4908"/>
                      <a:pt x="8495" y="4933"/>
                    </a:cubicBezTo>
                    <a:cubicBezTo>
                      <a:pt x="7720" y="5649"/>
                      <a:pt x="6942" y="6361"/>
                      <a:pt x="6156" y="7064"/>
                    </a:cubicBezTo>
                    <a:cubicBezTo>
                      <a:pt x="6008" y="7197"/>
                      <a:pt x="5858" y="7329"/>
                      <a:pt x="5708" y="7459"/>
                    </a:cubicBezTo>
                    <a:cubicBezTo>
                      <a:pt x="5757" y="7258"/>
                      <a:pt x="5782" y="7051"/>
                      <a:pt x="5805" y="6908"/>
                    </a:cubicBezTo>
                    <a:cubicBezTo>
                      <a:pt x="5892" y="6358"/>
                      <a:pt x="6009" y="5821"/>
                      <a:pt x="6109" y="5275"/>
                    </a:cubicBezTo>
                    <a:cubicBezTo>
                      <a:pt x="6329" y="4084"/>
                      <a:pt x="6419" y="2875"/>
                      <a:pt x="6607" y="1679"/>
                    </a:cubicBezTo>
                    <a:cubicBezTo>
                      <a:pt x="6609" y="1671"/>
                      <a:pt x="6602" y="1666"/>
                      <a:pt x="6596" y="1666"/>
                    </a:cubicBezTo>
                    <a:cubicBezTo>
                      <a:pt x="6591" y="1666"/>
                      <a:pt x="6586" y="1669"/>
                      <a:pt x="6584" y="1675"/>
                    </a:cubicBezTo>
                    <a:cubicBezTo>
                      <a:pt x="6354" y="2794"/>
                      <a:pt x="6239" y="3932"/>
                      <a:pt x="6015" y="5053"/>
                    </a:cubicBezTo>
                    <a:cubicBezTo>
                      <a:pt x="5917" y="5545"/>
                      <a:pt x="5790" y="6029"/>
                      <a:pt x="5708" y="6525"/>
                    </a:cubicBezTo>
                    <a:cubicBezTo>
                      <a:pt x="5646" y="6903"/>
                      <a:pt x="5594" y="7332"/>
                      <a:pt x="5440" y="7696"/>
                    </a:cubicBezTo>
                    <a:cubicBezTo>
                      <a:pt x="4064" y="8892"/>
                      <a:pt x="2647" y="10029"/>
                      <a:pt x="1235" y="11179"/>
                    </a:cubicBezTo>
                    <a:cubicBezTo>
                      <a:pt x="1493" y="9660"/>
                      <a:pt x="1674" y="8130"/>
                      <a:pt x="1952" y="6614"/>
                    </a:cubicBezTo>
                    <a:cubicBezTo>
                      <a:pt x="1952" y="6608"/>
                      <a:pt x="1948" y="6605"/>
                      <a:pt x="1943" y="6605"/>
                    </a:cubicBezTo>
                    <a:cubicBezTo>
                      <a:pt x="1940" y="6605"/>
                      <a:pt x="1936" y="6607"/>
                      <a:pt x="1935" y="6612"/>
                    </a:cubicBezTo>
                    <a:cubicBezTo>
                      <a:pt x="1571" y="8168"/>
                      <a:pt x="1352" y="9749"/>
                      <a:pt x="1062" y="11320"/>
                    </a:cubicBezTo>
                    <a:cubicBezTo>
                      <a:pt x="749" y="11576"/>
                      <a:pt x="435" y="11832"/>
                      <a:pt x="123" y="12090"/>
                    </a:cubicBezTo>
                    <a:cubicBezTo>
                      <a:pt x="1" y="12191"/>
                      <a:pt x="84" y="12371"/>
                      <a:pt x="209" y="12371"/>
                    </a:cubicBezTo>
                    <a:cubicBezTo>
                      <a:pt x="236" y="12371"/>
                      <a:pt x="266" y="12362"/>
                      <a:pt x="296" y="12342"/>
                    </a:cubicBezTo>
                    <a:cubicBezTo>
                      <a:pt x="530" y="12184"/>
                      <a:pt x="760" y="12022"/>
                      <a:pt x="990" y="11857"/>
                    </a:cubicBezTo>
                    <a:cubicBezTo>
                      <a:pt x="1755" y="11870"/>
                      <a:pt x="2530" y="12045"/>
                      <a:pt x="3294" y="12096"/>
                    </a:cubicBezTo>
                    <a:cubicBezTo>
                      <a:pt x="4004" y="12143"/>
                      <a:pt x="4713" y="12180"/>
                      <a:pt x="5423" y="12214"/>
                    </a:cubicBezTo>
                    <a:cubicBezTo>
                      <a:pt x="5424" y="12214"/>
                      <a:pt x="5424" y="12214"/>
                      <a:pt x="5424" y="12214"/>
                    </a:cubicBezTo>
                    <a:cubicBezTo>
                      <a:pt x="5445" y="12214"/>
                      <a:pt x="5447" y="12176"/>
                      <a:pt x="5426" y="12175"/>
                    </a:cubicBezTo>
                    <a:cubicBezTo>
                      <a:pt x="4580" y="12107"/>
                      <a:pt x="3734" y="12043"/>
                      <a:pt x="2891" y="11947"/>
                    </a:cubicBezTo>
                    <a:cubicBezTo>
                      <a:pt x="2334" y="11886"/>
                      <a:pt x="1767" y="11734"/>
                      <a:pt x="1204" y="11703"/>
                    </a:cubicBezTo>
                    <a:cubicBezTo>
                      <a:pt x="2514" y="10746"/>
                      <a:pt x="3763" y="9683"/>
                      <a:pt x="4976" y="8597"/>
                    </a:cubicBezTo>
                    <a:cubicBezTo>
                      <a:pt x="5034" y="8601"/>
                      <a:pt x="5093" y="8603"/>
                      <a:pt x="5151" y="8603"/>
                    </a:cubicBezTo>
                    <a:cubicBezTo>
                      <a:pt x="5471" y="8603"/>
                      <a:pt x="5790" y="8548"/>
                      <a:pt x="6111" y="8517"/>
                    </a:cubicBezTo>
                    <a:cubicBezTo>
                      <a:pt x="6652" y="8464"/>
                      <a:pt x="7199" y="8458"/>
                      <a:pt x="7743" y="8424"/>
                    </a:cubicBezTo>
                    <a:cubicBezTo>
                      <a:pt x="8781" y="8360"/>
                      <a:pt x="9818" y="8288"/>
                      <a:pt x="10851" y="8165"/>
                    </a:cubicBezTo>
                    <a:cubicBezTo>
                      <a:pt x="10876" y="8162"/>
                      <a:pt x="10874" y="8125"/>
                      <a:pt x="10851" y="8125"/>
                    </a:cubicBezTo>
                    <a:cubicBezTo>
                      <a:pt x="10850" y="8125"/>
                      <a:pt x="10850" y="8125"/>
                      <a:pt x="10849" y="8126"/>
                    </a:cubicBezTo>
                    <a:cubicBezTo>
                      <a:pt x="8964" y="8278"/>
                      <a:pt x="7071" y="8299"/>
                      <a:pt x="5184" y="8409"/>
                    </a:cubicBezTo>
                    <a:cubicBezTo>
                      <a:pt x="5643" y="7997"/>
                      <a:pt x="6094" y="7582"/>
                      <a:pt x="6544" y="7168"/>
                    </a:cubicBezTo>
                    <a:cubicBezTo>
                      <a:pt x="7353" y="6424"/>
                      <a:pt x="8142" y="5659"/>
                      <a:pt x="8921" y="4881"/>
                    </a:cubicBezTo>
                    <a:cubicBezTo>
                      <a:pt x="10299" y="4526"/>
                      <a:pt x="11680" y="4141"/>
                      <a:pt x="13080" y="3884"/>
                    </a:cubicBezTo>
                    <a:cubicBezTo>
                      <a:pt x="13112" y="3878"/>
                      <a:pt x="13112" y="3829"/>
                      <a:pt x="13081" y="3829"/>
                    </a:cubicBezTo>
                    <a:cubicBezTo>
                      <a:pt x="13080" y="3829"/>
                      <a:pt x="13078" y="3829"/>
                      <a:pt x="13077" y="3829"/>
                    </a:cubicBezTo>
                    <a:cubicBezTo>
                      <a:pt x="12184" y="3960"/>
                      <a:pt x="11305" y="4152"/>
                      <a:pt x="10426" y="4349"/>
                    </a:cubicBezTo>
                    <a:cubicBezTo>
                      <a:pt x="10020" y="4441"/>
                      <a:pt x="9615" y="4521"/>
                      <a:pt x="9206" y="4593"/>
                    </a:cubicBezTo>
                    <a:cubicBezTo>
                      <a:pt x="10227" y="3564"/>
                      <a:pt x="11228" y="2515"/>
                      <a:pt x="12223" y="1461"/>
                    </a:cubicBezTo>
                    <a:cubicBezTo>
                      <a:pt x="12236" y="1448"/>
                      <a:pt x="12222" y="1431"/>
                      <a:pt x="12207" y="1431"/>
                    </a:cubicBezTo>
                    <a:cubicBezTo>
                      <a:pt x="12202" y="1431"/>
                      <a:pt x="12197" y="1432"/>
                      <a:pt x="12193" y="1436"/>
                    </a:cubicBezTo>
                    <a:cubicBezTo>
                      <a:pt x="11096" y="2504"/>
                      <a:pt x="9983" y="3556"/>
                      <a:pt x="8860" y="4597"/>
                    </a:cubicBezTo>
                    <a:cubicBezTo>
                      <a:pt x="9687" y="3216"/>
                      <a:pt x="10072" y="1584"/>
                      <a:pt x="10280" y="5"/>
                    </a:cubicBezTo>
                    <a:cubicBezTo>
                      <a:pt x="10280" y="2"/>
                      <a:pt x="10278" y="1"/>
                      <a:pt x="10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7" name="Google Shape;727;p13"/>
            <p:cNvGrpSpPr/>
            <p:nvPr/>
          </p:nvGrpSpPr>
          <p:grpSpPr>
            <a:xfrm rot="8747909" flipH="1">
              <a:off x="142090" y="-229516"/>
              <a:ext cx="860134" cy="1163569"/>
              <a:chOff x="2142529" y="4476181"/>
              <a:chExt cx="663856" cy="898048"/>
            </a:xfrm>
          </p:grpSpPr>
          <p:sp>
            <p:nvSpPr>
              <p:cNvPr id="728" name="Google Shape;728;p13"/>
              <p:cNvSpPr/>
              <p:nvPr/>
            </p:nvSpPr>
            <p:spPr>
              <a:xfrm>
                <a:off x="2142529" y="4476181"/>
                <a:ext cx="663856" cy="898048"/>
              </a:xfrm>
              <a:custGeom>
                <a:avLst/>
                <a:gdLst/>
                <a:ahLst/>
                <a:cxnLst/>
                <a:rect l="l" t="t" r="r" b="b"/>
                <a:pathLst>
                  <a:path w="13493" h="18253" extrusionOk="0">
                    <a:moveTo>
                      <a:pt x="2992" y="18252"/>
                    </a:moveTo>
                    <a:cubicBezTo>
                      <a:pt x="2992" y="18252"/>
                      <a:pt x="0" y="8223"/>
                      <a:pt x="2569" y="4112"/>
                    </a:cubicBezTo>
                    <a:cubicBezTo>
                      <a:pt x="5139" y="1"/>
                      <a:pt x="13492" y="8117"/>
                      <a:pt x="2992" y="18252"/>
                    </a:cubicBezTo>
                    <a:close/>
                  </a:path>
                </a:pathLst>
              </a:custGeom>
              <a:gradFill>
                <a:gsLst>
                  <a:gs pos="0">
                    <a:schemeClr val="accent2"/>
                  </a:gs>
                  <a:gs pos="50000">
                    <a:schemeClr val="accent2"/>
                  </a:gs>
                  <a:gs pos="100000">
                    <a:schemeClr val="accent5"/>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3"/>
              <p:cNvSpPr/>
              <p:nvPr/>
            </p:nvSpPr>
            <p:spPr>
              <a:xfrm>
                <a:off x="2231434" y="4685823"/>
                <a:ext cx="280538" cy="688357"/>
              </a:xfrm>
              <a:custGeom>
                <a:avLst/>
                <a:gdLst/>
                <a:ahLst/>
                <a:cxnLst/>
                <a:rect l="l" t="t" r="r" b="b"/>
                <a:pathLst>
                  <a:path w="5702" h="13991" extrusionOk="0">
                    <a:moveTo>
                      <a:pt x="2714" y="1"/>
                    </a:moveTo>
                    <a:cubicBezTo>
                      <a:pt x="2690" y="1"/>
                      <a:pt x="2666" y="15"/>
                      <a:pt x="2667" y="42"/>
                    </a:cubicBezTo>
                    <a:cubicBezTo>
                      <a:pt x="2722" y="2192"/>
                      <a:pt x="2689" y="4377"/>
                      <a:pt x="2508" y="6548"/>
                    </a:cubicBezTo>
                    <a:cubicBezTo>
                      <a:pt x="1972" y="4938"/>
                      <a:pt x="1164" y="3450"/>
                      <a:pt x="373" y="1944"/>
                    </a:cubicBezTo>
                    <a:cubicBezTo>
                      <a:pt x="368" y="1936"/>
                      <a:pt x="360" y="1932"/>
                      <a:pt x="353" y="1932"/>
                    </a:cubicBezTo>
                    <a:cubicBezTo>
                      <a:pt x="337" y="1932"/>
                      <a:pt x="322" y="1947"/>
                      <a:pt x="330" y="1964"/>
                    </a:cubicBezTo>
                    <a:cubicBezTo>
                      <a:pt x="728" y="2804"/>
                      <a:pt x="1124" y="3645"/>
                      <a:pt x="1497" y="4494"/>
                    </a:cubicBezTo>
                    <a:cubicBezTo>
                      <a:pt x="1861" y="5325"/>
                      <a:pt x="2120" y="6190"/>
                      <a:pt x="2466" y="7025"/>
                    </a:cubicBezTo>
                    <a:cubicBezTo>
                      <a:pt x="2353" y="8233"/>
                      <a:pt x="2194" y="9434"/>
                      <a:pt x="1977" y="10620"/>
                    </a:cubicBezTo>
                    <a:cubicBezTo>
                      <a:pt x="1142" y="9275"/>
                      <a:pt x="711" y="7652"/>
                      <a:pt x="25" y="6232"/>
                    </a:cubicBezTo>
                    <a:cubicBezTo>
                      <a:pt x="23" y="6227"/>
                      <a:pt x="19" y="6225"/>
                      <a:pt x="15" y="6225"/>
                    </a:cubicBezTo>
                    <a:cubicBezTo>
                      <a:pt x="8" y="6225"/>
                      <a:pt x="1" y="6233"/>
                      <a:pt x="5" y="6242"/>
                    </a:cubicBezTo>
                    <a:cubicBezTo>
                      <a:pt x="561" y="7801"/>
                      <a:pt x="999" y="9534"/>
                      <a:pt x="1895" y="10944"/>
                    </a:cubicBezTo>
                    <a:cubicBezTo>
                      <a:pt x="1899" y="10950"/>
                      <a:pt x="1905" y="10955"/>
                      <a:pt x="1911" y="10961"/>
                    </a:cubicBezTo>
                    <a:cubicBezTo>
                      <a:pt x="1781" y="11636"/>
                      <a:pt x="1339" y="13089"/>
                      <a:pt x="1139" y="13831"/>
                    </a:cubicBezTo>
                    <a:cubicBezTo>
                      <a:pt x="1168" y="13934"/>
                      <a:pt x="1185" y="13990"/>
                      <a:pt x="1185" y="13990"/>
                    </a:cubicBezTo>
                    <a:cubicBezTo>
                      <a:pt x="1242" y="13934"/>
                      <a:pt x="1296" y="13880"/>
                      <a:pt x="1353" y="13824"/>
                    </a:cubicBezTo>
                    <a:cubicBezTo>
                      <a:pt x="1688" y="13049"/>
                      <a:pt x="2169" y="11605"/>
                      <a:pt x="2315" y="10886"/>
                    </a:cubicBezTo>
                    <a:cubicBezTo>
                      <a:pt x="3754" y="9735"/>
                      <a:pt x="4731" y="8524"/>
                      <a:pt x="5560" y="6853"/>
                    </a:cubicBezTo>
                    <a:cubicBezTo>
                      <a:pt x="5570" y="6832"/>
                      <a:pt x="5550" y="6815"/>
                      <a:pt x="5531" y="6815"/>
                    </a:cubicBezTo>
                    <a:cubicBezTo>
                      <a:pt x="5523" y="6815"/>
                      <a:pt x="5514" y="6818"/>
                      <a:pt x="5509" y="6827"/>
                    </a:cubicBezTo>
                    <a:cubicBezTo>
                      <a:pt x="5077" y="7560"/>
                      <a:pt x="4613" y="8267"/>
                      <a:pt x="4099" y="8945"/>
                    </a:cubicBezTo>
                    <a:cubicBezTo>
                      <a:pt x="3607" y="9593"/>
                      <a:pt x="2987" y="10082"/>
                      <a:pt x="2370" y="10592"/>
                    </a:cubicBezTo>
                    <a:cubicBezTo>
                      <a:pt x="2562" y="9537"/>
                      <a:pt x="2644" y="8451"/>
                      <a:pt x="2718" y="7403"/>
                    </a:cubicBezTo>
                    <a:cubicBezTo>
                      <a:pt x="2720" y="7402"/>
                      <a:pt x="2723" y="7401"/>
                      <a:pt x="2725" y="7398"/>
                    </a:cubicBezTo>
                    <a:cubicBezTo>
                      <a:pt x="4048" y="6163"/>
                      <a:pt x="5068" y="4665"/>
                      <a:pt x="5694" y="2967"/>
                    </a:cubicBezTo>
                    <a:cubicBezTo>
                      <a:pt x="5701" y="2950"/>
                      <a:pt x="5687" y="2938"/>
                      <a:pt x="5673" y="2938"/>
                    </a:cubicBezTo>
                    <a:cubicBezTo>
                      <a:pt x="5664" y="2938"/>
                      <a:pt x="5655" y="2942"/>
                      <a:pt x="5650" y="2952"/>
                    </a:cubicBezTo>
                    <a:cubicBezTo>
                      <a:pt x="4918" y="4527"/>
                      <a:pt x="3937" y="5909"/>
                      <a:pt x="2735" y="7152"/>
                    </a:cubicBezTo>
                    <a:cubicBezTo>
                      <a:pt x="2740" y="7085"/>
                      <a:pt x="2745" y="7018"/>
                      <a:pt x="2750" y="6951"/>
                    </a:cubicBezTo>
                    <a:cubicBezTo>
                      <a:pt x="2914" y="4644"/>
                      <a:pt x="2934" y="2345"/>
                      <a:pt x="2759" y="38"/>
                    </a:cubicBezTo>
                    <a:cubicBezTo>
                      <a:pt x="2757" y="13"/>
                      <a:pt x="2736" y="1"/>
                      <a:pt x="2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0" name="Google Shape;730;p13"/>
          <p:cNvGrpSpPr/>
          <p:nvPr/>
        </p:nvGrpSpPr>
        <p:grpSpPr>
          <a:xfrm>
            <a:off x="7630845" y="-597000"/>
            <a:ext cx="2008441" cy="1775904"/>
            <a:chOff x="7630845" y="-597000"/>
            <a:chExt cx="2008441" cy="1775904"/>
          </a:xfrm>
        </p:grpSpPr>
        <p:grpSp>
          <p:nvGrpSpPr>
            <p:cNvPr id="731" name="Google Shape;731;p13"/>
            <p:cNvGrpSpPr/>
            <p:nvPr/>
          </p:nvGrpSpPr>
          <p:grpSpPr>
            <a:xfrm rot="-6344043">
              <a:off x="7789286" y="-448369"/>
              <a:ext cx="1308139" cy="1319738"/>
              <a:chOff x="2162615" y="4219326"/>
              <a:chExt cx="1147998" cy="1158177"/>
            </a:xfrm>
          </p:grpSpPr>
          <p:sp>
            <p:nvSpPr>
              <p:cNvPr id="732" name="Google Shape;732;p13"/>
              <p:cNvSpPr/>
              <p:nvPr/>
            </p:nvSpPr>
            <p:spPr>
              <a:xfrm rot="2521748">
                <a:off x="2362976" y="4355600"/>
                <a:ext cx="747277" cy="885630"/>
              </a:xfrm>
              <a:custGeom>
                <a:avLst/>
                <a:gdLst/>
                <a:ahLst/>
                <a:cxnLst/>
                <a:rect l="l" t="t" r="r" b="b"/>
                <a:pathLst>
                  <a:path w="13814" h="16371" extrusionOk="0">
                    <a:moveTo>
                      <a:pt x="13813" y="14918"/>
                    </a:moveTo>
                    <a:lnTo>
                      <a:pt x="10991" y="16371"/>
                    </a:lnTo>
                    <a:cubicBezTo>
                      <a:pt x="10991" y="16371"/>
                      <a:pt x="5009" y="12844"/>
                      <a:pt x="2505" y="8528"/>
                    </a:cubicBezTo>
                    <a:cubicBezTo>
                      <a:pt x="0" y="4212"/>
                      <a:pt x="604" y="0"/>
                      <a:pt x="5790" y="918"/>
                    </a:cubicBezTo>
                    <a:cubicBezTo>
                      <a:pt x="12578" y="2119"/>
                      <a:pt x="13813" y="14918"/>
                      <a:pt x="13813" y="14918"/>
                    </a:cubicBezTo>
                    <a:close/>
                  </a:path>
                </a:pathLst>
              </a:custGeom>
              <a:gradFill>
                <a:gsLst>
                  <a:gs pos="0">
                    <a:schemeClr val="accent3"/>
                  </a:gs>
                  <a:gs pos="6100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rot="2521642">
                <a:off x="2411702" y="4429203"/>
                <a:ext cx="623312" cy="756175"/>
              </a:xfrm>
              <a:custGeom>
                <a:avLst/>
                <a:gdLst/>
                <a:ahLst/>
                <a:cxnLst/>
                <a:rect l="l" t="t" r="r" b="b"/>
                <a:pathLst>
                  <a:path w="11522" h="13978" extrusionOk="0">
                    <a:moveTo>
                      <a:pt x="4173" y="0"/>
                    </a:moveTo>
                    <a:cubicBezTo>
                      <a:pt x="4160" y="0"/>
                      <a:pt x="4148" y="8"/>
                      <a:pt x="4148" y="26"/>
                    </a:cubicBezTo>
                    <a:cubicBezTo>
                      <a:pt x="4167" y="926"/>
                      <a:pt x="4248" y="1822"/>
                      <a:pt x="4336" y="2719"/>
                    </a:cubicBezTo>
                    <a:cubicBezTo>
                      <a:pt x="4377" y="3134"/>
                      <a:pt x="4405" y="3546"/>
                      <a:pt x="4427" y="3960"/>
                    </a:cubicBezTo>
                    <a:cubicBezTo>
                      <a:pt x="3533" y="2820"/>
                      <a:pt x="2615" y="1696"/>
                      <a:pt x="1693" y="578"/>
                    </a:cubicBezTo>
                    <a:cubicBezTo>
                      <a:pt x="1689" y="573"/>
                      <a:pt x="1685" y="571"/>
                      <a:pt x="1680" y="571"/>
                    </a:cubicBezTo>
                    <a:cubicBezTo>
                      <a:pt x="1667" y="571"/>
                      <a:pt x="1654" y="590"/>
                      <a:pt x="1665" y="604"/>
                    </a:cubicBezTo>
                    <a:cubicBezTo>
                      <a:pt x="2588" y="1827"/>
                      <a:pt x="3494" y="3060"/>
                      <a:pt x="4388" y="4303"/>
                    </a:cubicBezTo>
                    <a:cubicBezTo>
                      <a:pt x="3120" y="3312"/>
                      <a:pt x="1548" y="2729"/>
                      <a:pt x="7" y="2327"/>
                    </a:cubicBezTo>
                    <a:cubicBezTo>
                      <a:pt x="7" y="2327"/>
                      <a:pt x="6" y="2327"/>
                      <a:pt x="6" y="2327"/>
                    </a:cubicBezTo>
                    <a:cubicBezTo>
                      <a:pt x="2" y="2327"/>
                      <a:pt x="1" y="2332"/>
                      <a:pt x="5" y="2334"/>
                    </a:cubicBezTo>
                    <a:cubicBezTo>
                      <a:pt x="1617" y="2915"/>
                      <a:pt x="3269" y="3514"/>
                      <a:pt x="4593" y="4635"/>
                    </a:cubicBezTo>
                    <a:cubicBezTo>
                      <a:pt x="4598" y="4641"/>
                      <a:pt x="4603" y="4646"/>
                      <a:pt x="4608" y="4649"/>
                    </a:cubicBezTo>
                    <a:cubicBezTo>
                      <a:pt x="4631" y="4668"/>
                      <a:pt x="4654" y="4687"/>
                      <a:pt x="4677" y="4707"/>
                    </a:cubicBezTo>
                    <a:cubicBezTo>
                      <a:pt x="5291" y="5564"/>
                      <a:pt x="5899" y="6426"/>
                      <a:pt x="6501" y="7293"/>
                    </a:cubicBezTo>
                    <a:cubicBezTo>
                      <a:pt x="6615" y="7456"/>
                      <a:pt x="6726" y="7621"/>
                      <a:pt x="6838" y="7786"/>
                    </a:cubicBezTo>
                    <a:cubicBezTo>
                      <a:pt x="6645" y="7713"/>
                      <a:pt x="6441" y="7661"/>
                      <a:pt x="6302" y="7621"/>
                    </a:cubicBezTo>
                    <a:cubicBezTo>
                      <a:pt x="5769" y="7467"/>
                      <a:pt x="5249" y="7285"/>
                      <a:pt x="4721" y="7117"/>
                    </a:cubicBezTo>
                    <a:cubicBezTo>
                      <a:pt x="3565" y="6751"/>
                      <a:pt x="2377" y="6513"/>
                      <a:pt x="1214" y="6177"/>
                    </a:cubicBezTo>
                    <a:cubicBezTo>
                      <a:pt x="1213" y="6177"/>
                      <a:pt x="1212" y="6176"/>
                      <a:pt x="1211" y="6176"/>
                    </a:cubicBezTo>
                    <a:cubicBezTo>
                      <a:pt x="1198" y="6176"/>
                      <a:pt x="1193" y="6195"/>
                      <a:pt x="1206" y="6200"/>
                    </a:cubicBezTo>
                    <a:cubicBezTo>
                      <a:pt x="2288" y="6567"/>
                      <a:pt x="3404" y="6823"/>
                      <a:pt x="4487" y="7183"/>
                    </a:cubicBezTo>
                    <a:cubicBezTo>
                      <a:pt x="4963" y="7341"/>
                      <a:pt x="5428" y="7527"/>
                      <a:pt x="5909" y="7670"/>
                    </a:cubicBezTo>
                    <a:cubicBezTo>
                      <a:pt x="6278" y="7778"/>
                      <a:pt x="6696" y="7883"/>
                      <a:pt x="7038" y="8081"/>
                    </a:cubicBezTo>
                    <a:cubicBezTo>
                      <a:pt x="8056" y="9594"/>
                      <a:pt x="9008" y="11142"/>
                      <a:pt x="9974" y="12685"/>
                    </a:cubicBezTo>
                    <a:cubicBezTo>
                      <a:pt x="8500" y="12240"/>
                      <a:pt x="7003" y="11871"/>
                      <a:pt x="5533" y="11409"/>
                    </a:cubicBezTo>
                    <a:cubicBezTo>
                      <a:pt x="5532" y="11409"/>
                      <a:pt x="5531" y="11409"/>
                      <a:pt x="5530" y="11409"/>
                    </a:cubicBezTo>
                    <a:cubicBezTo>
                      <a:pt x="5523" y="11409"/>
                      <a:pt x="5520" y="11421"/>
                      <a:pt x="5529" y="11424"/>
                    </a:cubicBezTo>
                    <a:cubicBezTo>
                      <a:pt x="7029" y="11978"/>
                      <a:pt x="8570" y="12393"/>
                      <a:pt x="10093" y="12874"/>
                    </a:cubicBezTo>
                    <a:cubicBezTo>
                      <a:pt x="10308" y="13216"/>
                      <a:pt x="10523" y="13559"/>
                      <a:pt x="10741" y="13901"/>
                    </a:cubicBezTo>
                    <a:cubicBezTo>
                      <a:pt x="10775" y="13955"/>
                      <a:pt x="10825" y="13977"/>
                      <a:pt x="10875" y="13977"/>
                    </a:cubicBezTo>
                    <a:cubicBezTo>
                      <a:pt x="10976" y="13977"/>
                      <a:pt x="11074" y="13881"/>
                      <a:pt x="11012" y="13761"/>
                    </a:cubicBezTo>
                    <a:cubicBezTo>
                      <a:pt x="10884" y="13510"/>
                      <a:pt x="10753" y="13260"/>
                      <a:pt x="10617" y="13012"/>
                    </a:cubicBezTo>
                    <a:cubicBezTo>
                      <a:pt x="10725" y="12255"/>
                      <a:pt x="10994" y="11507"/>
                      <a:pt x="11140" y="10755"/>
                    </a:cubicBezTo>
                    <a:cubicBezTo>
                      <a:pt x="11274" y="10058"/>
                      <a:pt x="11397" y="9357"/>
                      <a:pt x="11519" y="8657"/>
                    </a:cubicBezTo>
                    <a:cubicBezTo>
                      <a:pt x="11521" y="8644"/>
                      <a:pt x="11510" y="8636"/>
                      <a:pt x="11499" y="8636"/>
                    </a:cubicBezTo>
                    <a:cubicBezTo>
                      <a:pt x="11491" y="8636"/>
                      <a:pt x="11484" y="8641"/>
                      <a:pt x="11482" y="8650"/>
                    </a:cubicBezTo>
                    <a:cubicBezTo>
                      <a:pt x="11310" y="9481"/>
                      <a:pt x="11141" y="10313"/>
                      <a:pt x="10942" y="11137"/>
                    </a:cubicBezTo>
                    <a:cubicBezTo>
                      <a:pt x="10812" y="11681"/>
                      <a:pt x="10591" y="12226"/>
                      <a:pt x="10491" y="12781"/>
                    </a:cubicBezTo>
                    <a:cubicBezTo>
                      <a:pt x="9702" y="11362"/>
                      <a:pt x="8803" y="9992"/>
                      <a:pt x="7876" y="8653"/>
                    </a:cubicBezTo>
                    <a:cubicBezTo>
                      <a:pt x="7949" y="8279"/>
                      <a:pt x="7926" y="7898"/>
                      <a:pt x="7937" y="7516"/>
                    </a:cubicBezTo>
                    <a:cubicBezTo>
                      <a:pt x="7952" y="6973"/>
                      <a:pt x="8013" y="6429"/>
                      <a:pt x="8047" y="5886"/>
                    </a:cubicBezTo>
                    <a:cubicBezTo>
                      <a:pt x="8113" y="4848"/>
                      <a:pt x="8169" y="3810"/>
                      <a:pt x="8174" y="2770"/>
                    </a:cubicBezTo>
                    <a:cubicBezTo>
                      <a:pt x="8175" y="2756"/>
                      <a:pt x="8165" y="2750"/>
                      <a:pt x="8155" y="2750"/>
                    </a:cubicBezTo>
                    <a:cubicBezTo>
                      <a:pt x="8145" y="2750"/>
                      <a:pt x="8136" y="2755"/>
                      <a:pt x="8136" y="2767"/>
                    </a:cubicBezTo>
                    <a:cubicBezTo>
                      <a:pt x="8054" y="4655"/>
                      <a:pt x="7840" y="6537"/>
                      <a:pt x="7716" y="8423"/>
                    </a:cubicBezTo>
                    <a:cubicBezTo>
                      <a:pt x="7363" y="7918"/>
                      <a:pt x="7008" y="7417"/>
                      <a:pt x="6654" y="6920"/>
                    </a:cubicBezTo>
                    <a:cubicBezTo>
                      <a:pt x="6015" y="6024"/>
                      <a:pt x="5352" y="5147"/>
                      <a:pt x="4677" y="4279"/>
                    </a:cubicBezTo>
                    <a:cubicBezTo>
                      <a:pt x="4496" y="2868"/>
                      <a:pt x="4285" y="1449"/>
                      <a:pt x="4202" y="28"/>
                    </a:cubicBezTo>
                    <a:cubicBezTo>
                      <a:pt x="4202" y="10"/>
                      <a:pt x="4187" y="0"/>
                      <a:pt x="4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4" name="Google Shape;734;p13"/>
            <p:cNvGrpSpPr/>
            <p:nvPr/>
          </p:nvGrpSpPr>
          <p:grpSpPr>
            <a:xfrm rot="-7514335" flipH="1">
              <a:off x="8533822" y="71699"/>
              <a:ext cx="922104" cy="926605"/>
              <a:chOff x="3341800" y="4510424"/>
              <a:chExt cx="735983" cy="739624"/>
            </a:xfrm>
          </p:grpSpPr>
          <p:sp>
            <p:nvSpPr>
              <p:cNvPr id="735" name="Google Shape;735;p13"/>
              <p:cNvSpPr/>
              <p:nvPr/>
            </p:nvSpPr>
            <p:spPr>
              <a:xfrm>
                <a:off x="3341800" y="4510424"/>
                <a:ext cx="735983" cy="739624"/>
              </a:xfrm>
              <a:custGeom>
                <a:avLst/>
                <a:gdLst/>
                <a:ahLst/>
                <a:cxnLst/>
                <a:rect l="l" t="t" r="r" b="b"/>
                <a:pathLst>
                  <a:path w="14959" h="15033" extrusionOk="0">
                    <a:moveTo>
                      <a:pt x="1790" y="15033"/>
                    </a:moveTo>
                    <a:lnTo>
                      <a:pt x="0" y="12413"/>
                    </a:lnTo>
                    <a:cubicBezTo>
                      <a:pt x="0" y="12413"/>
                      <a:pt x="2759" y="6040"/>
                      <a:pt x="6732" y="3021"/>
                    </a:cubicBezTo>
                    <a:cubicBezTo>
                      <a:pt x="10704" y="1"/>
                      <a:pt x="14959" y="79"/>
                      <a:pt x="14690" y="5337"/>
                    </a:cubicBezTo>
                    <a:cubicBezTo>
                      <a:pt x="14338" y="12222"/>
                      <a:pt x="1791" y="15033"/>
                      <a:pt x="1791" y="15033"/>
                    </a:cubicBezTo>
                    <a:close/>
                  </a:path>
                </a:pathLst>
              </a:custGeom>
              <a:gradFill>
                <a:gsLst>
                  <a:gs pos="0">
                    <a:schemeClr val="accent4"/>
                  </a:gs>
                  <a:gs pos="5000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3"/>
              <p:cNvSpPr/>
              <p:nvPr/>
            </p:nvSpPr>
            <p:spPr>
              <a:xfrm>
                <a:off x="3388934" y="4560461"/>
                <a:ext cx="645160" cy="608702"/>
              </a:xfrm>
              <a:custGeom>
                <a:avLst/>
                <a:gdLst/>
                <a:ahLst/>
                <a:cxnLst/>
                <a:rect l="l" t="t" r="r" b="b"/>
                <a:pathLst>
                  <a:path w="13113" h="12372" extrusionOk="0">
                    <a:moveTo>
                      <a:pt x="10276" y="1"/>
                    </a:moveTo>
                    <a:cubicBezTo>
                      <a:pt x="10274" y="1"/>
                      <a:pt x="10273" y="2"/>
                      <a:pt x="10272" y="4"/>
                    </a:cubicBezTo>
                    <a:cubicBezTo>
                      <a:pt x="9894" y="1676"/>
                      <a:pt x="9505" y="3390"/>
                      <a:pt x="8556" y="4841"/>
                    </a:cubicBezTo>
                    <a:cubicBezTo>
                      <a:pt x="8551" y="4847"/>
                      <a:pt x="8547" y="4852"/>
                      <a:pt x="8545" y="4859"/>
                    </a:cubicBezTo>
                    <a:cubicBezTo>
                      <a:pt x="8528" y="4883"/>
                      <a:pt x="8513" y="4908"/>
                      <a:pt x="8495" y="4933"/>
                    </a:cubicBezTo>
                    <a:cubicBezTo>
                      <a:pt x="7720" y="5649"/>
                      <a:pt x="6942" y="6361"/>
                      <a:pt x="6156" y="7064"/>
                    </a:cubicBezTo>
                    <a:cubicBezTo>
                      <a:pt x="6008" y="7197"/>
                      <a:pt x="5858" y="7329"/>
                      <a:pt x="5708" y="7459"/>
                    </a:cubicBezTo>
                    <a:cubicBezTo>
                      <a:pt x="5757" y="7258"/>
                      <a:pt x="5782" y="7051"/>
                      <a:pt x="5805" y="6908"/>
                    </a:cubicBezTo>
                    <a:cubicBezTo>
                      <a:pt x="5892" y="6358"/>
                      <a:pt x="6009" y="5821"/>
                      <a:pt x="6109" y="5275"/>
                    </a:cubicBezTo>
                    <a:cubicBezTo>
                      <a:pt x="6329" y="4084"/>
                      <a:pt x="6419" y="2875"/>
                      <a:pt x="6607" y="1679"/>
                    </a:cubicBezTo>
                    <a:cubicBezTo>
                      <a:pt x="6609" y="1671"/>
                      <a:pt x="6602" y="1666"/>
                      <a:pt x="6596" y="1666"/>
                    </a:cubicBezTo>
                    <a:cubicBezTo>
                      <a:pt x="6591" y="1666"/>
                      <a:pt x="6586" y="1669"/>
                      <a:pt x="6584" y="1675"/>
                    </a:cubicBezTo>
                    <a:cubicBezTo>
                      <a:pt x="6354" y="2794"/>
                      <a:pt x="6239" y="3932"/>
                      <a:pt x="6015" y="5053"/>
                    </a:cubicBezTo>
                    <a:cubicBezTo>
                      <a:pt x="5917" y="5545"/>
                      <a:pt x="5790" y="6029"/>
                      <a:pt x="5708" y="6525"/>
                    </a:cubicBezTo>
                    <a:cubicBezTo>
                      <a:pt x="5646" y="6903"/>
                      <a:pt x="5594" y="7332"/>
                      <a:pt x="5440" y="7696"/>
                    </a:cubicBezTo>
                    <a:cubicBezTo>
                      <a:pt x="4064" y="8892"/>
                      <a:pt x="2647" y="10029"/>
                      <a:pt x="1235" y="11179"/>
                    </a:cubicBezTo>
                    <a:cubicBezTo>
                      <a:pt x="1493" y="9660"/>
                      <a:pt x="1674" y="8130"/>
                      <a:pt x="1952" y="6614"/>
                    </a:cubicBezTo>
                    <a:cubicBezTo>
                      <a:pt x="1952" y="6608"/>
                      <a:pt x="1948" y="6605"/>
                      <a:pt x="1943" y="6605"/>
                    </a:cubicBezTo>
                    <a:cubicBezTo>
                      <a:pt x="1940" y="6605"/>
                      <a:pt x="1936" y="6607"/>
                      <a:pt x="1935" y="6612"/>
                    </a:cubicBezTo>
                    <a:cubicBezTo>
                      <a:pt x="1571" y="8168"/>
                      <a:pt x="1352" y="9749"/>
                      <a:pt x="1062" y="11320"/>
                    </a:cubicBezTo>
                    <a:cubicBezTo>
                      <a:pt x="749" y="11576"/>
                      <a:pt x="435" y="11832"/>
                      <a:pt x="123" y="12090"/>
                    </a:cubicBezTo>
                    <a:cubicBezTo>
                      <a:pt x="1" y="12191"/>
                      <a:pt x="84" y="12371"/>
                      <a:pt x="209" y="12371"/>
                    </a:cubicBezTo>
                    <a:cubicBezTo>
                      <a:pt x="236" y="12371"/>
                      <a:pt x="266" y="12362"/>
                      <a:pt x="296" y="12342"/>
                    </a:cubicBezTo>
                    <a:cubicBezTo>
                      <a:pt x="530" y="12184"/>
                      <a:pt x="760" y="12022"/>
                      <a:pt x="990" y="11857"/>
                    </a:cubicBezTo>
                    <a:cubicBezTo>
                      <a:pt x="1755" y="11870"/>
                      <a:pt x="2530" y="12045"/>
                      <a:pt x="3294" y="12096"/>
                    </a:cubicBezTo>
                    <a:cubicBezTo>
                      <a:pt x="4004" y="12143"/>
                      <a:pt x="4713" y="12180"/>
                      <a:pt x="5423" y="12214"/>
                    </a:cubicBezTo>
                    <a:cubicBezTo>
                      <a:pt x="5424" y="12214"/>
                      <a:pt x="5424" y="12214"/>
                      <a:pt x="5424" y="12214"/>
                    </a:cubicBezTo>
                    <a:cubicBezTo>
                      <a:pt x="5445" y="12214"/>
                      <a:pt x="5447" y="12176"/>
                      <a:pt x="5426" y="12175"/>
                    </a:cubicBezTo>
                    <a:cubicBezTo>
                      <a:pt x="4580" y="12107"/>
                      <a:pt x="3734" y="12043"/>
                      <a:pt x="2891" y="11947"/>
                    </a:cubicBezTo>
                    <a:cubicBezTo>
                      <a:pt x="2334" y="11886"/>
                      <a:pt x="1767" y="11734"/>
                      <a:pt x="1204" y="11703"/>
                    </a:cubicBezTo>
                    <a:cubicBezTo>
                      <a:pt x="2514" y="10746"/>
                      <a:pt x="3763" y="9683"/>
                      <a:pt x="4976" y="8597"/>
                    </a:cubicBezTo>
                    <a:cubicBezTo>
                      <a:pt x="5034" y="8601"/>
                      <a:pt x="5093" y="8603"/>
                      <a:pt x="5151" y="8603"/>
                    </a:cubicBezTo>
                    <a:cubicBezTo>
                      <a:pt x="5471" y="8603"/>
                      <a:pt x="5790" y="8548"/>
                      <a:pt x="6111" y="8517"/>
                    </a:cubicBezTo>
                    <a:cubicBezTo>
                      <a:pt x="6652" y="8464"/>
                      <a:pt x="7199" y="8458"/>
                      <a:pt x="7743" y="8424"/>
                    </a:cubicBezTo>
                    <a:cubicBezTo>
                      <a:pt x="8781" y="8360"/>
                      <a:pt x="9818" y="8288"/>
                      <a:pt x="10851" y="8165"/>
                    </a:cubicBezTo>
                    <a:cubicBezTo>
                      <a:pt x="10876" y="8162"/>
                      <a:pt x="10874" y="8125"/>
                      <a:pt x="10851" y="8125"/>
                    </a:cubicBezTo>
                    <a:cubicBezTo>
                      <a:pt x="10850" y="8125"/>
                      <a:pt x="10850" y="8125"/>
                      <a:pt x="10849" y="8126"/>
                    </a:cubicBezTo>
                    <a:cubicBezTo>
                      <a:pt x="8964" y="8278"/>
                      <a:pt x="7071" y="8299"/>
                      <a:pt x="5184" y="8409"/>
                    </a:cubicBezTo>
                    <a:cubicBezTo>
                      <a:pt x="5643" y="7997"/>
                      <a:pt x="6094" y="7582"/>
                      <a:pt x="6544" y="7168"/>
                    </a:cubicBezTo>
                    <a:cubicBezTo>
                      <a:pt x="7353" y="6424"/>
                      <a:pt x="8142" y="5659"/>
                      <a:pt x="8921" y="4881"/>
                    </a:cubicBezTo>
                    <a:cubicBezTo>
                      <a:pt x="10299" y="4526"/>
                      <a:pt x="11680" y="4141"/>
                      <a:pt x="13080" y="3884"/>
                    </a:cubicBezTo>
                    <a:cubicBezTo>
                      <a:pt x="13112" y="3878"/>
                      <a:pt x="13112" y="3829"/>
                      <a:pt x="13081" y="3829"/>
                    </a:cubicBezTo>
                    <a:cubicBezTo>
                      <a:pt x="13080" y="3829"/>
                      <a:pt x="13078" y="3829"/>
                      <a:pt x="13077" y="3829"/>
                    </a:cubicBezTo>
                    <a:cubicBezTo>
                      <a:pt x="12184" y="3960"/>
                      <a:pt x="11305" y="4152"/>
                      <a:pt x="10426" y="4349"/>
                    </a:cubicBezTo>
                    <a:cubicBezTo>
                      <a:pt x="10020" y="4441"/>
                      <a:pt x="9615" y="4521"/>
                      <a:pt x="9206" y="4593"/>
                    </a:cubicBezTo>
                    <a:cubicBezTo>
                      <a:pt x="10227" y="3564"/>
                      <a:pt x="11228" y="2515"/>
                      <a:pt x="12223" y="1461"/>
                    </a:cubicBezTo>
                    <a:cubicBezTo>
                      <a:pt x="12236" y="1448"/>
                      <a:pt x="12222" y="1431"/>
                      <a:pt x="12207" y="1431"/>
                    </a:cubicBezTo>
                    <a:cubicBezTo>
                      <a:pt x="12202" y="1431"/>
                      <a:pt x="12197" y="1432"/>
                      <a:pt x="12193" y="1436"/>
                    </a:cubicBezTo>
                    <a:cubicBezTo>
                      <a:pt x="11096" y="2504"/>
                      <a:pt x="9983" y="3556"/>
                      <a:pt x="8860" y="4597"/>
                    </a:cubicBezTo>
                    <a:cubicBezTo>
                      <a:pt x="9687" y="3216"/>
                      <a:pt x="10072" y="1584"/>
                      <a:pt x="10280" y="5"/>
                    </a:cubicBezTo>
                    <a:cubicBezTo>
                      <a:pt x="10280" y="2"/>
                      <a:pt x="10278" y="1"/>
                      <a:pt x="10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7" name="Google Shape;737;p13"/>
            <p:cNvGrpSpPr/>
            <p:nvPr/>
          </p:nvGrpSpPr>
          <p:grpSpPr>
            <a:xfrm rot="-8747909">
              <a:off x="8143081" y="-229516"/>
              <a:ext cx="860134" cy="1163569"/>
              <a:chOff x="2142529" y="4476181"/>
              <a:chExt cx="663856" cy="898048"/>
            </a:xfrm>
          </p:grpSpPr>
          <p:sp>
            <p:nvSpPr>
              <p:cNvPr id="738" name="Google Shape;738;p13"/>
              <p:cNvSpPr/>
              <p:nvPr/>
            </p:nvSpPr>
            <p:spPr>
              <a:xfrm>
                <a:off x="2142529" y="4476181"/>
                <a:ext cx="663856" cy="898048"/>
              </a:xfrm>
              <a:custGeom>
                <a:avLst/>
                <a:gdLst/>
                <a:ahLst/>
                <a:cxnLst/>
                <a:rect l="l" t="t" r="r" b="b"/>
                <a:pathLst>
                  <a:path w="13493" h="18253" extrusionOk="0">
                    <a:moveTo>
                      <a:pt x="2992" y="18252"/>
                    </a:moveTo>
                    <a:cubicBezTo>
                      <a:pt x="2992" y="18252"/>
                      <a:pt x="0" y="8223"/>
                      <a:pt x="2569" y="4112"/>
                    </a:cubicBezTo>
                    <a:cubicBezTo>
                      <a:pt x="5139" y="1"/>
                      <a:pt x="13492" y="8117"/>
                      <a:pt x="2992" y="18252"/>
                    </a:cubicBezTo>
                    <a:close/>
                  </a:path>
                </a:pathLst>
              </a:custGeom>
              <a:gradFill>
                <a:gsLst>
                  <a:gs pos="0">
                    <a:schemeClr val="accent5"/>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3"/>
              <p:cNvSpPr/>
              <p:nvPr/>
            </p:nvSpPr>
            <p:spPr>
              <a:xfrm>
                <a:off x="2231434" y="4685823"/>
                <a:ext cx="280538" cy="688357"/>
              </a:xfrm>
              <a:custGeom>
                <a:avLst/>
                <a:gdLst/>
                <a:ahLst/>
                <a:cxnLst/>
                <a:rect l="l" t="t" r="r" b="b"/>
                <a:pathLst>
                  <a:path w="5702" h="13991" extrusionOk="0">
                    <a:moveTo>
                      <a:pt x="2714" y="1"/>
                    </a:moveTo>
                    <a:cubicBezTo>
                      <a:pt x="2690" y="1"/>
                      <a:pt x="2666" y="15"/>
                      <a:pt x="2667" y="42"/>
                    </a:cubicBezTo>
                    <a:cubicBezTo>
                      <a:pt x="2722" y="2192"/>
                      <a:pt x="2689" y="4377"/>
                      <a:pt x="2508" y="6548"/>
                    </a:cubicBezTo>
                    <a:cubicBezTo>
                      <a:pt x="1972" y="4938"/>
                      <a:pt x="1164" y="3450"/>
                      <a:pt x="373" y="1944"/>
                    </a:cubicBezTo>
                    <a:cubicBezTo>
                      <a:pt x="368" y="1936"/>
                      <a:pt x="360" y="1932"/>
                      <a:pt x="353" y="1932"/>
                    </a:cubicBezTo>
                    <a:cubicBezTo>
                      <a:pt x="337" y="1932"/>
                      <a:pt x="322" y="1947"/>
                      <a:pt x="330" y="1964"/>
                    </a:cubicBezTo>
                    <a:cubicBezTo>
                      <a:pt x="728" y="2804"/>
                      <a:pt x="1124" y="3645"/>
                      <a:pt x="1497" y="4494"/>
                    </a:cubicBezTo>
                    <a:cubicBezTo>
                      <a:pt x="1861" y="5325"/>
                      <a:pt x="2120" y="6190"/>
                      <a:pt x="2466" y="7025"/>
                    </a:cubicBezTo>
                    <a:cubicBezTo>
                      <a:pt x="2353" y="8233"/>
                      <a:pt x="2194" y="9434"/>
                      <a:pt x="1977" y="10620"/>
                    </a:cubicBezTo>
                    <a:cubicBezTo>
                      <a:pt x="1142" y="9275"/>
                      <a:pt x="711" y="7652"/>
                      <a:pt x="25" y="6232"/>
                    </a:cubicBezTo>
                    <a:cubicBezTo>
                      <a:pt x="23" y="6227"/>
                      <a:pt x="19" y="6225"/>
                      <a:pt x="15" y="6225"/>
                    </a:cubicBezTo>
                    <a:cubicBezTo>
                      <a:pt x="8" y="6225"/>
                      <a:pt x="1" y="6233"/>
                      <a:pt x="5" y="6242"/>
                    </a:cubicBezTo>
                    <a:cubicBezTo>
                      <a:pt x="561" y="7801"/>
                      <a:pt x="999" y="9534"/>
                      <a:pt x="1895" y="10944"/>
                    </a:cubicBezTo>
                    <a:cubicBezTo>
                      <a:pt x="1899" y="10950"/>
                      <a:pt x="1905" y="10955"/>
                      <a:pt x="1911" y="10961"/>
                    </a:cubicBezTo>
                    <a:cubicBezTo>
                      <a:pt x="1781" y="11636"/>
                      <a:pt x="1339" y="13089"/>
                      <a:pt x="1139" y="13831"/>
                    </a:cubicBezTo>
                    <a:cubicBezTo>
                      <a:pt x="1168" y="13934"/>
                      <a:pt x="1185" y="13990"/>
                      <a:pt x="1185" y="13990"/>
                    </a:cubicBezTo>
                    <a:cubicBezTo>
                      <a:pt x="1242" y="13934"/>
                      <a:pt x="1296" y="13880"/>
                      <a:pt x="1353" y="13824"/>
                    </a:cubicBezTo>
                    <a:cubicBezTo>
                      <a:pt x="1688" y="13049"/>
                      <a:pt x="2169" y="11605"/>
                      <a:pt x="2315" y="10886"/>
                    </a:cubicBezTo>
                    <a:cubicBezTo>
                      <a:pt x="3754" y="9735"/>
                      <a:pt x="4731" y="8524"/>
                      <a:pt x="5560" y="6853"/>
                    </a:cubicBezTo>
                    <a:cubicBezTo>
                      <a:pt x="5570" y="6832"/>
                      <a:pt x="5550" y="6815"/>
                      <a:pt x="5531" y="6815"/>
                    </a:cubicBezTo>
                    <a:cubicBezTo>
                      <a:pt x="5523" y="6815"/>
                      <a:pt x="5514" y="6818"/>
                      <a:pt x="5509" y="6827"/>
                    </a:cubicBezTo>
                    <a:cubicBezTo>
                      <a:pt x="5077" y="7560"/>
                      <a:pt x="4613" y="8267"/>
                      <a:pt x="4099" y="8945"/>
                    </a:cubicBezTo>
                    <a:cubicBezTo>
                      <a:pt x="3607" y="9593"/>
                      <a:pt x="2987" y="10082"/>
                      <a:pt x="2370" y="10592"/>
                    </a:cubicBezTo>
                    <a:cubicBezTo>
                      <a:pt x="2562" y="9537"/>
                      <a:pt x="2644" y="8451"/>
                      <a:pt x="2718" y="7403"/>
                    </a:cubicBezTo>
                    <a:cubicBezTo>
                      <a:pt x="2720" y="7402"/>
                      <a:pt x="2723" y="7401"/>
                      <a:pt x="2725" y="7398"/>
                    </a:cubicBezTo>
                    <a:cubicBezTo>
                      <a:pt x="4048" y="6163"/>
                      <a:pt x="5068" y="4665"/>
                      <a:pt x="5694" y="2967"/>
                    </a:cubicBezTo>
                    <a:cubicBezTo>
                      <a:pt x="5701" y="2950"/>
                      <a:pt x="5687" y="2938"/>
                      <a:pt x="5673" y="2938"/>
                    </a:cubicBezTo>
                    <a:cubicBezTo>
                      <a:pt x="5664" y="2938"/>
                      <a:pt x="5655" y="2942"/>
                      <a:pt x="5650" y="2952"/>
                    </a:cubicBezTo>
                    <a:cubicBezTo>
                      <a:pt x="4918" y="4527"/>
                      <a:pt x="3937" y="5909"/>
                      <a:pt x="2735" y="7152"/>
                    </a:cubicBezTo>
                    <a:cubicBezTo>
                      <a:pt x="2740" y="7085"/>
                      <a:pt x="2745" y="7018"/>
                      <a:pt x="2750" y="6951"/>
                    </a:cubicBezTo>
                    <a:cubicBezTo>
                      <a:pt x="2914" y="4644"/>
                      <a:pt x="2934" y="2345"/>
                      <a:pt x="2759" y="38"/>
                    </a:cubicBezTo>
                    <a:cubicBezTo>
                      <a:pt x="2757" y="13"/>
                      <a:pt x="2736" y="1"/>
                      <a:pt x="27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64590093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6"/>
        <p:cNvGrpSpPr/>
        <p:nvPr/>
      </p:nvGrpSpPr>
      <p:grpSpPr>
        <a:xfrm>
          <a:off x="0" y="0"/>
          <a:ext cx="0" cy="0"/>
          <a:chOff x="0" y="0"/>
          <a:chExt cx="0" cy="0"/>
        </a:xfrm>
      </p:grpSpPr>
      <p:sp>
        <p:nvSpPr>
          <p:cNvPr id="257" name="Google Shape;257;p5"/>
          <p:cNvSpPr txBox="1">
            <a:spLocks noGrp="1"/>
          </p:cNvSpPr>
          <p:nvPr>
            <p:ph type="title"/>
          </p:nvPr>
        </p:nvSpPr>
        <p:spPr>
          <a:xfrm>
            <a:off x="1414613" y="2601925"/>
            <a:ext cx="29964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2000" u="sng">
                <a:solidFill>
                  <a:schemeClr val="lt1"/>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500"/>
              <a:buNone/>
              <a:defRPr/>
            </a:lvl9pPr>
          </a:lstStyle>
          <a:p>
            <a:endParaRPr/>
          </a:p>
        </p:txBody>
      </p:sp>
      <p:sp>
        <p:nvSpPr>
          <p:cNvPr id="258" name="Google Shape;258;p5"/>
          <p:cNvSpPr txBox="1">
            <a:spLocks noGrp="1"/>
          </p:cNvSpPr>
          <p:nvPr>
            <p:ph type="title" idx="2"/>
          </p:nvPr>
        </p:nvSpPr>
        <p:spPr>
          <a:xfrm>
            <a:off x="4733287" y="2601925"/>
            <a:ext cx="29964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2000" u="sng">
                <a:solidFill>
                  <a:schemeClr val="lt1"/>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500"/>
              <a:buNone/>
              <a:defRPr/>
            </a:lvl9pPr>
          </a:lstStyle>
          <a:p>
            <a:endParaRPr/>
          </a:p>
        </p:txBody>
      </p:sp>
      <p:sp>
        <p:nvSpPr>
          <p:cNvPr id="259" name="Google Shape;259;p5"/>
          <p:cNvSpPr txBox="1">
            <a:spLocks noGrp="1"/>
          </p:cNvSpPr>
          <p:nvPr>
            <p:ph type="subTitle" idx="1"/>
          </p:nvPr>
        </p:nvSpPr>
        <p:spPr>
          <a:xfrm>
            <a:off x="4733287" y="2818550"/>
            <a:ext cx="2996400"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60" name="Google Shape;260;p5"/>
          <p:cNvSpPr txBox="1">
            <a:spLocks noGrp="1"/>
          </p:cNvSpPr>
          <p:nvPr>
            <p:ph type="subTitle" idx="3"/>
          </p:nvPr>
        </p:nvSpPr>
        <p:spPr>
          <a:xfrm>
            <a:off x="1414313" y="2818550"/>
            <a:ext cx="2997000"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61" name="Google Shape;261;p5"/>
          <p:cNvSpPr txBox="1">
            <a:spLocks noGrp="1"/>
          </p:cNvSpPr>
          <p:nvPr>
            <p:ph type="title" idx="4"/>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Clr>
                <a:schemeClr val="lt1"/>
              </a:buClr>
              <a:buSzPts val="3300"/>
              <a:buNone/>
              <a:defRPr>
                <a:solidFill>
                  <a:schemeClr val="lt1"/>
                </a:solidFill>
              </a:defRPr>
            </a:lvl2pPr>
            <a:lvl3pPr lvl="2" algn="ctr" rtl="0">
              <a:spcBef>
                <a:spcPts val="0"/>
              </a:spcBef>
              <a:spcAft>
                <a:spcPts val="0"/>
              </a:spcAft>
              <a:buClr>
                <a:schemeClr val="lt1"/>
              </a:buClr>
              <a:buSzPts val="3300"/>
              <a:buNone/>
              <a:defRPr>
                <a:solidFill>
                  <a:schemeClr val="lt1"/>
                </a:solidFill>
              </a:defRPr>
            </a:lvl3pPr>
            <a:lvl4pPr lvl="3" algn="ctr" rtl="0">
              <a:spcBef>
                <a:spcPts val="0"/>
              </a:spcBef>
              <a:spcAft>
                <a:spcPts val="0"/>
              </a:spcAft>
              <a:buClr>
                <a:schemeClr val="lt1"/>
              </a:buClr>
              <a:buSzPts val="3300"/>
              <a:buNone/>
              <a:defRPr>
                <a:solidFill>
                  <a:schemeClr val="lt1"/>
                </a:solidFill>
              </a:defRPr>
            </a:lvl4pPr>
            <a:lvl5pPr lvl="4" algn="ctr" rtl="0">
              <a:spcBef>
                <a:spcPts val="0"/>
              </a:spcBef>
              <a:spcAft>
                <a:spcPts val="0"/>
              </a:spcAft>
              <a:buClr>
                <a:schemeClr val="lt1"/>
              </a:buClr>
              <a:buSzPts val="3300"/>
              <a:buNone/>
              <a:defRPr>
                <a:solidFill>
                  <a:schemeClr val="lt1"/>
                </a:solidFill>
              </a:defRPr>
            </a:lvl5pPr>
            <a:lvl6pPr lvl="5" algn="ctr" rtl="0">
              <a:spcBef>
                <a:spcPts val="0"/>
              </a:spcBef>
              <a:spcAft>
                <a:spcPts val="0"/>
              </a:spcAft>
              <a:buClr>
                <a:schemeClr val="lt1"/>
              </a:buClr>
              <a:buSzPts val="3300"/>
              <a:buNone/>
              <a:defRPr>
                <a:solidFill>
                  <a:schemeClr val="lt1"/>
                </a:solidFill>
              </a:defRPr>
            </a:lvl6pPr>
            <a:lvl7pPr lvl="6" algn="ctr" rtl="0">
              <a:spcBef>
                <a:spcPts val="0"/>
              </a:spcBef>
              <a:spcAft>
                <a:spcPts val="0"/>
              </a:spcAft>
              <a:buClr>
                <a:schemeClr val="lt1"/>
              </a:buClr>
              <a:buSzPts val="3300"/>
              <a:buNone/>
              <a:defRPr>
                <a:solidFill>
                  <a:schemeClr val="lt1"/>
                </a:solidFill>
              </a:defRPr>
            </a:lvl7pPr>
            <a:lvl8pPr lvl="7" algn="ctr" rtl="0">
              <a:spcBef>
                <a:spcPts val="0"/>
              </a:spcBef>
              <a:spcAft>
                <a:spcPts val="0"/>
              </a:spcAft>
              <a:buClr>
                <a:schemeClr val="lt1"/>
              </a:buClr>
              <a:buSzPts val="3300"/>
              <a:buNone/>
              <a:defRPr>
                <a:solidFill>
                  <a:schemeClr val="lt1"/>
                </a:solidFill>
              </a:defRPr>
            </a:lvl8pPr>
            <a:lvl9pPr lvl="8" algn="ctr" rtl="0">
              <a:spcBef>
                <a:spcPts val="0"/>
              </a:spcBef>
              <a:spcAft>
                <a:spcPts val="0"/>
              </a:spcAft>
              <a:buClr>
                <a:schemeClr val="lt1"/>
              </a:buClr>
              <a:buSzPts val="3500"/>
              <a:buNone/>
              <a:defRPr>
                <a:solidFill>
                  <a:schemeClr val="lt1"/>
                </a:solidFill>
              </a:defRPr>
            </a:lvl9pPr>
          </a:lstStyle>
          <a:p>
            <a:endParaRPr/>
          </a:p>
        </p:txBody>
      </p:sp>
      <p:sp>
        <p:nvSpPr>
          <p:cNvPr id="262" name="Google Shape;262;p5"/>
          <p:cNvSpPr/>
          <p:nvPr/>
        </p:nvSpPr>
        <p:spPr>
          <a:xfrm>
            <a:off x="207824" y="2327707"/>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5"/>
          <p:cNvSpPr/>
          <p:nvPr/>
        </p:nvSpPr>
        <p:spPr>
          <a:xfrm>
            <a:off x="645440" y="3381300"/>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5"/>
          <p:cNvSpPr/>
          <p:nvPr/>
        </p:nvSpPr>
        <p:spPr>
          <a:xfrm>
            <a:off x="505104" y="2978941"/>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5"/>
          <p:cNvSpPr/>
          <p:nvPr/>
        </p:nvSpPr>
        <p:spPr>
          <a:xfrm>
            <a:off x="245157" y="2869018"/>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5"/>
          <p:cNvSpPr/>
          <p:nvPr/>
        </p:nvSpPr>
        <p:spPr>
          <a:xfrm>
            <a:off x="402794" y="1661976"/>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5"/>
          <p:cNvSpPr/>
          <p:nvPr/>
        </p:nvSpPr>
        <p:spPr>
          <a:xfrm>
            <a:off x="663433" y="3807189"/>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5"/>
          <p:cNvSpPr/>
          <p:nvPr/>
        </p:nvSpPr>
        <p:spPr>
          <a:xfrm>
            <a:off x="408330" y="3200863"/>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5"/>
          <p:cNvSpPr/>
          <p:nvPr/>
        </p:nvSpPr>
        <p:spPr>
          <a:xfrm>
            <a:off x="204364" y="1729030"/>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0" name="Google Shape;270;p5"/>
          <p:cNvGrpSpPr/>
          <p:nvPr/>
        </p:nvGrpSpPr>
        <p:grpSpPr>
          <a:xfrm rot="5250761">
            <a:off x="3726882" y="4077725"/>
            <a:ext cx="591162" cy="1824553"/>
            <a:chOff x="2294979" y="2450086"/>
            <a:chExt cx="591137" cy="1824476"/>
          </a:xfrm>
        </p:grpSpPr>
        <p:sp>
          <p:nvSpPr>
            <p:cNvPr id="271" name="Google Shape;271;p5"/>
            <p:cNvSpPr/>
            <p:nvPr/>
          </p:nvSpPr>
          <p:spPr>
            <a:xfrm>
              <a:off x="2463651" y="4213664"/>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5"/>
            <p:cNvSpPr/>
            <p:nvPr/>
          </p:nvSpPr>
          <p:spPr>
            <a:xfrm>
              <a:off x="2471956" y="2716954"/>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5"/>
            <p:cNvSpPr/>
            <p:nvPr/>
          </p:nvSpPr>
          <p:spPr>
            <a:xfrm>
              <a:off x="2852862" y="3695881"/>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5"/>
            <p:cNvSpPr/>
            <p:nvPr/>
          </p:nvSpPr>
          <p:spPr>
            <a:xfrm>
              <a:off x="2294979" y="2957525"/>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5"/>
            <p:cNvSpPr/>
            <p:nvPr/>
          </p:nvSpPr>
          <p:spPr>
            <a:xfrm>
              <a:off x="2462267" y="2450086"/>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5"/>
            <p:cNvSpPr/>
            <p:nvPr/>
          </p:nvSpPr>
          <p:spPr>
            <a:xfrm>
              <a:off x="2350960" y="3404829"/>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7" name="Google Shape;277;p5"/>
          <p:cNvSpPr/>
          <p:nvPr/>
        </p:nvSpPr>
        <p:spPr>
          <a:xfrm rot="5400000">
            <a:off x="393088" y="3730350"/>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5"/>
          <p:cNvSpPr/>
          <p:nvPr/>
        </p:nvSpPr>
        <p:spPr>
          <a:xfrm>
            <a:off x="-389175" y="1046625"/>
            <a:ext cx="764025" cy="713700"/>
          </a:xfrm>
          <a:custGeom>
            <a:avLst/>
            <a:gdLst/>
            <a:ahLst/>
            <a:cxnLst/>
            <a:rect l="l" t="t" r="r" b="b"/>
            <a:pathLst>
              <a:path w="30561" h="28548" extrusionOk="0">
                <a:moveTo>
                  <a:pt x="22000" y="13895"/>
                </a:moveTo>
                <a:lnTo>
                  <a:pt x="22227" y="13914"/>
                </a:lnTo>
                <a:lnTo>
                  <a:pt x="22379" y="13933"/>
                </a:lnTo>
                <a:lnTo>
                  <a:pt x="22607" y="14009"/>
                </a:lnTo>
                <a:lnTo>
                  <a:pt x="22835" y="14122"/>
                </a:lnTo>
                <a:lnTo>
                  <a:pt x="23044" y="14255"/>
                </a:lnTo>
                <a:lnTo>
                  <a:pt x="23233" y="14407"/>
                </a:lnTo>
                <a:lnTo>
                  <a:pt x="23385" y="14578"/>
                </a:lnTo>
                <a:lnTo>
                  <a:pt x="23518" y="14768"/>
                </a:lnTo>
                <a:lnTo>
                  <a:pt x="23632" y="14977"/>
                </a:lnTo>
                <a:lnTo>
                  <a:pt x="23708" y="15185"/>
                </a:lnTo>
                <a:lnTo>
                  <a:pt x="23765" y="15489"/>
                </a:lnTo>
                <a:lnTo>
                  <a:pt x="23803" y="15793"/>
                </a:lnTo>
                <a:lnTo>
                  <a:pt x="23784" y="16096"/>
                </a:lnTo>
                <a:lnTo>
                  <a:pt x="23727" y="16419"/>
                </a:lnTo>
                <a:lnTo>
                  <a:pt x="23442" y="16514"/>
                </a:lnTo>
                <a:lnTo>
                  <a:pt x="23157" y="16571"/>
                </a:lnTo>
                <a:lnTo>
                  <a:pt x="22854" y="16609"/>
                </a:lnTo>
                <a:lnTo>
                  <a:pt x="22569" y="16590"/>
                </a:lnTo>
                <a:lnTo>
                  <a:pt x="22341" y="16552"/>
                </a:lnTo>
                <a:lnTo>
                  <a:pt x="22114" y="16476"/>
                </a:lnTo>
                <a:lnTo>
                  <a:pt x="21905" y="16362"/>
                </a:lnTo>
                <a:lnTo>
                  <a:pt x="21696" y="16210"/>
                </a:lnTo>
                <a:lnTo>
                  <a:pt x="21506" y="16040"/>
                </a:lnTo>
                <a:lnTo>
                  <a:pt x="21335" y="15850"/>
                </a:lnTo>
                <a:lnTo>
                  <a:pt x="21183" y="15622"/>
                </a:lnTo>
                <a:lnTo>
                  <a:pt x="21089" y="15394"/>
                </a:lnTo>
                <a:lnTo>
                  <a:pt x="21051" y="15280"/>
                </a:lnTo>
                <a:lnTo>
                  <a:pt x="21013" y="15147"/>
                </a:lnTo>
                <a:lnTo>
                  <a:pt x="20994" y="14996"/>
                </a:lnTo>
                <a:lnTo>
                  <a:pt x="20975" y="14844"/>
                </a:lnTo>
                <a:lnTo>
                  <a:pt x="20994" y="14692"/>
                </a:lnTo>
                <a:lnTo>
                  <a:pt x="21051" y="14521"/>
                </a:lnTo>
                <a:lnTo>
                  <a:pt x="21127" y="14369"/>
                </a:lnTo>
                <a:lnTo>
                  <a:pt x="21259" y="14198"/>
                </a:lnTo>
                <a:lnTo>
                  <a:pt x="21373" y="14103"/>
                </a:lnTo>
                <a:lnTo>
                  <a:pt x="21487" y="14009"/>
                </a:lnTo>
                <a:lnTo>
                  <a:pt x="21620" y="13952"/>
                </a:lnTo>
                <a:lnTo>
                  <a:pt x="21753" y="13914"/>
                </a:lnTo>
                <a:lnTo>
                  <a:pt x="21886" y="13895"/>
                </a:lnTo>
                <a:close/>
                <a:moveTo>
                  <a:pt x="12224" y="19399"/>
                </a:moveTo>
                <a:lnTo>
                  <a:pt x="12414" y="19418"/>
                </a:lnTo>
                <a:lnTo>
                  <a:pt x="12642" y="19475"/>
                </a:lnTo>
                <a:lnTo>
                  <a:pt x="12870" y="19551"/>
                </a:lnTo>
                <a:lnTo>
                  <a:pt x="13098" y="19646"/>
                </a:lnTo>
                <a:lnTo>
                  <a:pt x="13306" y="19779"/>
                </a:lnTo>
                <a:lnTo>
                  <a:pt x="13553" y="19931"/>
                </a:lnTo>
                <a:lnTo>
                  <a:pt x="13762" y="20120"/>
                </a:lnTo>
                <a:lnTo>
                  <a:pt x="13952" y="20329"/>
                </a:lnTo>
                <a:lnTo>
                  <a:pt x="14123" y="20557"/>
                </a:lnTo>
                <a:lnTo>
                  <a:pt x="14274" y="20785"/>
                </a:lnTo>
                <a:lnTo>
                  <a:pt x="14388" y="21032"/>
                </a:lnTo>
                <a:lnTo>
                  <a:pt x="14483" y="21297"/>
                </a:lnTo>
                <a:lnTo>
                  <a:pt x="14559" y="21563"/>
                </a:lnTo>
                <a:lnTo>
                  <a:pt x="14597" y="21791"/>
                </a:lnTo>
                <a:lnTo>
                  <a:pt x="14616" y="22019"/>
                </a:lnTo>
                <a:lnTo>
                  <a:pt x="14616" y="22265"/>
                </a:lnTo>
                <a:lnTo>
                  <a:pt x="14597" y="22493"/>
                </a:lnTo>
                <a:lnTo>
                  <a:pt x="14559" y="22721"/>
                </a:lnTo>
                <a:lnTo>
                  <a:pt x="14502" y="22949"/>
                </a:lnTo>
                <a:lnTo>
                  <a:pt x="14445" y="23157"/>
                </a:lnTo>
                <a:lnTo>
                  <a:pt x="14369" y="23366"/>
                </a:lnTo>
                <a:lnTo>
                  <a:pt x="14293" y="23575"/>
                </a:lnTo>
                <a:lnTo>
                  <a:pt x="14198" y="23784"/>
                </a:lnTo>
                <a:lnTo>
                  <a:pt x="13990" y="24163"/>
                </a:lnTo>
                <a:lnTo>
                  <a:pt x="13743" y="24524"/>
                </a:lnTo>
                <a:lnTo>
                  <a:pt x="13458" y="24866"/>
                </a:lnTo>
                <a:lnTo>
                  <a:pt x="13230" y="24828"/>
                </a:lnTo>
                <a:lnTo>
                  <a:pt x="13003" y="24809"/>
                </a:lnTo>
                <a:lnTo>
                  <a:pt x="12775" y="24752"/>
                </a:lnTo>
                <a:lnTo>
                  <a:pt x="12528" y="24695"/>
                </a:lnTo>
                <a:lnTo>
                  <a:pt x="12300" y="24619"/>
                </a:lnTo>
                <a:lnTo>
                  <a:pt x="12073" y="24543"/>
                </a:lnTo>
                <a:lnTo>
                  <a:pt x="11864" y="24448"/>
                </a:lnTo>
                <a:lnTo>
                  <a:pt x="11636" y="24334"/>
                </a:lnTo>
                <a:lnTo>
                  <a:pt x="11427" y="24201"/>
                </a:lnTo>
                <a:lnTo>
                  <a:pt x="11237" y="24068"/>
                </a:lnTo>
                <a:lnTo>
                  <a:pt x="11048" y="23917"/>
                </a:lnTo>
                <a:lnTo>
                  <a:pt x="10858" y="23746"/>
                </a:lnTo>
                <a:lnTo>
                  <a:pt x="10687" y="23556"/>
                </a:lnTo>
                <a:lnTo>
                  <a:pt x="10535" y="23366"/>
                </a:lnTo>
                <a:lnTo>
                  <a:pt x="10402" y="23157"/>
                </a:lnTo>
                <a:lnTo>
                  <a:pt x="10288" y="22930"/>
                </a:lnTo>
                <a:lnTo>
                  <a:pt x="10175" y="22664"/>
                </a:lnTo>
                <a:lnTo>
                  <a:pt x="10099" y="22398"/>
                </a:lnTo>
                <a:lnTo>
                  <a:pt x="10061" y="22113"/>
                </a:lnTo>
                <a:lnTo>
                  <a:pt x="10042" y="21810"/>
                </a:lnTo>
                <a:lnTo>
                  <a:pt x="10061" y="21525"/>
                </a:lnTo>
                <a:lnTo>
                  <a:pt x="10118" y="21221"/>
                </a:lnTo>
                <a:lnTo>
                  <a:pt x="10193" y="20937"/>
                </a:lnTo>
                <a:lnTo>
                  <a:pt x="10307" y="20652"/>
                </a:lnTo>
                <a:lnTo>
                  <a:pt x="10421" y="20443"/>
                </a:lnTo>
                <a:lnTo>
                  <a:pt x="10554" y="20234"/>
                </a:lnTo>
                <a:lnTo>
                  <a:pt x="10706" y="20045"/>
                </a:lnTo>
                <a:lnTo>
                  <a:pt x="10858" y="19893"/>
                </a:lnTo>
                <a:lnTo>
                  <a:pt x="11048" y="19741"/>
                </a:lnTo>
                <a:lnTo>
                  <a:pt x="11237" y="19627"/>
                </a:lnTo>
                <a:lnTo>
                  <a:pt x="11427" y="19532"/>
                </a:lnTo>
                <a:lnTo>
                  <a:pt x="11636" y="19456"/>
                </a:lnTo>
                <a:lnTo>
                  <a:pt x="11826" y="19418"/>
                </a:lnTo>
                <a:lnTo>
                  <a:pt x="12035" y="19399"/>
                </a:lnTo>
                <a:close/>
                <a:moveTo>
                  <a:pt x="29877" y="1"/>
                </a:moveTo>
                <a:lnTo>
                  <a:pt x="29801" y="58"/>
                </a:lnTo>
                <a:lnTo>
                  <a:pt x="29725" y="115"/>
                </a:lnTo>
                <a:lnTo>
                  <a:pt x="29706" y="209"/>
                </a:lnTo>
                <a:lnTo>
                  <a:pt x="29706" y="304"/>
                </a:lnTo>
                <a:lnTo>
                  <a:pt x="29801" y="779"/>
                </a:lnTo>
                <a:lnTo>
                  <a:pt x="29877" y="1272"/>
                </a:lnTo>
                <a:lnTo>
                  <a:pt x="29953" y="1747"/>
                </a:lnTo>
                <a:lnTo>
                  <a:pt x="30010" y="2240"/>
                </a:lnTo>
                <a:lnTo>
                  <a:pt x="30048" y="2734"/>
                </a:lnTo>
                <a:lnTo>
                  <a:pt x="30067" y="3227"/>
                </a:lnTo>
                <a:lnTo>
                  <a:pt x="30067" y="3721"/>
                </a:lnTo>
                <a:lnTo>
                  <a:pt x="30067" y="4214"/>
                </a:lnTo>
                <a:lnTo>
                  <a:pt x="30048" y="4689"/>
                </a:lnTo>
                <a:lnTo>
                  <a:pt x="30010" y="5182"/>
                </a:lnTo>
                <a:lnTo>
                  <a:pt x="29953" y="5676"/>
                </a:lnTo>
                <a:lnTo>
                  <a:pt x="29896" y="6150"/>
                </a:lnTo>
                <a:lnTo>
                  <a:pt x="29820" y="6644"/>
                </a:lnTo>
                <a:lnTo>
                  <a:pt x="29725" y="7118"/>
                </a:lnTo>
                <a:lnTo>
                  <a:pt x="29611" y="7612"/>
                </a:lnTo>
                <a:lnTo>
                  <a:pt x="29497" y="8087"/>
                </a:lnTo>
                <a:lnTo>
                  <a:pt x="29364" y="8542"/>
                </a:lnTo>
                <a:lnTo>
                  <a:pt x="29212" y="9017"/>
                </a:lnTo>
                <a:lnTo>
                  <a:pt x="29042" y="9472"/>
                </a:lnTo>
                <a:lnTo>
                  <a:pt x="28871" y="9928"/>
                </a:lnTo>
                <a:lnTo>
                  <a:pt x="28681" y="10383"/>
                </a:lnTo>
                <a:lnTo>
                  <a:pt x="28491" y="10839"/>
                </a:lnTo>
                <a:lnTo>
                  <a:pt x="28263" y="11275"/>
                </a:lnTo>
                <a:lnTo>
                  <a:pt x="28036" y="11712"/>
                </a:lnTo>
                <a:lnTo>
                  <a:pt x="27789" y="12129"/>
                </a:lnTo>
                <a:lnTo>
                  <a:pt x="27542" y="12566"/>
                </a:lnTo>
                <a:lnTo>
                  <a:pt x="27276" y="12965"/>
                </a:lnTo>
                <a:lnTo>
                  <a:pt x="26992" y="13382"/>
                </a:lnTo>
                <a:lnTo>
                  <a:pt x="26707" y="13762"/>
                </a:lnTo>
                <a:lnTo>
                  <a:pt x="26403" y="14160"/>
                </a:lnTo>
                <a:lnTo>
                  <a:pt x="26081" y="14540"/>
                </a:lnTo>
                <a:lnTo>
                  <a:pt x="25758" y="14901"/>
                </a:lnTo>
                <a:lnTo>
                  <a:pt x="25378" y="15280"/>
                </a:lnTo>
                <a:lnTo>
                  <a:pt x="24999" y="15622"/>
                </a:lnTo>
                <a:lnTo>
                  <a:pt x="24619" y="15926"/>
                </a:lnTo>
                <a:lnTo>
                  <a:pt x="24258" y="16153"/>
                </a:lnTo>
                <a:lnTo>
                  <a:pt x="24277" y="15888"/>
                </a:lnTo>
                <a:lnTo>
                  <a:pt x="24277" y="15622"/>
                </a:lnTo>
                <a:lnTo>
                  <a:pt x="24239" y="15337"/>
                </a:lnTo>
                <a:lnTo>
                  <a:pt x="24182" y="15072"/>
                </a:lnTo>
                <a:lnTo>
                  <a:pt x="24088" y="14787"/>
                </a:lnTo>
                <a:lnTo>
                  <a:pt x="23955" y="14521"/>
                </a:lnTo>
                <a:lnTo>
                  <a:pt x="23784" y="14293"/>
                </a:lnTo>
                <a:lnTo>
                  <a:pt x="23575" y="14066"/>
                </a:lnTo>
                <a:lnTo>
                  <a:pt x="23328" y="13857"/>
                </a:lnTo>
                <a:lnTo>
                  <a:pt x="23082" y="13705"/>
                </a:lnTo>
                <a:lnTo>
                  <a:pt x="22797" y="13553"/>
                </a:lnTo>
                <a:lnTo>
                  <a:pt x="22493" y="13458"/>
                </a:lnTo>
                <a:lnTo>
                  <a:pt x="22265" y="13420"/>
                </a:lnTo>
                <a:lnTo>
                  <a:pt x="22038" y="13401"/>
                </a:lnTo>
                <a:lnTo>
                  <a:pt x="21829" y="13420"/>
                </a:lnTo>
                <a:lnTo>
                  <a:pt x="21620" y="13458"/>
                </a:lnTo>
                <a:lnTo>
                  <a:pt x="21411" y="13515"/>
                </a:lnTo>
                <a:lnTo>
                  <a:pt x="21221" y="13610"/>
                </a:lnTo>
                <a:lnTo>
                  <a:pt x="21051" y="13724"/>
                </a:lnTo>
                <a:lnTo>
                  <a:pt x="20899" y="13876"/>
                </a:lnTo>
                <a:lnTo>
                  <a:pt x="20766" y="14047"/>
                </a:lnTo>
                <a:lnTo>
                  <a:pt x="20652" y="14236"/>
                </a:lnTo>
                <a:lnTo>
                  <a:pt x="20557" y="14426"/>
                </a:lnTo>
                <a:lnTo>
                  <a:pt x="20519" y="14635"/>
                </a:lnTo>
                <a:lnTo>
                  <a:pt x="20500" y="14863"/>
                </a:lnTo>
                <a:lnTo>
                  <a:pt x="20500" y="15090"/>
                </a:lnTo>
                <a:lnTo>
                  <a:pt x="20557" y="15318"/>
                </a:lnTo>
                <a:lnTo>
                  <a:pt x="20633" y="15565"/>
                </a:lnTo>
                <a:lnTo>
                  <a:pt x="20690" y="15717"/>
                </a:lnTo>
                <a:lnTo>
                  <a:pt x="20766" y="15869"/>
                </a:lnTo>
                <a:lnTo>
                  <a:pt x="20937" y="16134"/>
                </a:lnTo>
                <a:lnTo>
                  <a:pt x="21145" y="16381"/>
                </a:lnTo>
                <a:lnTo>
                  <a:pt x="21392" y="16609"/>
                </a:lnTo>
                <a:lnTo>
                  <a:pt x="21658" y="16780"/>
                </a:lnTo>
                <a:lnTo>
                  <a:pt x="21943" y="16932"/>
                </a:lnTo>
                <a:lnTo>
                  <a:pt x="22095" y="16989"/>
                </a:lnTo>
                <a:lnTo>
                  <a:pt x="22227" y="17027"/>
                </a:lnTo>
                <a:lnTo>
                  <a:pt x="22379" y="17065"/>
                </a:lnTo>
                <a:lnTo>
                  <a:pt x="22531" y="17083"/>
                </a:lnTo>
                <a:lnTo>
                  <a:pt x="23063" y="17083"/>
                </a:lnTo>
                <a:lnTo>
                  <a:pt x="23309" y="17046"/>
                </a:lnTo>
                <a:lnTo>
                  <a:pt x="23575" y="16989"/>
                </a:lnTo>
                <a:lnTo>
                  <a:pt x="23575" y="16989"/>
                </a:lnTo>
                <a:lnTo>
                  <a:pt x="23423" y="17330"/>
                </a:lnTo>
                <a:lnTo>
                  <a:pt x="23252" y="17710"/>
                </a:lnTo>
                <a:lnTo>
                  <a:pt x="23025" y="18089"/>
                </a:lnTo>
                <a:lnTo>
                  <a:pt x="22778" y="18488"/>
                </a:lnTo>
                <a:lnTo>
                  <a:pt x="22303" y="19171"/>
                </a:lnTo>
                <a:lnTo>
                  <a:pt x="21791" y="19836"/>
                </a:lnTo>
                <a:lnTo>
                  <a:pt x="21240" y="20462"/>
                </a:lnTo>
                <a:lnTo>
                  <a:pt x="20671" y="21070"/>
                </a:lnTo>
                <a:lnTo>
                  <a:pt x="20083" y="21658"/>
                </a:lnTo>
                <a:lnTo>
                  <a:pt x="19456" y="22208"/>
                </a:lnTo>
                <a:lnTo>
                  <a:pt x="18811" y="22721"/>
                </a:lnTo>
                <a:lnTo>
                  <a:pt x="18147" y="23214"/>
                </a:lnTo>
                <a:lnTo>
                  <a:pt x="17596" y="23575"/>
                </a:lnTo>
                <a:lnTo>
                  <a:pt x="17065" y="23898"/>
                </a:lnTo>
                <a:lnTo>
                  <a:pt x="16552" y="24163"/>
                </a:lnTo>
                <a:lnTo>
                  <a:pt x="16040" y="24391"/>
                </a:lnTo>
                <a:lnTo>
                  <a:pt x="15546" y="24562"/>
                </a:lnTo>
                <a:lnTo>
                  <a:pt x="15053" y="24714"/>
                </a:lnTo>
                <a:lnTo>
                  <a:pt x="14578" y="24809"/>
                </a:lnTo>
                <a:lnTo>
                  <a:pt x="14104" y="24866"/>
                </a:lnTo>
                <a:lnTo>
                  <a:pt x="14104" y="24866"/>
                </a:lnTo>
                <a:lnTo>
                  <a:pt x="14369" y="24467"/>
                </a:lnTo>
                <a:lnTo>
                  <a:pt x="14616" y="24050"/>
                </a:lnTo>
                <a:lnTo>
                  <a:pt x="14806" y="23632"/>
                </a:lnTo>
                <a:lnTo>
                  <a:pt x="14882" y="23404"/>
                </a:lnTo>
                <a:lnTo>
                  <a:pt x="14939" y="23195"/>
                </a:lnTo>
                <a:lnTo>
                  <a:pt x="14996" y="22987"/>
                </a:lnTo>
                <a:lnTo>
                  <a:pt x="15034" y="22759"/>
                </a:lnTo>
                <a:lnTo>
                  <a:pt x="15072" y="22550"/>
                </a:lnTo>
                <a:lnTo>
                  <a:pt x="15091" y="22322"/>
                </a:lnTo>
                <a:lnTo>
                  <a:pt x="15091" y="22113"/>
                </a:lnTo>
                <a:lnTo>
                  <a:pt x="15091" y="21886"/>
                </a:lnTo>
                <a:lnTo>
                  <a:pt x="15072" y="21677"/>
                </a:lnTo>
                <a:lnTo>
                  <a:pt x="15034" y="21468"/>
                </a:lnTo>
                <a:lnTo>
                  <a:pt x="14958" y="21145"/>
                </a:lnTo>
                <a:lnTo>
                  <a:pt x="14844" y="20842"/>
                </a:lnTo>
                <a:lnTo>
                  <a:pt x="14711" y="20557"/>
                </a:lnTo>
                <a:lnTo>
                  <a:pt x="14521" y="20272"/>
                </a:lnTo>
                <a:lnTo>
                  <a:pt x="14331" y="20007"/>
                </a:lnTo>
                <a:lnTo>
                  <a:pt x="14104" y="19779"/>
                </a:lnTo>
                <a:lnTo>
                  <a:pt x="13857" y="19551"/>
                </a:lnTo>
                <a:lnTo>
                  <a:pt x="13572" y="19361"/>
                </a:lnTo>
                <a:lnTo>
                  <a:pt x="13325" y="19209"/>
                </a:lnTo>
                <a:lnTo>
                  <a:pt x="13079" y="19095"/>
                </a:lnTo>
                <a:lnTo>
                  <a:pt x="12813" y="19020"/>
                </a:lnTo>
                <a:lnTo>
                  <a:pt x="12547" y="18944"/>
                </a:lnTo>
                <a:lnTo>
                  <a:pt x="12300" y="18925"/>
                </a:lnTo>
                <a:lnTo>
                  <a:pt x="12035" y="18906"/>
                </a:lnTo>
                <a:lnTo>
                  <a:pt x="11769" y="18944"/>
                </a:lnTo>
                <a:lnTo>
                  <a:pt x="11522" y="18982"/>
                </a:lnTo>
                <a:lnTo>
                  <a:pt x="11256" y="19076"/>
                </a:lnTo>
                <a:lnTo>
                  <a:pt x="11010" y="19190"/>
                </a:lnTo>
                <a:lnTo>
                  <a:pt x="10763" y="19342"/>
                </a:lnTo>
                <a:lnTo>
                  <a:pt x="10554" y="19513"/>
                </a:lnTo>
                <a:lnTo>
                  <a:pt x="10345" y="19703"/>
                </a:lnTo>
                <a:lnTo>
                  <a:pt x="10175" y="19931"/>
                </a:lnTo>
                <a:lnTo>
                  <a:pt x="10004" y="20177"/>
                </a:lnTo>
                <a:lnTo>
                  <a:pt x="9852" y="20462"/>
                </a:lnTo>
                <a:lnTo>
                  <a:pt x="9738" y="20785"/>
                </a:lnTo>
                <a:lnTo>
                  <a:pt x="9643" y="21126"/>
                </a:lnTo>
                <a:lnTo>
                  <a:pt x="9586" y="21468"/>
                </a:lnTo>
                <a:lnTo>
                  <a:pt x="9567" y="21829"/>
                </a:lnTo>
                <a:lnTo>
                  <a:pt x="9567" y="22170"/>
                </a:lnTo>
                <a:lnTo>
                  <a:pt x="9624" y="22512"/>
                </a:lnTo>
                <a:lnTo>
                  <a:pt x="9719" y="22835"/>
                </a:lnTo>
                <a:lnTo>
                  <a:pt x="9852" y="23138"/>
                </a:lnTo>
                <a:lnTo>
                  <a:pt x="9947" y="23347"/>
                </a:lnTo>
                <a:lnTo>
                  <a:pt x="10080" y="23556"/>
                </a:lnTo>
                <a:lnTo>
                  <a:pt x="10212" y="23746"/>
                </a:lnTo>
                <a:lnTo>
                  <a:pt x="10383" y="23936"/>
                </a:lnTo>
                <a:lnTo>
                  <a:pt x="10535" y="24106"/>
                </a:lnTo>
                <a:lnTo>
                  <a:pt x="10725" y="24277"/>
                </a:lnTo>
                <a:lnTo>
                  <a:pt x="10915" y="24429"/>
                </a:lnTo>
                <a:lnTo>
                  <a:pt x="11105" y="24562"/>
                </a:lnTo>
                <a:lnTo>
                  <a:pt x="11313" y="24695"/>
                </a:lnTo>
                <a:lnTo>
                  <a:pt x="11541" y="24828"/>
                </a:lnTo>
                <a:lnTo>
                  <a:pt x="11769" y="24942"/>
                </a:lnTo>
                <a:lnTo>
                  <a:pt x="11997" y="25037"/>
                </a:lnTo>
                <a:lnTo>
                  <a:pt x="12243" y="25112"/>
                </a:lnTo>
                <a:lnTo>
                  <a:pt x="12490" y="25188"/>
                </a:lnTo>
                <a:lnTo>
                  <a:pt x="12756" y="25245"/>
                </a:lnTo>
                <a:lnTo>
                  <a:pt x="13022" y="25302"/>
                </a:lnTo>
                <a:lnTo>
                  <a:pt x="12604" y="25625"/>
                </a:lnTo>
                <a:lnTo>
                  <a:pt x="12168" y="25929"/>
                </a:lnTo>
                <a:lnTo>
                  <a:pt x="11712" y="26194"/>
                </a:lnTo>
                <a:lnTo>
                  <a:pt x="11237" y="26441"/>
                </a:lnTo>
                <a:lnTo>
                  <a:pt x="10744" y="26669"/>
                </a:lnTo>
                <a:lnTo>
                  <a:pt x="10250" y="26859"/>
                </a:lnTo>
                <a:lnTo>
                  <a:pt x="9757" y="27049"/>
                </a:lnTo>
                <a:lnTo>
                  <a:pt x="9244" y="27219"/>
                </a:lnTo>
                <a:lnTo>
                  <a:pt x="8675" y="27390"/>
                </a:lnTo>
                <a:lnTo>
                  <a:pt x="8106" y="27580"/>
                </a:lnTo>
                <a:lnTo>
                  <a:pt x="7517" y="27732"/>
                </a:lnTo>
                <a:lnTo>
                  <a:pt x="6929" y="27865"/>
                </a:lnTo>
                <a:lnTo>
                  <a:pt x="6321" y="27960"/>
                </a:lnTo>
                <a:lnTo>
                  <a:pt x="5714" y="28036"/>
                </a:lnTo>
                <a:lnTo>
                  <a:pt x="5107" y="28073"/>
                </a:lnTo>
                <a:lnTo>
                  <a:pt x="4803" y="28073"/>
                </a:lnTo>
                <a:lnTo>
                  <a:pt x="4499" y="28055"/>
                </a:lnTo>
                <a:lnTo>
                  <a:pt x="4158" y="28017"/>
                </a:lnTo>
                <a:lnTo>
                  <a:pt x="3854" y="27979"/>
                </a:lnTo>
                <a:lnTo>
                  <a:pt x="3531" y="27922"/>
                </a:lnTo>
                <a:lnTo>
                  <a:pt x="3227" y="27846"/>
                </a:lnTo>
                <a:lnTo>
                  <a:pt x="2943" y="27751"/>
                </a:lnTo>
                <a:lnTo>
                  <a:pt x="2658" y="27656"/>
                </a:lnTo>
                <a:lnTo>
                  <a:pt x="2373" y="27542"/>
                </a:lnTo>
                <a:lnTo>
                  <a:pt x="2108" y="27409"/>
                </a:lnTo>
                <a:lnTo>
                  <a:pt x="1861" y="27257"/>
                </a:lnTo>
                <a:lnTo>
                  <a:pt x="1614" y="27105"/>
                </a:lnTo>
                <a:lnTo>
                  <a:pt x="1386" y="26935"/>
                </a:lnTo>
                <a:lnTo>
                  <a:pt x="1159" y="26764"/>
                </a:lnTo>
                <a:lnTo>
                  <a:pt x="969" y="26574"/>
                </a:lnTo>
                <a:lnTo>
                  <a:pt x="779" y="26384"/>
                </a:lnTo>
                <a:lnTo>
                  <a:pt x="608" y="26156"/>
                </a:lnTo>
                <a:lnTo>
                  <a:pt x="437" y="25948"/>
                </a:lnTo>
                <a:lnTo>
                  <a:pt x="380" y="25872"/>
                </a:lnTo>
                <a:lnTo>
                  <a:pt x="285" y="25834"/>
                </a:lnTo>
                <a:lnTo>
                  <a:pt x="191" y="25834"/>
                </a:lnTo>
                <a:lnTo>
                  <a:pt x="115" y="25872"/>
                </a:lnTo>
                <a:lnTo>
                  <a:pt x="39" y="25948"/>
                </a:lnTo>
                <a:lnTo>
                  <a:pt x="1" y="26024"/>
                </a:lnTo>
                <a:lnTo>
                  <a:pt x="1" y="26118"/>
                </a:lnTo>
                <a:lnTo>
                  <a:pt x="39" y="26213"/>
                </a:lnTo>
                <a:lnTo>
                  <a:pt x="191" y="26422"/>
                </a:lnTo>
                <a:lnTo>
                  <a:pt x="361" y="26631"/>
                </a:lnTo>
                <a:lnTo>
                  <a:pt x="532" y="26840"/>
                </a:lnTo>
                <a:lnTo>
                  <a:pt x="741" y="27030"/>
                </a:lnTo>
                <a:lnTo>
                  <a:pt x="931" y="27219"/>
                </a:lnTo>
                <a:lnTo>
                  <a:pt x="1159" y="27390"/>
                </a:lnTo>
                <a:lnTo>
                  <a:pt x="1386" y="27542"/>
                </a:lnTo>
                <a:lnTo>
                  <a:pt x="1633" y="27694"/>
                </a:lnTo>
                <a:lnTo>
                  <a:pt x="1880" y="27827"/>
                </a:lnTo>
                <a:lnTo>
                  <a:pt x="2146" y="27960"/>
                </a:lnTo>
                <a:lnTo>
                  <a:pt x="2411" y="28073"/>
                </a:lnTo>
                <a:lnTo>
                  <a:pt x="2677" y="28187"/>
                </a:lnTo>
                <a:lnTo>
                  <a:pt x="2962" y="28282"/>
                </a:lnTo>
                <a:lnTo>
                  <a:pt x="3265" y="28358"/>
                </a:lnTo>
                <a:lnTo>
                  <a:pt x="3569" y="28415"/>
                </a:lnTo>
                <a:lnTo>
                  <a:pt x="3873" y="28472"/>
                </a:lnTo>
                <a:lnTo>
                  <a:pt x="4158" y="28510"/>
                </a:lnTo>
                <a:lnTo>
                  <a:pt x="4461" y="28529"/>
                </a:lnTo>
                <a:lnTo>
                  <a:pt x="4784" y="28548"/>
                </a:lnTo>
                <a:lnTo>
                  <a:pt x="5429" y="28548"/>
                </a:lnTo>
                <a:lnTo>
                  <a:pt x="5752" y="28529"/>
                </a:lnTo>
                <a:lnTo>
                  <a:pt x="6397" y="28453"/>
                </a:lnTo>
                <a:lnTo>
                  <a:pt x="7024" y="28339"/>
                </a:lnTo>
                <a:lnTo>
                  <a:pt x="7650" y="28187"/>
                </a:lnTo>
                <a:lnTo>
                  <a:pt x="8257" y="28036"/>
                </a:lnTo>
                <a:lnTo>
                  <a:pt x="8846" y="27865"/>
                </a:lnTo>
                <a:lnTo>
                  <a:pt x="9396" y="27675"/>
                </a:lnTo>
                <a:lnTo>
                  <a:pt x="9928" y="27504"/>
                </a:lnTo>
                <a:lnTo>
                  <a:pt x="10459" y="27295"/>
                </a:lnTo>
                <a:lnTo>
                  <a:pt x="10972" y="27086"/>
                </a:lnTo>
                <a:lnTo>
                  <a:pt x="11503" y="26859"/>
                </a:lnTo>
                <a:lnTo>
                  <a:pt x="11997" y="26593"/>
                </a:lnTo>
                <a:lnTo>
                  <a:pt x="12490" y="26308"/>
                </a:lnTo>
                <a:lnTo>
                  <a:pt x="12946" y="25986"/>
                </a:lnTo>
                <a:lnTo>
                  <a:pt x="13173" y="25815"/>
                </a:lnTo>
                <a:lnTo>
                  <a:pt x="13401" y="25625"/>
                </a:lnTo>
                <a:lnTo>
                  <a:pt x="13667" y="25359"/>
                </a:lnTo>
                <a:lnTo>
                  <a:pt x="13990" y="25359"/>
                </a:lnTo>
                <a:lnTo>
                  <a:pt x="14236" y="25340"/>
                </a:lnTo>
                <a:lnTo>
                  <a:pt x="14502" y="25302"/>
                </a:lnTo>
                <a:lnTo>
                  <a:pt x="14768" y="25264"/>
                </a:lnTo>
                <a:lnTo>
                  <a:pt x="15034" y="25207"/>
                </a:lnTo>
                <a:lnTo>
                  <a:pt x="15565" y="25074"/>
                </a:lnTo>
                <a:lnTo>
                  <a:pt x="16116" y="24885"/>
                </a:lnTo>
                <a:lnTo>
                  <a:pt x="16666" y="24638"/>
                </a:lnTo>
                <a:lnTo>
                  <a:pt x="17235" y="24353"/>
                </a:lnTo>
                <a:lnTo>
                  <a:pt x="17824" y="24012"/>
                </a:lnTo>
                <a:lnTo>
                  <a:pt x="18412" y="23613"/>
                </a:lnTo>
                <a:lnTo>
                  <a:pt x="19096" y="23119"/>
                </a:lnTo>
                <a:lnTo>
                  <a:pt x="19779" y="22588"/>
                </a:lnTo>
                <a:lnTo>
                  <a:pt x="20405" y="22019"/>
                </a:lnTo>
                <a:lnTo>
                  <a:pt x="21032" y="21411"/>
                </a:lnTo>
                <a:lnTo>
                  <a:pt x="21620" y="20785"/>
                </a:lnTo>
                <a:lnTo>
                  <a:pt x="22170" y="20139"/>
                </a:lnTo>
                <a:lnTo>
                  <a:pt x="22702" y="19456"/>
                </a:lnTo>
                <a:lnTo>
                  <a:pt x="23176" y="18754"/>
                </a:lnTo>
                <a:lnTo>
                  <a:pt x="23461" y="18336"/>
                </a:lnTo>
                <a:lnTo>
                  <a:pt x="23727" y="17843"/>
                </a:lnTo>
                <a:lnTo>
                  <a:pt x="23841" y="17596"/>
                </a:lnTo>
                <a:lnTo>
                  <a:pt x="23974" y="17330"/>
                </a:lnTo>
                <a:lnTo>
                  <a:pt x="24069" y="17046"/>
                </a:lnTo>
                <a:lnTo>
                  <a:pt x="24144" y="16761"/>
                </a:lnTo>
                <a:lnTo>
                  <a:pt x="24391" y="16647"/>
                </a:lnTo>
                <a:lnTo>
                  <a:pt x="24638" y="16495"/>
                </a:lnTo>
                <a:lnTo>
                  <a:pt x="24885" y="16343"/>
                </a:lnTo>
                <a:lnTo>
                  <a:pt x="25113" y="16153"/>
                </a:lnTo>
                <a:lnTo>
                  <a:pt x="25359" y="15964"/>
                </a:lnTo>
                <a:lnTo>
                  <a:pt x="25606" y="15736"/>
                </a:lnTo>
                <a:lnTo>
                  <a:pt x="25853" y="15489"/>
                </a:lnTo>
                <a:lnTo>
                  <a:pt x="26118" y="15223"/>
                </a:lnTo>
                <a:lnTo>
                  <a:pt x="26441" y="14844"/>
                </a:lnTo>
                <a:lnTo>
                  <a:pt x="26783" y="14464"/>
                </a:lnTo>
                <a:lnTo>
                  <a:pt x="27087" y="14066"/>
                </a:lnTo>
                <a:lnTo>
                  <a:pt x="27390" y="13667"/>
                </a:lnTo>
                <a:lnTo>
                  <a:pt x="27675" y="13249"/>
                </a:lnTo>
                <a:lnTo>
                  <a:pt x="27960" y="12813"/>
                </a:lnTo>
                <a:lnTo>
                  <a:pt x="28225" y="12395"/>
                </a:lnTo>
                <a:lnTo>
                  <a:pt x="28472" y="11940"/>
                </a:lnTo>
                <a:lnTo>
                  <a:pt x="28700" y="11503"/>
                </a:lnTo>
                <a:lnTo>
                  <a:pt x="28928" y="11048"/>
                </a:lnTo>
                <a:lnTo>
                  <a:pt x="29136" y="10592"/>
                </a:lnTo>
                <a:lnTo>
                  <a:pt x="29326" y="10117"/>
                </a:lnTo>
                <a:lnTo>
                  <a:pt x="29497" y="9643"/>
                </a:lnTo>
                <a:lnTo>
                  <a:pt x="29668" y="9168"/>
                </a:lnTo>
                <a:lnTo>
                  <a:pt x="29820" y="8694"/>
                </a:lnTo>
                <a:lnTo>
                  <a:pt x="29972" y="8200"/>
                </a:lnTo>
                <a:lnTo>
                  <a:pt x="30086" y="7707"/>
                </a:lnTo>
                <a:lnTo>
                  <a:pt x="30199" y="7213"/>
                </a:lnTo>
                <a:lnTo>
                  <a:pt x="30294" y="6720"/>
                </a:lnTo>
                <a:lnTo>
                  <a:pt x="30370" y="6226"/>
                </a:lnTo>
                <a:lnTo>
                  <a:pt x="30446" y="5733"/>
                </a:lnTo>
                <a:lnTo>
                  <a:pt x="30503" y="5220"/>
                </a:lnTo>
                <a:lnTo>
                  <a:pt x="30541" y="4727"/>
                </a:lnTo>
                <a:lnTo>
                  <a:pt x="30560" y="4214"/>
                </a:lnTo>
                <a:lnTo>
                  <a:pt x="30560" y="3721"/>
                </a:lnTo>
                <a:lnTo>
                  <a:pt x="30560" y="3208"/>
                </a:lnTo>
                <a:lnTo>
                  <a:pt x="30522" y="2696"/>
                </a:lnTo>
                <a:lnTo>
                  <a:pt x="30484" y="2202"/>
                </a:lnTo>
                <a:lnTo>
                  <a:pt x="30427" y="1690"/>
                </a:lnTo>
                <a:lnTo>
                  <a:pt x="30370" y="1196"/>
                </a:lnTo>
                <a:lnTo>
                  <a:pt x="30275" y="684"/>
                </a:lnTo>
                <a:lnTo>
                  <a:pt x="30180" y="190"/>
                </a:lnTo>
                <a:lnTo>
                  <a:pt x="30142" y="115"/>
                </a:lnTo>
                <a:lnTo>
                  <a:pt x="30067" y="39"/>
                </a:lnTo>
                <a:lnTo>
                  <a:pt x="2999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9" name="Google Shape;279;p5"/>
          <p:cNvGrpSpPr/>
          <p:nvPr/>
        </p:nvGrpSpPr>
        <p:grpSpPr>
          <a:xfrm>
            <a:off x="210484" y="193549"/>
            <a:ext cx="447211" cy="457258"/>
            <a:chOff x="3455275" y="-2627725"/>
            <a:chExt cx="1172552" cy="1198892"/>
          </a:xfrm>
        </p:grpSpPr>
        <p:sp>
          <p:nvSpPr>
            <p:cNvPr id="280" name="Google Shape;280;p5"/>
            <p:cNvSpPr/>
            <p:nvPr/>
          </p:nvSpPr>
          <p:spPr>
            <a:xfrm>
              <a:off x="3455275" y="-2627725"/>
              <a:ext cx="1141821" cy="1121411"/>
            </a:xfrm>
            <a:custGeom>
              <a:avLst/>
              <a:gdLst/>
              <a:ahLst/>
              <a:cxnLst/>
              <a:rect l="l" t="t" r="r" b="b"/>
              <a:pathLst>
                <a:path w="14825" h="14560" extrusionOk="0">
                  <a:moveTo>
                    <a:pt x="10402" y="1"/>
                  </a:moveTo>
                  <a:lnTo>
                    <a:pt x="10193" y="39"/>
                  </a:lnTo>
                  <a:lnTo>
                    <a:pt x="10098" y="77"/>
                  </a:lnTo>
                  <a:lnTo>
                    <a:pt x="10003" y="134"/>
                  </a:lnTo>
                  <a:lnTo>
                    <a:pt x="9909" y="191"/>
                  </a:lnTo>
                  <a:lnTo>
                    <a:pt x="9852" y="267"/>
                  </a:lnTo>
                  <a:lnTo>
                    <a:pt x="9719" y="437"/>
                  </a:lnTo>
                  <a:lnTo>
                    <a:pt x="9624" y="627"/>
                  </a:lnTo>
                  <a:lnTo>
                    <a:pt x="9548" y="817"/>
                  </a:lnTo>
                  <a:lnTo>
                    <a:pt x="6739" y="7840"/>
                  </a:lnTo>
                  <a:lnTo>
                    <a:pt x="6530" y="7612"/>
                  </a:lnTo>
                  <a:lnTo>
                    <a:pt x="6302" y="7403"/>
                  </a:lnTo>
                  <a:lnTo>
                    <a:pt x="6055" y="7214"/>
                  </a:lnTo>
                  <a:lnTo>
                    <a:pt x="5790" y="7062"/>
                  </a:lnTo>
                  <a:lnTo>
                    <a:pt x="5524" y="6910"/>
                  </a:lnTo>
                  <a:lnTo>
                    <a:pt x="5239" y="6796"/>
                  </a:lnTo>
                  <a:lnTo>
                    <a:pt x="4936" y="6701"/>
                  </a:lnTo>
                  <a:lnTo>
                    <a:pt x="4632" y="6625"/>
                  </a:lnTo>
                  <a:lnTo>
                    <a:pt x="4328" y="6568"/>
                  </a:lnTo>
                  <a:lnTo>
                    <a:pt x="4024" y="6549"/>
                  </a:lnTo>
                  <a:lnTo>
                    <a:pt x="3721" y="6530"/>
                  </a:lnTo>
                  <a:lnTo>
                    <a:pt x="3398" y="6568"/>
                  </a:lnTo>
                  <a:lnTo>
                    <a:pt x="3094" y="6606"/>
                  </a:lnTo>
                  <a:lnTo>
                    <a:pt x="2791" y="6682"/>
                  </a:lnTo>
                  <a:lnTo>
                    <a:pt x="2506" y="6777"/>
                  </a:lnTo>
                  <a:lnTo>
                    <a:pt x="2221" y="6891"/>
                  </a:lnTo>
                  <a:lnTo>
                    <a:pt x="1956" y="7043"/>
                  </a:lnTo>
                  <a:lnTo>
                    <a:pt x="1690" y="7214"/>
                  </a:lnTo>
                  <a:lnTo>
                    <a:pt x="1443" y="7403"/>
                  </a:lnTo>
                  <a:lnTo>
                    <a:pt x="1215" y="7612"/>
                  </a:lnTo>
                  <a:lnTo>
                    <a:pt x="1007" y="7821"/>
                  </a:lnTo>
                  <a:lnTo>
                    <a:pt x="817" y="8068"/>
                  </a:lnTo>
                  <a:lnTo>
                    <a:pt x="646" y="8333"/>
                  </a:lnTo>
                  <a:lnTo>
                    <a:pt x="475" y="8599"/>
                  </a:lnTo>
                  <a:lnTo>
                    <a:pt x="342" y="8865"/>
                  </a:lnTo>
                  <a:lnTo>
                    <a:pt x="228" y="9169"/>
                  </a:lnTo>
                  <a:lnTo>
                    <a:pt x="133" y="9453"/>
                  </a:lnTo>
                  <a:lnTo>
                    <a:pt x="76" y="9757"/>
                  </a:lnTo>
                  <a:lnTo>
                    <a:pt x="20" y="10061"/>
                  </a:lnTo>
                  <a:lnTo>
                    <a:pt x="1" y="10364"/>
                  </a:lnTo>
                  <a:lnTo>
                    <a:pt x="1" y="10687"/>
                  </a:lnTo>
                  <a:lnTo>
                    <a:pt x="38" y="10991"/>
                  </a:lnTo>
                  <a:lnTo>
                    <a:pt x="76" y="11294"/>
                  </a:lnTo>
                  <a:lnTo>
                    <a:pt x="171" y="11598"/>
                  </a:lnTo>
                  <a:lnTo>
                    <a:pt x="266" y="11883"/>
                  </a:lnTo>
                  <a:lnTo>
                    <a:pt x="380" y="12168"/>
                  </a:lnTo>
                  <a:lnTo>
                    <a:pt x="532" y="12433"/>
                  </a:lnTo>
                  <a:lnTo>
                    <a:pt x="703" y="12699"/>
                  </a:lnTo>
                  <a:lnTo>
                    <a:pt x="874" y="12946"/>
                  </a:lnTo>
                  <a:lnTo>
                    <a:pt x="1082" y="13193"/>
                  </a:lnTo>
                  <a:lnTo>
                    <a:pt x="1291" y="13401"/>
                  </a:lnTo>
                  <a:lnTo>
                    <a:pt x="1538" y="13610"/>
                  </a:lnTo>
                  <a:lnTo>
                    <a:pt x="1785" y="13800"/>
                  </a:lnTo>
                  <a:lnTo>
                    <a:pt x="2031" y="13971"/>
                  </a:lnTo>
                  <a:lnTo>
                    <a:pt x="2297" y="14123"/>
                  </a:lnTo>
                  <a:lnTo>
                    <a:pt x="2582" y="14255"/>
                  </a:lnTo>
                  <a:lnTo>
                    <a:pt x="2867" y="14369"/>
                  </a:lnTo>
                  <a:lnTo>
                    <a:pt x="3170" y="14445"/>
                  </a:lnTo>
                  <a:lnTo>
                    <a:pt x="3531" y="14521"/>
                  </a:lnTo>
                  <a:lnTo>
                    <a:pt x="3892" y="14559"/>
                  </a:lnTo>
                  <a:lnTo>
                    <a:pt x="4252" y="14559"/>
                  </a:lnTo>
                  <a:lnTo>
                    <a:pt x="4613" y="14521"/>
                  </a:lnTo>
                  <a:lnTo>
                    <a:pt x="4974" y="14445"/>
                  </a:lnTo>
                  <a:lnTo>
                    <a:pt x="5315" y="14331"/>
                  </a:lnTo>
                  <a:lnTo>
                    <a:pt x="5638" y="14180"/>
                  </a:lnTo>
                  <a:lnTo>
                    <a:pt x="5790" y="14085"/>
                  </a:lnTo>
                  <a:lnTo>
                    <a:pt x="5942" y="13990"/>
                  </a:lnTo>
                  <a:lnTo>
                    <a:pt x="6188" y="13781"/>
                  </a:lnTo>
                  <a:lnTo>
                    <a:pt x="6416" y="13553"/>
                  </a:lnTo>
                  <a:lnTo>
                    <a:pt x="6625" y="13306"/>
                  </a:lnTo>
                  <a:lnTo>
                    <a:pt x="6815" y="13041"/>
                  </a:lnTo>
                  <a:lnTo>
                    <a:pt x="7005" y="12756"/>
                  </a:lnTo>
                  <a:lnTo>
                    <a:pt x="7156" y="12471"/>
                  </a:lnTo>
                  <a:lnTo>
                    <a:pt x="7460" y="11883"/>
                  </a:lnTo>
                  <a:lnTo>
                    <a:pt x="8010" y="10706"/>
                  </a:lnTo>
                  <a:lnTo>
                    <a:pt x="8542" y="9548"/>
                  </a:lnTo>
                  <a:lnTo>
                    <a:pt x="9054" y="8352"/>
                  </a:lnTo>
                  <a:lnTo>
                    <a:pt x="9548" y="7176"/>
                  </a:lnTo>
                  <a:lnTo>
                    <a:pt x="10003" y="5961"/>
                  </a:lnTo>
                  <a:lnTo>
                    <a:pt x="10459" y="4765"/>
                  </a:lnTo>
                  <a:lnTo>
                    <a:pt x="10896" y="3550"/>
                  </a:lnTo>
                  <a:lnTo>
                    <a:pt x="11294" y="2316"/>
                  </a:lnTo>
                  <a:lnTo>
                    <a:pt x="11731" y="2544"/>
                  </a:lnTo>
                  <a:lnTo>
                    <a:pt x="12167" y="2753"/>
                  </a:lnTo>
                  <a:lnTo>
                    <a:pt x="12395" y="2829"/>
                  </a:lnTo>
                  <a:lnTo>
                    <a:pt x="12623" y="2905"/>
                  </a:lnTo>
                  <a:lnTo>
                    <a:pt x="12851" y="2943"/>
                  </a:lnTo>
                  <a:lnTo>
                    <a:pt x="13097" y="2981"/>
                  </a:lnTo>
                  <a:lnTo>
                    <a:pt x="13344" y="2981"/>
                  </a:lnTo>
                  <a:lnTo>
                    <a:pt x="13572" y="2962"/>
                  </a:lnTo>
                  <a:lnTo>
                    <a:pt x="13819" y="2905"/>
                  </a:lnTo>
                  <a:lnTo>
                    <a:pt x="14046" y="2810"/>
                  </a:lnTo>
                  <a:lnTo>
                    <a:pt x="14255" y="2696"/>
                  </a:lnTo>
                  <a:lnTo>
                    <a:pt x="14445" y="2544"/>
                  </a:lnTo>
                  <a:lnTo>
                    <a:pt x="14597" y="2373"/>
                  </a:lnTo>
                  <a:lnTo>
                    <a:pt x="14654" y="2278"/>
                  </a:lnTo>
                  <a:lnTo>
                    <a:pt x="14711" y="2165"/>
                  </a:lnTo>
                  <a:lnTo>
                    <a:pt x="14768" y="2051"/>
                  </a:lnTo>
                  <a:lnTo>
                    <a:pt x="14806" y="1937"/>
                  </a:lnTo>
                  <a:lnTo>
                    <a:pt x="14825" y="1823"/>
                  </a:lnTo>
                  <a:lnTo>
                    <a:pt x="14825" y="1709"/>
                  </a:lnTo>
                  <a:lnTo>
                    <a:pt x="14806" y="1614"/>
                  </a:lnTo>
                  <a:lnTo>
                    <a:pt x="14787" y="1519"/>
                  </a:lnTo>
                  <a:lnTo>
                    <a:pt x="14768" y="1424"/>
                  </a:lnTo>
                  <a:lnTo>
                    <a:pt x="14711" y="1329"/>
                  </a:lnTo>
                  <a:lnTo>
                    <a:pt x="14597" y="1159"/>
                  </a:lnTo>
                  <a:lnTo>
                    <a:pt x="14445" y="1007"/>
                  </a:lnTo>
                  <a:lnTo>
                    <a:pt x="14236" y="874"/>
                  </a:lnTo>
                  <a:lnTo>
                    <a:pt x="14027" y="741"/>
                  </a:lnTo>
                  <a:lnTo>
                    <a:pt x="13838" y="646"/>
                  </a:lnTo>
                  <a:lnTo>
                    <a:pt x="13629" y="570"/>
                  </a:lnTo>
                  <a:lnTo>
                    <a:pt x="13192" y="418"/>
                  </a:lnTo>
                  <a:lnTo>
                    <a:pt x="12718" y="304"/>
                  </a:lnTo>
                  <a:lnTo>
                    <a:pt x="12262" y="210"/>
                  </a:lnTo>
                  <a:lnTo>
                    <a:pt x="11826" y="134"/>
                  </a:lnTo>
                  <a:lnTo>
                    <a:pt x="11427" y="77"/>
                  </a:lnTo>
                  <a:lnTo>
                    <a:pt x="10820" y="20"/>
                  </a:lnTo>
                  <a:lnTo>
                    <a:pt x="10611"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5"/>
            <p:cNvSpPr/>
            <p:nvPr/>
          </p:nvSpPr>
          <p:spPr>
            <a:xfrm>
              <a:off x="3486006" y="-2566341"/>
              <a:ext cx="1141821" cy="1137508"/>
            </a:xfrm>
            <a:custGeom>
              <a:avLst/>
              <a:gdLst/>
              <a:ahLst/>
              <a:cxnLst/>
              <a:rect l="l" t="t" r="r" b="b"/>
              <a:pathLst>
                <a:path w="14825" h="14769" extrusionOk="0">
                  <a:moveTo>
                    <a:pt x="12736" y="1"/>
                  </a:moveTo>
                  <a:lnTo>
                    <a:pt x="12262" y="58"/>
                  </a:lnTo>
                  <a:lnTo>
                    <a:pt x="11825" y="115"/>
                  </a:lnTo>
                  <a:lnTo>
                    <a:pt x="11427" y="172"/>
                  </a:lnTo>
                  <a:lnTo>
                    <a:pt x="11066" y="229"/>
                  </a:lnTo>
                  <a:lnTo>
                    <a:pt x="10800" y="229"/>
                  </a:lnTo>
                  <a:lnTo>
                    <a:pt x="10591" y="210"/>
                  </a:lnTo>
                  <a:lnTo>
                    <a:pt x="10383" y="210"/>
                  </a:lnTo>
                  <a:lnTo>
                    <a:pt x="10174" y="248"/>
                  </a:lnTo>
                  <a:lnTo>
                    <a:pt x="10079" y="286"/>
                  </a:lnTo>
                  <a:lnTo>
                    <a:pt x="9984" y="343"/>
                  </a:lnTo>
                  <a:lnTo>
                    <a:pt x="9908" y="400"/>
                  </a:lnTo>
                  <a:lnTo>
                    <a:pt x="9832" y="475"/>
                  </a:lnTo>
                  <a:lnTo>
                    <a:pt x="9718" y="646"/>
                  </a:lnTo>
                  <a:lnTo>
                    <a:pt x="9604" y="836"/>
                  </a:lnTo>
                  <a:lnTo>
                    <a:pt x="9529" y="1026"/>
                  </a:lnTo>
                  <a:lnTo>
                    <a:pt x="6719" y="8049"/>
                  </a:lnTo>
                  <a:lnTo>
                    <a:pt x="6511" y="7821"/>
                  </a:lnTo>
                  <a:lnTo>
                    <a:pt x="6283" y="7612"/>
                  </a:lnTo>
                  <a:lnTo>
                    <a:pt x="6036" y="7442"/>
                  </a:lnTo>
                  <a:lnTo>
                    <a:pt x="5770" y="7271"/>
                  </a:lnTo>
                  <a:lnTo>
                    <a:pt x="5505" y="7119"/>
                  </a:lnTo>
                  <a:lnTo>
                    <a:pt x="5220" y="7005"/>
                  </a:lnTo>
                  <a:lnTo>
                    <a:pt x="4935" y="6910"/>
                  </a:lnTo>
                  <a:lnTo>
                    <a:pt x="4631" y="6834"/>
                  </a:lnTo>
                  <a:lnTo>
                    <a:pt x="4328" y="6777"/>
                  </a:lnTo>
                  <a:lnTo>
                    <a:pt x="4005" y="6758"/>
                  </a:lnTo>
                  <a:lnTo>
                    <a:pt x="3701" y="6758"/>
                  </a:lnTo>
                  <a:lnTo>
                    <a:pt x="3398" y="6777"/>
                  </a:lnTo>
                  <a:lnTo>
                    <a:pt x="3094" y="6815"/>
                  </a:lnTo>
                  <a:lnTo>
                    <a:pt x="2790" y="6891"/>
                  </a:lnTo>
                  <a:lnTo>
                    <a:pt x="2487" y="6986"/>
                  </a:lnTo>
                  <a:lnTo>
                    <a:pt x="2202" y="7100"/>
                  </a:lnTo>
                  <a:lnTo>
                    <a:pt x="1936" y="7252"/>
                  </a:lnTo>
                  <a:lnTo>
                    <a:pt x="1670" y="7423"/>
                  </a:lnTo>
                  <a:lnTo>
                    <a:pt x="1443" y="7612"/>
                  </a:lnTo>
                  <a:lnTo>
                    <a:pt x="1215" y="7821"/>
                  </a:lnTo>
                  <a:lnTo>
                    <a:pt x="1006" y="8049"/>
                  </a:lnTo>
                  <a:lnTo>
                    <a:pt x="797" y="8277"/>
                  </a:lnTo>
                  <a:lnTo>
                    <a:pt x="627" y="8542"/>
                  </a:lnTo>
                  <a:lnTo>
                    <a:pt x="475" y="8808"/>
                  </a:lnTo>
                  <a:lnTo>
                    <a:pt x="342" y="9093"/>
                  </a:lnTo>
                  <a:lnTo>
                    <a:pt x="228" y="9378"/>
                  </a:lnTo>
                  <a:lnTo>
                    <a:pt x="133" y="9662"/>
                  </a:lnTo>
                  <a:lnTo>
                    <a:pt x="57" y="9966"/>
                  </a:lnTo>
                  <a:lnTo>
                    <a:pt x="19" y="10270"/>
                  </a:lnTo>
                  <a:lnTo>
                    <a:pt x="0" y="10592"/>
                  </a:lnTo>
                  <a:lnTo>
                    <a:pt x="0" y="10896"/>
                  </a:lnTo>
                  <a:lnTo>
                    <a:pt x="19" y="11200"/>
                  </a:lnTo>
                  <a:lnTo>
                    <a:pt x="76" y="11503"/>
                  </a:lnTo>
                  <a:lnTo>
                    <a:pt x="152" y="11807"/>
                  </a:lnTo>
                  <a:lnTo>
                    <a:pt x="247" y="12092"/>
                  </a:lnTo>
                  <a:lnTo>
                    <a:pt x="380" y="12377"/>
                  </a:lnTo>
                  <a:lnTo>
                    <a:pt x="532" y="12642"/>
                  </a:lnTo>
                  <a:lnTo>
                    <a:pt x="683" y="12908"/>
                  </a:lnTo>
                  <a:lnTo>
                    <a:pt x="873" y="13155"/>
                  </a:lnTo>
                  <a:lnTo>
                    <a:pt x="1063" y="13402"/>
                  </a:lnTo>
                  <a:lnTo>
                    <a:pt x="1291" y="13629"/>
                  </a:lnTo>
                  <a:lnTo>
                    <a:pt x="1519" y="13819"/>
                  </a:lnTo>
                  <a:lnTo>
                    <a:pt x="1765" y="14009"/>
                  </a:lnTo>
                  <a:lnTo>
                    <a:pt x="2031" y="14180"/>
                  </a:lnTo>
                  <a:lnTo>
                    <a:pt x="2297" y="14332"/>
                  </a:lnTo>
                  <a:lnTo>
                    <a:pt x="2582" y="14464"/>
                  </a:lnTo>
                  <a:lnTo>
                    <a:pt x="2866" y="14578"/>
                  </a:lnTo>
                  <a:lnTo>
                    <a:pt x="3170" y="14654"/>
                  </a:lnTo>
                  <a:lnTo>
                    <a:pt x="3512" y="14730"/>
                  </a:lnTo>
                  <a:lnTo>
                    <a:pt x="3872" y="14768"/>
                  </a:lnTo>
                  <a:lnTo>
                    <a:pt x="4252" y="14768"/>
                  </a:lnTo>
                  <a:lnTo>
                    <a:pt x="4613" y="14730"/>
                  </a:lnTo>
                  <a:lnTo>
                    <a:pt x="4954" y="14654"/>
                  </a:lnTo>
                  <a:lnTo>
                    <a:pt x="5296" y="14540"/>
                  </a:lnTo>
                  <a:lnTo>
                    <a:pt x="5637" y="14389"/>
                  </a:lnTo>
                  <a:lnTo>
                    <a:pt x="5789" y="14313"/>
                  </a:lnTo>
                  <a:lnTo>
                    <a:pt x="5941" y="14199"/>
                  </a:lnTo>
                  <a:lnTo>
                    <a:pt x="6188" y="13990"/>
                  </a:lnTo>
                  <a:lnTo>
                    <a:pt x="6416" y="13762"/>
                  </a:lnTo>
                  <a:lnTo>
                    <a:pt x="6624" y="13515"/>
                  </a:lnTo>
                  <a:lnTo>
                    <a:pt x="6814" y="13250"/>
                  </a:lnTo>
                  <a:lnTo>
                    <a:pt x="6985" y="12965"/>
                  </a:lnTo>
                  <a:lnTo>
                    <a:pt x="7156" y="12680"/>
                  </a:lnTo>
                  <a:lnTo>
                    <a:pt x="7441" y="12092"/>
                  </a:lnTo>
                  <a:lnTo>
                    <a:pt x="7991" y="10934"/>
                  </a:lnTo>
                  <a:lnTo>
                    <a:pt x="8523" y="9757"/>
                  </a:lnTo>
                  <a:lnTo>
                    <a:pt x="9035" y="8580"/>
                  </a:lnTo>
                  <a:lnTo>
                    <a:pt x="9529" y="7385"/>
                  </a:lnTo>
                  <a:lnTo>
                    <a:pt x="10003" y="6189"/>
                  </a:lnTo>
                  <a:lnTo>
                    <a:pt x="10459" y="4974"/>
                  </a:lnTo>
                  <a:lnTo>
                    <a:pt x="10876" y="3759"/>
                  </a:lnTo>
                  <a:lnTo>
                    <a:pt x="11294" y="2544"/>
                  </a:lnTo>
                  <a:lnTo>
                    <a:pt x="11711" y="2753"/>
                  </a:lnTo>
                  <a:lnTo>
                    <a:pt x="12167" y="2962"/>
                  </a:lnTo>
                  <a:lnTo>
                    <a:pt x="12376" y="3038"/>
                  </a:lnTo>
                  <a:lnTo>
                    <a:pt x="12622" y="3114"/>
                  </a:lnTo>
                  <a:lnTo>
                    <a:pt x="12850" y="3152"/>
                  </a:lnTo>
                  <a:lnTo>
                    <a:pt x="13078" y="3190"/>
                  </a:lnTo>
                  <a:lnTo>
                    <a:pt x="13325" y="3190"/>
                  </a:lnTo>
                  <a:lnTo>
                    <a:pt x="13572" y="3171"/>
                  </a:lnTo>
                  <a:lnTo>
                    <a:pt x="13799" y="3114"/>
                  </a:lnTo>
                  <a:lnTo>
                    <a:pt x="14027" y="3019"/>
                  </a:lnTo>
                  <a:lnTo>
                    <a:pt x="14236" y="2905"/>
                  </a:lnTo>
                  <a:lnTo>
                    <a:pt x="14426" y="2772"/>
                  </a:lnTo>
                  <a:lnTo>
                    <a:pt x="14577" y="2582"/>
                  </a:lnTo>
                  <a:lnTo>
                    <a:pt x="14653" y="2487"/>
                  </a:lnTo>
                  <a:lnTo>
                    <a:pt x="14710" y="2393"/>
                  </a:lnTo>
                  <a:lnTo>
                    <a:pt x="14748" y="2260"/>
                  </a:lnTo>
                  <a:lnTo>
                    <a:pt x="14786" y="2108"/>
                  </a:lnTo>
                  <a:lnTo>
                    <a:pt x="14805" y="1975"/>
                  </a:lnTo>
                  <a:lnTo>
                    <a:pt x="14824" y="1823"/>
                  </a:lnTo>
                  <a:lnTo>
                    <a:pt x="14805" y="1652"/>
                  </a:lnTo>
                  <a:lnTo>
                    <a:pt x="14786" y="1500"/>
                  </a:lnTo>
                  <a:lnTo>
                    <a:pt x="14767" y="1330"/>
                  </a:lnTo>
                  <a:lnTo>
                    <a:pt x="14710" y="1178"/>
                  </a:lnTo>
                  <a:lnTo>
                    <a:pt x="14672" y="1026"/>
                  </a:lnTo>
                  <a:lnTo>
                    <a:pt x="14596" y="874"/>
                  </a:lnTo>
                  <a:lnTo>
                    <a:pt x="14540" y="722"/>
                  </a:lnTo>
                  <a:lnTo>
                    <a:pt x="14445" y="589"/>
                  </a:lnTo>
                  <a:lnTo>
                    <a:pt x="14350" y="475"/>
                  </a:lnTo>
                  <a:lnTo>
                    <a:pt x="14255" y="362"/>
                  </a:lnTo>
                  <a:lnTo>
                    <a:pt x="14160" y="286"/>
                  </a:lnTo>
                  <a:lnTo>
                    <a:pt x="14046" y="210"/>
                  </a:lnTo>
                  <a:lnTo>
                    <a:pt x="13856" y="134"/>
                  </a:lnTo>
                  <a:lnTo>
                    <a:pt x="13647" y="77"/>
                  </a:lnTo>
                  <a:lnTo>
                    <a:pt x="13420" y="39"/>
                  </a:lnTo>
                  <a:lnTo>
                    <a:pt x="13192"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5"/>
            <p:cNvSpPr/>
            <p:nvPr/>
          </p:nvSpPr>
          <p:spPr>
            <a:xfrm>
              <a:off x="3486006" y="-2566341"/>
              <a:ext cx="1141821" cy="1137508"/>
            </a:xfrm>
            <a:custGeom>
              <a:avLst/>
              <a:gdLst/>
              <a:ahLst/>
              <a:cxnLst/>
              <a:rect l="l" t="t" r="r" b="b"/>
              <a:pathLst>
                <a:path w="14825" h="14769" extrusionOk="0">
                  <a:moveTo>
                    <a:pt x="12736" y="1"/>
                  </a:moveTo>
                  <a:lnTo>
                    <a:pt x="12262" y="58"/>
                  </a:lnTo>
                  <a:lnTo>
                    <a:pt x="11825" y="115"/>
                  </a:lnTo>
                  <a:lnTo>
                    <a:pt x="11427" y="172"/>
                  </a:lnTo>
                  <a:lnTo>
                    <a:pt x="11066" y="229"/>
                  </a:lnTo>
                  <a:lnTo>
                    <a:pt x="10800" y="229"/>
                  </a:lnTo>
                  <a:lnTo>
                    <a:pt x="10591" y="210"/>
                  </a:lnTo>
                  <a:lnTo>
                    <a:pt x="10383" y="210"/>
                  </a:lnTo>
                  <a:lnTo>
                    <a:pt x="10174" y="248"/>
                  </a:lnTo>
                  <a:lnTo>
                    <a:pt x="10079" y="286"/>
                  </a:lnTo>
                  <a:lnTo>
                    <a:pt x="9984" y="343"/>
                  </a:lnTo>
                  <a:lnTo>
                    <a:pt x="9908" y="400"/>
                  </a:lnTo>
                  <a:lnTo>
                    <a:pt x="9832" y="475"/>
                  </a:lnTo>
                  <a:lnTo>
                    <a:pt x="9718" y="646"/>
                  </a:lnTo>
                  <a:lnTo>
                    <a:pt x="9604" y="836"/>
                  </a:lnTo>
                  <a:lnTo>
                    <a:pt x="9529" y="1026"/>
                  </a:lnTo>
                  <a:lnTo>
                    <a:pt x="6719" y="8049"/>
                  </a:lnTo>
                  <a:lnTo>
                    <a:pt x="6511" y="7821"/>
                  </a:lnTo>
                  <a:lnTo>
                    <a:pt x="6283" y="7612"/>
                  </a:lnTo>
                  <a:lnTo>
                    <a:pt x="6036" y="7442"/>
                  </a:lnTo>
                  <a:lnTo>
                    <a:pt x="5770" y="7271"/>
                  </a:lnTo>
                  <a:lnTo>
                    <a:pt x="5505" y="7119"/>
                  </a:lnTo>
                  <a:lnTo>
                    <a:pt x="5220" y="7005"/>
                  </a:lnTo>
                  <a:lnTo>
                    <a:pt x="4935" y="6910"/>
                  </a:lnTo>
                  <a:lnTo>
                    <a:pt x="4631" y="6834"/>
                  </a:lnTo>
                  <a:lnTo>
                    <a:pt x="4328" y="6777"/>
                  </a:lnTo>
                  <a:lnTo>
                    <a:pt x="4005" y="6758"/>
                  </a:lnTo>
                  <a:lnTo>
                    <a:pt x="3701" y="6758"/>
                  </a:lnTo>
                  <a:lnTo>
                    <a:pt x="3398" y="6777"/>
                  </a:lnTo>
                  <a:lnTo>
                    <a:pt x="3094" y="6815"/>
                  </a:lnTo>
                  <a:lnTo>
                    <a:pt x="2790" y="6891"/>
                  </a:lnTo>
                  <a:lnTo>
                    <a:pt x="2487" y="6986"/>
                  </a:lnTo>
                  <a:lnTo>
                    <a:pt x="2202" y="7100"/>
                  </a:lnTo>
                  <a:lnTo>
                    <a:pt x="1936" y="7252"/>
                  </a:lnTo>
                  <a:lnTo>
                    <a:pt x="1670" y="7423"/>
                  </a:lnTo>
                  <a:lnTo>
                    <a:pt x="1443" y="7612"/>
                  </a:lnTo>
                  <a:lnTo>
                    <a:pt x="1215" y="7821"/>
                  </a:lnTo>
                  <a:lnTo>
                    <a:pt x="1006" y="8049"/>
                  </a:lnTo>
                  <a:lnTo>
                    <a:pt x="797" y="8277"/>
                  </a:lnTo>
                  <a:lnTo>
                    <a:pt x="627" y="8542"/>
                  </a:lnTo>
                  <a:lnTo>
                    <a:pt x="475" y="8808"/>
                  </a:lnTo>
                  <a:lnTo>
                    <a:pt x="342" y="9093"/>
                  </a:lnTo>
                  <a:lnTo>
                    <a:pt x="228" y="9378"/>
                  </a:lnTo>
                  <a:lnTo>
                    <a:pt x="133" y="9662"/>
                  </a:lnTo>
                  <a:lnTo>
                    <a:pt x="57" y="9966"/>
                  </a:lnTo>
                  <a:lnTo>
                    <a:pt x="19" y="10270"/>
                  </a:lnTo>
                  <a:lnTo>
                    <a:pt x="0" y="10592"/>
                  </a:lnTo>
                  <a:lnTo>
                    <a:pt x="0" y="10896"/>
                  </a:lnTo>
                  <a:lnTo>
                    <a:pt x="19" y="11200"/>
                  </a:lnTo>
                  <a:lnTo>
                    <a:pt x="76" y="11503"/>
                  </a:lnTo>
                  <a:lnTo>
                    <a:pt x="152" y="11807"/>
                  </a:lnTo>
                  <a:lnTo>
                    <a:pt x="247" y="12092"/>
                  </a:lnTo>
                  <a:lnTo>
                    <a:pt x="380" y="12377"/>
                  </a:lnTo>
                  <a:lnTo>
                    <a:pt x="532" y="12642"/>
                  </a:lnTo>
                  <a:lnTo>
                    <a:pt x="683" y="12908"/>
                  </a:lnTo>
                  <a:lnTo>
                    <a:pt x="873" y="13155"/>
                  </a:lnTo>
                  <a:lnTo>
                    <a:pt x="1063" y="13402"/>
                  </a:lnTo>
                  <a:lnTo>
                    <a:pt x="1291" y="13629"/>
                  </a:lnTo>
                  <a:lnTo>
                    <a:pt x="1519" y="13819"/>
                  </a:lnTo>
                  <a:lnTo>
                    <a:pt x="1765" y="14009"/>
                  </a:lnTo>
                  <a:lnTo>
                    <a:pt x="2031" y="14180"/>
                  </a:lnTo>
                  <a:lnTo>
                    <a:pt x="2297" y="14332"/>
                  </a:lnTo>
                  <a:lnTo>
                    <a:pt x="2582" y="14464"/>
                  </a:lnTo>
                  <a:lnTo>
                    <a:pt x="2866" y="14578"/>
                  </a:lnTo>
                  <a:lnTo>
                    <a:pt x="3170" y="14654"/>
                  </a:lnTo>
                  <a:lnTo>
                    <a:pt x="3512" y="14730"/>
                  </a:lnTo>
                  <a:lnTo>
                    <a:pt x="3872" y="14768"/>
                  </a:lnTo>
                  <a:lnTo>
                    <a:pt x="4252" y="14768"/>
                  </a:lnTo>
                  <a:lnTo>
                    <a:pt x="4613" y="14730"/>
                  </a:lnTo>
                  <a:lnTo>
                    <a:pt x="4954" y="14654"/>
                  </a:lnTo>
                  <a:lnTo>
                    <a:pt x="5296" y="14540"/>
                  </a:lnTo>
                  <a:lnTo>
                    <a:pt x="5637" y="14389"/>
                  </a:lnTo>
                  <a:lnTo>
                    <a:pt x="5789" y="14313"/>
                  </a:lnTo>
                  <a:lnTo>
                    <a:pt x="5941" y="14199"/>
                  </a:lnTo>
                  <a:lnTo>
                    <a:pt x="6188" y="13990"/>
                  </a:lnTo>
                  <a:lnTo>
                    <a:pt x="6416" y="13762"/>
                  </a:lnTo>
                  <a:lnTo>
                    <a:pt x="6624" y="13515"/>
                  </a:lnTo>
                  <a:lnTo>
                    <a:pt x="6814" y="13250"/>
                  </a:lnTo>
                  <a:lnTo>
                    <a:pt x="6985" y="12965"/>
                  </a:lnTo>
                  <a:lnTo>
                    <a:pt x="7156" y="12680"/>
                  </a:lnTo>
                  <a:lnTo>
                    <a:pt x="7441" y="12092"/>
                  </a:lnTo>
                  <a:lnTo>
                    <a:pt x="7991" y="10934"/>
                  </a:lnTo>
                  <a:lnTo>
                    <a:pt x="8523" y="9757"/>
                  </a:lnTo>
                  <a:lnTo>
                    <a:pt x="9035" y="8580"/>
                  </a:lnTo>
                  <a:lnTo>
                    <a:pt x="9529" y="7385"/>
                  </a:lnTo>
                  <a:lnTo>
                    <a:pt x="10003" y="6189"/>
                  </a:lnTo>
                  <a:lnTo>
                    <a:pt x="10459" y="4974"/>
                  </a:lnTo>
                  <a:lnTo>
                    <a:pt x="10876" y="3759"/>
                  </a:lnTo>
                  <a:lnTo>
                    <a:pt x="11294" y="2544"/>
                  </a:lnTo>
                  <a:lnTo>
                    <a:pt x="11711" y="2753"/>
                  </a:lnTo>
                  <a:lnTo>
                    <a:pt x="12167" y="2962"/>
                  </a:lnTo>
                  <a:lnTo>
                    <a:pt x="12376" y="3038"/>
                  </a:lnTo>
                  <a:lnTo>
                    <a:pt x="12622" y="3114"/>
                  </a:lnTo>
                  <a:lnTo>
                    <a:pt x="12850" y="3152"/>
                  </a:lnTo>
                  <a:lnTo>
                    <a:pt x="13078" y="3190"/>
                  </a:lnTo>
                  <a:lnTo>
                    <a:pt x="13325" y="3190"/>
                  </a:lnTo>
                  <a:lnTo>
                    <a:pt x="13572" y="3171"/>
                  </a:lnTo>
                  <a:lnTo>
                    <a:pt x="13799" y="3114"/>
                  </a:lnTo>
                  <a:lnTo>
                    <a:pt x="14027" y="3019"/>
                  </a:lnTo>
                  <a:lnTo>
                    <a:pt x="14236" y="2905"/>
                  </a:lnTo>
                  <a:lnTo>
                    <a:pt x="14426" y="2772"/>
                  </a:lnTo>
                  <a:lnTo>
                    <a:pt x="14577" y="2582"/>
                  </a:lnTo>
                  <a:lnTo>
                    <a:pt x="14653" y="2487"/>
                  </a:lnTo>
                  <a:lnTo>
                    <a:pt x="14710" y="2393"/>
                  </a:lnTo>
                  <a:lnTo>
                    <a:pt x="14748" y="2260"/>
                  </a:lnTo>
                  <a:lnTo>
                    <a:pt x="14786" y="2108"/>
                  </a:lnTo>
                  <a:lnTo>
                    <a:pt x="14805" y="1975"/>
                  </a:lnTo>
                  <a:lnTo>
                    <a:pt x="14824" y="1823"/>
                  </a:lnTo>
                  <a:lnTo>
                    <a:pt x="14805" y="1652"/>
                  </a:lnTo>
                  <a:lnTo>
                    <a:pt x="14786" y="1500"/>
                  </a:lnTo>
                  <a:lnTo>
                    <a:pt x="14767" y="1330"/>
                  </a:lnTo>
                  <a:lnTo>
                    <a:pt x="14710" y="1178"/>
                  </a:lnTo>
                  <a:lnTo>
                    <a:pt x="14672" y="1026"/>
                  </a:lnTo>
                  <a:lnTo>
                    <a:pt x="14596" y="874"/>
                  </a:lnTo>
                  <a:lnTo>
                    <a:pt x="14540" y="722"/>
                  </a:lnTo>
                  <a:lnTo>
                    <a:pt x="14445" y="589"/>
                  </a:lnTo>
                  <a:lnTo>
                    <a:pt x="14350" y="475"/>
                  </a:lnTo>
                  <a:lnTo>
                    <a:pt x="14255" y="362"/>
                  </a:lnTo>
                  <a:lnTo>
                    <a:pt x="14160" y="286"/>
                  </a:lnTo>
                  <a:lnTo>
                    <a:pt x="14046" y="210"/>
                  </a:lnTo>
                  <a:lnTo>
                    <a:pt x="13856" y="134"/>
                  </a:lnTo>
                  <a:lnTo>
                    <a:pt x="13647" y="77"/>
                  </a:lnTo>
                  <a:lnTo>
                    <a:pt x="13420" y="39"/>
                  </a:lnTo>
                  <a:lnTo>
                    <a:pt x="131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5"/>
            <p:cNvSpPr/>
            <p:nvPr/>
          </p:nvSpPr>
          <p:spPr>
            <a:xfrm>
              <a:off x="3455275" y="-2627725"/>
              <a:ext cx="1141821" cy="1121411"/>
            </a:xfrm>
            <a:custGeom>
              <a:avLst/>
              <a:gdLst/>
              <a:ahLst/>
              <a:cxnLst/>
              <a:rect l="l" t="t" r="r" b="b"/>
              <a:pathLst>
                <a:path w="14825" h="14560" extrusionOk="0">
                  <a:moveTo>
                    <a:pt x="10402" y="1"/>
                  </a:moveTo>
                  <a:lnTo>
                    <a:pt x="10193" y="39"/>
                  </a:lnTo>
                  <a:lnTo>
                    <a:pt x="10098" y="77"/>
                  </a:lnTo>
                  <a:lnTo>
                    <a:pt x="10003" y="134"/>
                  </a:lnTo>
                  <a:lnTo>
                    <a:pt x="9909" y="191"/>
                  </a:lnTo>
                  <a:lnTo>
                    <a:pt x="9852" y="267"/>
                  </a:lnTo>
                  <a:lnTo>
                    <a:pt x="9719" y="437"/>
                  </a:lnTo>
                  <a:lnTo>
                    <a:pt x="9624" y="627"/>
                  </a:lnTo>
                  <a:lnTo>
                    <a:pt x="9548" y="817"/>
                  </a:lnTo>
                  <a:lnTo>
                    <a:pt x="6739" y="7840"/>
                  </a:lnTo>
                  <a:lnTo>
                    <a:pt x="6530" y="7612"/>
                  </a:lnTo>
                  <a:lnTo>
                    <a:pt x="6302" y="7403"/>
                  </a:lnTo>
                  <a:lnTo>
                    <a:pt x="6055" y="7214"/>
                  </a:lnTo>
                  <a:lnTo>
                    <a:pt x="5790" y="7062"/>
                  </a:lnTo>
                  <a:lnTo>
                    <a:pt x="5524" y="6910"/>
                  </a:lnTo>
                  <a:lnTo>
                    <a:pt x="5239" y="6796"/>
                  </a:lnTo>
                  <a:lnTo>
                    <a:pt x="4936" y="6701"/>
                  </a:lnTo>
                  <a:lnTo>
                    <a:pt x="4632" y="6625"/>
                  </a:lnTo>
                  <a:lnTo>
                    <a:pt x="4328" y="6568"/>
                  </a:lnTo>
                  <a:lnTo>
                    <a:pt x="4024" y="6549"/>
                  </a:lnTo>
                  <a:lnTo>
                    <a:pt x="3721" y="6530"/>
                  </a:lnTo>
                  <a:lnTo>
                    <a:pt x="3398" y="6568"/>
                  </a:lnTo>
                  <a:lnTo>
                    <a:pt x="3094" y="6606"/>
                  </a:lnTo>
                  <a:lnTo>
                    <a:pt x="2791" y="6682"/>
                  </a:lnTo>
                  <a:lnTo>
                    <a:pt x="2506" y="6777"/>
                  </a:lnTo>
                  <a:lnTo>
                    <a:pt x="2221" y="6891"/>
                  </a:lnTo>
                  <a:lnTo>
                    <a:pt x="1956" y="7043"/>
                  </a:lnTo>
                  <a:lnTo>
                    <a:pt x="1690" y="7214"/>
                  </a:lnTo>
                  <a:lnTo>
                    <a:pt x="1443" y="7403"/>
                  </a:lnTo>
                  <a:lnTo>
                    <a:pt x="1215" y="7612"/>
                  </a:lnTo>
                  <a:lnTo>
                    <a:pt x="1007" y="7821"/>
                  </a:lnTo>
                  <a:lnTo>
                    <a:pt x="817" y="8068"/>
                  </a:lnTo>
                  <a:lnTo>
                    <a:pt x="646" y="8333"/>
                  </a:lnTo>
                  <a:lnTo>
                    <a:pt x="475" y="8599"/>
                  </a:lnTo>
                  <a:lnTo>
                    <a:pt x="342" y="8865"/>
                  </a:lnTo>
                  <a:lnTo>
                    <a:pt x="228" y="9169"/>
                  </a:lnTo>
                  <a:lnTo>
                    <a:pt x="133" y="9453"/>
                  </a:lnTo>
                  <a:lnTo>
                    <a:pt x="76" y="9757"/>
                  </a:lnTo>
                  <a:lnTo>
                    <a:pt x="20" y="10061"/>
                  </a:lnTo>
                  <a:lnTo>
                    <a:pt x="1" y="10364"/>
                  </a:lnTo>
                  <a:lnTo>
                    <a:pt x="1" y="10687"/>
                  </a:lnTo>
                  <a:lnTo>
                    <a:pt x="38" y="10991"/>
                  </a:lnTo>
                  <a:lnTo>
                    <a:pt x="76" y="11294"/>
                  </a:lnTo>
                  <a:lnTo>
                    <a:pt x="171" y="11598"/>
                  </a:lnTo>
                  <a:lnTo>
                    <a:pt x="266" y="11883"/>
                  </a:lnTo>
                  <a:lnTo>
                    <a:pt x="380" y="12168"/>
                  </a:lnTo>
                  <a:lnTo>
                    <a:pt x="532" y="12433"/>
                  </a:lnTo>
                  <a:lnTo>
                    <a:pt x="703" y="12699"/>
                  </a:lnTo>
                  <a:lnTo>
                    <a:pt x="874" y="12946"/>
                  </a:lnTo>
                  <a:lnTo>
                    <a:pt x="1082" y="13193"/>
                  </a:lnTo>
                  <a:lnTo>
                    <a:pt x="1291" y="13401"/>
                  </a:lnTo>
                  <a:lnTo>
                    <a:pt x="1538" y="13610"/>
                  </a:lnTo>
                  <a:lnTo>
                    <a:pt x="1785" y="13800"/>
                  </a:lnTo>
                  <a:lnTo>
                    <a:pt x="2031" y="13971"/>
                  </a:lnTo>
                  <a:lnTo>
                    <a:pt x="2297" y="14123"/>
                  </a:lnTo>
                  <a:lnTo>
                    <a:pt x="2582" y="14255"/>
                  </a:lnTo>
                  <a:lnTo>
                    <a:pt x="2867" y="14369"/>
                  </a:lnTo>
                  <a:lnTo>
                    <a:pt x="3170" y="14445"/>
                  </a:lnTo>
                  <a:lnTo>
                    <a:pt x="3531" y="14521"/>
                  </a:lnTo>
                  <a:lnTo>
                    <a:pt x="3892" y="14559"/>
                  </a:lnTo>
                  <a:lnTo>
                    <a:pt x="4252" y="14559"/>
                  </a:lnTo>
                  <a:lnTo>
                    <a:pt x="4613" y="14521"/>
                  </a:lnTo>
                  <a:lnTo>
                    <a:pt x="4974" y="14445"/>
                  </a:lnTo>
                  <a:lnTo>
                    <a:pt x="5315" y="14331"/>
                  </a:lnTo>
                  <a:lnTo>
                    <a:pt x="5638" y="14180"/>
                  </a:lnTo>
                  <a:lnTo>
                    <a:pt x="5790" y="14085"/>
                  </a:lnTo>
                  <a:lnTo>
                    <a:pt x="5942" y="13990"/>
                  </a:lnTo>
                  <a:lnTo>
                    <a:pt x="6188" y="13781"/>
                  </a:lnTo>
                  <a:lnTo>
                    <a:pt x="6416" y="13553"/>
                  </a:lnTo>
                  <a:lnTo>
                    <a:pt x="6625" y="13306"/>
                  </a:lnTo>
                  <a:lnTo>
                    <a:pt x="6815" y="13041"/>
                  </a:lnTo>
                  <a:lnTo>
                    <a:pt x="7005" y="12756"/>
                  </a:lnTo>
                  <a:lnTo>
                    <a:pt x="7156" y="12471"/>
                  </a:lnTo>
                  <a:lnTo>
                    <a:pt x="7460" y="11883"/>
                  </a:lnTo>
                  <a:lnTo>
                    <a:pt x="8010" y="10706"/>
                  </a:lnTo>
                  <a:lnTo>
                    <a:pt x="8542" y="9548"/>
                  </a:lnTo>
                  <a:lnTo>
                    <a:pt x="9054" y="8352"/>
                  </a:lnTo>
                  <a:lnTo>
                    <a:pt x="9548" y="7176"/>
                  </a:lnTo>
                  <a:lnTo>
                    <a:pt x="10003" y="5961"/>
                  </a:lnTo>
                  <a:lnTo>
                    <a:pt x="10459" y="4765"/>
                  </a:lnTo>
                  <a:lnTo>
                    <a:pt x="10896" y="3550"/>
                  </a:lnTo>
                  <a:lnTo>
                    <a:pt x="11294" y="2316"/>
                  </a:lnTo>
                  <a:lnTo>
                    <a:pt x="11731" y="2544"/>
                  </a:lnTo>
                  <a:lnTo>
                    <a:pt x="12167" y="2753"/>
                  </a:lnTo>
                  <a:lnTo>
                    <a:pt x="12395" y="2829"/>
                  </a:lnTo>
                  <a:lnTo>
                    <a:pt x="12623" y="2905"/>
                  </a:lnTo>
                  <a:lnTo>
                    <a:pt x="12851" y="2943"/>
                  </a:lnTo>
                  <a:lnTo>
                    <a:pt x="13097" y="2981"/>
                  </a:lnTo>
                  <a:lnTo>
                    <a:pt x="13344" y="2981"/>
                  </a:lnTo>
                  <a:lnTo>
                    <a:pt x="13572" y="2962"/>
                  </a:lnTo>
                  <a:lnTo>
                    <a:pt x="13819" y="2905"/>
                  </a:lnTo>
                  <a:lnTo>
                    <a:pt x="14046" y="2810"/>
                  </a:lnTo>
                  <a:lnTo>
                    <a:pt x="14255" y="2696"/>
                  </a:lnTo>
                  <a:lnTo>
                    <a:pt x="14445" y="2544"/>
                  </a:lnTo>
                  <a:lnTo>
                    <a:pt x="14597" y="2373"/>
                  </a:lnTo>
                  <a:lnTo>
                    <a:pt x="14654" y="2278"/>
                  </a:lnTo>
                  <a:lnTo>
                    <a:pt x="14711" y="2165"/>
                  </a:lnTo>
                  <a:lnTo>
                    <a:pt x="14768" y="2051"/>
                  </a:lnTo>
                  <a:lnTo>
                    <a:pt x="14806" y="1937"/>
                  </a:lnTo>
                  <a:lnTo>
                    <a:pt x="14825" y="1823"/>
                  </a:lnTo>
                  <a:lnTo>
                    <a:pt x="14825" y="1709"/>
                  </a:lnTo>
                  <a:lnTo>
                    <a:pt x="14806" y="1614"/>
                  </a:lnTo>
                  <a:lnTo>
                    <a:pt x="14787" y="1519"/>
                  </a:lnTo>
                  <a:lnTo>
                    <a:pt x="14768" y="1424"/>
                  </a:lnTo>
                  <a:lnTo>
                    <a:pt x="14711" y="1329"/>
                  </a:lnTo>
                  <a:lnTo>
                    <a:pt x="14597" y="1159"/>
                  </a:lnTo>
                  <a:lnTo>
                    <a:pt x="14445" y="1007"/>
                  </a:lnTo>
                  <a:lnTo>
                    <a:pt x="14236" y="874"/>
                  </a:lnTo>
                  <a:lnTo>
                    <a:pt x="14027" y="741"/>
                  </a:lnTo>
                  <a:lnTo>
                    <a:pt x="13838" y="646"/>
                  </a:lnTo>
                  <a:lnTo>
                    <a:pt x="13629" y="570"/>
                  </a:lnTo>
                  <a:lnTo>
                    <a:pt x="13192" y="418"/>
                  </a:lnTo>
                  <a:lnTo>
                    <a:pt x="12718" y="304"/>
                  </a:lnTo>
                  <a:lnTo>
                    <a:pt x="12262" y="210"/>
                  </a:lnTo>
                  <a:lnTo>
                    <a:pt x="11826" y="134"/>
                  </a:lnTo>
                  <a:lnTo>
                    <a:pt x="11427" y="77"/>
                  </a:lnTo>
                  <a:lnTo>
                    <a:pt x="10820" y="20"/>
                  </a:lnTo>
                  <a:lnTo>
                    <a:pt x="106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 name="Google Shape;284;p5"/>
          <p:cNvGrpSpPr/>
          <p:nvPr/>
        </p:nvGrpSpPr>
        <p:grpSpPr>
          <a:xfrm>
            <a:off x="210480" y="1902901"/>
            <a:ext cx="344566" cy="318128"/>
            <a:chOff x="3811950" y="-673975"/>
            <a:chExt cx="464625" cy="428975"/>
          </a:xfrm>
        </p:grpSpPr>
        <p:sp>
          <p:nvSpPr>
            <p:cNvPr id="285" name="Google Shape;285;p5"/>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5"/>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287;p5"/>
          <p:cNvGrpSpPr/>
          <p:nvPr/>
        </p:nvGrpSpPr>
        <p:grpSpPr>
          <a:xfrm>
            <a:off x="8539714" y="1363011"/>
            <a:ext cx="423849" cy="1824476"/>
            <a:chOff x="3456989" y="-1976039"/>
            <a:chExt cx="423849" cy="1824476"/>
          </a:xfrm>
        </p:grpSpPr>
        <p:sp>
          <p:nvSpPr>
            <p:cNvPr id="288" name="Google Shape;288;p5"/>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5"/>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5"/>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1" name="Google Shape;291;p5"/>
          <p:cNvSpPr/>
          <p:nvPr/>
        </p:nvSpPr>
        <p:spPr>
          <a:xfrm flipH="1">
            <a:off x="7729912" y="-1800"/>
            <a:ext cx="1420776" cy="1264739"/>
          </a:xfrm>
          <a:custGeom>
            <a:avLst/>
            <a:gdLst/>
            <a:ahLst/>
            <a:cxnLst/>
            <a:rect l="l" t="t" r="r" b="b"/>
            <a:pathLst>
              <a:path w="42859" h="38152" extrusionOk="0">
                <a:moveTo>
                  <a:pt x="0" y="0"/>
                </a:moveTo>
                <a:lnTo>
                  <a:pt x="0" y="37715"/>
                </a:lnTo>
                <a:lnTo>
                  <a:pt x="209" y="37829"/>
                </a:lnTo>
                <a:lnTo>
                  <a:pt x="437" y="37905"/>
                </a:lnTo>
                <a:lnTo>
                  <a:pt x="645" y="37981"/>
                </a:lnTo>
                <a:lnTo>
                  <a:pt x="873" y="38038"/>
                </a:lnTo>
                <a:lnTo>
                  <a:pt x="1101" y="38095"/>
                </a:lnTo>
                <a:lnTo>
                  <a:pt x="1329" y="38133"/>
                </a:lnTo>
                <a:lnTo>
                  <a:pt x="1556" y="38152"/>
                </a:lnTo>
                <a:lnTo>
                  <a:pt x="1784" y="38152"/>
                </a:lnTo>
                <a:lnTo>
                  <a:pt x="2107" y="38133"/>
                </a:lnTo>
                <a:lnTo>
                  <a:pt x="2449" y="38095"/>
                </a:lnTo>
                <a:lnTo>
                  <a:pt x="2771" y="38038"/>
                </a:lnTo>
                <a:lnTo>
                  <a:pt x="3094" y="37962"/>
                </a:lnTo>
                <a:lnTo>
                  <a:pt x="3436" y="37867"/>
                </a:lnTo>
                <a:lnTo>
                  <a:pt x="3758" y="37734"/>
                </a:lnTo>
                <a:lnTo>
                  <a:pt x="4081" y="37601"/>
                </a:lnTo>
                <a:lnTo>
                  <a:pt x="4385" y="37449"/>
                </a:lnTo>
                <a:lnTo>
                  <a:pt x="4707" y="37279"/>
                </a:lnTo>
                <a:lnTo>
                  <a:pt x="5011" y="37089"/>
                </a:lnTo>
                <a:lnTo>
                  <a:pt x="5296" y="36899"/>
                </a:lnTo>
                <a:lnTo>
                  <a:pt x="5599" y="36690"/>
                </a:lnTo>
                <a:lnTo>
                  <a:pt x="5865" y="36462"/>
                </a:lnTo>
                <a:lnTo>
                  <a:pt x="6150" y="36235"/>
                </a:lnTo>
                <a:lnTo>
                  <a:pt x="6397" y="36007"/>
                </a:lnTo>
                <a:lnTo>
                  <a:pt x="6662" y="35760"/>
                </a:lnTo>
                <a:lnTo>
                  <a:pt x="6985" y="35419"/>
                </a:lnTo>
                <a:lnTo>
                  <a:pt x="7289" y="35077"/>
                </a:lnTo>
                <a:lnTo>
                  <a:pt x="7915" y="34375"/>
                </a:lnTo>
                <a:lnTo>
                  <a:pt x="8522" y="33653"/>
                </a:lnTo>
                <a:lnTo>
                  <a:pt x="9130" y="32951"/>
                </a:lnTo>
                <a:lnTo>
                  <a:pt x="9453" y="32609"/>
                </a:lnTo>
                <a:lnTo>
                  <a:pt x="9756" y="32268"/>
                </a:lnTo>
                <a:lnTo>
                  <a:pt x="10098" y="31945"/>
                </a:lnTo>
                <a:lnTo>
                  <a:pt x="10440" y="31641"/>
                </a:lnTo>
                <a:lnTo>
                  <a:pt x="10781" y="31338"/>
                </a:lnTo>
                <a:lnTo>
                  <a:pt x="11161" y="31072"/>
                </a:lnTo>
                <a:lnTo>
                  <a:pt x="11540" y="30806"/>
                </a:lnTo>
                <a:lnTo>
                  <a:pt x="11939" y="30578"/>
                </a:lnTo>
                <a:lnTo>
                  <a:pt x="12205" y="30427"/>
                </a:lnTo>
                <a:lnTo>
                  <a:pt x="12508" y="30294"/>
                </a:lnTo>
                <a:lnTo>
                  <a:pt x="12793" y="30180"/>
                </a:lnTo>
                <a:lnTo>
                  <a:pt x="13097" y="30066"/>
                </a:lnTo>
                <a:lnTo>
                  <a:pt x="13685" y="29857"/>
                </a:lnTo>
                <a:lnTo>
                  <a:pt x="14312" y="29705"/>
                </a:lnTo>
                <a:lnTo>
                  <a:pt x="14938" y="29553"/>
                </a:lnTo>
                <a:lnTo>
                  <a:pt x="15564" y="29439"/>
                </a:lnTo>
                <a:lnTo>
                  <a:pt x="16836" y="29193"/>
                </a:lnTo>
                <a:lnTo>
                  <a:pt x="17481" y="29079"/>
                </a:lnTo>
                <a:lnTo>
                  <a:pt x="18108" y="28946"/>
                </a:lnTo>
                <a:lnTo>
                  <a:pt x="18715" y="28775"/>
                </a:lnTo>
                <a:lnTo>
                  <a:pt x="19304" y="28604"/>
                </a:lnTo>
                <a:lnTo>
                  <a:pt x="19892" y="28377"/>
                </a:lnTo>
                <a:lnTo>
                  <a:pt x="20177" y="28244"/>
                </a:lnTo>
                <a:lnTo>
                  <a:pt x="20442" y="28111"/>
                </a:lnTo>
                <a:lnTo>
                  <a:pt x="20708" y="27959"/>
                </a:lnTo>
                <a:lnTo>
                  <a:pt x="20974" y="27788"/>
                </a:lnTo>
                <a:lnTo>
                  <a:pt x="21240" y="27617"/>
                </a:lnTo>
                <a:lnTo>
                  <a:pt x="21486" y="27428"/>
                </a:lnTo>
                <a:lnTo>
                  <a:pt x="21809" y="27124"/>
                </a:lnTo>
                <a:lnTo>
                  <a:pt x="22113" y="26820"/>
                </a:lnTo>
                <a:lnTo>
                  <a:pt x="22379" y="26497"/>
                </a:lnTo>
                <a:lnTo>
                  <a:pt x="22625" y="26156"/>
                </a:lnTo>
                <a:lnTo>
                  <a:pt x="22853" y="25795"/>
                </a:lnTo>
                <a:lnTo>
                  <a:pt x="23062" y="25416"/>
                </a:lnTo>
                <a:lnTo>
                  <a:pt x="23252" y="25036"/>
                </a:lnTo>
                <a:lnTo>
                  <a:pt x="23422" y="24637"/>
                </a:lnTo>
                <a:lnTo>
                  <a:pt x="23574" y="24239"/>
                </a:lnTo>
                <a:lnTo>
                  <a:pt x="23726" y="23821"/>
                </a:lnTo>
                <a:lnTo>
                  <a:pt x="23859" y="23385"/>
                </a:lnTo>
                <a:lnTo>
                  <a:pt x="23973" y="22967"/>
                </a:lnTo>
                <a:lnTo>
                  <a:pt x="24201" y="22094"/>
                </a:lnTo>
                <a:lnTo>
                  <a:pt x="24409" y="21202"/>
                </a:lnTo>
                <a:lnTo>
                  <a:pt x="24618" y="20310"/>
                </a:lnTo>
                <a:lnTo>
                  <a:pt x="24846" y="19418"/>
                </a:lnTo>
                <a:lnTo>
                  <a:pt x="25074" y="18563"/>
                </a:lnTo>
                <a:lnTo>
                  <a:pt x="25226" y="18127"/>
                </a:lnTo>
                <a:lnTo>
                  <a:pt x="25359" y="17709"/>
                </a:lnTo>
                <a:lnTo>
                  <a:pt x="25529" y="17311"/>
                </a:lnTo>
                <a:lnTo>
                  <a:pt x="25700" y="16912"/>
                </a:lnTo>
                <a:lnTo>
                  <a:pt x="25890" y="16513"/>
                </a:lnTo>
                <a:lnTo>
                  <a:pt x="26099" y="16153"/>
                </a:lnTo>
                <a:lnTo>
                  <a:pt x="26346" y="15792"/>
                </a:lnTo>
                <a:lnTo>
                  <a:pt x="26592" y="15432"/>
                </a:lnTo>
                <a:lnTo>
                  <a:pt x="26877" y="15109"/>
                </a:lnTo>
                <a:lnTo>
                  <a:pt x="27181" y="14786"/>
                </a:lnTo>
                <a:lnTo>
                  <a:pt x="27446" y="14558"/>
                </a:lnTo>
                <a:lnTo>
                  <a:pt x="27712" y="14331"/>
                </a:lnTo>
                <a:lnTo>
                  <a:pt x="27997" y="14122"/>
                </a:lnTo>
                <a:lnTo>
                  <a:pt x="28301" y="13932"/>
                </a:lnTo>
                <a:lnTo>
                  <a:pt x="28604" y="13761"/>
                </a:lnTo>
                <a:lnTo>
                  <a:pt x="28908" y="13609"/>
                </a:lnTo>
                <a:lnTo>
                  <a:pt x="29231" y="13458"/>
                </a:lnTo>
                <a:lnTo>
                  <a:pt x="29553" y="13325"/>
                </a:lnTo>
                <a:lnTo>
                  <a:pt x="29876" y="13211"/>
                </a:lnTo>
                <a:lnTo>
                  <a:pt x="30218" y="13097"/>
                </a:lnTo>
                <a:lnTo>
                  <a:pt x="30901" y="12907"/>
                </a:lnTo>
                <a:lnTo>
                  <a:pt x="31603" y="12736"/>
                </a:lnTo>
                <a:lnTo>
                  <a:pt x="32325" y="12584"/>
                </a:lnTo>
                <a:lnTo>
                  <a:pt x="33786" y="12319"/>
                </a:lnTo>
                <a:lnTo>
                  <a:pt x="34507" y="12186"/>
                </a:lnTo>
                <a:lnTo>
                  <a:pt x="35229" y="12034"/>
                </a:lnTo>
                <a:lnTo>
                  <a:pt x="35950" y="11882"/>
                </a:lnTo>
                <a:lnTo>
                  <a:pt x="36652" y="11673"/>
                </a:lnTo>
                <a:lnTo>
                  <a:pt x="36994" y="11559"/>
                </a:lnTo>
                <a:lnTo>
                  <a:pt x="37336" y="11446"/>
                </a:lnTo>
                <a:lnTo>
                  <a:pt x="37677" y="11294"/>
                </a:lnTo>
                <a:lnTo>
                  <a:pt x="38000" y="11161"/>
                </a:lnTo>
                <a:lnTo>
                  <a:pt x="38342" y="10971"/>
                </a:lnTo>
                <a:lnTo>
                  <a:pt x="38683" y="10781"/>
                </a:lnTo>
                <a:lnTo>
                  <a:pt x="39006" y="10572"/>
                </a:lnTo>
                <a:lnTo>
                  <a:pt x="39329" y="10364"/>
                </a:lnTo>
                <a:lnTo>
                  <a:pt x="39632" y="10117"/>
                </a:lnTo>
                <a:lnTo>
                  <a:pt x="39917" y="9870"/>
                </a:lnTo>
                <a:lnTo>
                  <a:pt x="40202" y="9604"/>
                </a:lnTo>
                <a:lnTo>
                  <a:pt x="40467" y="9320"/>
                </a:lnTo>
                <a:lnTo>
                  <a:pt x="40714" y="9035"/>
                </a:lnTo>
                <a:lnTo>
                  <a:pt x="40961" y="8731"/>
                </a:lnTo>
                <a:lnTo>
                  <a:pt x="41189" y="8409"/>
                </a:lnTo>
                <a:lnTo>
                  <a:pt x="41416" y="8086"/>
                </a:lnTo>
                <a:lnTo>
                  <a:pt x="41606" y="7763"/>
                </a:lnTo>
                <a:lnTo>
                  <a:pt x="41796" y="7422"/>
                </a:lnTo>
                <a:lnTo>
                  <a:pt x="41967" y="7080"/>
                </a:lnTo>
                <a:lnTo>
                  <a:pt x="42138" y="6719"/>
                </a:lnTo>
                <a:lnTo>
                  <a:pt x="42271" y="6359"/>
                </a:lnTo>
                <a:lnTo>
                  <a:pt x="42403" y="5998"/>
                </a:lnTo>
                <a:lnTo>
                  <a:pt x="42517" y="5618"/>
                </a:lnTo>
                <a:lnTo>
                  <a:pt x="42612" y="5239"/>
                </a:lnTo>
                <a:lnTo>
                  <a:pt x="42707" y="4859"/>
                </a:lnTo>
                <a:lnTo>
                  <a:pt x="42764" y="4480"/>
                </a:lnTo>
                <a:lnTo>
                  <a:pt x="42821" y="4100"/>
                </a:lnTo>
                <a:lnTo>
                  <a:pt x="42840" y="3720"/>
                </a:lnTo>
                <a:lnTo>
                  <a:pt x="42859" y="3341"/>
                </a:lnTo>
                <a:lnTo>
                  <a:pt x="42859" y="2942"/>
                </a:lnTo>
                <a:lnTo>
                  <a:pt x="42840" y="2562"/>
                </a:lnTo>
                <a:lnTo>
                  <a:pt x="42802" y="2183"/>
                </a:lnTo>
                <a:lnTo>
                  <a:pt x="42745" y="1803"/>
                </a:lnTo>
                <a:lnTo>
                  <a:pt x="42669" y="1424"/>
                </a:lnTo>
                <a:lnTo>
                  <a:pt x="42574" y="1044"/>
                </a:lnTo>
                <a:lnTo>
                  <a:pt x="42460" y="664"/>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 name="Google Shape;292;p5"/>
          <p:cNvGrpSpPr/>
          <p:nvPr/>
        </p:nvGrpSpPr>
        <p:grpSpPr>
          <a:xfrm flipH="1">
            <a:off x="6755337" y="4047233"/>
            <a:ext cx="2681793" cy="1489622"/>
            <a:chOff x="4450825" y="2678875"/>
            <a:chExt cx="2158385" cy="1198891"/>
          </a:xfrm>
        </p:grpSpPr>
        <p:sp>
          <p:nvSpPr>
            <p:cNvPr id="293" name="Google Shape;293;p5"/>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5"/>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5"/>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5"/>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 name="Google Shape;297;p5"/>
          <p:cNvGrpSpPr/>
          <p:nvPr/>
        </p:nvGrpSpPr>
        <p:grpSpPr>
          <a:xfrm>
            <a:off x="8481181" y="4207332"/>
            <a:ext cx="423868" cy="303028"/>
            <a:chOff x="4879832" y="-2290757"/>
            <a:chExt cx="1014281" cy="725120"/>
          </a:xfrm>
        </p:grpSpPr>
        <p:sp>
          <p:nvSpPr>
            <p:cNvPr id="298" name="Google Shape;298;p5"/>
            <p:cNvSpPr/>
            <p:nvPr/>
          </p:nvSpPr>
          <p:spPr>
            <a:xfrm>
              <a:off x="4879832" y="-2290757"/>
              <a:ext cx="1014281" cy="725120"/>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5"/>
            <p:cNvSpPr/>
            <p:nvPr/>
          </p:nvSpPr>
          <p:spPr>
            <a:xfrm>
              <a:off x="4954647" y="-2264451"/>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5"/>
            <p:cNvSpPr/>
            <p:nvPr/>
          </p:nvSpPr>
          <p:spPr>
            <a:xfrm>
              <a:off x="4923691" y="-2273976"/>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5"/>
          <p:cNvGrpSpPr/>
          <p:nvPr/>
        </p:nvGrpSpPr>
        <p:grpSpPr>
          <a:xfrm flipH="1">
            <a:off x="8618980" y="185126"/>
            <a:ext cx="344566" cy="318128"/>
            <a:chOff x="3811950" y="-673975"/>
            <a:chExt cx="464625" cy="428975"/>
          </a:xfrm>
        </p:grpSpPr>
        <p:sp>
          <p:nvSpPr>
            <p:cNvPr id="302" name="Google Shape;302;p5"/>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5"/>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5"/>
          <p:cNvGrpSpPr/>
          <p:nvPr/>
        </p:nvGrpSpPr>
        <p:grpSpPr>
          <a:xfrm flipH="1">
            <a:off x="7997874" y="4349180"/>
            <a:ext cx="284653" cy="500491"/>
            <a:chOff x="5278756" y="-1796603"/>
            <a:chExt cx="363588" cy="639278"/>
          </a:xfrm>
        </p:grpSpPr>
        <p:sp>
          <p:nvSpPr>
            <p:cNvPr id="305" name="Google Shape;305;p5"/>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5"/>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5"/>
            <p:cNvSpPr/>
            <p:nvPr/>
          </p:nvSpPr>
          <p:spPr>
            <a:xfrm flipH="1">
              <a:off x="527875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 name="Google Shape;308;p5"/>
          <p:cNvGrpSpPr/>
          <p:nvPr/>
        </p:nvGrpSpPr>
        <p:grpSpPr>
          <a:xfrm>
            <a:off x="4638381" y="-421709"/>
            <a:ext cx="2277317" cy="743201"/>
            <a:chOff x="4638381" y="111691"/>
            <a:chExt cx="2277317" cy="743201"/>
          </a:xfrm>
        </p:grpSpPr>
        <p:sp>
          <p:nvSpPr>
            <p:cNvPr id="309" name="Google Shape;309;p5"/>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5"/>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5"/>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5"/>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5"/>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5"/>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5"/>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6"/>
        <p:cNvGrpSpPr/>
        <p:nvPr/>
      </p:nvGrpSpPr>
      <p:grpSpPr>
        <a:xfrm>
          <a:off x="0" y="0"/>
          <a:ext cx="0" cy="0"/>
          <a:chOff x="0" y="0"/>
          <a:chExt cx="0" cy="0"/>
        </a:xfrm>
      </p:grpSpPr>
      <p:sp>
        <p:nvSpPr>
          <p:cNvPr id="317" name="Google Shape;317;p6"/>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Clr>
                <a:schemeClr val="lt1"/>
              </a:buClr>
              <a:buSzPts val="3300"/>
              <a:buNone/>
              <a:defRPr>
                <a:solidFill>
                  <a:schemeClr val="lt1"/>
                </a:solidFill>
              </a:defRPr>
            </a:lvl2pPr>
            <a:lvl3pPr lvl="2" algn="ctr" rtl="0">
              <a:spcBef>
                <a:spcPts val="0"/>
              </a:spcBef>
              <a:spcAft>
                <a:spcPts val="0"/>
              </a:spcAft>
              <a:buClr>
                <a:schemeClr val="lt1"/>
              </a:buClr>
              <a:buSzPts val="3300"/>
              <a:buNone/>
              <a:defRPr>
                <a:solidFill>
                  <a:schemeClr val="lt1"/>
                </a:solidFill>
              </a:defRPr>
            </a:lvl3pPr>
            <a:lvl4pPr lvl="3" algn="ctr" rtl="0">
              <a:spcBef>
                <a:spcPts val="0"/>
              </a:spcBef>
              <a:spcAft>
                <a:spcPts val="0"/>
              </a:spcAft>
              <a:buClr>
                <a:schemeClr val="lt1"/>
              </a:buClr>
              <a:buSzPts val="3300"/>
              <a:buNone/>
              <a:defRPr>
                <a:solidFill>
                  <a:schemeClr val="lt1"/>
                </a:solidFill>
              </a:defRPr>
            </a:lvl4pPr>
            <a:lvl5pPr lvl="4" algn="ctr" rtl="0">
              <a:spcBef>
                <a:spcPts val="0"/>
              </a:spcBef>
              <a:spcAft>
                <a:spcPts val="0"/>
              </a:spcAft>
              <a:buClr>
                <a:schemeClr val="lt1"/>
              </a:buClr>
              <a:buSzPts val="3300"/>
              <a:buNone/>
              <a:defRPr>
                <a:solidFill>
                  <a:schemeClr val="lt1"/>
                </a:solidFill>
              </a:defRPr>
            </a:lvl5pPr>
            <a:lvl6pPr lvl="5" algn="ctr" rtl="0">
              <a:spcBef>
                <a:spcPts val="0"/>
              </a:spcBef>
              <a:spcAft>
                <a:spcPts val="0"/>
              </a:spcAft>
              <a:buClr>
                <a:schemeClr val="lt1"/>
              </a:buClr>
              <a:buSzPts val="3300"/>
              <a:buNone/>
              <a:defRPr>
                <a:solidFill>
                  <a:schemeClr val="lt1"/>
                </a:solidFill>
              </a:defRPr>
            </a:lvl6pPr>
            <a:lvl7pPr lvl="6" algn="ctr" rtl="0">
              <a:spcBef>
                <a:spcPts val="0"/>
              </a:spcBef>
              <a:spcAft>
                <a:spcPts val="0"/>
              </a:spcAft>
              <a:buClr>
                <a:schemeClr val="lt1"/>
              </a:buClr>
              <a:buSzPts val="3300"/>
              <a:buNone/>
              <a:defRPr>
                <a:solidFill>
                  <a:schemeClr val="lt1"/>
                </a:solidFill>
              </a:defRPr>
            </a:lvl7pPr>
            <a:lvl8pPr lvl="7" algn="ctr" rtl="0">
              <a:spcBef>
                <a:spcPts val="0"/>
              </a:spcBef>
              <a:spcAft>
                <a:spcPts val="0"/>
              </a:spcAft>
              <a:buClr>
                <a:schemeClr val="lt1"/>
              </a:buClr>
              <a:buSzPts val="3300"/>
              <a:buNone/>
              <a:defRPr>
                <a:solidFill>
                  <a:schemeClr val="lt1"/>
                </a:solidFill>
              </a:defRPr>
            </a:lvl8pPr>
            <a:lvl9pPr lvl="8" algn="ctr" rtl="0">
              <a:spcBef>
                <a:spcPts val="0"/>
              </a:spcBef>
              <a:spcAft>
                <a:spcPts val="0"/>
              </a:spcAft>
              <a:buClr>
                <a:schemeClr val="lt1"/>
              </a:buClr>
              <a:buSzPts val="3500"/>
              <a:buNone/>
              <a:defRPr>
                <a:solidFill>
                  <a:schemeClr val="lt1"/>
                </a:solidFill>
              </a:defRPr>
            </a:lvl9pPr>
          </a:lstStyle>
          <a:p>
            <a:endParaRPr/>
          </a:p>
        </p:txBody>
      </p:sp>
      <p:sp>
        <p:nvSpPr>
          <p:cNvPr id="318" name="Google Shape;318;p6"/>
          <p:cNvSpPr/>
          <p:nvPr/>
        </p:nvSpPr>
        <p:spPr>
          <a:xfrm flipH="1">
            <a:off x="9061984" y="2480107"/>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6"/>
          <p:cNvSpPr/>
          <p:nvPr/>
        </p:nvSpPr>
        <p:spPr>
          <a:xfrm flipH="1">
            <a:off x="8623676" y="3533700"/>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6"/>
          <p:cNvSpPr/>
          <p:nvPr/>
        </p:nvSpPr>
        <p:spPr>
          <a:xfrm flipH="1">
            <a:off x="8764012" y="3131341"/>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6"/>
          <p:cNvSpPr/>
          <p:nvPr/>
        </p:nvSpPr>
        <p:spPr>
          <a:xfrm flipH="1">
            <a:off x="9041952" y="3021418"/>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6"/>
          <p:cNvSpPr/>
          <p:nvPr/>
        </p:nvSpPr>
        <p:spPr>
          <a:xfrm flipH="1">
            <a:off x="8884315" y="1814376"/>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6"/>
          <p:cNvSpPr/>
          <p:nvPr/>
        </p:nvSpPr>
        <p:spPr>
          <a:xfrm flipH="1">
            <a:off x="8625060" y="3959589"/>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6"/>
          <p:cNvSpPr/>
          <p:nvPr/>
        </p:nvSpPr>
        <p:spPr>
          <a:xfrm flipH="1">
            <a:off x="8842138" y="3353263"/>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6"/>
          <p:cNvSpPr/>
          <p:nvPr/>
        </p:nvSpPr>
        <p:spPr>
          <a:xfrm flipH="1">
            <a:off x="9058524" y="1881430"/>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6" name="Google Shape;326;p6"/>
          <p:cNvGrpSpPr/>
          <p:nvPr/>
        </p:nvGrpSpPr>
        <p:grpSpPr>
          <a:xfrm flipH="1">
            <a:off x="2480828" y="-421709"/>
            <a:ext cx="2277317" cy="743201"/>
            <a:chOff x="4638381" y="111691"/>
            <a:chExt cx="2277317" cy="743201"/>
          </a:xfrm>
        </p:grpSpPr>
        <p:sp>
          <p:nvSpPr>
            <p:cNvPr id="327" name="Google Shape;327;p6"/>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6"/>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6"/>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6"/>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6"/>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6"/>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 name="Google Shape;334;p6"/>
          <p:cNvSpPr/>
          <p:nvPr/>
        </p:nvSpPr>
        <p:spPr>
          <a:xfrm>
            <a:off x="8425200" y="734222"/>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5" name="Google Shape;335;p6"/>
          <p:cNvGrpSpPr/>
          <p:nvPr/>
        </p:nvGrpSpPr>
        <p:grpSpPr>
          <a:xfrm flipH="1">
            <a:off x="8710302" y="695613"/>
            <a:ext cx="245567" cy="431769"/>
            <a:chOff x="5278756" y="-1796603"/>
            <a:chExt cx="363588" cy="639278"/>
          </a:xfrm>
        </p:grpSpPr>
        <p:sp>
          <p:nvSpPr>
            <p:cNvPr id="336" name="Google Shape;336;p6"/>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6"/>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6"/>
            <p:cNvSpPr/>
            <p:nvPr/>
          </p:nvSpPr>
          <p:spPr>
            <a:xfrm flipH="1">
              <a:off x="527875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6"/>
          <p:cNvGrpSpPr/>
          <p:nvPr/>
        </p:nvGrpSpPr>
        <p:grpSpPr>
          <a:xfrm>
            <a:off x="8763025" y="56924"/>
            <a:ext cx="302049" cy="308835"/>
            <a:chOff x="3455275" y="-2627725"/>
            <a:chExt cx="1172552" cy="1198892"/>
          </a:xfrm>
        </p:grpSpPr>
        <p:sp>
          <p:nvSpPr>
            <p:cNvPr id="340" name="Google Shape;340;p6"/>
            <p:cNvSpPr/>
            <p:nvPr/>
          </p:nvSpPr>
          <p:spPr>
            <a:xfrm>
              <a:off x="3455275" y="-2627725"/>
              <a:ext cx="1141821" cy="1121411"/>
            </a:xfrm>
            <a:custGeom>
              <a:avLst/>
              <a:gdLst/>
              <a:ahLst/>
              <a:cxnLst/>
              <a:rect l="l" t="t" r="r" b="b"/>
              <a:pathLst>
                <a:path w="14825" h="14560" extrusionOk="0">
                  <a:moveTo>
                    <a:pt x="10402" y="1"/>
                  </a:moveTo>
                  <a:lnTo>
                    <a:pt x="10193" y="39"/>
                  </a:lnTo>
                  <a:lnTo>
                    <a:pt x="10098" y="77"/>
                  </a:lnTo>
                  <a:lnTo>
                    <a:pt x="10003" y="134"/>
                  </a:lnTo>
                  <a:lnTo>
                    <a:pt x="9909" y="191"/>
                  </a:lnTo>
                  <a:lnTo>
                    <a:pt x="9852" y="267"/>
                  </a:lnTo>
                  <a:lnTo>
                    <a:pt x="9719" y="437"/>
                  </a:lnTo>
                  <a:lnTo>
                    <a:pt x="9624" y="627"/>
                  </a:lnTo>
                  <a:lnTo>
                    <a:pt x="9548" y="817"/>
                  </a:lnTo>
                  <a:lnTo>
                    <a:pt x="6739" y="7840"/>
                  </a:lnTo>
                  <a:lnTo>
                    <a:pt x="6530" y="7612"/>
                  </a:lnTo>
                  <a:lnTo>
                    <a:pt x="6302" y="7403"/>
                  </a:lnTo>
                  <a:lnTo>
                    <a:pt x="6055" y="7214"/>
                  </a:lnTo>
                  <a:lnTo>
                    <a:pt x="5790" y="7062"/>
                  </a:lnTo>
                  <a:lnTo>
                    <a:pt x="5524" y="6910"/>
                  </a:lnTo>
                  <a:lnTo>
                    <a:pt x="5239" y="6796"/>
                  </a:lnTo>
                  <a:lnTo>
                    <a:pt x="4936" y="6701"/>
                  </a:lnTo>
                  <a:lnTo>
                    <a:pt x="4632" y="6625"/>
                  </a:lnTo>
                  <a:lnTo>
                    <a:pt x="4328" y="6568"/>
                  </a:lnTo>
                  <a:lnTo>
                    <a:pt x="4024" y="6549"/>
                  </a:lnTo>
                  <a:lnTo>
                    <a:pt x="3721" y="6530"/>
                  </a:lnTo>
                  <a:lnTo>
                    <a:pt x="3398" y="6568"/>
                  </a:lnTo>
                  <a:lnTo>
                    <a:pt x="3094" y="6606"/>
                  </a:lnTo>
                  <a:lnTo>
                    <a:pt x="2791" y="6682"/>
                  </a:lnTo>
                  <a:lnTo>
                    <a:pt x="2506" y="6777"/>
                  </a:lnTo>
                  <a:lnTo>
                    <a:pt x="2221" y="6891"/>
                  </a:lnTo>
                  <a:lnTo>
                    <a:pt x="1956" y="7043"/>
                  </a:lnTo>
                  <a:lnTo>
                    <a:pt x="1690" y="7214"/>
                  </a:lnTo>
                  <a:lnTo>
                    <a:pt x="1443" y="7403"/>
                  </a:lnTo>
                  <a:lnTo>
                    <a:pt x="1215" y="7612"/>
                  </a:lnTo>
                  <a:lnTo>
                    <a:pt x="1007" y="7821"/>
                  </a:lnTo>
                  <a:lnTo>
                    <a:pt x="817" y="8068"/>
                  </a:lnTo>
                  <a:lnTo>
                    <a:pt x="646" y="8333"/>
                  </a:lnTo>
                  <a:lnTo>
                    <a:pt x="475" y="8599"/>
                  </a:lnTo>
                  <a:lnTo>
                    <a:pt x="342" y="8865"/>
                  </a:lnTo>
                  <a:lnTo>
                    <a:pt x="228" y="9169"/>
                  </a:lnTo>
                  <a:lnTo>
                    <a:pt x="133" y="9453"/>
                  </a:lnTo>
                  <a:lnTo>
                    <a:pt x="76" y="9757"/>
                  </a:lnTo>
                  <a:lnTo>
                    <a:pt x="20" y="10061"/>
                  </a:lnTo>
                  <a:lnTo>
                    <a:pt x="1" y="10364"/>
                  </a:lnTo>
                  <a:lnTo>
                    <a:pt x="1" y="10687"/>
                  </a:lnTo>
                  <a:lnTo>
                    <a:pt x="38" y="10991"/>
                  </a:lnTo>
                  <a:lnTo>
                    <a:pt x="76" y="11294"/>
                  </a:lnTo>
                  <a:lnTo>
                    <a:pt x="171" y="11598"/>
                  </a:lnTo>
                  <a:lnTo>
                    <a:pt x="266" y="11883"/>
                  </a:lnTo>
                  <a:lnTo>
                    <a:pt x="380" y="12168"/>
                  </a:lnTo>
                  <a:lnTo>
                    <a:pt x="532" y="12433"/>
                  </a:lnTo>
                  <a:lnTo>
                    <a:pt x="703" y="12699"/>
                  </a:lnTo>
                  <a:lnTo>
                    <a:pt x="874" y="12946"/>
                  </a:lnTo>
                  <a:lnTo>
                    <a:pt x="1082" y="13193"/>
                  </a:lnTo>
                  <a:lnTo>
                    <a:pt x="1291" y="13401"/>
                  </a:lnTo>
                  <a:lnTo>
                    <a:pt x="1538" y="13610"/>
                  </a:lnTo>
                  <a:lnTo>
                    <a:pt x="1785" y="13800"/>
                  </a:lnTo>
                  <a:lnTo>
                    <a:pt x="2031" y="13971"/>
                  </a:lnTo>
                  <a:lnTo>
                    <a:pt x="2297" y="14123"/>
                  </a:lnTo>
                  <a:lnTo>
                    <a:pt x="2582" y="14255"/>
                  </a:lnTo>
                  <a:lnTo>
                    <a:pt x="2867" y="14369"/>
                  </a:lnTo>
                  <a:lnTo>
                    <a:pt x="3170" y="14445"/>
                  </a:lnTo>
                  <a:lnTo>
                    <a:pt x="3531" y="14521"/>
                  </a:lnTo>
                  <a:lnTo>
                    <a:pt x="3892" y="14559"/>
                  </a:lnTo>
                  <a:lnTo>
                    <a:pt x="4252" y="14559"/>
                  </a:lnTo>
                  <a:lnTo>
                    <a:pt x="4613" y="14521"/>
                  </a:lnTo>
                  <a:lnTo>
                    <a:pt x="4974" y="14445"/>
                  </a:lnTo>
                  <a:lnTo>
                    <a:pt x="5315" y="14331"/>
                  </a:lnTo>
                  <a:lnTo>
                    <a:pt x="5638" y="14180"/>
                  </a:lnTo>
                  <a:lnTo>
                    <a:pt x="5790" y="14085"/>
                  </a:lnTo>
                  <a:lnTo>
                    <a:pt x="5942" y="13990"/>
                  </a:lnTo>
                  <a:lnTo>
                    <a:pt x="6188" y="13781"/>
                  </a:lnTo>
                  <a:lnTo>
                    <a:pt x="6416" y="13553"/>
                  </a:lnTo>
                  <a:lnTo>
                    <a:pt x="6625" y="13306"/>
                  </a:lnTo>
                  <a:lnTo>
                    <a:pt x="6815" y="13041"/>
                  </a:lnTo>
                  <a:lnTo>
                    <a:pt x="7005" y="12756"/>
                  </a:lnTo>
                  <a:lnTo>
                    <a:pt x="7156" y="12471"/>
                  </a:lnTo>
                  <a:lnTo>
                    <a:pt x="7460" y="11883"/>
                  </a:lnTo>
                  <a:lnTo>
                    <a:pt x="8010" y="10706"/>
                  </a:lnTo>
                  <a:lnTo>
                    <a:pt x="8542" y="9548"/>
                  </a:lnTo>
                  <a:lnTo>
                    <a:pt x="9054" y="8352"/>
                  </a:lnTo>
                  <a:lnTo>
                    <a:pt x="9548" y="7176"/>
                  </a:lnTo>
                  <a:lnTo>
                    <a:pt x="10003" y="5961"/>
                  </a:lnTo>
                  <a:lnTo>
                    <a:pt x="10459" y="4765"/>
                  </a:lnTo>
                  <a:lnTo>
                    <a:pt x="10896" y="3550"/>
                  </a:lnTo>
                  <a:lnTo>
                    <a:pt x="11294" y="2316"/>
                  </a:lnTo>
                  <a:lnTo>
                    <a:pt x="11731" y="2544"/>
                  </a:lnTo>
                  <a:lnTo>
                    <a:pt x="12167" y="2753"/>
                  </a:lnTo>
                  <a:lnTo>
                    <a:pt x="12395" y="2829"/>
                  </a:lnTo>
                  <a:lnTo>
                    <a:pt x="12623" y="2905"/>
                  </a:lnTo>
                  <a:lnTo>
                    <a:pt x="12851" y="2943"/>
                  </a:lnTo>
                  <a:lnTo>
                    <a:pt x="13097" y="2981"/>
                  </a:lnTo>
                  <a:lnTo>
                    <a:pt x="13344" y="2981"/>
                  </a:lnTo>
                  <a:lnTo>
                    <a:pt x="13572" y="2962"/>
                  </a:lnTo>
                  <a:lnTo>
                    <a:pt x="13819" y="2905"/>
                  </a:lnTo>
                  <a:lnTo>
                    <a:pt x="14046" y="2810"/>
                  </a:lnTo>
                  <a:lnTo>
                    <a:pt x="14255" y="2696"/>
                  </a:lnTo>
                  <a:lnTo>
                    <a:pt x="14445" y="2544"/>
                  </a:lnTo>
                  <a:lnTo>
                    <a:pt x="14597" y="2373"/>
                  </a:lnTo>
                  <a:lnTo>
                    <a:pt x="14654" y="2278"/>
                  </a:lnTo>
                  <a:lnTo>
                    <a:pt x="14711" y="2165"/>
                  </a:lnTo>
                  <a:lnTo>
                    <a:pt x="14768" y="2051"/>
                  </a:lnTo>
                  <a:lnTo>
                    <a:pt x="14806" y="1937"/>
                  </a:lnTo>
                  <a:lnTo>
                    <a:pt x="14825" y="1823"/>
                  </a:lnTo>
                  <a:lnTo>
                    <a:pt x="14825" y="1709"/>
                  </a:lnTo>
                  <a:lnTo>
                    <a:pt x="14806" y="1614"/>
                  </a:lnTo>
                  <a:lnTo>
                    <a:pt x="14787" y="1519"/>
                  </a:lnTo>
                  <a:lnTo>
                    <a:pt x="14768" y="1424"/>
                  </a:lnTo>
                  <a:lnTo>
                    <a:pt x="14711" y="1329"/>
                  </a:lnTo>
                  <a:lnTo>
                    <a:pt x="14597" y="1159"/>
                  </a:lnTo>
                  <a:lnTo>
                    <a:pt x="14445" y="1007"/>
                  </a:lnTo>
                  <a:lnTo>
                    <a:pt x="14236" y="874"/>
                  </a:lnTo>
                  <a:lnTo>
                    <a:pt x="14027" y="741"/>
                  </a:lnTo>
                  <a:lnTo>
                    <a:pt x="13838" y="646"/>
                  </a:lnTo>
                  <a:lnTo>
                    <a:pt x="13629" y="570"/>
                  </a:lnTo>
                  <a:lnTo>
                    <a:pt x="13192" y="418"/>
                  </a:lnTo>
                  <a:lnTo>
                    <a:pt x="12718" y="304"/>
                  </a:lnTo>
                  <a:lnTo>
                    <a:pt x="12262" y="210"/>
                  </a:lnTo>
                  <a:lnTo>
                    <a:pt x="11826" y="134"/>
                  </a:lnTo>
                  <a:lnTo>
                    <a:pt x="11427" y="77"/>
                  </a:lnTo>
                  <a:lnTo>
                    <a:pt x="10820" y="20"/>
                  </a:lnTo>
                  <a:lnTo>
                    <a:pt x="10611"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6"/>
            <p:cNvSpPr/>
            <p:nvPr/>
          </p:nvSpPr>
          <p:spPr>
            <a:xfrm>
              <a:off x="3486006" y="-2566341"/>
              <a:ext cx="1141821" cy="1137508"/>
            </a:xfrm>
            <a:custGeom>
              <a:avLst/>
              <a:gdLst/>
              <a:ahLst/>
              <a:cxnLst/>
              <a:rect l="l" t="t" r="r" b="b"/>
              <a:pathLst>
                <a:path w="14825" h="14769" extrusionOk="0">
                  <a:moveTo>
                    <a:pt x="12736" y="1"/>
                  </a:moveTo>
                  <a:lnTo>
                    <a:pt x="12262" y="58"/>
                  </a:lnTo>
                  <a:lnTo>
                    <a:pt x="11825" y="115"/>
                  </a:lnTo>
                  <a:lnTo>
                    <a:pt x="11427" y="172"/>
                  </a:lnTo>
                  <a:lnTo>
                    <a:pt x="11066" y="229"/>
                  </a:lnTo>
                  <a:lnTo>
                    <a:pt x="10800" y="229"/>
                  </a:lnTo>
                  <a:lnTo>
                    <a:pt x="10591" y="210"/>
                  </a:lnTo>
                  <a:lnTo>
                    <a:pt x="10383" y="210"/>
                  </a:lnTo>
                  <a:lnTo>
                    <a:pt x="10174" y="248"/>
                  </a:lnTo>
                  <a:lnTo>
                    <a:pt x="10079" y="286"/>
                  </a:lnTo>
                  <a:lnTo>
                    <a:pt x="9984" y="343"/>
                  </a:lnTo>
                  <a:lnTo>
                    <a:pt x="9908" y="400"/>
                  </a:lnTo>
                  <a:lnTo>
                    <a:pt x="9832" y="475"/>
                  </a:lnTo>
                  <a:lnTo>
                    <a:pt x="9718" y="646"/>
                  </a:lnTo>
                  <a:lnTo>
                    <a:pt x="9604" y="836"/>
                  </a:lnTo>
                  <a:lnTo>
                    <a:pt x="9529" y="1026"/>
                  </a:lnTo>
                  <a:lnTo>
                    <a:pt x="6719" y="8049"/>
                  </a:lnTo>
                  <a:lnTo>
                    <a:pt x="6511" y="7821"/>
                  </a:lnTo>
                  <a:lnTo>
                    <a:pt x="6283" y="7612"/>
                  </a:lnTo>
                  <a:lnTo>
                    <a:pt x="6036" y="7442"/>
                  </a:lnTo>
                  <a:lnTo>
                    <a:pt x="5770" y="7271"/>
                  </a:lnTo>
                  <a:lnTo>
                    <a:pt x="5505" y="7119"/>
                  </a:lnTo>
                  <a:lnTo>
                    <a:pt x="5220" y="7005"/>
                  </a:lnTo>
                  <a:lnTo>
                    <a:pt x="4935" y="6910"/>
                  </a:lnTo>
                  <a:lnTo>
                    <a:pt x="4631" y="6834"/>
                  </a:lnTo>
                  <a:lnTo>
                    <a:pt x="4328" y="6777"/>
                  </a:lnTo>
                  <a:lnTo>
                    <a:pt x="4005" y="6758"/>
                  </a:lnTo>
                  <a:lnTo>
                    <a:pt x="3701" y="6758"/>
                  </a:lnTo>
                  <a:lnTo>
                    <a:pt x="3398" y="6777"/>
                  </a:lnTo>
                  <a:lnTo>
                    <a:pt x="3094" y="6815"/>
                  </a:lnTo>
                  <a:lnTo>
                    <a:pt x="2790" y="6891"/>
                  </a:lnTo>
                  <a:lnTo>
                    <a:pt x="2487" y="6986"/>
                  </a:lnTo>
                  <a:lnTo>
                    <a:pt x="2202" y="7100"/>
                  </a:lnTo>
                  <a:lnTo>
                    <a:pt x="1936" y="7252"/>
                  </a:lnTo>
                  <a:lnTo>
                    <a:pt x="1670" y="7423"/>
                  </a:lnTo>
                  <a:lnTo>
                    <a:pt x="1443" y="7612"/>
                  </a:lnTo>
                  <a:lnTo>
                    <a:pt x="1215" y="7821"/>
                  </a:lnTo>
                  <a:lnTo>
                    <a:pt x="1006" y="8049"/>
                  </a:lnTo>
                  <a:lnTo>
                    <a:pt x="797" y="8277"/>
                  </a:lnTo>
                  <a:lnTo>
                    <a:pt x="627" y="8542"/>
                  </a:lnTo>
                  <a:lnTo>
                    <a:pt x="475" y="8808"/>
                  </a:lnTo>
                  <a:lnTo>
                    <a:pt x="342" y="9093"/>
                  </a:lnTo>
                  <a:lnTo>
                    <a:pt x="228" y="9378"/>
                  </a:lnTo>
                  <a:lnTo>
                    <a:pt x="133" y="9662"/>
                  </a:lnTo>
                  <a:lnTo>
                    <a:pt x="57" y="9966"/>
                  </a:lnTo>
                  <a:lnTo>
                    <a:pt x="19" y="10270"/>
                  </a:lnTo>
                  <a:lnTo>
                    <a:pt x="0" y="10592"/>
                  </a:lnTo>
                  <a:lnTo>
                    <a:pt x="0" y="10896"/>
                  </a:lnTo>
                  <a:lnTo>
                    <a:pt x="19" y="11200"/>
                  </a:lnTo>
                  <a:lnTo>
                    <a:pt x="76" y="11503"/>
                  </a:lnTo>
                  <a:lnTo>
                    <a:pt x="152" y="11807"/>
                  </a:lnTo>
                  <a:lnTo>
                    <a:pt x="247" y="12092"/>
                  </a:lnTo>
                  <a:lnTo>
                    <a:pt x="380" y="12377"/>
                  </a:lnTo>
                  <a:lnTo>
                    <a:pt x="532" y="12642"/>
                  </a:lnTo>
                  <a:lnTo>
                    <a:pt x="683" y="12908"/>
                  </a:lnTo>
                  <a:lnTo>
                    <a:pt x="873" y="13155"/>
                  </a:lnTo>
                  <a:lnTo>
                    <a:pt x="1063" y="13402"/>
                  </a:lnTo>
                  <a:lnTo>
                    <a:pt x="1291" y="13629"/>
                  </a:lnTo>
                  <a:lnTo>
                    <a:pt x="1519" y="13819"/>
                  </a:lnTo>
                  <a:lnTo>
                    <a:pt x="1765" y="14009"/>
                  </a:lnTo>
                  <a:lnTo>
                    <a:pt x="2031" y="14180"/>
                  </a:lnTo>
                  <a:lnTo>
                    <a:pt x="2297" y="14332"/>
                  </a:lnTo>
                  <a:lnTo>
                    <a:pt x="2582" y="14464"/>
                  </a:lnTo>
                  <a:lnTo>
                    <a:pt x="2866" y="14578"/>
                  </a:lnTo>
                  <a:lnTo>
                    <a:pt x="3170" y="14654"/>
                  </a:lnTo>
                  <a:lnTo>
                    <a:pt x="3512" y="14730"/>
                  </a:lnTo>
                  <a:lnTo>
                    <a:pt x="3872" y="14768"/>
                  </a:lnTo>
                  <a:lnTo>
                    <a:pt x="4252" y="14768"/>
                  </a:lnTo>
                  <a:lnTo>
                    <a:pt x="4613" y="14730"/>
                  </a:lnTo>
                  <a:lnTo>
                    <a:pt x="4954" y="14654"/>
                  </a:lnTo>
                  <a:lnTo>
                    <a:pt x="5296" y="14540"/>
                  </a:lnTo>
                  <a:lnTo>
                    <a:pt x="5637" y="14389"/>
                  </a:lnTo>
                  <a:lnTo>
                    <a:pt x="5789" y="14313"/>
                  </a:lnTo>
                  <a:lnTo>
                    <a:pt x="5941" y="14199"/>
                  </a:lnTo>
                  <a:lnTo>
                    <a:pt x="6188" y="13990"/>
                  </a:lnTo>
                  <a:lnTo>
                    <a:pt x="6416" y="13762"/>
                  </a:lnTo>
                  <a:lnTo>
                    <a:pt x="6624" y="13515"/>
                  </a:lnTo>
                  <a:lnTo>
                    <a:pt x="6814" y="13250"/>
                  </a:lnTo>
                  <a:lnTo>
                    <a:pt x="6985" y="12965"/>
                  </a:lnTo>
                  <a:lnTo>
                    <a:pt x="7156" y="12680"/>
                  </a:lnTo>
                  <a:lnTo>
                    <a:pt x="7441" y="12092"/>
                  </a:lnTo>
                  <a:lnTo>
                    <a:pt x="7991" y="10934"/>
                  </a:lnTo>
                  <a:lnTo>
                    <a:pt x="8523" y="9757"/>
                  </a:lnTo>
                  <a:lnTo>
                    <a:pt x="9035" y="8580"/>
                  </a:lnTo>
                  <a:lnTo>
                    <a:pt x="9529" y="7385"/>
                  </a:lnTo>
                  <a:lnTo>
                    <a:pt x="10003" y="6189"/>
                  </a:lnTo>
                  <a:lnTo>
                    <a:pt x="10459" y="4974"/>
                  </a:lnTo>
                  <a:lnTo>
                    <a:pt x="10876" y="3759"/>
                  </a:lnTo>
                  <a:lnTo>
                    <a:pt x="11294" y="2544"/>
                  </a:lnTo>
                  <a:lnTo>
                    <a:pt x="11711" y="2753"/>
                  </a:lnTo>
                  <a:lnTo>
                    <a:pt x="12167" y="2962"/>
                  </a:lnTo>
                  <a:lnTo>
                    <a:pt x="12376" y="3038"/>
                  </a:lnTo>
                  <a:lnTo>
                    <a:pt x="12622" y="3114"/>
                  </a:lnTo>
                  <a:lnTo>
                    <a:pt x="12850" y="3152"/>
                  </a:lnTo>
                  <a:lnTo>
                    <a:pt x="13078" y="3190"/>
                  </a:lnTo>
                  <a:lnTo>
                    <a:pt x="13325" y="3190"/>
                  </a:lnTo>
                  <a:lnTo>
                    <a:pt x="13572" y="3171"/>
                  </a:lnTo>
                  <a:lnTo>
                    <a:pt x="13799" y="3114"/>
                  </a:lnTo>
                  <a:lnTo>
                    <a:pt x="14027" y="3019"/>
                  </a:lnTo>
                  <a:lnTo>
                    <a:pt x="14236" y="2905"/>
                  </a:lnTo>
                  <a:lnTo>
                    <a:pt x="14426" y="2772"/>
                  </a:lnTo>
                  <a:lnTo>
                    <a:pt x="14577" y="2582"/>
                  </a:lnTo>
                  <a:lnTo>
                    <a:pt x="14653" y="2487"/>
                  </a:lnTo>
                  <a:lnTo>
                    <a:pt x="14710" y="2393"/>
                  </a:lnTo>
                  <a:lnTo>
                    <a:pt x="14748" y="2260"/>
                  </a:lnTo>
                  <a:lnTo>
                    <a:pt x="14786" y="2108"/>
                  </a:lnTo>
                  <a:lnTo>
                    <a:pt x="14805" y="1975"/>
                  </a:lnTo>
                  <a:lnTo>
                    <a:pt x="14824" y="1823"/>
                  </a:lnTo>
                  <a:lnTo>
                    <a:pt x="14805" y="1652"/>
                  </a:lnTo>
                  <a:lnTo>
                    <a:pt x="14786" y="1500"/>
                  </a:lnTo>
                  <a:lnTo>
                    <a:pt x="14767" y="1330"/>
                  </a:lnTo>
                  <a:lnTo>
                    <a:pt x="14710" y="1178"/>
                  </a:lnTo>
                  <a:lnTo>
                    <a:pt x="14672" y="1026"/>
                  </a:lnTo>
                  <a:lnTo>
                    <a:pt x="14596" y="874"/>
                  </a:lnTo>
                  <a:lnTo>
                    <a:pt x="14540" y="722"/>
                  </a:lnTo>
                  <a:lnTo>
                    <a:pt x="14445" y="589"/>
                  </a:lnTo>
                  <a:lnTo>
                    <a:pt x="14350" y="475"/>
                  </a:lnTo>
                  <a:lnTo>
                    <a:pt x="14255" y="362"/>
                  </a:lnTo>
                  <a:lnTo>
                    <a:pt x="14160" y="286"/>
                  </a:lnTo>
                  <a:lnTo>
                    <a:pt x="14046" y="210"/>
                  </a:lnTo>
                  <a:lnTo>
                    <a:pt x="13856" y="134"/>
                  </a:lnTo>
                  <a:lnTo>
                    <a:pt x="13647" y="77"/>
                  </a:lnTo>
                  <a:lnTo>
                    <a:pt x="13420" y="39"/>
                  </a:lnTo>
                  <a:lnTo>
                    <a:pt x="13192"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6"/>
            <p:cNvSpPr/>
            <p:nvPr/>
          </p:nvSpPr>
          <p:spPr>
            <a:xfrm>
              <a:off x="3486006" y="-2566341"/>
              <a:ext cx="1141821" cy="1137508"/>
            </a:xfrm>
            <a:custGeom>
              <a:avLst/>
              <a:gdLst/>
              <a:ahLst/>
              <a:cxnLst/>
              <a:rect l="l" t="t" r="r" b="b"/>
              <a:pathLst>
                <a:path w="14825" h="14769" extrusionOk="0">
                  <a:moveTo>
                    <a:pt x="12736" y="1"/>
                  </a:moveTo>
                  <a:lnTo>
                    <a:pt x="12262" y="58"/>
                  </a:lnTo>
                  <a:lnTo>
                    <a:pt x="11825" y="115"/>
                  </a:lnTo>
                  <a:lnTo>
                    <a:pt x="11427" y="172"/>
                  </a:lnTo>
                  <a:lnTo>
                    <a:pt x="11066" y="229"/>
                  </a:lnTo>
                  <a:lnTo>
                    <a:pt x="10800" y="229"/>
                  </a:lnTo>
                  <a:lnTo>
                    <a:pt x="10591" y="210"/>
                  </a:lnTo>
                  <a:lnTo>
                    <a:pt x="10383" y="210"/>
                  </a:lnTo>
                  <a:lnTo>
                    <a:pt x="10174" y="248"/>
                  </a:lnTo>
                  <a:lnTo>
                    <a:pt x="10079" y="286"/>
                  </a:lnTo>
                  <a:lnTo>
                    <a:pt x="9984" y="343"/>
                  </a:lnTo>
                  <a:lnTo>
                    <a:pt x="9908" y="400"/>
                  </a:lnTo>
                  <a:lnTo>
                    <a:pt x="9832" y="475"/>
                  </a:lnTo>
                  <a:lnTo>
                    <a:pt x="9718" y="646"/>
                  </a:lnTo>
                  <a:lnTo>
                    <a:pt x="9604" y="836"/>
                  </a:lnTo>
                  <a:lnTo>
                    <a:pt x="9529" y="1026"/>
                  </a:lnTo>
                  <a:lnTo>
                    <a:pt x="6719" y="8049"/>
                  </a:lnTo>
                  <a:lnTo>
                    <a:pt x="6511" y="7821"/>
                  </a:lnTo>
                  <a:lnTo>
                    <a:pt x="6283" y="7612"/>
                  </a:lnTo>
                  <a:lnTo>
                    <a:pt x="6036" y="7442"/>
                  </a:lnTo>
                  <a:lnTo>
                    <a:pt x="5770" y="7271"/>
                  </a:lnTo>
                  <a:lnTo>
                    <a:pt x="5505" y="7119"/>
                  </a:lnTo>
                  <a:lnTo>
                    <a:pt x="5220" y="7005"/>
                  </a:lnTo>
                  <a:lnTo>
                    <a:pt x="4935" y="6910"/>
                  </a:lnTo>
                  <a:lnTo>
                    <a:pt x="4631" y="6834"/>
                  </a:lnTo>
                  <a:lnTo>
                    <a:pt x="4328" y="6777"/>
                  </a:lnTo>
                  <a:lnTo>
                    <a:pt x="4005" y="6758"/>
                  </a:lnTo>
                  <a:lnTo>
                    <a:pt x="3701" y="6758"/>
                  </a:lnTo>
                  <a:lnTo>
                    <a:pt x="3398" y="6777"/>
                  </a:lnTo>
                  <a:lnTo>
                    <a:pt x="3094" y="6815"/>
                  </a:lnTo>
                  <a:lnTo>
                    <a:pt x="2790" y="6891"/>
                  </a:lnTo>
                  <a:lnTo>
                    <a:pt x="2487" y="6986"/>
                  </a:lnTo>
                  <a:lnTo>
                    <a:pt x="2202" y="7100"/>
                  </a:lnTo>
                  <a:lnTo>
                    <a:pt x="1936" y="7252"/>
                  </a:lnTo>
                  <a:lnTo>
                    <a:pt x="1670" y="7423"/>
                  </a:lnTo>
                  <a:lnTo>
                    <a:pt x="1443" y="7612"/>
                  </a:lnTo>
                  <a:lnTo>
                    <a:pt x="1215" y="7821"/>
                  </a:lnTo>
                  <a:lnTo>
                    <a:pt x="1006" y="8049"/>
                  </a:lnTo>
                  <a:lnTo>
                    <a:pt x="797" y="8277"/>
                  </a:lnTo>
                  <a:lnTo>
                    <a:pt x="627" y="8542"/>
                  </a:lnTo>
                  <a:lnTo>
                    <a:pt x="475" y="8808"/>
                  </a:lnTo>
                  <a:lnTo>
                    <a:pt x="342" y="9093"/>
                  </a:lnTo>
                  <a:lnTo>
                    <a:pt x="228" y="9378"/>
                  </a:lnTo>
                  <a:lnTo>
                    <a:pt x="133" y="9662"/>
                  </a:lnTo>
                  <a:lnTo>
                    <a:pt x="57" y="9966"/>
                  </a:lnTo>
                  <a:lnTo>
                    <a:pt x="19" y="10270"/>
                  </a:lnTo>
                  <a:lnTo>
                    <a:pt x="0" y="10592"/>
                  </a:lnTo>
                  <a:lnTo>
                    <a:pt x="0" y="10896"/>
                  </a:lnTo>
                  <a:lnTo>
                    <a:pt x="19" y="11200"/>
                  </a:lnTo>
                  <a:lnTo>
                    <a:pt x="76" y="11503"/>
                  </a:lnTo>
                  <a:lnTo>
                    <a:pt x="152" y="11807"/>
                  </a:lnTo>
                  <a:lnTo>
                    <a:pt x="247" y="12092"/>
                  </a:lnTo>
                  <a:lnTo>
                    <a:pt x="380" y="12377"/>
                  </a:lnTo>
                  <a:lnTo>
                    <a:pt x="532" y="12642"/>
                  </a:lnTo>
                  <a:lnTo>
                    <a:pt x="683" y="12908"/>
                  </a:lnTo>
                  <a:lnTo>
                    <a:pt x="873" y="13155"/>
                  </a:lnTo>
                  <a:lnTo>
                    <a:pt x="1063" y="13402"/>
                  </a:lnTo>
                  <a:lnTo>
                    <a:pt x="1291" y="13629"/>
                  </a:lnTo>
                  <a:lnTo>
                    <a:pt x="1519" y="13819"/>
                  </a:lnTo>
                  <a:lnTo>
                    <a:pt x="1765" y="14009"/>
                  </a:lnTo>
                  <a:lnTo>
                    <a:pt x="2031" y="14180"/>
                  </a:lnTo>
                  <a:lnTo>
                    <a:pt x="2297" y="14332"/>
                  </a:lnTo>
                  <a:lnTo>
                    <a:pt x="2582" y="14464"/>
                  </a:lnTo>
                  <a:lnTo>
                    <a:pt x="2866" y="14578"/>
                  </a:lnTo>
                  <a:lnTo>
                    <a:pt x="3170" y="14654"/>
                  </a:lnTo>
                  <a:lnTo>
                    <a:pt x="3512" y="14730"/>
                  </a:lnTo>
                  <a:lnTo>
                    <a:pt x="3872" y="14768"/>
                  </a:lnTo>
                  <a:lnTo>
                    <a:pt x="4252" y="14768"/>
                  </a:lnTo>
                  <a:lnTo>
                    <a:pt x="4613" y="14730"/>
                  </a:lnTo>
                  <a:lnTo>
                    <a:pt x="4954" y="14654"/>
                  </a:lnTo>
                  <a:lnTo>
                    <a:pt x="5296" y="14540"/>
                  </a:lnTo>
                  <a:lnTo>
                    <a:pt x="5637" y="14389"/>
                  </a:lnTo>
                  <a:lnTo>
                    <a:pt x="5789" y="14313"/>
                  </a:lnTo>
                  <a:lnTo>
                    <a:pt x="5941" y="14199"/>
                  </a:lnTo>
                  <a:lnTo>
                    <a:pt x="6188" y="13990"/>
                  </a:lnTo>
                  <a:lnTo>
                    <a:pt x="6416" y="13762"/>
                  </a:lnTo>
                  <a:lnTo>
                    <a:pt x="6624" y="13515"/>
                  </a:lnTo>
                  <a:lnTo>
                    <a:pt x="6814" y="13250"/>
                  </a:lnTo>
                  <a:lnTo>
                    <a:pt x="6985" y="12965"/>
                  </a:lnTo>
                  <a:lnTo>
                    <a:pt x="7156" y="12680"/>
                  </a:lnTo>
                  <a:lnTo>
                    <a:pt x="7441" y="12092"/>
                  </a:lnTo>
                  <a:lnTo>
                    <a:pt x="7991" y="10934"/>
                  </a:lnTo>
                  <a:lnTo>
                    <a:pt x="8523" y="9757"/>
                  </a:lnTo>
                  <a:lnTo>
                    <a:pt x="9035" y="8580"/>
                  </a:lnTo>
                  <a:lnTo>
                    <a:pt x="9529" y="7385"/>
                  </a:lnTo>
                  <a:lnTo>
                    <a:pt x="10003" y="6189"/>
                  </a:lnTo>
                  <a:lnTo>
                    <a:pt x="10459" y="4974"/>
                  </a:lnTo>
                  <a:lnTo>
                    <a:pt x="10876" y="3759"/>
                  </a:lnTo>
                  <a:lnTo>
                    <a:pt x="11294" y="2544"/>
                  </a:lnTo>
                  <a:lnTo>
                    <a:pt x="11711" y="2753"/>
                  </a:lnTo>
                  <a:lnTo>
                    <a:pt x="12167" y="2962"/>
                  </a:lnTo>
                  <a:lnTo>
                    <a:pt x="12376" y="3038"/>
                  </a:lnTo>
                  <a:lnTo>
                    <a:pt x="12622" y="3114"/>
                  </a:lnTo>
                  <a:lnTo>
                    <a:pt x="12850" y="3152"/>
                  </a:lnTo>
                  <a:lnTo>
                    <a:pt x="13078" y="3190"/>
                  </a:lnTo>
                  <a:lnTo>
                    <a:pt x="13325" y="3190"/>
                  </a:lnTo>
                  <a:lnTo>
                    <a:pt x="13572" y="3171"/>
                  </a:lnTo>
                  <a:lnTo>
                    <a:pt x="13799" y="3114"/>
                  </a:lnTo>
                  <a:lnTo>
                    <a:pt x="14027" y="3019"/>
                  </a:lnTo>
                  <a:lnTo>
                    <a:pt x="14236" y="2905"/>
                  </a:lnTo>
                  <a:lnTo>
                    <a:pt x="14426" y="2772"/>
                  </a:lnTo>
                  <a:lnTo>
                    <a:pt x="14577" y="2582"/>
                  </a:lnTo>
                  <a:lnTo>
                    <a:pt x="14653" y="2487"/>
                  </a:lnTo>
                  <a:lnTo>
                    <a:pt x="14710" y="2393"/>
                  </a:lnTo>
                  <a:lnTo>
                    <a:pt x="14748" y="2260"/>
                  </a:lnTo>
                  <a:lnTo>
                    <a:pt x="14786" y="2108"/>
                  </a:lnTo>
                  <a:lnTo>
                    <a:pt x="14805" y="1975"/>
                  </a:lnTo>
                  <a:lnTo>
                    <a:pt x="14824" y="1823"/>
                  </a:lnTo>
                  <a:lnTo>
                    <a:pt x="14805" y="1652"/>
                  </a:lnTo>
                  <a:lnTo>
                    <a:pt x="14786" y="1500"/>
                  </a:lnTo>
                  <a:lnTo>
                    <a:pt x="14767" y="1330"/>
                  </a:lnTo>
                  <a:lnTo>
                    <a:pt x="14710" y="1178"/>
                  </a:lnTo>
                  <a:lnTo>
                    <a:pt x="14672" y="1026"/>
                  </a:lnTo>
                  <a:lnTo>
                    <a:pt x="14596" y="874"/>
                  </a:lnTo>
                  <a:lnTo>
                    <a:pt x="14540" y="722"/>
                  </a:lnTo>
                  <a:lnTo>
                    <a:pt x="14445" y="589"/>
                  </a:lnTo>
                  <a:lnTo>
                    <a:pt x="14350" y="475"/>
                  </a:lnTo>
                  <a:lnTo>
                    <a:pt x="14255" y="362"/>
                  </a:lnTo>
                  <a:lnTo>
                    <a:pt x="14160" y="286"/>
                  </a:lnTo>
                  <a:lnTo>
                    <a:pt x="14046" y="210"/>
                  </a:lnTo>
                  <a:lnTo>
                    <a:pt x="13856" y="134"/>
                  </a:lnTo>
                  <a:lnTo>
                    <a:pt x="13647" y="77"/>
                  </a:lnTo>
                  <a:lnTo>
                    <a:pt x="13420" y="39"/>
                  </a:lnTo>
                  <a:lnTo>
                    <a:pt x="131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6"/>
            <p:cNvSpPr/>
            <p:nvPr/>
          </p:nvSpPr>
          <p:spPr>
            <a:xfrm>
              <a:off x="3455275" y="-2627725"/>
              <a:ext cx="1141821" cy="1121411"/>
            </a:xfrm>
            <a:custGeom>
              <a:avLst/>
              <a:gdLst/>
              <a:ahLst/>
              <a:cxnLst/>
              <a:rect l="l" t="t" r="r" b="b"/>
              <a:pathLst>
                <a:path w="14825" h="14560" extrusionOk="0">
                  <a:moveTo>
                    <a:pt x="10402" y="1"/>
                  </a:moveTo>
                  <a:lnTo>
                    <a:pt x="10193" y="39"/>
                  </a:lnTo>
                  <a:lnTo>
                    <a:pt x="10098" y="77"/>
                  </a:lnTo>
                  <a:lnTo>
                    <a:pt x="10003" y="134"/>
                  </a:lnTo>
                  <a:lnTo>
                    <a:pt x="9909" y="191"/>
                  </a:lnTo>
                  <a:lnTo>
                    <a:pt x="9852" y="267"/>
                  </a:lnTo>
                  <a:lnTo>
                    <a:pt x="9719" y="437"/>
                  </a:lnTo>
                  <a:lnTo>
                    <a:pt x="9624" y="627"/>
                  </a:lnTo>
                  <a:lnTo>
                    <a:pt x="9548" y="817"/>
                  </a:lnTo>
                  <a:lnTo>
                    <a:pt x="6739" y="7840"/>
                  </a:lnTo>
                  <a:lnTo>
                    <a:pt x="6530" y="7612"/>
                  </a:lnTo>
                  <a:lnTo>
                    <a:pt x="6302" y="7403"/>
                  </a:lnTo>
                  <a:lnTo>
                    <a:pt x="6055" y="7214"/>
                  </a:lnTo>
                  <a:lnTo>
                    <a:pt x="5790" y="7062"/>
                  </a:lnTo>
                  <a:lnTo>
                    <a:pt x="5524" y="6910"/>
                  </a:lnTo>
                  <a:lnTo>
                    <a:pt x="5239" y="6796"/>
                  </a:lnTo>
                  <a:lnTo>
                    <a:pt x="4936" y="6701"/>
                  </a:lnTo>
                  <a:lnTo>
                    <a:pt x="4632" y="6625"/>
                  </a:lnTo>
                  <a:lnTo>
                    <a:pt x="4328" y="6568"/>
                  </a:lnTo>
                  <a:lnTo>
                    <a:pt x="4024" y="6549"/>
                  </a:lnTo>
                  <a:lnTo>
                    <a:pt x="3721" y="6530"/>
                  </a:lnTo>
                  <a:lnTo>
                    <a:pt x="3398" y="6568"/>
                  </a:lnTo>
                  <a:lnTo>
                    <a:pt x="3094" y="6606"/>
                  </a:lnTo>
                  <a:lnTo>
                    <a:pt x="2791" y="6682"/>
                  </a:lnTo>
                  <a:lnTo>
                    <a:pt x="2506" y="6777"/>
                  </a:lnTo>
                  <a:lnTo>
                    <a:pt x="2221" y="6891"/>
                  </a:lnTo>
                  <a:lnTo>
                    <a:pt x="1956" y="7043"/>
                  </a:lnTo>
                  <a:lnTo>
                    <a:pt x="1690" y="7214"/>
                  </a:lnTo>
                  <a:lnTo>
                    <a:pt x="1443" y="7403"/>
                  </a:lnTo>
                  <a:lnTo>
                    <a:pt x="1215" y="7612"/>
                  </a:lnTo>
                  <a:lnTo>
                    <a:pt x="1007" y="7821"/>
                  </a:lnTo>
                  <a:lnTo>
                    <a:pt x="817" y="8068"/>
                  </a:lnTo>
                  <a:lnTo>
                    <a:pt x="646" y="8333"/>
                  </a:lnTo>
                  <a:lnTo>
                    <a:pt x="475" y="8599"/>
                  </a:lnTo>
                  <a:lnTo>
                    <a:pt x="342" y="8865"/>
                  </a:lnTo>
                  <a:lnTo>
                    <a:pt x="228" y="9169"/>
                  </a:lnTo>
                  <a:lnTo>
                    <a:pt x="133" y="9453"/>
                  </a:lnTo>
                  <a:lnTo>
                    <a:pt x="76" y="9757"/>
                  </a:lnTo>
                  <a:lnTo>
                    <a:pt x="20" y="10061"/>
                  </a:lnTo>
                  <a:lnTo>
                    <a:pt x="1" y="10364"/>
                  </a:lnTo>
                  <a:lnTo>
                    <a:pt x="1" y="10687"/>
                  </a:lnTo>
                  <a:lnTo>
                    <a:pt x="38" y="10991"/>
                  </a:lnTo>
                  <a:lnTo>
                    <a:pt x="76" y="11294"/>
                  </a:lnTo>
                  <a:lnTo>
                    <a:pt x="171" y="11598"/>
                  </a:lnTo>
                  <a:lnTo>
                    <a:pt x="266" y="11883"/>
                  </a:lnTo>
                  <a:lnTo>
                    <a:pt x="380" y="12168"/>
                  </a:lnTo>
                  <a:lnTo>
                    <a:pt x="532" y="12433"/>
                  </a:lnTo>
                  <a:lnTo>
                    <a:pt x="703" y="12699"/>
                  </a:lnTo>
                  <a:lnTo>
                    <a:pt x="874" y="12946"/>
                  </a:lnTo>
                  <a:lnTo>
                    <a:pt x="1082" y="13193"/>
                  </a:lnTo>
                  <a:lnTo>
                    <a:pt x="1291" y="13401"/>
                  </a:lnTo>
                  <a:lnTo>
                    <a:pt x="1538" y="13610"/>
                  </a:lnTo>
                  <a:lnTo>
                    <a:pt x="1785" y="13800"/>
                  </a:lnTo>
                  <a:lnTo>
                    <a:pt x="2031" y="13971"/>
                  </a:lnTo>
                  <a:lnTo>
                    <a:pt x="2297" y="14123"/>
                  </a:lnTo>
                  <a:lnTo>
                    <a:pt x="2582" y="14255"/>
                  </a:lnTo>
                  <a:lnTo>
                    <a:pt x="2867" y="14369"/>
                  </a:lnTo>
                  <a:lnTo>
                    <a:pt x="3170" y="14445"/>
                  </a:lnTo>
                  <a:lnTo>
                    <a:pt x="3531" y="14521"/>
                  </a:lnTo>
                  <a:lnTo>
                    <a:pt x="3892" y="14559"/>
                  </a:lnTo>
                  <a:lnTo>
                    <a:pt x="4252" y="14559"/>
                  </a:lnTo>
                  <a:lnTo>
                    <a:pt x="4613" y="14521"/>
                  </a:lnTo>
                  <a:lnTo>
                    <a:pt x="4974" y="14445"/>
                  </a:lnTo>
                  <a:lnTo>
                    <a:pt x="5315" y="14331"/>
                  </a:lnTo>
                  <a:lnTo>
                    <a:pt x="5638" y="14180"/>
                  </a:lnTo>
                  <a:lnTo>
                    <a:pt x="5790" y="14085"/>
                  </a:lnTo>
                  <a:lnTo>
                    <a:pt x="5942" y="13990"/>
                  </a:lnTo>
                  <a:lnTo>
                    <a:pt x="6188" y="13781"/>
                  </a:lnTo>
                  <a:lnTo>
                    <a:pt x="6416" y="13553"/>
                  </a:lnTo>
                  <a:lnTo>
                    <a:pt x="6625" y="13306"/>
                  </a:lnTo>
                  <a:lnTo>
                    <a:pt x="6815" y="13041"/>
                  </a:lnTo>
                  <a:lnTo>
                    <a:pt x="7005" y="12756"/>
                  </a:lnTo>
                  <a:lnTo>
                    <a:pt x="7156" y="12471"/>
                  </a:lnTo>
                  <a:lnTo>
                    <a:pt x="7460" y="11883"/>
                  </a:lnTo>
                  <a:lnTo>
                    <a:pt x="8010" y="10706"/>
                  </a:lnTo>
                  <a:lnTo>
                    <a:pt x="8542" y="9548"/>
                  </a:lnTo>
                  <a:lnTo>
                    <a:pt x="9054" y="8352"/>
                  </a:lnTo>
                  <a:lnTo>
                    <a:pt x="9548" y="7176"/>
                  </a:lnTo>
                  <a:lnTo>
                    <a:pt x="10003" y="5961"/>
                  </a:lnTo>
                  <a:lnTo>
                    <a:pt x="10459" y="4765"/>
                  </a:lnTo>
                  <a:lnTo>
                    <a:pt x="10896" y="3550"/>
                  </a:lnTo>
                  <a:lnTo>
                    <a:pt x="11294" y="2316"/>
                  </a:lnTo>
                  <a:lnTo>
                    <a:pt x="11731" y="2544"/>
                  </a:lnTo>
                  <a:lnTo>
                    <a:pt x="12167" y="2753"/>
                  </a:lnTo>
                  <a:lnTo>
                    <a:pt x="12395" y="2829"/>
                  </a:lnTo>
                  <a:lnTo>
                    <a:pt x="12623" y="2905"/>
                  </a:lnTo>
                  <a:lnTo>
                    <a:pt x="12851" y="2943"/>
                  </a:lnTo>
                  <a:lnTo>
                    <a:pt x="13097" y="2981"/>
                  </a:lnTo>
                  <a:lnTo>
                    <a:pt x="13344" y="2981"/>
                  </a:lnTo>
                  <a:lnTo>
                    <a:pt x="13572" y="2962"/>
                  </a:lnTo>
                  <a:lnTo>
                    <a:pt x="13819" y="2905"/>
                  </a:lnTo>
                  <a:lnTo>
                    <a:pt x="14046" y="2810"/>
                  </a:lnTo>
                  <a:lnTo>
                    <a:pt x="14255" y="2696"/>
                  </a:lnTo>
                  <a:lnTo>
                    <a:pt x="14445" y="2544"/>
                  </a:lnTo>
                  <a:lnTo>
                    <a:pt x="14597" y="2373"/>
                  </a:lnTo>
                  <a:lnTo>
                    <a:pt x="14654" y="2278"/>
                  </a:lnTo>
                  <a:lnTo>
                    <a:pt x="14711" y="2165"/>
                  </a:lnTo>
                  <a:lnTo>
                    <a:pt x="14768" y="2051"/>
                  </a:lnTo>
                  <a:lnTo>
                    <a:pt x="14806" y="1937"/>
                  </a:lnTo>
                  <a:lnTo>
                    <a:pt x="14825" y="1823"/>
                  </a:lnTo>
                  <a:lnTo>
                    <a:pt x="14825" y="1709"/>
                  </a:lnTo>
                  <a:lnTo>
                    <a:pt x="14806" y="1614"/>
                  </a:lnTo>
                  <a:lnTo>
                    <a:pt x="14787" y="1519"/>
                  </a:lnTo>
                  <a:lnTo>
                    <a:pt x="14768" y="1424"/>
                  </a:lnTo>
                  <a:lnTo>
                    <a:pt x="14711" y="1329"/>
                  </a:lnTo>
                  <a:lnTo>
                    <a:pt x="14597" y="1159"/>
                  </a:lnTo>
                  <a:lnTo>
                    <a:pt x="14445" y="1007"/>
                  </a:lnTo>
                  <a:lnTo>
                    <a:pt x="14236" y="874"/>
                  </a:lnTo>
                  <a:lnTo>
                    <a:pt x="14027" y="741"/>
                  </a:lnTo>
                  <a:lnTo>
                    <a:pt x="13838" y="646"/>
                  </a:lnTo>
                  <a:lnTo>
                    <a:pt x="13629" y="570"/>
                  </a:lnTo>
                  <a:lnTo>
                    <a:pt x="13192" y="418"/>
                  </a:lnTo>
                  <a:lnTo>
                    <a:pt x="12718" y="304"/>
                  </a:lnTo>
                  <a:lnTo>
                    <a:pt x="12262" y="210"/>
                  </a:lnTo>
                  <a:lnTo>
                    <a:pt x="11826" y="134"/>
                  </a:lnTo>
                  <a:lnTo>
                    <a:pt x="11427" y="77"/>
                  </a:lnTo>
                  <a:lnTo>
                    <a:pt x="10820" y="20"/>
                  </a:lnTo>
                  <a:lnTo>
                    <a:pt x="106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 name="Google Shape;344;p6"/>
          <p:cNvGrpSpPr/>
          <p:nvPr/>
        </p:nvGrpSpPr>
        <p:grpSpPr>
          <a:xfrm rot="-4869139" flipH="1">
            <a:off x="8398761" y="4221204"/>
            <a:ext cx="763508" cy="756454"/>
            <a:chOff x="-657225" y="-3818725"/>
            <a:chExt cx="2372399" cy="2350479"/>
          </a:xfrm>
        </p:grpSpPr>
        <p:sp>
          <p:nvSpPr>
            <p:cNvPr id="345" name="Google Shape;345;p6"/>
            <p:cNvSpPr/>
            <p:nvPr/>
          </p:nvSpPr>
          <p:spPr>
            <a:xfrm>
              <a:off x="-657220" y="-3818725"/>
              <a:ext cx="2372338" cy="2350400"/>
            </a:xfrm>
            <a:custGeom>
              <a:avLst/>
              <a:gdLst/>
              <a:ahLst/>
              <a:cxnLst/>
              <a:rect l="l" t="t" r="r" b="b"/>
              <a:pathLst>
                <a:path w="69965" h="69318" extrusionOk="0">
                  <a:moveTo>
                    <a:pt x="1029" y="1"/>
                  </a:moveTo>
                  <a:lnTo>
                    <a:pt x="876" y="20"/>
                  </a:lnTo>
                  <a:lnTo>
                    <a:pt x="781" y="77"/>
                  </a:lnTo>
                  <a:lnTo>
                    <a:pt x="629" y="172"/>
                  </a:lnTo>
                  <a:lnTo>
                    <a:pt x="401" y="344"/>
                  </a:lnTo>
                  <a:lnTo>
                    <a:pt x="286" y="439"/>
                  </a:lnTo>
                  <a:lnTo>
                    <a:pt x="191" y="534"/>
                  </a:lnTo>
                  <a:lnTo>
                    <a:pt x="115" y="629"/>
                  </a:lnTo>
                  <a:lnTo>
                    <a:pt x="115" y="686"/>
                  </a:lnTo>
                  <a:lnTo>
                    <a:pt x="115" y="724"/>
                  </a:lnTo>
                  <a:lnTo>
                    <a:pt x="77" y="762"/>
                  </a:lnTo>
                  <a:lnTo>
                    <a:pt x="39" y="819"/>
                  </a:lnTo>
                  <a:lnTo>
                    <a:pt x="1" y="934"/>
                  </a:lnTo>
                  <a:lnTo>
                    <a:pt x="1" y="1086"/>
                  </a:lnTo>
                  <a:lnTo>
                    <a:pt x="20" y="1276"/>
                  </a:lnTo>
                  <a:lnTo>
                    <a:pt x="58" y="1505"/>
                  </a:lnTo>
                  <a:lnTo>
                    <a:pt x="134" y="1752"/>
                  </a:lnTo>
                  <a:lnTo>
                    <a:pt x="229" y="2018"/>
                  </a:lnTo>
                  <a:lnTo>
                    <a:pt x="344" y="2323"/>
                  </a:lnTo>
                  <a:lnTo>
                    <a:pt x="629" y="2970"/>
                  </a:lnTo>
                  <a:lnTo>
                    <a:pt x="991" y="3712"/>
                  </a:lnTo>
                  <a:lnTo>
                    <a:pt x="1390" y="4474"/>
                  </a:lnTo>
                  <a:lnTo>
                    <a:pt x="1828" y="5292"/>
                  </a:lnTo>
                  <a:lnTo>
                    <a:pt x="2304" y="6110"/>
                  </a:lnTo>
                  <a:lnTo>
                    <a:pt x="2799" y="6948"/>
                  </a:lnTo>
                  <a:lnTo>
                    <a:pt x="3750" y="8528"/>
                  </a:lnTo>
                  <a:lnTo>
                    <a:pt x="4607" y="9898"/>
                  </a:lnTo>
                  <a:lnTo>
                    <a:pt x="5254" y="10907"/>
                  </a:lnTo>
                  <a:lnTo>
                    <a:pt x="5349" y="11002"/>
                  </a:lnTo>
                  <a:lnTo>
                    <a:pt x="5444" y="11097"/>
                  </a:lnTo>
                  <a:lnTo>
                    <a:pt x="5539" y="11173"/>
                  </a:lnTo>
                  <a:lnTo>
                    <a:pt x="5654" y="11230"/>
                  </a:lnTo>
                  <a:lnTo>
                    <a:pt x="5787" y="11249"/>
                  </a:lnTo>
                  <a:lnTo>
                    <a:pt x="5901" y="11268"/>
                  </a:lnTo>
                  <a:lnTo>
                    <a:pt x="6034" y="11249"/>
                  </a:lnTo>
                  <a:lnTo>
                    <a:pt x="6168" y="11230"/>
                  </a:lnTo>
                  <a:lnTo>
                    <a:pt x="6415" y="11154"/>
                  </a:lnTo>
                  <a:lnTo>
                    <a:pt x="6662" y="11097"/>
                  </a:lnTo>
                  <a:lnTo>
                    <a:pt x="6948" y="11078"/>
                  </a:lnTo>
                  <a:lnTo>
                    <a:pt x="7252" y="11097"/>
                  </a:lnTo>
                  <a:lnTo>
                    <a:pt x="7424" y="11116"/>
                  </a:lnTo>
                  <a:lnTo>
                    <a:pt x="7576" y="11154"/>
                  </a:lnTo>
                  <a:lnTo>
                    <a:pt x="7728" y="11211"/>
                  </a:lnTo>
                  <a:lnTo>
                    <a:pt x="7900" y="11268"/>
                  </a:lnTo>
                  <a:lnTo>
                    <a:pt x="8071" y="11344"/>
                  </a:lnTo>
                  <a:lnTo>
                    <a:pt x="8242" y="11440"/>
                  </a:lnTo>
                  <a:lnTo>
                    <a:pt x="8394" y="11554"/>
                  </a:lnTo>
                  <a:lnTo>
                    <a:pt x="8566" y="11668"/>
                  </a:lnTo>
                  <a:lnTo>
                    <a:pt x="26951" y="31119"/>
                  </a:lnTo>
                  <a:lnTo>
                    <a:pt x="26780" y="31500"/>
                  </a:lnTo>
                  <a:lnTo>
                    <a:pt x="26685" y="31690"/>
                  </a:lnTo>
                  <a:lnTo>
                    <a:pt x="26628" y="31900"/>
                  </a:lnTo>
                  <a:lnTo>
                    <a:pt x="26571" y="32109"/>
                  </a:lnTo>
                  <a:lnTo>
                    <a:pt x="26532" y="32318"/>
                  </a:lnTo>
                  <a:lnTo>
                    <a:pt x="26494" y="32528"/>
                  </a:lnTo>
                  <a:lnTo>
                    <a:pt x="26494" y="32737"/>
                  </a:lnTo>
                  <a:lnTo>
                    <a:pt x="26513" y="32908"/>
                  </a:lnTo>
                  <a:lnTo>
                    <a:pt x="26609" y="33213"/>
                  </a:lnTo>
                  <a:lnTo>
                    <a:pt x="26761" y="33651"/>
                  </a:lnTo>
                  <a:lnTo>
                    <a:pt x="26989" y="34184"/>
                  </a:lnTo>
                  <a:lnTo>
                    <a:pt x="27560" y="35573"/>
                  </a:lnTo>
                  <a:lnTo>
                    <a:pt x="28341" y="37343"/>
                  </a:lnTo>
                  <a:lnTo>
                    <a:pt x="29273" y="39437"/>
                  </a:lnTo>
                  <a:lnTo>
                    <a:pt x="30358" y="41797"/>
                  </a:lnTo>
                  <a:lnTo>
                    <a:pt x="32813" y="47126"/>
                  </a:lnTo>
                  <a:lnTo>
                    <a:pt x="35516" y="52893"/>
                  </a:lnTo>
                  <a:lnTo>
                    <a:pt x="38238" y="58679"/>
                  </a:lnTo>
                  <a:lnTo>
                    <a:pt x="42977" y="68633"/>
                  </a:lnTo>
                  <a:lnTo>
                    <a:pt x="43072" y="68804"/>
                  </a:lnTo>
                  <a:lnTo>
                    <a:pt x="43167" y="68937"/>
                  </a:lnTo>
                  <a:lnTo>
                    <a:pt x="43300" y="69052"/>
                  </a:lnTo>
                  <a:lnTo>
                    <a:pt x="43433" y="69147"/>
                  </a:lnTo>
                  <a:lnTo>
                    <a:pt x="43586" y="69223"/>
                  </a:lnTo>
                  <a:lnTo>
                    <a:pt x="43738" y="69280"/>
                  </a:lnTo>
                  <a:lnTo>
                    <a:pt x="43890" y="69299"/>
                  </a:lnTo>
                  <a:lnTo>
                    <a:pt x="44062" y="69318"/>
                  </a:lnTo>
                  <a:lnTo>
                    <a:pt x="44290" y="69299"/>
                  </a:lnTo>
                  <a:lnTo>
                    <a:pt x="44537" y="69261"/>
                  </a:lnTo>
                  <a:lnTo>
                    <a:pt x="44785" y="69185"/>
                  </a:lnTo>
                  <a:lnTo>
                    <a:pt x="45013" y="69090"/>
                  </a:lnTo>
                  <a:lnTo>
                    <a:pt x="45261" y="68956"/>
                  </a:lnTo>
                  <a:lnTo>
                    <a:pt x="45508" y="68823"/>
                  </a:lnTo>
                  <a:lnTo>
                    <a:pt x="45736" y="68652"/>
                  </a:lnTo>
                  <a:lnTo>
                    <a:pt x="45946" y="68462"/>
                  </a:lnTo>
                  <a:lnTo>
                    <a:pt x="46155" y="68252"/>
                  </a:lnTo>
                  <a:lnTo>
                    <a:pt x="46345" y="68043"/>
                  </a:lnTo>
                  <a:lnTo>
                    <a:pt x="46517" y="67795"/>
                  </a:lnTo>
                  <a:lnTo>
                    <a:pt x="46650" y="67567"/>
                  </a:lnTo>
                  <a:lnTo>
                    <a:pt x="46783" y="67301"/>
                  </a:lnTo>
                  <a:lnTo>
                    <a:pt x="46878" y="67034"/>
                  </a:lnTo>
                  <a:lnTo>
                    <a:pt x="46935" y="66768"/>
                  </a:lnTo>
                  <a:lnTo>
                    <a:pt x="46955" y="66501"/>
                  </a:lnTo>
                  <a:lnTo>
                    <a:pt x="47678" y="47982"/>
                  </a:lnTo>
                  <a:lnTo>
                    <a:pt x="47697" y="47773"/>
                  </a:lnTo>
                  <a:lnTo>
                    <a:pt x="47868" y="47754"/>
                  </a:lnTo>
                  <a:lnTo>
                    <a:pt x="67053" y="46993"/>
                  </a:lnTo>
                  <a:lnTo>
                    <a:pt x="67205" y="46974"/>
                  </a:lnTo>
                  <a:lnTo>
                    <a:pt x="67358" y="46955"/>
                  </a:lnTo>
                  <a:lnTo>
                    <a:pt x="67491" y="46897"/>
                  </a:lnTo>
                  <a:lnTo>
                    <a:pt x="67624" y="46859"/>
                  </a:lnTo>
                  <a:lnTo>
                    <a:pt x="67757" y="46783"/>
                  </a:lnTo>
                  <a:lnTo>
                    <a:pt x="67871" y="46707"/>
                  </a:lnTo>
                  <a:lnTo>
                    <a:pt x="67986" y="46631"/>
                  </a:lnTo>
                  <a:lnTo>
                    <a:pt x="68081" y="46536"/>
                  </a:lnTo>
                  <a:lnTo>
                    <a:pt x="68461" y="46365"/>
                  </a:lnTo>
                  <a:lnTo>
                    <a:pt x="68785" y="46174"/>
                  </a:lnTo>
                  <a:lnTo>
                    <a:pt x="69070" y="45965"/>
                  </a:lnTo>
                  <a:lnTo>
                    <a:pt x="69318" y="45736"/>
                  </a:lnTo>
                  <a:lnTo>
                    <a:pt x="69527" y="45489"/>
                  </a:lnTo>
                  <a:lnTo>
                    <a:pt x="69699" y="45242"/>
                  </a:lnTo>
                  <a:lnTo>
                    <a:pt x="69813" y="44975"/>
                  </a:lnTo>
                  <a:lnTo>
                    <a:pt x="69908" y="44709"/>
                  </a:lnTo>
                  <a:lnTo>
                    <a:pt x="69946" y="44442"/>
                  </a:lnTo>
                  <a:lnTo>
                    <a:pt x="69965" y="44195"/>
                  </a:lnTo>
                  <a:lnTo>
                    <a:pt x="69927" y="43947"/>
                  </a:lnTo>
                  <a:lnTo>
                    <a:pt x="69870" y="43719"/>
                  </a:lnTo>
                  <a:lnTo>
                    <a:pt x="69756" y="43510"/>
                  </a:lnTo>
                  <a:lnTo>
                    <a:pt x="69622" y="43319"/>
                  </a:lnTo>
                  <a:lnTo>
                    <a:pt x="69527" y="43243"/>
                  </a:lnTo>
                  <a:lnTo>
                    <a:pt x="69432" y="43167"/>
                  </a:lnTo>
                  <a:lnTo>
                    <a:pt x="69337" y="43091"/>
                  </a:lnTo>
                  <a:lnTo>
                    <a:pt x="69223" y="43034"/>
                  </a:lnTo>
                  <a:lnTo>
                    <a:pt x="59231" y="38352"/>
                  </a:lnTo>
                  <a:lnTo>
                    <a:pt x="53407" y="35649"/>
                  </a:lnTo>
                  <a:lnTo>
                    <a:pt x="47621" y="32966"/>
                  </a:lnTo>
                  <a:lnTo>
                    <a:pt x="42273" y="30510"/>
                  </a:lnTo>
                  <a:lnTo>
                    <a:pt x="37800" y="28493"/>
                  </a:lnTo>
                  <a:lnTo>
                    <a:pt x="36011" y="27693"/>
                  </a:lnTo>
                  <a:lnTo>
                    <a:pt x="34602" y="27103"/>
                  </a:lnTo>
                  <a:lnTo>
                    <a:pt x="33632" y="26704"/>
                  </a:lnTo>
                  <a:lnTo>
                    <a:pt x="33308" y="26590"/>
                  </a:lnTo>
                  <a:lnTo>
                    <a:pt x="33118" y="26533"/>
                  </a:lnTo>
                  <a:lnTo>
                    <a:pt x="32966" y="26513"/>
                  </a:lnTo>
                  <a:lnTo>
                    <a:pt x="32794" y="26494"/>
                  </a:lnTo>
                  <a:lnTo>
                    <a:pt x="32623" y="26513"/>
                  </a:lnTo>
                  <a:lnTo>
                    <a:pt x="32452" y="26533"/>
                  </a:lnTo>
                  <a:lnTo>
                    <a:pt x="32109" y="26609"/>
                  </a:lnTo>
                  <a:lnTo>
                    <a:pt x="31766" y="26723"/>
                  </a:lnTo>
                  <a:lnTo>
                    <a:pt x="31424" y="26856"/>
                  </a:lnTo>
                  <a:lnTo>
                    <a:pt x="31100" y="27027"/>
                  </a:lnTo>
                  <a:lnTo>
                    <a:pt x="30796" y="27218"/>
                  </a:lnTo>
                  <a:lnTo>
                    <a:pt x="30510" y="27408"/>
                  </a:lnTo>
                  <a:lnTo>
                    <a:pt x="11649" y="8661"/>
                  </a:lnTo>
                  <a:lnTo>
                    <a:pt x="11592" y="8451"/>
                  </a:lnTo>
                  <a:lnTo>
                    <a:pt x="11516" y="8223"/>
                  </a:lnTo>
                  <a:lnTo>
                    <a:pt x="11459" y="7938"/>
                  </a:lnTo>
                  <a:lnTo>
                    <a:pt x="11421" y="7576"/>
                  </a:lnTo>
                  <a:lnTo>
                    <a:pt x="11421" y="7386"/>
                  </a:lnTo>
                  <a:lnTo>
                    <a:pt x="11421" y="7195"/>
                  </a:lnTo>
                  <a:lnTo>
                    <a:pt x="11440" y="6986"/>
                  </a:lnTo>
                  <a:lnTo>
                    <a:pt x="11478" y="6777"/>
                  </a:lnTo>
                  <a:lnTo>
                    <a:pt x="11535" y="6567"/>
                  </a:lnTo>
                  <a:lnTo>
                    <a:pt x="11611" y="6339"/>
                  </a:lnTo>
                  <a:lnTo>
                    <a:pt x="11649" y="6206"/>
                  </a:lnTo>
                  <a:lnTo>
                    <a:pt x="11668" y="6072"/>
                  </a:lnTo>
                  <a:lnTo>
                    <a:pt x="11668" y="5939"/>
                  </a:lnTo>
                  <a:lnTo>
                    <a:pt x="11630" y="5806"/>
                  </a:lnTo>
                  <a:lnTo>
                    <a:pt x="11592" y="5692"/>
                  </a:lnTo>
                  <a:lnTo>
                    <a:pt x="11516" y="5578"/>
                  </a:lnTo>
                  <a:lnTo>
                    <a:pt x="11440" y="5463"/>
                  </a:lnTo>
                  <a:lnTo>
                    <a:pt x="11325" y="5387"/>
                  </a:lnTo>
                  <a:lnTo>
                    <a:pt x="10298" y="4702"/>
                  </a:lnTo>
                  <a:lnTo>
                    <a:pt x="8908" y="3846"/>
                  </a:lnTo>
                  <a:lnTo>
                    <a:pt x="7290" y="2875"/>
                  </a:lnTo>
                  <a:lnTo>
                    <a:pt x="6434" y="2399"/>
                  </a:lnTo>
                  <a:lnTo>
                    <a:pt x="5578" y="1923"/>
                  </a:lnTo>
                  <a:lnTo>
                    <a:pt x="4740" y="1466"/>
                  </a:lnTo>
                  <a:lnTo>
                    <a:pt x="3941" y="1067"/>
                  </a:lnTo>
                  <a:lnTo>
                    <a:pt x="3198" y="705"/>
                  </a:lnTo>
                  <a:lnTo>
                    <a:pt x="2513" y="401"/>
                  </a:lnTo>
                  <a:lnTo>
                    <a:pt x="1904" y="172"/>
                  </a:lnTo>
                  <a:lnTo>
                    <a:pt x="1638" y="96"/>
                  </a:lnTo>
                  <a:lnTo>
                    <a:pt x="1409" y="39"/>
                  </a:lnTo>
                  <a:lnTo>
                    <a:pt x="1200"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6" name="Google Shape;346;p6"/>
            <p:cNvGrpSpPr/>
            <p:nvPr/>
          </p:nvGrpSpPr>
          <p:grpSpPr>
            <a:xfrm>
              <a:off x="-657225" y="-3818725"/>
              <a:ext cx="2372399" cy="2350479"/>
              <a:chOff x="-657225" y="-3818725"/>
              <a:chExt cx="2372399" cy="2350479"/>
            </a:xfrm>
          </p:grpSpPr>
          <p:sp>
            <p:nvSpPr>
              <p:cNvPr id="347" name="Google Shape;347;p6"/>
              <p:cNvSpPr/>
              <p:nvPr/>
            </p:nvSpPr>
            <p:spPr>
              <a:xfrm>
                <a:off x="-335191" y="-3526378"/>
                <a:ext cx="1106851" cy="1131380"/>
              </a:xfrm>
              <a:custGeom>
                <a:avLst/>
                <a:gdLst/>
                <a:ahLst/>
                <a:cxnLst/>
                <a:rect l="l" t="t" r="r" b="b"/>
                <a:pathLst>
                  <a:path w="32624" h="33347" extrusionOk="0">
                    <a:moveTo>
                      <a:pt x="2112" y="1"/>
                    </a:moveTo>
                    <a:lnTo>
                      <a:pt x="0" y="2150"/>
                    </a:lnTo>
                    <a:lnTo>
                      <a:pt x="29542" y="33347"/>
                    </a:lnTo>
                    <a:lnTo>
                      <a:pt x="32623" y="30341"/>
                    </a:lnTo>
                    <a:lnTo>
                      <a:pt x="21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6"/>
              <p:cNvSpPr/>
              <p:nvPr/>
            </p:nvSpPr>
            <p:spPr>
              <a:xfrm>
                <a:off x="286283" y="-2920377"/>
                <a:ext cx="1428891" cy="1452131"/>
              </a:xfrm>
              <a:custGeom>
                <a:avLst/>
                <a:gdLst/>
                <a:ahLst/>
                <a:cxnLst/>
                <a:rect l="l" t="t" r="r" b="b"/>
                <a:pathLst>
                  <a:path w="42116" h="42801" extrusionOk="0">
                    <a:moveTo>
                      <a:pt x="4965" y="1"/>
                    </a:moveTo>
                    <a:lnTo>
                      <a:pt x="4794" y="20"/>
                    </a:lnTo>
                    <a:lnTo>
                      <a:pt x="4623" y="39"/>
                    </a:lnTo>
                    <a:lnTo>
                      <a:pt x="4281" y="115"/>
                    </a:lnTo>
                    <a:lnTo>
                      <a:pt x="3938" y="229"/>
                    </a:lnTo>
                    <a:lnTo>
                      <a:pt x="3596" y="362"/>
                    </a:lnTo>
                    <a:lnTo>
                      <a:pt x="3272" y="533"/>
                    </a:lnTo>
                    <a:lnTo>
                      <a:pt x="2968" y="724"/>
                    </a:lnTo>
                    <a:lnTo>
                      <a:pt x="2683" y="914"/>
                    </a:lnTo>
                    <a:lnTo>
                      <a:pt x="1846" y="1903"/>
                    </a:lnTo>
                    <a:lnTo>
                      <a:pt x="1560" y="2150"/>
                    </a:lnTo>
                    <a:lnTo>
                      <a:pt x="1275" y="2436"/>
                    </a:lnTo>
                    <a:lnTo>
                      <a:pt x="933" y="2816"/>
                    </a:lnTo>
                    <a:lnTo>
                      <a:pt x="762" y="3025"/>
                    </a:lnTo>
                    <a:lnTo>
                      <a:pt x="590" y="3273"/>
                    </a:lnTo>
                    <a:lnTo>
                      <a:pt x="438" y="3520"/>
                    </a:lnTo>
                    <a:lnTo>
                      <a:pt x="305" y="3786"/>
                    </a:lnTo>
                    <a:lnTo>
                      <a:pt x="172" y="4052"/>
                    </a:lnTo>
                    <a:lnTo>
                      <a:pt x="96" y="4338"/>
                    </a:lnTo>
                    <a:lnTo>
                      <a:pt x="20" y="4642"/>
                    </a:lnTo>
                    <a:lnTo>
                      <a:pt x="1" y="4927"/>
                    </a:lnTo>
                    <a:lnTo>
                      <a:pt x="39" y="5137"/>
                    </a:lnTo>
                    <a:lnTo>
                      <a:pt x="172" y="5555"/>
                    </a:lnTo>
                    <a:lnTo>
                      <a:pt x="381" y="6145"/>
                    </a:lnTo>
                    <a:lnTo>
                      <a:pt x="647" y="6906"/>
                    </a:lnTo>
                    <a:lnTo>
                      <a:pt x="1389" y="8865"/>
                    </a:lnTo>
                    <a:lnTo>
                      <a:pt x="2359" y="11338"/>
                    </a:lnTo>
                    <a:lnTo>
                      <a:pt x="3520" y="14229"/>
                    </a:lnTo>
                    <a:lnTo>
                      <a:pt x="4813" y="17425"/>
                    </a:lnTo>
                    <a:lnTo>
                      <a:pt x="6202" y="20811"/>
                    </a:lnTo>
                    <a:lnTo>
                      <a:pt x="7648" y="24292"/>
                    </a:lnTo>
                    <a:lnTo>
                      <a:pt x="9112" y="27773"/>
                    </a:lnTo>
                    <a:lnTo>
                      <a:pt x="10539" y="31121"/>
                    </a:lnTo>
                    <a:lnTo>
                      <a:pt x="11909" y="34241"/>
                    </a:lnTo>
                    <a:lnTo>
                      <a:pt x="13164" y="37037"/>
                    </a:lnTo>
                    <a:lnTo>
                      <a:pt x="13735" y="38274"/>
                    </a:lnTo>
                    <a:lnTo>
                      <a:pt x="14267" y="39396"/>
                    </a:lnTo>
                    <a:lnTo>
                      <a:pt x="14743" y="40366"/>
                    </a:lnTo>
                    <a:lnTo>
                      <a:pt x="15161" y="41203"/>
                    </a:lnTo>
                    <a:lnTo>
                      <a:pt x="15542" y="41888"/>
                    </a:lnTo>
                    <a:lnTo>
                      <a:pt x="15827" y="42382"/>
                    </a:lnTo>
                    <a:lnTo>
                      <a:pt x="15960" y="42554"/>
                    </a:lnTo>
                    <a:lnTo>
                      <a:pt x="16074" y="42687"/>
                    </a:lnTo>
                    <a:lnTo>
                      <a:pt x="16151" y="42763"/>
                    </a:lnTo>
                    <a:lnTo>
                      <a:pt x="16227" y="42801"/>
                    </a:lnTo>
                    <a:lnTo>
                      <a:pt x="16455" y="42782"/>
                    </a:lnTo>
                    <a:lnTo>
                      <a:pt x="16702" y="42744"/>
                    </a:lnTo>
                    <a:lnTo>
                      <a:pt x="16949" y="42668"/>
                    </a:lnTo>
                    <a:lnTo>
                      <a:pt x="17178" y="42573"/>
                    </a:lnTo>
                    <a:lnTo>
                      <a:pt x="17425" y="42440"/>
                    </a:lnTo>
                    <a:lnTo>
                      <a:pt x="17672" y="42306"/>
                    </a:lnTo>
                    <a:lnTo>
                      <a:pt x="17901" y="42135"/>
                    </a:lnTo>
                    <a:lnTo>
                      <a:pt x="18110" y="41945"/>
                    </a:lnTo>
                    <a:lnTo>
                      <a:pt x="18319" y="41736"/>
                    </a:lnTo>
                    <a:lnTo>
                      <a:pt x="18509" y="41526"/>
                    </a:lnTo>
                    <a:lnTo>
                      <a:pt x="18681" y="41279"/>
                    </a:lnTo>
                    <a:lnTo>
                      <a:pt x="18814" y="41051"/>
                    </a:lnTo>
                    <a:lnTo>
                      <a:pt x="18947" y="40785"/>
                    </a:lnTo>
                    <a:lnTo>
                      <a:pt x="19042" y="40518"/>
                    </a:lnTo>
                    <a:lnTo>
                      <a:pt x="19099" y="40252"/>
                    </a:lnTo>
                    <a:lnTo>
                      <a:pt x="19118" y="39986"/>
                    </a:lnTo>
                    <a:lnTo>
                      <a:pt x="19841" y="21477"/>
                    </a:lnTo>
                    <a:lnTo>
                      <a:pt x="19860" y="21325"/>
                    </a:lnTo>
                    <a:lnTo>
                      <a:pt x="19879" y="21173"/>
                    </a:lnTo>
                    <a:lnTo>
                      <a:pt x="19917" y="21039"/>
                    </a:lnTo>
                    <a:lnTo>
                      <a:pt x="19974" y="20887"/>
                    </a:lnTo>
                    <a:lnTo>
                      <a:pt x="20050" y="20773"/>
                    </a:lnTo>
                    <a:lnTo>
                      <a:pt x="20126" y="20640"/>
                    </a:lnTo>
                    <a:lnTo>
                      <a:pt x="20221" y="20526"/>
                    </a:lnTo>
                    <a:lnTo>
                      <a:pt x="20316" y="20412"/>
                    </a:lnTo>
                    <a:lnTo>
                      <a:pt x="20431" y="20317"/>
                    </a:lnTo>
                    <a:lnTo>
                      <a:pt x="20545" y="20221"/>
                    </a:lnTo>
                    <a:lnTo>
                      <a:pt x="20659" y="20145"/>
                    </a:lnTo>
                    <a:lnTo>
                      <a:pt x="20792" y="20069"/>
                    </a:lnTo>
                    <a:lnTo>
                      <a:pt x="20944" y="20031"/>
                    </a:lnTo>
                    <a:lnTo>
                      <a:pt x="21077" y="19974"/>
                    </a:lnTo>
                    <a:lnTo>
                      <a:pt x="21229" y="19955"/>
                    </a:lnTo>
                    <a:lnTo>
                      <a:pt x="21382" y="19936"/>
                    </a:lnTo>
                    <a:lnTo>
                      <a:pt x="40233" y="20031"/>
                    </a:lnTo>
                    <a:lnTo>
                      <a:pt x="40594" y="19879"/>
                    </a:lnTo>
                    <a:lnTo>
                      <a:pt x="40937" y="19689"/>
                    </a:lnTo>
                    <a:lnTo>
                      <a:pt x="41222" y="19461"/>
                    </a:lnTo>
                    <a:lnTo>
                      <a:pt x="41469" y="19232"/>
                    </a:lnTo>
                    <a:lnTo>
                      <a:pt x="41678" y="18985"/>
                    </a:lnTo>
                    <a:lnTo>
                      <a:pt x="41850" y="18738"/>
                    </a:lnTo>
                    <a:lnTo>
                      <a:pt x="41964" y="18471"/>
                    </a:lnTo>
                    <a:lnTo>
                      <a:pt x="42059" y="18205"/>
                    </a:lnTo>
                    <a:lnTo>
                      <a:pt x="42097" y="17939"/>
                    </a:lnTo>
                    <a:lnTo>
                      <a:pt x="42116" y="17691"/>
                    </a:lnTo>
                    <a:lnTo>
                      <a:pt x="42078" y="17444"/>
                    </a:lnTo>
                    <a:lnTo>
                      <a:pt x="42021" y="17216"/>
                    </a:lnTo>
                    <a:lnTo>
                      <a:pt x="41907" y="17007"/>
                    </a:lnTo>
                    <a:lnTo>
                      <a:pt x="41850" y="16912"/>
                    </a:lnTo>
                    <a:lnTo>
                      <a:pt x="41774" y="16816"/>
                    </a:lnTo>
                    <a:lnTo>
                      <a:pt x="41678" y="16740"/>
                    </a:lnTo>
                    <a:lnTo>
                      <a:pt x="41583" y="16664"/>
                    </a:lnTo>
                    <a:lnTo>
                      <a:pt x="41488" y="16588"/>
                    </a:lnTo>
                    <a:lnTo>
                      <a:pt x="41374" y="16531"/>
                    </a:lnTo>
                    <a:lnTo>
                      <a:pt x="31387" y="11852"/>
                    </a:lnTo>
                    <a:lnTo>
                      <a:pt x="25567" y="9150"/>
                    </a:lnTo>
                    <a:lnTo>
                      <a:pt x="19784" y="6468"/>
                    </a:lnTo>
                    <a:lnTo>
                      <a:pt x="14439" y="4014"/>
                    </a:lnTo>
                    <a:lnTo>
                      <a:pt x="9968" y="1998"/>
                    </a:lnTo>
                    <a:lnTo>
                      <a:pt x="8180" y="1199"/>
                    </a:lnTo>
                    <a:lnTo>
                      <a:pt x="6773" y="609"/>
                    </a:lnTo>
                    <a:lnTo>
                      <a:pt x="5802" y="210"/>
                    </a:lnTo>
                    <a:lnTo>
                      <a:pt x="5479" y="96"/>
                    </a:lnTo>
                    <a:lnTo>
                      <a:pt x="5289" y="39"/>
                    </a:lnTo>
                    <a:lnTo>
                      <a:pt x="5137" y="20"/>
                    </a:lnTo>
                    <a:lnTo>
                      <a:pt x="4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6"/>
              <p:cNvSpPr/>
              <p:nvPr/>
            </p:nvSpPr>
            <p:spPr>
              <a:xfrm>
                <a:off x="241126" y="-2875831"/>
                <a:ext cx="1426312" cy="1407584"/>
              </a:xfrm>
              <a:custGeom>
                <a:avLst/>
                <a:gdLst/>
                <a:ahLst/>
                <a:cxnLst/>
                <a:rect l="l" t="t" r="r" b="b"/>
                <a:pathLst>
                  <a:path w="42040" h="41488" extrusionOk="0">
                    <a:moveTo>
                      <a:pt x="4965" y="0"/>
                    </a:moveTo>
                    <a:lnTo>
                      <a:pt x="4813" y="19"/>
                    </a:lnTo>
                    <a:lnTo>
                      <a:pt x="4642" y="38"/>
                    </a:lnTo>
                    <a:lnTo>
                      <a:pt x="4337" y="95"/>
                    </a:lnTo>
                    <a:lnTo>
                      <a:pt x="4014" y="190"/>
                    </a:lnTo>
                    <a:lnTo>
                      <a:pt x="3690" y="324"/>
                    </a:lnTo>
                    <a:lnTo>
                      <a:pt x="3386" y="476"/>
                    </a:lnTo>
                    <a:lnTo>
                      <a:pt x="3082" y="628"/>
                    </a:lnTo>
                    <a:lnTo>
                      <a:pt x="2815" y="818"/>
                    </a:lnTo>
                    <a:lnTo>
                      <a:pt x="2549" y="989"/>
                    </a:lnTo>
                    <a:lnTo>
                      <a:pt x="2302" y="1161"/>
                    </a:lnTo>
                    <a:lnTo>
                      <a:pt x="1921" y="1484"/>
                    </a:lnTo>
                    <a:lnTo>
                      <a:pt x="1655" y="1712"/>
                    </a:lnTo>
                    <a:lnTo>
                      <a:pt x="1579" y="1807"/>
                    </a:lnTo>
                    <a:lnTo>
                      <a:pt x="1332" y="2074"/>
                    </a:lnTo>
                    <a:lnTo>
                      <a:pt x="1084" y="2378"/>
                    </a:lnTo>
                    <a:lnTo>
                      <a:pt x="780" y="2758"/>
                    </a:lnTo>
                    <a:lnTo>
                      <a:pt x="647" y="2987"/>
                    </a:lnTo>
                    <a:lnTo>
                      <a:pt x="495" y="3234"/>
                    </a:lnTo>
                    <a:lnTo>
                      <a:pt x="361" y="3500"/>
                    </a:lnTo>
                    <a:lnTo>
                      <a:pt x="247" y="3767"/>
                    </a:lnTo>
                    <a:lnTo>
                      <a:pt x="133" y="4052"/>
                    </a:lnTo>
                    <a:lnTo>
                      <a:pt x="57" y="4337"/>
                    </a:lnTo>
                    <a:lnTo>
                      <a:pt x="19" y="4623"/>
                    </a:lnTo>
                    <a:lnTo>
                      <a:pt x="0" y="4927"/>
                    </a:lnTo>
                    <a:lnTo>
                      <a:pt x="19" y="5098"/>
                    </a:lnTo>
                    <a:lnTo>
                      <a:pt x="114" y="5403"/>
                    </a:lnTo>
                    <a:lnTo>
                      <a:pt x="266" y="5840"/>
                    </a:lnTo>
                    <a:lnTo>
                      <a:pt x="495" y="6373"/>
                    </a:lnTo>
                    <a:lnTo>
                      <a:pt x="1065" y="7761"/>
                    </a:lnTo>
                    <a:lnTo>
                      <a:pt x="1845" y="9530"/>
                    </a:lnTo>
                    <a:lnTo>
                      <a:pt x="2777" y="11623"/>
                    </a:lnTo>
                    <a:lnTo>
                      <a:pt x="3862" y="13982"/>
                    </a:lnTo>
                    <a:lnTo>
                      <a:pt x="6315" y="19308"/>
                    </a:lnTo>
                    <a:lnTo>
                      <a:pt x="9017" y="25072"/>
                    </a:lnTo>
                    <a:lnTo>
                      <a:pt x="11737" y="30854"/>
                    </a:lnTo>
                    <a:lnTo>
                      <a:pt x="16473" y="40803"/>
                    </a:lnTo>
                    <a:lnTo>
                      <a:pt x="16530" y="40917"/>
                    </a:lnTo>
                    <a:lnTo>
                      <a:pt x="16587" y="41012"/>
                    </a:lnTo>
                    <a:lnTo>
                      <a:pt x="16664" y="41107"/>
                    </a:lnTo>
                    <a:lnTo>
                      <a:pt x="16759" y="41184"/>
                    </a:lnTo>
                    <a:lnTo>
                      <a:pt x="16930" y="41317"/>
                    </a:lnTo>
                    <a:lnTo>
                      <a:pt x="17120" y="41412"/>
                    </a:lnTo>
                    <a:lnTo>
                      <a:pt x="17329" y="41469"/>
                    </a:lnTo>
                    <a:lnTo>
                      <a:pt x="17558" y="41488"/>
                    </a:lnTo>
                    <a:lnTo>
                      <a:pt x="17767" y="41469"/>
                    </a:lnTo>
                    <a:lnTo>
                      <a:pt x="17995" y="41412"/>
                    </a:lnTo>
                    <a:lnTo>
                      <a:pt x="18204" y="41336"/>
                    </a:lnTo>
                    <a:lnTo>
                      <a:pt x="18414" y="41222"/>
                    </a:lnTo>
                    <a:lnTo>
                      <a:pt x="18585" y="41069"/>
                    </a:lnTo>
                    <a:lnTo>
                      <a:pt x="18756" y="40898"/>
                    </a:lnTo>
                    <a:lnTo>
                      <a:pt x="18889" y="40708"/>
                    </a:lnTo>
                    <a:lnTo>
                      <a:pt x="19003" y="40499"/>
                    </a:lnTo>
                    <a:lnTo>
                      <a:pt x="19079" y="40251"/>
                    </a:lnTo>
                    <a:lnTo>
                      <a:pt x="19098" y="40118"/>
                    </a:lnTo>
                    <a:lnTo>
                      <a:pt x="19117" y="39985"/>
                    </a:lnTo>
                    <a:lnTo>
                      <a:pt x="19821" y="21476"/>
                    </a:lnTo>
                    <a:lnTo>
                      <a:pt x="19840" y="21324"/>
                    </a:lnTo>
                    <a:lnTo>
                      <a:pt x="19878" y="21172"/>
                    </a:lnTo>
                    <a:lnTo>
                      <a:pt x="19916" y="21039"/>
                    </a:lnTo>
                    <a:lnTo>
                      <a:pt x="19973" y="20887"/>
                    </a:lnTo>
                    <a:lnTo>
                      <a:pt x="20031" y="20754"/>
                    </a:lnTo>
                    <a:lnTo>
                      <a:pt x="20107" y="20639"/>
                    </a:lnTo>
                    <a:lnTo>
                      <a:pt x="20202" y="20525"/>
                    </a:lnTo>
                    <a:lnTo>
                      <a:pt x="20297" y="20411"/>
                    </a:lnTo>
                    <a:lnTo>
                      <a:pt x="20411" y="20316"/>
                    </a:lnTo>
                    <a:lnTo>
                      <a:pt x="20525" y="20221"/>
                    </a:lnTo>
                    <a:lnTo>
                      <a:pt x="20658" y="20145"/>
                    </a:lnTo>
                    <a:lnTo>
                      <a:pt x="20791" y="20069"/>
                    </a:lnTo>
                    <a:lnTo>
                      <a:pt x="20925" y="20012"/>
                    </a:lnTo>
                    <a:lnTo>
                      <a:pt x="21058" y="19974"/>
                    </a:lnTo>
                    <a:lnTo>
                      <a:pt x="21210" y="19955"/>
                    </a:lnTo>
                    <a:lnTo>
                      <a:pt x="21362" y="19936"/>
                    </a:lnTo>
                    <a:lnTo>
                      <a:pt x="40537" y="19175"/>
                    </a:lnTo>
                    <a:lnTo>
                      <a:pt x="40670" y="19156"/>
                    </a:lnTo>
                    <a:lnTo>
                      <a:pt x="40803" y="19137"/>
                    </a:lnTo>
                    <a:lnTo>
                      <a:pt x="41050" y="19061"/>
                    </a:lnTo>
                    <a:lnTo>
                      <a:pt x="41259" y="18946"/>
                    </a:lnTo>
                    <a:lnTo>
                      <a:pt x="41469" y="18813"/>
                    </a:lnTo>
                    <a:lnTo>
                      <a:pt x="41640" y="18642"/>
                    </a:lnTo>
                    <a:lnTo>
                      <a:pt x="41773" y="18471"/>
                    </a:lnTo>
                    <a:lnTo>
                      <a:pt x="41887" y="18262"/>
                    </a:lnTo>
                    <a:lnTo>
                      <a:pt x="41963" y="18052"/>
                    </a:lnTo>
                    <a:lnTo>
                      <a:pt x="42020" y="17824"/>
                    </a:lnTo>
                    <a:lnTo>
                      <a:pt x="42039" y="17615"/>
                    </a:lnTo>
                    <a:lnTo>
                      <a:pt x="42020" y="17387"/>
                    </a:lnTo>
                    <a:lnTo>
                      <a:pt x="41963" y="17177"/>
                    </a:lnTo>
                    <a:lnTo>
                      <a:pt x="41868" y="16987"/>
                    </a:lnTo>
                    <a:lnTo>
                      <a:pt x="41754" y="16816"/>
                    </a:lnTo>
                    <a:lnTo>
                      <a:pt x="41659" y="16740"/>
                    </a:lnTo>
                    <a:lnTo>
                      <a:pt x="41583" y="16664"/>
                    </a:lnTo>
                    <a:lnTo>
                      <a:pt x="41469" y="16588"/>
                    </a:lnTo>
                    <a:lnTo>
                      <a:pt x="41354" y="16531"/>
                    </a:lnTo>
                    <a:lnTo>
                      <a:pt x="31368" y="11851"/>
                    </a:lnTo>
                    <a:lnTo>
                      <a:pt x="25566" y="9150"/>
                    </a:lnTo>
                    <a:lnTo>
                      <a:pt x="19764" y="6468"/>
                    </a:lnTo>
                    <a:lnTo>
                      <a:pt x="14419" y="4014"/>
                    </a:lnTo>
                    <a:lnTo>
                      <a:pt x="9949" y="1998"/>
                    </a:lnTo>
                    <a:lnTo>
                      <a:pt x="8161" y="1199"/>
                    </a:lnTo>
                    <a:lnTo>
                      <a:pt x="6753" y="609"/>
                    </a:lnTo>
                    <a:lnTo>
                      <a:pt x="5783" y="209"/>
                    </a:lnTo>
                    <a:lnTo>
                      <a:pt x="5478" y="95"/>
                    </a:lnTo>
                    <a:lnTo>
                      <a:pt x="5288" y="38"/>
                    </a:lnTo>
                    <a:lnTo>
                      <a:pt x="5136" y="19"/>
                    </a:lnTo>
                    <a:lnTo>
                      <a:pt x="49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6"/>
              <p:cNvSpPr/>
              <p:nvPr/>
            </p:nvSpPr>
            <p:spPr>
              <a:xfrm>
                <a:off x="1000717" y="-2329847"/>
                <a:ext cx="58118" cy="58118"/>
              </a:xfrm>
              <a:custGeom>
                <a:avLst/>
                <a:gdLst/>
                <a:ahLst/>
                <a:cxnLst/>
                <a:rect l="l" t="t" r="r" b="b"/>
                <a:pathLst>
                  <a:path w="1713" h="1713" extrusionOk="0">
                    <a:moveTo>
                      <a:pt x="856" y="0"/>
                    </a:moveTo>
                    <a:lnTo>
                      <a:pt x="704" y="19"/>
                    </a:lnTo>
                    <a:lnTo>
                      <a:pt x="533" y="57"/>
                    </a:lnTo>
                    <a:lnTo>
                      <a:pt x="381" y="133"/>
                    </a:lnTo>
                    <a:lnTo>
                      <a:pt x="248" y="247"/>
                    </a:lnTo>
                    <a:lnTo>
                      <a:pt x="133" y="381"/>
                    </a:lnTo>
                    <a:lnTo>
                      <a:pt x="57" y="533"/>
                    </a:lnTo>
                    <a:lnTo>
                      <a:pt x="0" y="685"/>
                    </a:lnTo>
                    <a:lnTo>
                      <a:pt x="0" y="837"/>
                    </a:lnTo>
                    <a:lnTo>
                      <a:pt x="0" y="1008"/>
                    </a:lnTo>
                    <a:lnTo>
                      <a:pt x="57" y="1180"/>
                    </a:lnTo>
                    <a:lnTo>
                      <a:pt x="133" y="1313"/>
                    </a:lnTo>
                    <a:lnTo>
                      <a:pt x="229" y="1465"/>
                    </a:lnTo>
                    <a:lnTo>
                      <a:pt x="362" y="1560"/>
                    </a:lnTo>
                    <a:lnTo>
                      <a:pt x="514" y="1655"/>
                    </a:lnTo>
                    <a:lnTo>
                      <a:pt x="666" y="1693"/>
                    </a:lnTo>
                    <a:lnTo>
                      <a:pt x="837" y="1712"/>
                    </a:lnTo>
                    <a:lnTo>
                      <a:pt x="1008" y="1693"/>
                    </a:lnTo>
                    <a:lnTo>
                      <a:pt x="1161" y="1655"/>
                    </a:lnTo>
                    <a:lnTo>
                      <a:pt x="1313" y="1579"/>
                    </a:lnTo>
                    <a:lnTo>
                      <a:pt x="1446" y="1465"/>
                    </a:lnTo>
                    <a:lnTo>
                      <a:pt x="1560" y="1332"/>
                    </a:lnTo>
                    <a:lnTo>
                      <a:pt x="1636" y="1199"/>
                    </a:lnTo>
                    <a:lnTo>
                      <a:pt x="1693" y="1027"/>
                    </a:lnTo>
                    <a:lnTo>
                      <a:pt x="1712" y="875"/>
                    </a:lnTo>
                    <a:lnTo>
                      <a:pt x="1693" y="704"/>
                    </a:lnTo>
                    <a:lnTo>
                      <a:pt x="1655" y="552"/>
                    </a:lnTo>
                    <a:lnTo>
                      <a:pt x="1579" y="400"/>
                    </a:lnTo>
                    <a:lnTo>
                      <a:pt x="1465" y="266"/>
                    </a:lnTo>
                    <a:lnTo>
                      <a:pt x="1332" y="152"/>
                    </a:lnTo>
                    <a:lnTo>
                      <a:pt x="1180" y="57"/>
                    </a:lnTo>
                    <a:lnTo>
                      <a:pt x="1027" y="19"/>
                    </a:lnTo>
                    <a:lnTo>
                      <a:pt x="8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6"/>
              <p:cNvSpPr/>
              <p:nvPr/>
            </p:nvSpPr>
            <p:spPr>
              <a:xfrm>
                <a:off x="1140767" y="-2329847"/>
                <a:ext cx="58118" cy="58118"/>
              </a:xfrm>
              <a:custGeom>
                <a:avLst/>
                <a:gdLst/>
                <a:ahLst/>
                <a:cxnLst/>
                <a:rect l="l" t="t" r="r" b="b"/>
                <a:pathLst>
                  <a:path w="1713" h="1713" extrusionOk="0">
                    <a:moveTo>
                      <a:pt x="875" y="0"/>
                    </a:moveTo>
                    <a:lnTo>
                      <a:pt x="704" y="19"/>
                    </a:lnTo>
                    <a:lnTo>
                      <a:pt x="552" y="57"/>
                    </a:lnTo>
                    <a:lnTo>
                      <a:pt x="400" y="133"/>
                    </a:lnTo>
                    <a:lnTo>
                      <a:pt x="266" y="247"/>
                    </a:lnTo>
                    <a:lnTo>
                      <a:pt x="152" y="381"/>
                    </a:lnTo>
                    <a:lnTo>
                      <a:pt x="76" y="533"/>
                    </a:lnTo>
                    <a:lnTo>
                      <a:pt x="19" y="685"/>
                    </a:lnTo>
                    <a:lnTo>
                      <a:pt x="0" y="837"/>
                    </a:lnTo>
                    <a:lnTo>
                      <a:pt x="19" y="1008"/>
                    </a:lnTo>
                    <a:lnTo>
                      <a:pt x="57" y="1180"/>
                    </a:lnTo>
                    <a:lnTo>
                      <a:pt x="133" y="1313"/>
                    </a:lnTo>
                    <a:lnTo>
                      <a:pt x="247" y="1465"/>
                    </a:lnTo>
                    <a:lnTo>
                      <a:pt x="381" y="1560"/>
                    </a:lnTo>
                    <a:lnTo>
                      <a:pt x="533" y="1655"/>
                    </a:lnTo>
                    <a:lnTo>
                      <a:pt x="685" y="1693"/>
                    </a:lnTo>
                    <a:lnTo>
                      <a:pt x="856" y="1712"/>
                    </a:lnTo>
                    <a:lnTo>
                      <a:pt x="1008" y="1693"/>
                    </a:lnTo>
                    <a:lnTo>
                      <a:pt x="1180" y="1655"/>
                    </a:lnTo>
                    <a:lnTo>
                      <a:pt x="1332" y="1579"/>
                    </a:lnTo>
                    <a:lnTo>
                      <a:pt x="1465" y="1465"/>
                    </a:lnTo>
                    <a:lnTo>
                      <a:pt x="1579" y="1332"/>
                    </a:lnTo>
                    <a:lnTo>
                      <a:pt x="1655" y="1199"/>
                    </a:lnTo>
                    <a:lnTo>
                      <a:pt x="1693" y="1027"/>
                    </a:lnTo>
                    <a:lnTo>
                      <a:pt x="1712" y="875"/>
                    </a:lnTo>
                    <a:lnTo>
                      <a:pt x="1712" y="704"/>
                    </a:lnTo>
                    <a:lnTo>
                      <a:pt x="1655" y="552"/>
                    </a:lnTo>
                    <a:lnTo>
                      <a:pt x="1579" y="400"/>
                    </a:lnTo>
                    <a:lnTo>
                      <a:pt x="1465" y="266"/>
                    </a:lnTo>
                    <a:lnTo>
                      <a:pt x="1332" y="152"/>
                    </a:lnTo>
                    <a:lnTo>
                      <a:pt x="1199" y="57"/>
                    </a:lnTo>
                    <a:lnTo>
                      <a:pt x="1027" y="19"/>
                    </a:lnTo>
                    <a:lnTo>
                      <a:pt x="8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6"/>
              <p:cNvSpPr/>
              <p:nvPr/>
            </p:nvSpPr>
            <p:spPr>
              <a:xfrm>
                <a:off x="1281428" y="-2329847"/>
                <a:ext cx="58118" cy="58118"/>
              </a:xfrm>
              <a:custGeom>
                <a:avLst/>
                <a:gdLst/>
                <a:ahLst/>
                <a:cxnLst/>
                <a:rect l="l" t="t" r="r" b="b"/>
                <a:pathLst>
                  <a:path w="1713" h="1713" extrusionOk="0">
                    <a:moveTo>
                      <a:pt x="857" y="0"/>
                    </a:moveTo>
                    <a:lnTo>
                      <a:pt x="705" y="19"/>
                    </a:lnTo>
                    <a:lnTo>
                      <a:pt x="534" y="57"/>
                    </a:lnTo>
                    <a:lnTo>
                      <a:pt x="381" y="133"/>
                    </a:lnTo>
                    <a:lnTo>
                      <a:pt x="248" y="247"/>
                    </a:lnTo>
                    <a:lnTo>
                      <a:pt x="134" y="381"/>
                    </a:lnTo>
                    <a:lnTo>
                      <a:pt x="58" y="533"/>
                    </a:lnTo>
                    <a:lnTo>
                      <a:pt x="20" y="685"/>
                    </a:lnTo>
                    <a:lnTo>
                      <a:pt x="1" y="837"/>
                    </a:lnTo>
                    <a:lnTo>
                      <a:pt x="1" y="1008"/>
                    </a:lnTo>
                    <a:lnTo>
                      <a:pt x="58" y="1180"/>
                    </a:lnTo>
                    <a:lnTo>
                      <a:pt x="134" y="1313"/>
                    </a:lnTo>
                    <a:lnTo>
                      <a:pt x="229" y="1465"/>
                    </a:lnTo>
                    <a:lnTo>
                      <a:pt x="381" y="1560"/>
                    </a:lnTo>
                    <a:lnTo>
                      <a:pt x="515" y="1655"/>
                    </a:lnTo>
                    <a:lnTo>
                      <a:pt x="686" y="1693"/>
                    </a:lnTo>
                    <a:lnTo>
                      <a:pt x="838" y="1712"/>
                    </a:lnTo>
                    <a:lnTo>
                      <a:pt x="1009" y="1693"/>
                    </a:lnTo>
                    <a:lnTo>
                      <a:pt x="1161" y="1655"/>
                    </a:lnTo>
                    <a:lnTo>
                      <a:pt x="1314" y="1579"/>
                    </a:lnTo>
                    <a:lnTo>
                      <a:pt x="1447" y="1465"/>
                    </a:lnTo>
                    <a:lnTo>
                      <a:pt x="1561" y="1332"/>
                    </a:lnTo>
                    <a:lnTo>
                      <a:pt x="1637" y="1199"/>
                    </a:lnTo>
                    <a:lnTo>
                      <a:pt x="1694" y="1027"/>
                    </a:lnTo>
                    <a:lnTo>
                      <a:pt x="1713" y="875"/>
                    </a:lnTo>
                    <a:lnTo>
                      <a:pt x="1694" y="704"/>
                    </a:lnTo>
                    <a:lnTo>
                      <a:pt x="1656" y="552"/>
                    </a:lnTo>
                    <a:lnTo>
                      <a:pt x="1580" y="400"/>
                    </a:lnTo>
                    <a:lnTo>
                      <a:pt x="1466" y="266"/>
                    </a:lnTo>
                    <a:lnTo>
                      <a:pt x="1333" y="152"/>
                    </a:lnTo>
                    <a:lnTo>
                      <a:pt x="1180" y="57"/>
                    </a:lnTo>
                    <a:lnTo>
                      <a:pt x="1028" y="19"/>
                    </a:lnTo>
                    <a:lnTo>
                      <a:pt x="8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6"/>
              <p:cNvSpPr/>
              <p:nvPr/>
            </p:nvSpPr>
            <p:spPr>
              <a:xfrm>
                <a:off x="-366810" y="-3494758"/>
                <a:ext cx="871292" cy="887442"/>
              </a:xfrm>
              <a:custGeom>
                <a:avLst/>
                <a:gdLst/>
                <a:ahLst/>
                <a:cxnLst/>
                <a:rect l="l" t="t" r="r" b="b"/>
                <a:pathLst>
                  <a:path w="25681" h="26157" extrusionOk="0">
                    <a:moveTo>
                      <a:pt x="2169" y="1"/>
                    </a:moveTo>
                    <a:lnTo>
                      <a:pt x="0" y="2112"/>
                    </a:lnTo>
                    <a:lnTo>
                      <a:pt x="22732" y="26157"/>
                    </a:lnTo>
                    <a:lnTo>
                      <a:pt x="25680" y="23341"/>
                    </a:lnTo>
                    <a:lnTo>
                      <a:pt x="21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6"/>
              <p:cNvSpPr/>
              <p:nvPr/>
            </p:nvSpPr>
            <p:spPr>
              <a:xfrm>
                <a:off x="-313918" y="-3440543"/>
                <a:ext cx="75557" cy="73623"/>
              </a:xfrm>
              <a:custGeom>
                <a:avLst/>
                <a:gdLst/>
                <a:ahLst/>
                <a:cxnLst/>
                <a:rect l="l" t="t" r="r" b="b"/>
                <a:pathLst>
                  <a:path w="2227" h="2170" fill="none" extrusionOk="0">
                    <a:moveTo>
                      <a:pt x="2227" y="1"/>
                    </a:moveTo>
                    <a:lnTo>
                      <a:pt x="1" y="216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6"/>
              <p:cNvSpPr/>
              <p:nvPr/>
            </p:nvSpPr>
            <p:spPr>
              <a:xfrm>
                <a:off x="-260992" y="-3385683"/>
                <a:ext cx="77490" cy="74912"/>
              </a:xfrm>
              <a:custGeom>
                <a:avLst/>
                <a:gdLst/>
                <a:ahLst/>
                <a:cxnLst/>
                <a:rect l="l" t="t" r="r" b="b"/>
                <a:pathLst>
                  <a:path w="2284" h="2208" fill="none" extrusionOk="0">
                    <a:moveTo>
                      <a:pt x="2283" y="1"/>
                    </a:moveTo>
                    <a:lnTo>
                      <a:pt x="1" y="2207"/>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6"/>
              <p:cNvSpPr/>
              <p:nvPr/>
            </p:nvSpPr>
            <p:spPr>
              <a:xfrm>
                <a:off x="-208066" y="-3331468"/>
                <a:ext cx="79424" cy="76846"/>
              </a:xfrm>
              <a:custGeom>
                <a:avLst/>
                <a:gdLst/>
                <a:ahLst/>
                <a:cxnLst/>
                <a:rect l="l" t="t" r="r" b="b"/>
                <a:pathLst>
                  <a:path w="2341" h="2265" fill="none" extrusionOk="0">
                    <a:moveTo>
                      <a:pt x="2340" y="0"/>
                    </a:moveTo>
                    <a:lnTo>
                      <a:pt x="1" y="2264"/>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
              <p:cNvSpPr/>
              <p:nvPr/>
            </p:nvSpPr>
            <p:spPr>
              <a:xfrm>
                <a:off x="-155140" y="-3277253"/>
                <a:ext cx="80714" cy="78780"/>
              </a:xfrm>
              <a:custGeom>
                <a:avLst/>
                <a:gdLst/>
                <a:ahLst/>
                <a:cxnLst/>
                <a:rect l="l" t="t" r="r" b="b"/>
                <a:pathLst>
                  <a:path w="2379" h="2322" fill="none" extrusionOk="0">
                    <a:moveTo>
                      <a:pt x="2378" y="0"/>
                    </a:moveTo>
                    <a:lnTo>
                      <a:pt x="0" y="2321"/>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a:off x="-101570" y="-3223038"/>
                <a:ext cx="82003" cy="80680"/>
              </a:xfrm>
              <a:custGeom>
                <a:avLst/>
                <a:gdLst/>
                <a:ahLst/>
                <a:cxnLst/>
                <a:rect l="l" t="t" r="r" b="b"/>
                <a:pathLst>
                  <a:path w="2417" h="2378" fill="none" extrusionOk="0">
                    <a:moveTo>
                      <a:pt x="2416" y="0"/>
                    </a:moveTo>
                    <a:lnTo>
                      <a:pt x="0" y="2378"/>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
              <p:cNvSpPr/>
              <p:nvPr/>
            </p:nvSpPr>
            <p:spPr>
              <a:xfrm>
                <a:off x="-48644" y="-3168823"/>
                <a:ext cx="83903" cy="81969"/>
              </a:xfrm>
              <a:custGeom>
                <a:avLst/>
                <a:gdLst/>
                <a:ahLst/>
                <a:cxnLst/>
                <a:rect l="l" t="t" r="r" b="b"/>
                <a:pathLst>
                  <a:path w="2473" h="2416" fill="none" extrusionOk="0">
                    <a:moveTo>
                      <a:pt x="2473" y="0"/>
                    </a:moveTo>
                    <a:lnTo>
                      <a:pt x="0" y="2416"/>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6"/>
              <p:cNvSpPr/>
              <p:nvPr/>
            </p:nvSpPr>
            <p:spPr>
              <a:xfrm>
                <a:off x="4248" y="-3113997"/>
                <a:ext cx="85871" cy="83292"/>
              </a:xfrm>
              <a:custGeom>
                <a:avLst/>
                <a:gdLst/>
                <a:ahLst/>
                <a:cxnLst/>
                <a:rect l="l" t="t" r="r" b="b"/>
                <a:pathLst>
                  <a:path w="2531" h="2455" fill="none" extrusionOk="0">
                    <a:moveTo>
                      <a:pt x="2531" y="1"/>
                    </a:moveTo>
                    <a:lnTo>
                      <a:pt x="1" y="2455"/>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6"/>
              <p:cNvSpPr/>
              <p:nvPr/>
            </p:nvSpPr>
            <p:spPr>
              <a:xfrm>
                <a:off x="57175" y="-3059782"/>
                <a:ext cx="87804" cy="85226"/>
              </a:xfrm>
              <a:custGeom>
                <a:avLst/>
                <a:gdLst/>
                <a:ahLst/>
                <a:cxnLst/>
                <a:rect l="l" t="t" r="r" b="b"/>
                <a:pathLst>
                  <a:path w="2588" h="2512" fill="none" extrusionOk="0">
                    <a:moveTo>
                      <a:pt x="2588" y="1"/>
                    </a:moveTo>
                    <a:lnTo>
                      <a:pt x="1" y="2512"/>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6"/>
              <p:cNvSpPr/>
              <p:nvPr/>
            </p:nvSpPr>
            <p:spPr>
              <a:xfrm>
                <a:off x="110101" y="-3005567"/>
                <a:ext cx="89094" cy="87160"/>
              </a:xfrm>
              <a:custGeom>
                <a:avLst/>
                <a:gdLst/>
                <a:ahLst/>
                <a:cxnLst/>
                <a:rect l="l" t="t" r="r" b="b"/>
                <a:pathLst>
                  <a:path w="2626" h="2569" fill="none" extrusionOk="0">
                    <a:moveTo>
                      <a:pt x="2626" y="1"/>
                    </a:moveTo>
                    <a:lnTo>
                      <a:pt x="1" y="256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6"/>
              <p:cNvSpPr/>
              <p:nvPr/>
            </p:nvSpPr>
            <p:spPr>
              <a:xfrm>
                <a:off x="163027" y="-2951352"/>
                <a:ext cx="91027" cy="89094"/>
              </a:xfrm>
              <a:custGeom>
                <a:avLst/>
                <a:gdLst/>
                <a:ahLst/>
                <a:cxnLst/>
                <a:rect l="l" t="t" r="r" b="b"/>
                <a:pathLst>
                  <a:path w="2683" h="2626" fill="none" extrusionOk="0">
                    <a:moveTo>
                      <a:pt x="2683" y="1"/>
                    </a:moveTo>
                    <a:lnTo>
                      <a:pt x="0" y="2626"/>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215953" y="-2897137"/>
                <a:ext cx="92961" cy="91027"/>
              </a:xfrm>
              <a:custGeom>
                <a:avLst/>
                <a:gdLst/>
                <a:ahLst/>
                <a:cxnLst/>
                <a:rect l="l" t="t" r="r" b="b"/>
                <a:pathLst>
                  <a:path w="2740" h="2683" fill="none" extrusionOk="0">
                    <a:moveTo>
                      <a:pt x="2739" y="0"/>
                    </a:moveTo>
                    <a:lnTo>
                      <a:pt x="0" y="2683"/>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268879" y="-2842922"/>
                <a:ext cx="94895" cy="92317"/>
              </a:xfrm>
              <a:custGeom>
                <a:avLst/>
                <a:gdLst/>
                <a:ahLst/>
                <a:cxnLst/>
                <a:rect l="l" t="t" r="r" b="b"/>
                <a:pathLst>
                  <a:path w="2797" h="2721" fill="none" extrusionOk="0">
                    <a:moveTo>
                      <a:pt x="2796" y="0"/>
                    </a:moveTo>
                    <a:lnTo>
                      <a:pt x="0" y="2721"/>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6"/>
              <p:cNvSpPr/>
              <p:nvPr/>
            </p:nvSpPr>
            <p:spPr>
              <a:xfrm>
                <a:off x="322415" y="-2788062"/>
                <a:ext cx="96218" cy="93606"/>
              </a:xfrm>
              <a:custGeom>
                <a:avLst/>
                <a:gdLst/>
                <a:ahLst/>
                <a:cxnLst/>
                <a:rect l="l" t="t" r="r" b="b"/>
                <a:pathLst>
                  <a:path w="2836" h="2759" fill="none" extrusionOk="0">
                    <a:moveTo>
                      <a:pt x="2835" y="0"/>
                    </a:moveTo>
                    <a:lnTo>
                      <a:pt x="1" y="275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6"/>
              <p:cNvSpPr/>
              <p:nvPr/>
            </p:nvSpPr>
            <p:spPr>
              <a:xfrm>
                <a:off x="375341" y="-2733847"/>
                <a:ext cx="98152" cy="95540"/>
              </a:xfrm>
              <a:custGeom>
                <a:avLst/>
                <a:gdLst/>
                <a:ahLst/>
                <a:cxnLst/>
                <a:rect l="l" t="t" r="r" b="b"/>
                <a:pathLst>
                  <a:path w="2893" h="2816" fill="none" extrusionOk="0">
                    <a:moveTo>
                      <a:pt x="2892" y="0"/>
                    </a:moveTo>
                    <a:lnTo>
                      <a:pt x="1" y="2815"/>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653357" y="-3818725"/>
                <a:ext cx="391761" cy="361464"/>
              </a:xfrm>
              <a:custGeom>
                <a:avLst/>
                <a:gdLst/>
                <a:ahLst/>
                <a:cxnLst/>
                <a:rect l="l" t="t" r="r" b="b"/>
                <a:pathLst>
                  <a:path w="11547" h="10654" extrusionOk="0">
                    <a:moveTo>
                      <a:pt x="913" y="1"/>
                    </a:moveTo>
                    <a:lnTo>
                      <a:pt x="761" y="20"/>
                    </a:lnTo>
                    <a:lnTo>
                      <a:pt x="666" y="77"/>
                    </a:lnTo>
                    <a:lnTo>
                      <a:pt x="514" y="172"/>
                    </a:lnTo>
                    <a:lnTo>
                      <a:pt x="286" y="343"/>
                    </a:lnTo>
                    <a:lnTo>
                      <a:pt x="171" y="438"/>
                    </a:lnTo>
                    <a:lnTo>
                      <a:pt x="76" y="533"/>
                    </a:lnTo>
                    <a:lnTo>
                      <a:pt x="0" y="628"/>
                    </a:lnTo>
                    <a:lnTo>
                      <a:pt x="0" y="685"/>
                    </a:lnTo>
                    <a:lnTo>
                      <a:pt x="0" y="723"/>
                    </a:lnTo>
                    <a:lnTo>
                      <a:pt x="19" y="914"/>
                    </a:lnTo>
                    <a:lnTo>
                      <a:pt x="95" y="1123"/>
                    </a:lnTo>
                    <a:lnTo>
                      <a:pt x="171" y="1332"/>
                    </a:lnTo>
                    <a:lnTo>
                      <a:pt x="286" y="1579"/>
                    </a:lnTo>
                    <a:lnTo>
                      <a:pt x="552" y="2112"/>
                    </a:lnTo>
                    <a:lnTo>
                      <a:pt x="875" y="2702"/>
                    </a:lnTo>
                    <a:lnTo>
                      <a:pt x="1275" y="3330"/>
                    </a:lnTo>
                    <a:lnTo>
                      <a:pt x="1712" y="3995"/>
                    </a:lnTo>
                    <a:lnTo>
                      <a:pt x="2169" y="4661"/>
                    </a:lnTo>
                    <a:lnTo>
                      <a:pt x="2663" y="5365"/>
                    </a:lnTo>
                    <a:lnTo>
                      <a:pt x="3672" y="6735"/>
                    </a:lnTo>
                    <a:lnTo>
                      <a:pt x="4642" y="8028"/>
                    </a:lnTo>
                    <a:lnTo>
                      <a:pt x="5460" y="9150"/>
                    </a:lnTo>
                    <a:lnTo>
                      <a:pt x="5802" y="9607"/>
                    </a:lnTo>
                    <a:lnTo>
                      <a:pt x="6068" y="10006"/>
                    </a:lnTo>
                    <a:lnTo>
                      <a:pt x="6144" y="10101"/>
                    </a:lnTo>
                    <a:lnTo>
                      <a:pt x="6240" y="10197"/>
                    </a:lnTo>
                    <a:lnTo>
                      <a:pt x="6354" y="10273"/>
                    </a:lnTo>
                    <a:lnTo>
                      <a:pt x="6468" y="10311"/>
                    </a:lnTo>
                    <a:lnTo>
                      <a:pt x="6582" y="10349"/>
                    </a:lnTo>
                    <a:lnTo>
                      <a:pt x="6715" y="10368"/>
                    </a:lnTo>
                    <a:lnTo>
                      <a:pt x="6848" y="10349"/>
                    </a:lnTo>
                    <a:lnTo>
                      <a:pt x="6962" y="10311"/>
                    </a:lnTo>
                    <a:lnTo>
                      <a:pt x="7210" y="10235"/>
                    </a:lnTo>
                    <a:lnTo>
                      <a:pt x="7495" y="10178"/>
                    </a:lnTo>
                    <a:lnTo>
                      <a:pt x="7799" y="10140"/>
                    </a:lnTo>
                    <a:lnTo>
                      <a:pt x="8123" y="10140"/>
                    </a:lnTo>
                    <a:lnTo>
                      <a:pt x="8275" y="10159"/>
                    </a:lnTo>
                    <a:lnTo>
                      <a:pt x="8446" y="10178"/>
                    </a:lnTo>
                    <a:lnTo>
                      <a:pt x="8617" y="10216"/>
                    </a:lnTo>
                    <a:lnTo>
                      <a:pt x="8788" y="10273"/>
                    </a:lnTo>
                    <a:lnTo>
                      <a:pt x="8960" y="10349"/>
                    </a:lnTo>
                    <a:lnTo>
                      <a:pt x="9150" y="10425"/>
                    </a:lnTo>
                    <a:lnTo>
                      <a:pt x="9321" y="10539"/>
                    </a:lnTo>
                    <a:lnTo>
                      <a:pt x="9473" y="10653"/>
                    </a:lnTo>
                    <a:lnTo>
                      <a:pt x="11528" y="8656"/>
                    </a:lnTo>
                    <a:lnTo>
                      <a:pt x="11471" y="8447"/>
                    </a:lnTo>
                    <a:lnTo>
                      <a:pt x="11395" y="8218"/>
                    </a:lnTo>
                    <a:lnTo>
                      <a:pt x="11337" y="7933"/>
                    </a:lnTo>
                    <a:lnTo>
                      <a:pt x="11299" y="7571"/>
                    </a:lnTo>
                    <a:lnTo>
                      <a:pt x="11299" y="7381"/>
                    </a:lnTo>
                    <a:lnTo>
                      <a:pt x="11299" y="7191"/>
                    </a:lnTo>
                    <a:lnTo>
                      <a:pt x="11318" y="6982"/>
                    </a:lnTo>
                    <a:lnTo>
                      <a:pt x="11357" y="6773"/>
                    </a:lnTo>
                    <a:lnTo>
                      <a:pt x="11414" y="6563"/>
                    </a:lnTo>
                    <a:lnTo>
                      <a:pt x="11490" y="6335"/>
                    </a:lnTo>
                    <a:lnTo>
                      <a:pt x="11528" y="6202"/>
                    </a:lnTo>
                    <a:lnTo>
                      <a:pt x="11547" y="6069"/>
                    </a:lnTo>
                    <a:lnTo>
                      <a:pt x="11547" y="5936"/>
                    </a:lnTo>
                    <a:lnTo>
                      <a:pt x="11509" y="5802"/>
                    </a:lnTo>
                    <a:lnTo>
                      <a:pt x="11471" y="5688"/>
                    </a:lnTo>
                    <a:lnTo>
                      <a:pt x="11395" y="5574"/>
                    </a:lnTo>
                    <a:lnTo>
                      <a:pt x="11318" y="5460"/>
                    </a:lnTo>
                    <a:lnTo>
                      <a:pt x="11204" y="5384"/>
                    </a:lnTo>
                    <a:lnTo>
                      <a:pt x="10177" y="4699"/>
                    </a:lnTo>
                    <a:lnTo>
                      <a:pt x="8788" y="3843"/>
                    </a:lnTo>
                    <a:lnTo>
                      <a:pt x="7172" y="2873"/>
                    </a:lnTo>
                    <a:lnTo>
                      <a:pt x="6316" y="2397"/>
                    </a:lnTo>
                    <a:lnTo>
                      <a:pt x="5460" y="1922"/>
                    </a:lnTo>
                    <a:lnTo>
                      <a:pt x="4623" y="1465"/>
                    </a:lnTo>
                    <a:lnTo>
                      <a:pt x="3824" y="1066"/>
                    </a:lnTo>
                    <a:lnTo>
                      <a:pt x="3082" y="704"/>
                    </a:lnTo>
                    <a:lnTo>
                      <a:pt x="2397" y="400"/>
                    </a:lnTo>
                    <a:lnTo>
                      <a:pt x="1788" y="172"/>
                    </a:lnTo>
                    <a:lnTo>
                      <a:pt x="1522" y="96"/>
                    </a:lnTo>
                    <a:lnTo>
                      <a:pt x="1294" y="39"/>
                    </a:lnTo>
                    <a:lnTo>
                      <a:pt x="10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657225" y="-3796130"/>
                <a:ext cx="364653" cy="373067"/>
              </a:xfrm>
              <a:custGeom>
                <a:avLst/>
                <a:gdLst/>
                <a:ahLst/>
                <a:cxnLst/>
                <a:rect l="l" t="t" r="r" b="b"/>
                <a:pathLst>
                  <a:path w="10748" h="10996" extrusionOk="0">
                    <a:moveTo>
                      <a:pt x="342" y="0"/>
                    </a:moveTo>
                    <a:lnTo>
                      <a:pt x="209" y="19"/>
                    </a:lnTo>
                    <a:lnTo>
                      <a:pt x="114" y="57"/>
                    </a:lnTo>
                    <a:lnTo>
                      <a:pt x="76" y="96"/>
                    </a:lnTo>
                    <a:lnTo>
                      <a:pt x="38" y="153"/>
                    </a:lnTo>
                    <a:lnTo>
                      <a:pt x="0" y="267"/>
                    </a:lnTo>
                    <a:lnTo>
                      <a:pt x="0" y="419"/>
                    </a:lnTo>
                    <a:lnTo>
                      <a:pt x="19" y="609"/>
                    </a:lnTo>
                    <a:lnTo>
                      <a:pt x="57" y="837"/>
                    </a:lnTo>
                    <a:lnTo>
                      <a:pt x="133" y="1085"/>
                    </a:lnTo>
                    <a:lnTo>
                      <a:pt x="228" y="1351"/>
                    </a:lnTo>
                    <a:lnTo>
                      <a:pt x="342" y="1655"/>
                    </a:lnTo>
                    <a:lnTo>
                      <a:pt x="628" y="2302"/>
                    </a:lnTo>
                    <a:lnTo>
                      <a:pt x="989" y="3044"/>
                    </a:lnTo>
                    <a:lnTo>
                      <a:pt x="1389" y="3805"/>
                    </a:lnTo>
                    <a:lnTo>
                      <a:pt x="1826" y="4623"/>
                    </a:lnTo>
                    <a:lnTo>
                      <a:pt x="2302" y="5441"/>
                    </a:lnTo>
                    <a:lnTo>
                      <a:pt x="2796" y="6278"/>
                    </a:lnTo>
                    <a:lnTo>
                      <a:pt x="3747" y="7857"/>
                    </a:lnTo>
                    <a:lnTo>
                      <a:pt x="4603" y="9226"/>
                    </a:lnTo>
                    <a:lnTo>
                      <a:pt x="5250" y="10234"/>
                    </a:lnTo>
                    <a:lnTo>
                      <a:pt x="5345" y="10330"/>
                    </a:lnTo>
                    <a:lnTo>
                      <a:pt x="5440" y="10425"/>
                    </a:lnTo>
                    <a:lnTo>
                      <a:pt x="5536" y="10501"/>
                    </a:lnTo>
                    <a:lnTo>
                      <a:pt x="5650" y="10558"/>
                    </a:lnTo>
                    <a:lnTo>
                      <a:pt x="5783" y="10577"/>
                    </a:lnTo>
                    <a:lnTo>
                      <a:pt x="5897" y="10596"/>
                    </a:lnTo>
                    <a:lnTo>
                      <a:pt x="6030" y="10577"/>
                    </a:lnTo>
                    <a:lnTo>
                      <a:pt x="6163" y="10558"/>
                    </a:lnTo>
                    <a:lnTo>
                      <a:pt x="6411" y="10482"/>
                    </a:lnTo>
                    <a:lnTo>
                      <a:pt x="6658" y="10425"/>
                    </a:lnTo>
                    <a:lnTo>
                      <a:pt x="6943" y="10406"/>
                    </a:lnTo>
                    <a:lnTo>
                      <a:pt x="7248" y="10425"/>
                    </a:lnTo>
                    <a:lnTo>
                      <a:pt x="7419" y="10444"/>
                    </a:lnTo>
                    <a:lnTo>
                      <a:pt x="7571" y="10482"/>
                    </a:lnTo>
                    <a:lnTo>
                      <a:pt x="7723" y="10539"/>
                    </a:lnTo>
                    <a:lnTo>
                      <a:pt x="7894" y="10596"/>
                    </a:lnTo>
                    <a:lnTo>
                      <a:pt x="8066" y="10672"/>
                    </a:lnTo>
                    <a:lnTo>
                      <a:pt x="8237" y="10767"/>
                    </a:lnTo>
                    <a:lnTo>
                      <a:pt x="8389" y="10881"/>
                    </a:lnTo>
                    <a:lnTo>
                      <a:pt x="8560" y="10995"/>
                    </a:lnTo>
                    <a:lnTo>
                      <a:pt x="10729" y="8884"/>
                    </a:lnTo>
                    <a:lnTo>
                      <a:pt x="10653" y="8694"/>
                    </a:lnTo>
                    <a:lnTo>
                      <a:pt x="10595" y="8446"/>
                    </a:lnTo>
                    <a:lnTo>
                      <a:pt x="10538" y="8161"/>
                    </a:lnTo>
                    <a:lnTo>
                      <a:pt x="10500" y="7800"/>
                    </a:lnTo>
                    <a:lnTo>
                      <a:pt x="10481" y="7609"/>
                    </a:lnTo>
                    <a:lnTo>
                      <a:pt x="10500" y="7419"/>
                    </a:lnTo>
                    <a:lnTo>
                      <a:pt x="10519" y="7210"/>
                    </a:lnTo>
                    <a:lnTo>
                      <a:pt x="10557" y="7001"/>
                    </a:lnTo>
                    <a:lnTo>
                      <a:pt x="10595" y="6791"/>
                    </a:lnTo>
                    <a:lnTo>
                      <a:pt x="10672" y="6582"/>
                    </a:lnTo>
                    <a:lnTo>
                      <a:pt x="10729" y="6449"/>
                    </a:lnTo>
                    <a:lnTo>
                      <a:pt x="10748" y="6297"/>
                    </a:lnTo>
                    <a:lnTo>
                      <a:pt x="10729" y="6164"/>
                    </a:lnTo>
                    <a:lnTo>
                      <a:pt x="10710" y="6030"/>
                    </a:lnTo>
                    <a:lnTo>
                      <a:pt x="10672" y="5916"/>
                    </a:lnTo>
                    <a:lnTo>
                      <a:pt x="10595" y="5802"/>
                    </a:lnTo>
                    <a:lnTo>
                      <a:pt x="10500" y="5688"/>
                    </a:lnTo>
                    <a:lnTo>
                      <a:pt x="10405" y="5612"/>
                    </a:lnTo>
                    <a:lnTo>
                      <a:pt x="9378" y="4927"/>
                    </a:lnTo>
                    <a:lnTo>
                      <a:pt x="8008" y="4033"/>
                    </a:lnTo>
                    <a:lnTo>
                      <a:pt x="6430" y="3025"/>
                    </a:lnTo>
                    <a:lnTo>
                      <a:pt x="5612" y="2530"/>
                    </a:lnTo>
                    <a:lnTo>
                      <a:pt x="4775" y="2036"/>
                    </a:lnTo>
                    <a:lnTo>
                      <a:pt x="3976" y="1560"/>
                    </a:lnTo>
                    <a:lnTo>
                      <a:pt x="3196" y="1123"/>
                    </a:lnTo>
                    <a:lnTo>
                      <a:pt x="2454" y="742"/>
                    </a:lnTo>
                    <a:lnTo>
                      <a:pt x="1788" y="419"/>
                    </a:lnTo>
                    <a:lnTo>
                      <a:pt x="1198" y="191"/>
                    </a:lnTo>
                    <a:lnTo>
                      <a:pt x="951" y="96"/>
                    </a:lnTo>
                    <a:lnTo>
                      <a:pt x="723" y="38"/>
                    </a:lnTo>
                    <a:lnTo>
                      <a:pt x="5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
              <p:cNvSpPr/>
              <p:nvPr/>
            </p:nvSpPr>
            <p:spPr>
              <a:xfrm>
                <a:off x="-473952" y="-3543137"/>
                <a:ext cx="54250" cy="53572"/>
              </a:xfrm>
              <a:custGeom>
                <a:avLst/>
                <a:gdLst/>
                <a:ahLst/>
                <a:cxnLst/>
                <a:rect l="l" t="t" r="r" b="b"/>
                <a:pathLst>
                  <a:path w="1599" h="1579" extrusionOk="0">
                    <a:moveTo>
                      <a:pt x="666" y="0"/>
                    </a:moveTo>
                    <a:lnTo>
                      <a:pt x="514" y="38"/>
                    </a:lnTo>
                    <a:lnTo>
                      <a:pt x="362" y="114"/>
                    </a:lnTo>
                    <a:lnTo>
                      <a:pt x="248" y="209"/>
                    </a:lnTo>
                    <a:lnTo>
                      <a:pt x="134" y="343"/>
                    </a:lnTo>
                    <a:lnTo>
                      <a:pt x="57" y="476"/>
                    </a:lnTo>
                    <a:lnTo>
                      <a:pt x="19" y="628"/>
                    </a:lnTo>
                    <a:lnTo>
                      <a:pt x="0" y="780"/>
                    </a:lnTo>
                    <a:lnTo>
                      <a:pt x="19" y="932"/>
                    </a:lnTo>
                    <a:lnTo>
                      <a:pt x="57" y="1084"/>
                    </a:lnTo>
                    <a:lnTo>
                      <a:pt x="134" y="1218"/>
                    </a:lnTo>
                    <a:lnTo>
                      <a:pt x="229" y="1351"/>
                    </a:lnTo>
                    <a:lnTo>
                      <a:pt x="362" y="1446"/>
                    </a:lnTo>
                    <a:lnTo>
                      <a:pt x="495" y="1522"/>
                    </a:lnTo>
                    <a:lnTo>
                      <a:pt x="647" y="1560"/>
                    </a:lnTo>
                    <a:lnTo>
                      <a:pt x="799" y="1579"/>
                    </a:lnTo>
                    <a:lnTo>
                      <a:pt x="952" y="1579"/>
                    </a:lnTo>
                    <a:lnTo>
                      <a:pt x="1085" y="1522"/>
                    </a:lnTo>
                    <a:lnTo>
                      <a:pt x="1237" y="1465"/>
                    </a:lnTo>
                    <a:lnTo>
                      <a:pt x="1351" y="1351"/>
                    </a:lnTo>
                    <a:lnTo>
                      <a:pt x="1465" y="1237"/>
                    </a:lnTo>
                    <a:lnTo>
                      <a:pt x="1541" y="1103"/>
                    </a:lnTo>
                    <a:lnTo>
                      <a:pt x="1579" y="951"/>
                    </a:lnTo>
                    <a:lnTo>
                      <a:pt x="1598" y="799"/>
                    </a:lnTo>
                    <a:lnTo>
                      <a:pt x="1579" y="647"/>
                    </a:lnTo>
                    <a:lnTo>
                      <a:pt x="1541" y="495"/>
                    </a:lnTo>
                    <a:lnTo>
                      <a:pt x="1465" y="362"/>
                    </a:lnTo>
                    <a:lnTo>
                      <a:pt x="1370" y="228"/>
                    </a:lnTo>
                    <a:lnTo>
                      <a:pt x="1256" y="133"/>
                    </a:lnTo>
                    <a:lnTo>
                      <a:pt x="1104" y="57"/>
                    </a:lnTo>
                    <a:lnTo>
                      <a:pt x="9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6"/>
              <p:cNvSpPr/>
              <p:nvPr/>
            </p:nvSpPr>
            <p:spPr>
              <a:xfrm>
                <a:off x="-526878" y="-3625105"/>
                <a:ext cx="54250" cy="54250"/>
              </a:xfrm>
              <a:custGeom>
                <a:avLst/>
                <a:gdLst/>
                <a:ahLst/>
                <a:cxnLst/>
                <a:rect l="l" t="t" r="r" b="b"/>
                <a:pathLst>
                  <a:path w="1599" h="1599" extrusionOk="0">
                    <a:moveTo>
                      <a:pt x="800" y="0"/>
                    </a:moveTo>
                    <a:lnTo>
                      <a:pt x="647" y="19"/>
                    </a:lnTo>
                    <a:lnTo>
                      <a:pt x="495" y="57"/>
                    </a:lnTo>
                    <a:lnTo>
                      <a:pt x="362" y="133"/>
                    </a:lnTo>
                    <a:lnTo>
                      <a:pt x="248" y="229"/>
                    </a:lnTo>
                    <a:lnTo>
                      <a:pt x="134" y="362"/>
                    </a:lnTo>
                    <a:lnTo>
                      <a:pt x="58" y="495"/>
                    </a:lnTo>
                    <a:lnTo>
                      <a:pt x="20" y="647"/>
                    </a:lnTo>
                    <a:lnTo>
                      <a:pt x="1" y="799"/>
                    </a:lnTo>
                    <a:lnTo>
                      <a:pt x="20" y="951"/>
                    </a:lnTo>
                    <a:lnTo>
                      <a:pt x="58" y="1085"/>
                    </a:lnTo>
                    <a:lnTo>
                      <a:pt x="134" y="1237"/>
                    </a:lnTo>
                    <a:lnTo>
                      <a:pt x="229" y="1351"/>
                    </a:lnTo>
                    <a:lnTo>
                      <a:pt x="343" y="1465"/>
                    </a:lnTo>
                    <a:lnTo>
                      <a:pt x="495" y="1541"/>
                    </a:lnTo>
                    <a:lnTo>
                      <a:pt x="628" y="1579"/>
                    </a:lnTo>
                    <a:lnTo>
                      <a:pt x="780" y="1598"/>
                    </a:lnTo>
                    <a:lnTo>
                      <a:pt x="933" y="1579"/>
                    </a:lnTo>
                    <a:lnTo>
                      <a:pt x="1085" y="1541"/>
                    </a:lnTo>
                    <a:lnTo>
                      <a:pt x="1218" y="1465"/>
                    </a:lnTo>
                    <a:lnTo>
                      <a:pt x="1351" y="1370"/>
                    </a:lnTo>
                    <a:lnTo>
                      <a:pt x="1446" y="1256"/>
                    </a:lnTo>
                    <a:lnTo>
                      <a:pt x="1522" y="1104"/>
                    </a:lnTo>
                    <a:lnTo>
                      <a:pt x="1579" y="970"/>
                    </a:lnTo>
                    <a:lnTo>
                      <a:pt x="1598" y="818"/>
                    </a:lnTo>
                    <a:lnTo>
                      <a:pt x="1579" y="666"/>
                    </a:lnTo>
                    <a:lnTo>
                      <a:pt x="1541" y="514"/>
                    </a:lnTo>
                    <a:lnTo>
                      <a:pt x="1465" y="381"/>
                    </a:lnTo>
                    <a:lnTo>
                      <a:pt x="1370" y="248"/>
                    </a:lnTo>
                    <a:lnTo>
                      <a:pt x="1237" y="133"/>
                    </a:lnTo>
                    <a:lnTo>
                      <a:pt x="1104" y="76"/>
                    </a:lnTo>
                    <a:lnTo>
                      <a:pt x="952" y="19"/>
                    </a:lnTo>
                    <a:lnTo>
                      <a:pt x="8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582382" y="-3711584"/>
                <a:ext cx="54250" cy="54250"/>
              </a:xfrm>
              <a:custGeom>
                <a:avLst/>
                <a:gdLst/>
                <a:ahLst/>
                <a:cxnLst/>
                <a:rect l="l" t="t" r="r" b="b"/>
                <a:pathLst>
                  <a:path w="1599" h="1599" extrusionOk="0">
                    <a:moveTo>
                      <a:pt x="800" y="0"/>
                    </a:moveTo>
                    <a:lnTo>
                      <a:pt x="647" y="19"/>
                    </a:lnTo>
                    <a:lnTo>
                      <a:pt x="495" y="57"/>
                    </a:lnTo>
                    <a:lnTo>
                      <a:pt x="362" y="133"/>
                    </a:lnTo>
                    <a:lnTo>
                      <a:pt x="229" y="229"/>
                    </a:lnTo>
                    <a:lnTo>
                      <a:pt x="134" y="362"/>
                    </a:lnTo>
                    <a:lnTo>
                      <a:pt x="58" y="495"/>
                    </a:lnTo>
                    <a:lnTo>
                      <a:pt x="20" y="647"/>
                    </a:lnTo>
                    <a:lnTo>
                      <a:pt x="1" y="799"/>
                    </a:lnTo>
                    <a:lnTo>
                      <a:pt x="1" y="951"/>
                    </a:lnTo>
                    <a:lnTo>
                      <a:pt x="58" y="1085"/>
                    </a:lnTo>
                    <a:lnTo>
                      <a:pt x="115" y="1237"/>
                    </a:lnTo>
                    <a:lnTo>
                      <a:pt x="229" y="1351"/>
                    </a:lnTo>
                    <a:lnTo>
                      <a:pt x="343" y="1465"/>
                    </a:lnTo>
                    <a:lnTo>
                      <a:pt x="476" y="1541"/>
                    </a:lnTo>
                    <a:lnTo>
                      <a:pt x="628" y="1579"/>
                    </a:lnTo>
                    <a:lnTo>
                      <a:pt x="781" y="1598"/>
                    </a:lnTo>
                    <a:lnTo>
                      <a:pt x="933" y="1579"/>
                    </a:lnTo>
                    <a:lnTo>
                      <a:pt x="1085" y="1541"/>
                    </a:lnTo>
                    <a:lnTo>
                      <a:pt x="1218" y="1465"/>
                    </a:lnTo>
                    <a:lnTo>
                      <a:pt x="1351" y="1370"/>
                    </a:lnTo>
                    <a:lnTo>
                      <a:pt x="1446" y="1256"/>
                    </a:lnTo>
                    <a:lnTo>
                      <a:pt x="1522" y="1104"/>
                    </a:lnTo>
                    <a:lnTo>
                      <a:pt x="1580" y="970"/>
                    </a:lnTo>
                    <a:lnTo>
                      <a:pt x="1599" y="818"/>
                    </a:lnTo>
                    <a:lnTo>
                      <a:pt x="1580" y="666"/>
                    </a:lnTo>
                    <a:lnTo>
                      <a:pt x="1541" y="514"/>
                    </a:lnTo>
                    <a:lnTo>
                      <a:pt x="1465" y="381"/>
                    </a:lnTo>
                    <a:lnTo>
                      <a:pt x="1370" y="248"/>
                    </a:lnTo>
                    <a:lnTo>
                      <a:pt x="1237" y="133"/>
                    </a:lnTo>
                    <a:lnTo>
                      <a:pt x="1104" y="76"/>
                    </a:lnTo>
                    <a:lnTo>
                      <a:pt x="952" y="19"/>
                    </a:lnTo>
                    <a:lnTo>
                      <a:pt x="8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6"/>
              <p:cNvSpPr/>
              <p:nvPr/>
            </p:nvSpPr>
            <p:spPr>
              <a:xfrm>
                <a:off x="504433" y="-2649301"/>
                <a:ext cx="194913" cy="371099"/>
              </a:xfrm>
              <a:custGeom>
                <a:avLst/>
                <a:gdLst/>
                <a:ahLst/>
                <a:cxnLst/>
                <a:rect l="l" t="t" r="r" b="b"/>
                <a:pathLst>
                  <a:path w="5745" h="10938" extrusionOk="0">
                    <a:moveTo>
                      <a:pt x="2739" y="0"/>
                    </a:moveTo>
                    <a:lnTo>
                      <a:pt x="2587" y="19"/>
                    </a:lnTo>
                    <a:lnTo>
                      <a:pt x="2435" y="57"/>
                    </a:lnTo>
                    <a:lnTo>
                      <a:pt x="2302" y="114"/>
                    </a:lnTo>
                    <a:lnTo>
                      <a:pt x="2169" y="171"/>
                    </a:lnTo>
                    <a:lnTo>
                      <a:pt x="2017" y="247"/>
                    </a:lnTo>
                    <a:lnTo>
                      <a:pt x="1883" y="323"/>
                    </a:lnTo>
                    <a:lnTo>
                      <a:pt x="1769" y="419"/>
                    </a:lnTo>
                    <a:lnTo>
                      <a:pt x="1503" y="666"/>
                    </a:lnTo>
                    <a:lnTo>
                      <a:pt x="1275" y="932"/>
                    </a:lnTo>
                    <a:lnTo>
                      <a:pt x="1046" y="1256"/>
                    </a:lnTo>
                    <a:lnTo>
                      <a:pt x="856" y="1598"/>
                    </a:lnTo>
                    <a:lnTo>
                      <a:pt x="666" y="1978"/>
                    </a:lnTo>
                    <a:lnTo>
                      <a:pt x="495" y="2416"/>
                    </a:lnTo>
                    <a:lnTo>
                      <a:pt x="362" y="2853"/>
                    </a:lnTo>
                    <a:lnTo>
                      <a:pt x="228" y="3329"/>
                    </a:lnTo>
                    <a:lnTo>
                      <a:pt x="133" y="3843"/>
                    </a:lnTo>
                    <a:lnTo>
                      <a:pt x="57" y="4356"/>
                    </a:lnTo>
                    <a:lnTo>
                      <a:pt x="19" y="4908"/>
                    </a:lnTo>
                    <a:lnTo>
                      <a:pt x="0" y="5459"/>
                    </a:lnTo>
                    <a:lnTo>
                      <a:pt x="19" y="6030"/>
                    </a:lnTo>
                    <a:lnTo>
                      <a:pt x="57" y="6563"/>
                    </a:lnTo>
                    <a:lnTo>
                      <a:pt x="133" y="7095"/>
                    </a:lnTo>
                    <a:lnTo>
                      <a:pt x="228" y="7590"/>
                    </a:lnTo>
                    <a:lnTo>
                      <a:pt x="362" y="8066"/>
                    </a:lnTo>
                    <a:lnTo>
                      <a:pt x="495" y="8522"/>
                    </a:lnTo>
                    <a:lnTo>
                      <a:pt x="666" y="8941"/>
                    </a:lnTo>
                    <a:lnTo>
                      <a:pt x="856" y="9321"/>
                    </a:lnTo>
                    <a:lnTo>
                      <a:pt x="1046" y="9682"/>
                    </a:lnTo>
                    <a:lnTo>
                      <a:pt x="1275" y="10006"/>
                    </a:lnTo>
                    <a:lnTo>
                      <a:pt x="1503" y="10272"/>
                    </a:lnTo>
                    <a:lnTo>
                      <a:pt x="1769" y="10500"/>
                    </a:lnTo>
                    <a:lnTo>
                      <a:pt x="1883" y="10596"/>
                    </a:lnTo>
                    <a:lnTo>
                      <a:pt x="2017" y="10691"/>
                    </a:lnTo>
                    <a:lnTo>
                      <a:pt x="2169" y="10767"/>
                    </a:lnTo>
                    <a:lnTo>
                      <a:pt x="2302" y="10824"/>
                    </a:lnTo>
                    <a:lnTo>
                      <a:pt x="2435" y="10862"/>
                    </a:lnTo>
                    <a:lnTo>
                      <a:pt x="2587" y="10900"/>
                    </a:lnTo>
                    <a:lnTo>
                      <a:pt x="2739" y="10919"/>
                    </a:lnTo>
                    <a:lnTo>
                      <a:pt x="2873" y="10938"/>
                    </a:lnTo>
                    <a:lnTo>
                      <a:pt x="3025" y="10919"/>
                    </a:lnTo>
                    <a:lnTo>
                      <a:pt x="3177" y="10900"/>
                    </a:lnTo>
                    <a:lnTo>
                      <a:pt x="3310" y="10862"/>
                    </a:lnTo>
                    <a:lnTo>
                      <a:pt x="3462" y="10824"/>
                    </a:lnTo>
                    <a:lnTo>
                      <a:pt x="3595" y="10767"/>
                    </a:lnTo>
                    <a:lnTo>
                      <a:pt x="3729" y="10691"/>
                    </a:lnTo>
                    <a:lnTo>
                      <a:pt x="3862" y="10596"/>
                    </a:lnTo>
                    <a:lnTo>
                      <a:pt x="3995" y="10500"/>
                    </a:lnTo>
                    <a:lnTo>
                      <a:pt x="4242" y="10272"/>
                    </a:lnTo>
                    <a:lnTo>
                      <a:pt x="4489" y="10006"/>
                    </a:lnTo>
                    <a:lnTo>
                      <a:pt x="4699" y="9682"/>
                    </a:lnTo>
                    <a:lnTo>
                      <a:pt x="4908" y="9321"/>
                    </a:lnTo>
                    <a:lnTo>
                      <a:pt x="5098" y="8941"/>
                    </a:lnTo>
                    <a:lnTo>
                      <a:pt x="5269" y="8522"/>
                    </a:lnTo>
                    <a:lnTo>
                      <a:pt x="5402" y="8066"/>
                    </a:lnTo>
                    <a:lnTo>
                      <a:pt x="5536" y="7590"/>
                    </a:lnTo>
                    <a:lnTo>
                      <a:pt x="5631" y="7095"/>
                    </a:lnTo>
                    <a:lnTo>
                      <a:pt x="5688" y="6563"/>
                    </a:lnTo>
                    <a:lnTo>
                      <a:pt x="5745" y="6030"/>
                    </a:lnTo>
                    <a:lnTo>
                      <a:pt x="5745" y="5459"/>
                    </a:lnTo>
                    <a:lnTo>
                      <a:pt x="5745" y="4908"/>
                    </a:lnTo>
                    <a:lnTo>
                      <a:pt x="5688" y="4356"/>
                    </a:lnTo>
                    <a:lnTo>
                      <a:pt x="5631" y="3843"/>
                    </a:lnTo>
                    <a:lnTo>
                      <a:pt x="5536" y="3329"/>
                    </a:lnTo>
                    <a:lnTo>
                      <a:pt x="5402" y="2853"/>
                    </a:lnTo>
                    <a:lnTo>
                      <a:pt x="5269" y="2416"/>
                    </a:lnTo>
                    <a:lnTo>
                      <a:pt x="5098" y="1978"/>
                    </a:lnTo>
                    <a:lnTo>
                      <a:pt x="4908" y="1598"/>
                    </a:lnTo>
                    <a:lnTo>
                      <a:pt x="4699" y="1256"/>
                    </a:lnTo>
                    <a:lnTo>
                      <a:pt x="4489" y="932"/>
                    </a:lnTo>
                    <a:lnTo>
                      <a:pt x="4242" y="666"/>
                    </a:lnTo>
                    <a:lnTo>
                      <a:pt x="3995" y="419"/>
                    </a:lnTo>
                    <a:lnTo>
                      <a:pt x="3862" y="323"/>
                    </a:lnTo>
                    <a:lnTo>
                      <a:pt x="3729" y="247"/>
                    </a:lnTo>
                    <a:lnTo>
                      <a:pt x="3595" y="171"/>
                    </a:lnTo>
                    <a:lnTo>
                      <a:pt x="3462" y="114"/>
                    </a:lnTo>
                    <a:lnTo>
                      <a:pt x="3310" y="57"/>
                    </a:lnTo>
                    <a:lnTo>
                      <a:pt x="3177" y="19"/>
                    </a:lnTo>
                    <a:lnTo>
                      <a:pt x="3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6"/>
              <p:cNvSpPr/>
              <p:nvPr/>
            </p:nvSpPr>
            <p:spPr>
              <a:xfrm>
                <a:off x="552813" y="-2598988"/>
                <a:ext cx="94929" cy="188501"/>
              </a:xfrm>
              <a:custGeom>
                <a:avLst/>
                <a:gdLst/>
                <a:ahLst/>
                <a:cxnLst/>
                <a:rect l="l" t="t" r="r" b="b"/>
                <a:pathLst>
                  <a:path w="2798" h="5556" extrusionOk="0">
                    <a:moveTo>
                      <a:pt x="1447" y="1"/>
                    </a:moveTo>
                    <a:lnTo>
                      <a:pt x="1313" y="20"/>
                    </a:lnTo>
                    <a:lnTo>
                      <a:pt x="1161" y="58"/>
                    </a:lnTo>
                    <a:lnTo>
                      <a:pt x="1028" y="134"/>
                    </a:lnTo>
                    <a:lnTo>
                      <a:pt x="895" y="229"/>
                    </a:lnTo>
                    <a:lnTo>
                      <a:pt x="762" y="343"/>
                    </a:lnTo>
                    <a:lnTo>
                      <a:pt x="648" y="476"/>
                    </a:lnTo>
                    <a:lnTo>
                      <a:pt x="533" y="648"/>
                    </a:lnTo>
                    <a:lnTo>
                      <a:pt x="419" y="819"/>
                    </a:lnTo>
                    <a:lnTo>
                      <a:pt x="324" y="1009"/>
                    </a:lnTo>
                    <a:lnTo>
                      <a:pt x="248" y="1237"/>
                    </a:lnTo>
                    <a:lnTo>
                      <a:pt x="172" y="1466"/>
                    </a:lnTo>
                    <a:lnTo>
                      <a:pt x="115" y="1694"/>
                    </a:lnTo>
                    <a:lnTo>
                      <a:pt x="58" y="1960"/>
                    </a:lnTo>
                    <a:lnTo>
                      <a:pt x="20" y="2226"/>
                    </a:lnTo>
                    <a:lnTo>
                      <a:pt x="1" y="2493"/>
                    </a:lnTo>
                    <a:lnTo>
                      <a:pt x="1" y="2778"/>
                    </a:lnTo>
                    <a:lnTo>
                      <a:pt x="1" y="3063"/>
                    </a:lnTo>
                    <a:lnTo>
                      <a:pt x="20" y="3330"/>
                    </a:lnTo>
                    <a:lnTo>
                      <a:pt x="58" y="3596"/>
                    </a:lnTo>
                    <a:lnTo>
                      <a:pt x="115" y="3862"/>
                    </a:lnTo>
                    <a:lnTo>
                      <a:pt x="172" y="4110"/>
                    </a:lnTo>
                    <a:lnTo>
                      <a:pt x="248" y="4338"/>
                    </a:lnTo>
                    <a:lnTo>
                      <a:pt x="324" y="4547"/>
                    </a:lnTo>
                    <a:lnTo>
                      <a:pt x="419" y="4737"/>
                    </a:lnTo>
                    <a:lnTo>
                      <a:pt x="533" y="4928"/>
                    </a:lnTo>
                    <a:lnTo>
                      <a:pt x="648" y="5080"/>
                    </a:lnTo>
                    <a:lnTo>
                      <a:pt x="762" y="5213"/>
                    </a:lnTo>
                    <a:lnTo>
                      <a:pt x="895" y="5346"/>
                    </a:lnTo>
                    <a:lnTo>
                      <a:pt x="1028" y="5441"/>
                    </a:lnTo>
                    <a:lnTo>
                      <a:pt x="1161" y="5498"/>
                    </a:lnTo>
                    <a:lnTo>
                      <a:pt x="1313" y="5536"/>
                    </a:lnTo>
                    <a:lnTo>
                      <a:pt x="1447" y="5555"/>
                    </a:lnTo>
                    <a:lnTo>
                      <a:pt x="1561" y="5555"/>
                    </a:lnTo>
                    <a:lnTo>
                      <a:pt x="1675" y="5517"/>
                    </a:lnTo>
                    <a:lnTo>
                      <a:pt x="1789" y="5479"/>
                    </a:lnTo>
                    <a:lnTo>
                      <a:pt x="1884" y="5441"/>
                    </a:lnTo>
                    <a:lnTo>
                      <a:pt x="1998" y="5365"/>
                    </a:lnTo>
                    <a:lnTo>
                      <a:pt x="2093" y="5289"/>
                    </a:lnTo>
                    <a:lnTo>
                      <a:pt x="2264" y="5080"/>
                    </a:lnTo>
                    <a:lnTo>
                      <a:pt x="2436" y="4832"/>
                    </a:lnTo>
                    <a:lnTo>
                      <a:pt x="2588" y="4547"/>
                    </a:lnTo>
                    <a:lnTo>
                      <a:pt x="2702" y="4224"/>
                    </a:lnTo>
                    <a:lnTo>
                      <a:pt x="2797" y="3862"/>
                    </a:lnTo>
                    <a:lnTo>
                      <a:pt x="1447" y="2778"/>
                    </a:lnTo>
                    <a:lnTo>
                      <a:pt x="2797" y="1694"/>
                    </a:lnTo>
                    <a:lnTo>
                      <a:pt x="2702" y="1332"/>
                    </a:lnTo>
                    <a:lnTo>
                      <a:pt x="2588" y="1009"/>
                    </a:lnTo>
                    <a:lnTo>
                      <a:pt x="2436" y="724"/>
                    </a:lnTo>
                    <a:lnTo>
                      <a:pt x="2264" y="476"/>
                    </a:lnTo>
                    <a:lnTo>
                      <a:pt x="2093" y="286"/>
                    </a:lnTo>
                    <a:lnTo>
                      <a:pt x="1998" y="191"/>
                    </a:lnTo>
                    <a:lnTo>
                      <a:pt x="1884" y="134"/>
                    </a:lnTo>
                    <a:lnTo>
                      <a:pt x="1789" y="77"/>
                    </a:lnTo>
                    <a:lnTo>
                      <a:pt x="1675" y="39"/>
                    </a:lnTo>
                    <a:lnTo>
                      <a:pt x="1561" y="20"/>
                    </a:lnTo>
                    <a:lnTo>
                      <a:pt x="14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504433" y="-2464095"/>
                <a:ext cx="194913" cy="185889"/>
              </a:xfrm>
              <a:custGeom>
                <a:avLst/>
                <a:gdLst/>
                <a:ahLst/>
                <a:cxnLst/>
                <a:rect l="l" t="t" r="r" b="b"/>
                <a:pathLst>
                  <a:path w="5745" h="5479" extrusionOk="0">
                    <a:moveTo>
                      <a:pt x="0" y="0"/>
                    </a:moveTo>
                    <a:lnTo>
                      <a:pt x="19" y="571"/>
                    </a:lnTo>
                    <a:lnTo>
                      <a:pt x="57" y="1104"/>
                    </a:lnTo>
                    <a:lnTo>
                      <a:pt x="133" y="1636"/>
                    </a:lnTo>
                    <a:lnTo>
                      <a:pt x="228" y="2131"/>
                    </a:lnTo>
                    <a:lnTo>
                      <a:pt x="362" y="2607"/>
                    </a:lnTo>
                    <a:lnTo>
                      <a:pt x="495" y="3063"/>
                    </a:lnTo>
                    <a:lnTo>
                      <a:pt x="666" y="3482"/>
                    </a:lnTo>
                    <a:lnTo>
                      <a:pt x="856" y="3862"/>
                    </a:lnTo>
                    <a:lnTo>
                      <a:pt x="1046" y="4223"/>
                    </a:lnTo>
                    <a:lnTo>
                      <a:pt x="1275" y="4547"/>
                    </a:lnTo>
                    <a:lnTo>
                      <a:pt x="1503" y="4813"/>
                    </a:lnTo>
                    <a:lnTo>
                      <a:pt x="1769" y="5041"/>
                    </a:lnTo>
                    <a:lnTo>
                      <a:pt x="1883" y="5137"/>
                    </a:lnTo>
                    <a:lnTo>
                      <a:pt x="2017" y="5232"/>
                    </a:lnTo>
                    <a:lnTo>
                      <a:pt x="2169" y="5308"/>
                    </a:lnTo>
                    <a:lnTo>
                      <a:pt x="2302" y="5365"/>
                    </a:lnTo>
                    <a:lnTo>
                      <a:pt x="2435" y="5403"/>
                    </a:lnTo>
                    <a:lnTo>
                      <a:pt x="2587" y="5441"/>
                    </a:lnTo>
                    <a:lnTo>
                      <a:pt x="2739" y="5460"/>
                    </a:lnTo>
                    <a:lnTo>
                      <a:pt x="2873" y="5479"/>
                    </a:lnTo>
                    <a:lnTo>
                      <a:pt x="3025" y="5460"/>
                    </a:lnTo>
                    <a:lnTo>
                      <a:pt x="3177" y="5441"/>
                    </a:lnTo>
                    <a:lnTo>
                      <a:pt x="3310" y="5403"/>
                    </a:lnTo>
                    <a:lnTo>
                      <a:pt x="3462" y="5365"/>
                    </a:lnTo>
                    <a:lnTo>
                      <a:pt x="3595" y="5308"/>
                    </a:lnTo>
                    <a:lnTo>
                      <a:pt x="3729" y="5232"/>
                    </a:lnTo>
                    <a:lnTo>
                      <a:pt x="3862" y="5137"/>
                    </a:lnTo>
                    <a:lnTo>
                      <a:pt x="3995" y="5041"/>
                    </a:lnTo>
                    <a:lnTo>
                      <a:pt x="4242" y="4813"/>
                    </a:lnTo>
                    <a:lnTo>
                      <a:pt x="4489" y="4547"/>
                    </a:lnTo>
                    <a:lnTo>
                      <a:pt x="4699" y="4223"/>
                    </a:lnTo>
                    <a:lnTo>
                      <a:pt x="4908" y="3862"/>
                    </a:lnTo>
                    <a:lnTo>
                      <a:pt x="5098" y="3482"/>
                    </a:lnTo>
                    <a:lnTo>
                      <a:pt x="5269" y="3063"/>
                    </a:lnTo>
                    <a:lnTo>
                      <a:pt x="5402" y="2607"/>
                    </a:lnTo>
                    <a:lnTo>
                      <a:pt x="5536" y="2131"/>
                    </a:lnTo>
                    <a:lnTo>
                      <a:pt x="5631" y="1636"/>
                    </a:lnTo>
                    <a:lnTo>
                      <a:pt x="5688" y="1104"/>
                    </a:lnTo>
                    <a:lnTo>
                      <a:pt x="5745" y="571"/>
                    </a:lnTo>
                    <a:lnTo>
                      <a:pt x="57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674170" y="-2649301"/>
                <a:ext cx="194913" cy="371099"/>
              </a:xfrm>
              <a:custGeom>
                <a:avLst/>
                <a:gdLst/>
                <a:ahLst/>
                <a:cxnLst/>
                <a:rect l="l" t="t" r="r" b="b"/>
                <a:pathLst>
                  <a:path w="5745" h="10938" extrusionOk="0">
                    <a:moveTo>
                      <a:pt x="2720" y="0"/>
                    </a:moveTo>
                    <a:lnTo>
                      <a:pt x="2568" y="19"/>
                    </a:lnTo>
                    <a:lnTo>
                      <a:pt x="2435" y="57"/>
                    </a:lnTo>
                    <a:lnTo>
                      <a:pt x="2283" y="114"/>
                    </a:lnTo>
                    <a:lnTo>
                      <a:pt x="2150" y="171"/>
                    </a:lnTo>
                    <a:lnTo>
                      <a:pt x="2016" y="247"/>
                    </a:lnTo>
                    <a:lnTo>
                      <a:pt x="1883" y="323"/>
                    </a:lnTo>
                    <a:lnTo>
                      <a:pt x="1750" y="419"/>
                    </a:lnTo>
                    <a:lnTo>
                      <a:pt x="1503" y="666"/>
                    </a:lnTo>
                    <a:lnTo>
                      <a:pt x="1275" y="932"/>
                    </a:lnTo>
                    <a:lnTo>
                      <a:pt x="1046" y="1256"/>
                    </a:lnTo>
                    <a:lnTo>
                      <a:pt x="837" y="1598"/>
                    </a:lnTo>
                    <a:lnTo>
                      <a:pt x="647" y="1978"/>
                    </a:lnTo>
                    <a:lnTo>
                      <a:pt x="495" y="2416"/>
                    </a:lnTo>
                    <a:lnTo>
                      <a:pt x="342" y="2853"/>
                    </a:lnTo>
                    <a:lnTo>
                      <a:pt x="228" y="3329"/>
                    </a:lnTo>
                    <a:lnTo>
                      <a:pt x="133" y="3843"/>
                    </a:lnTo>
                    <a:lnTo>
                      <a:pt x="57" y="4356"/>
                    </a:lnTo>
                    <a:lnTo>
                      <a:pt x="19" y="4908"/>
                    </a:lnTo>
                    <a:lnTo>
                      <a:pt x="0" y="5459"/>
                    </a:lnTo>
                    <a:lnTo>
                      <a:pt x="19" y="6030"/>
                    </a:lnTo>
                    <a:lnTo>
                      <a:pt x="57" y="6563"/>
                    </a:lnTo>
                    <a:lnTo>
                      <a:pt x="133" y="7095"/>
                    </a:lnTo>
                    <a:lnTo>
                      <a:pt x="228" y="7590"/>
                    </a:lnTo>
                    <a:lnTo>
                      <a:pt x="342" y="8066"/>
                    </a:lnTo>
                    <a:lnTo>
                      <a:pt x="495" y="8522"/>
                    </a:lnTo>
                    <a:lnTo>
                      <a:pt x="647" y="8941"/>
                    </a:lnTo>
                    <a:lnTo>
                      <a:pt x="837" y="9321"/>
                    </a:lnTo>
                    <a:lnTo>
                      <a:pt x="1046" y="9682"/>
                    </a:lnTo>
                    <a:lnTo>
                      <a:pt x="1275" y="10006"/>
                    </a:lnTo>
                    <a:lnTo>
                      <a:pt x="1503" y="10272"/>
                    </a:lnTo>
                    <a:lnTo>
                      <a:pt x="1750" y="10500"/>
                    </a:lnTo>
                    <a:lnTo>
                      <a:pt x="1883" y="10596"/>
                    </a:lnTo>
                    <a:lnTo>
                      <a:pt x="2016" y="10691"/>
                    </a:lnTo>
                    <a:lnTo>
                      <a:pt x="2150" y="10767"/>
                    </a:lnTo>
                    <a:lnTo>
                      <a:pt x="2283" y="10824"/>
                    </a:lnTo>
                    <a:lnTo>
                      <a:pt x="2435" y="10862"/>
                    </a:lnTo>
                    <a:lnTo>
                      <a:pt x="2568" y="10900"/>
                    </a:lnTo>
                    <a:lnTo>
                      <a:pt x="2720" y="10919"/>
                    </a:lnTo>
                    <a:lnTo>
                      <a:pt x="2872" y="10938"/>
                    </a:lnTo>
                    <a:lnTo>
                      <a:pt x="3025" y="10919"/>
                    </a:lnTo>
                    <a:lnTo>
                      <a:pt x="3158" y="10900"/>
                    </a:lnTo>
                    <a:lnTo>
                      <a:pt x="3310" y="10862"/>
                    </a:lnTo>
                    <a:lnTo>
                      <a:pt x="3443" y="10824"/>
                    </a:lnTo>
                    <a:lnTo>
                      <a:pt x="3595" y="10767"/>
                    </a:lnTo>
                    <a:lnTo>
                      <a:pt x="3728" y="10691"/>
                    </a:lnTo>
                    <a:lnTo>
                      <a:pt x="3862" y="10596"/>
                    </a:lnTo>
                    <a:lnTo>
                      <a:pt x="3995" y="10500"/>
                    </a:lnTo>
                    <a:lnTo>
                      <a:pt x="4242" y="10272"/>
                    </a:lnTo>
                    <a:lnTo>
                      <a:pt x="4470" y="10006"/>
                    </a:lnTo>
                    <a:lnTo>
                      <a:pt x="4699" y="9682"/>
                    </a:lnTo>
                    <a:lnTo>
                      <a:pt x="4908" y="9321"/>
                    </a:lnTo>
                    <a:lnTo>
                      <a:pt x="5079" y="8941"/>
                    </a:lnTo>
                    <a:lnTo>
                      <a:pt x="5250" y="8522"/>
                    </a:lnTo>
                    <a:lnTo>
                      <a:pt x="5402" y="8066"/>
                    </a:lnTo>
                    <a:lnTo>
                      <a:pt x="5516" y="7590"/>
                    </a:lnTo>
                    <a:lnTo>
                      <a:pt x="5612" y="7095"/>
                    </a:lnTo>
                    <a:lnTo>
                      <a:pt x="5688" y="6563"/>
                    </a:lnTo>
                    <a:lnTo>
                      <a:pt x="5726" y="6030"/>
                    </a:lnTo>
                    <a:lnTo>
                      <a:pt x="5745" y="5459"/>
                    </a:lnTo>
                    <a:lnTo>
                      <a:pt x="5726" y="4908"/>
                    </a:lnTo>
                    <a:lnTo>
                      <a:pt x="5688" y="4356"/>
                    </a:lnTo>
                    <a:lnTo>
                      <a:pt x="5612" y="3843"/>
                    </a:lnTo>
                    <a:lnTo>
                      <a:pt x="5516" y="3329"/>
                    </a:lnTo>
                    <a:lnTo>
                      <a:pt x="5402" y="2853"/>
                    </a:lnTo>
                    <a:lnTo>
                      <a:pt x="5250" y="2416"/>
                    </a:lnTo>
                    <a:lnTo>
                      <a:pt x="5079" y="1978"/>
                    </a:lnTo>
                    <a:lnTo>
                      <a:pt x="4908" y="1598"/>
                    </a:lnTo>
                    <a:lnTo>
                      <a:pt x="4699" y="1256"/>
                    </a:lnTo>
                    <a:lnTo>
                      <a:pt x="4470" y="932"/>
                    </a:lnTo>
                    <a:lnTo>
                      <a:pt x="4242" y="666"/>
                    </a:lnTo>
                    <a:lnTo>
                      <a:pt x="3995" y="419"/>
                    </a:lnTo>
                    <a:lnTo>
                      <a:pt x="3862" y="323"/>
                    </a:lnTo>
                    <a:lnTo>
                      <a:pt x="3728" y="247"/>
                    </a:lnTo>
                    <a:lnTo>
                      <a:pt x="3595" y="171"/>
                    </a:lnTo>
                    <a:lnTo>
                      <a:pt x="3443" y="114"/>
                    </a:lnTo>
                    <a:lnTo>
                      <a:pt x="3310" y="57"/>
                    </a:lnTo>
                    <a:lnTo>
                      <a:pt x="3158" y="19"/>
                    </a:lnTo>
                    <a:lnTo>
                      <a:pt x="3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504433" y="-2464095"/>
                <a:ext cx="194913" cy="185889"/>
              </a:xfrm>
              <a:custGeom>
                <a:avLst/>
                <a:gdLst/>
                <a:ahLst/>
                <a:cxnLst/>
                <a:rect l="l" t="t" r="r" b="b"/>
                <a:pathLst>
                  <a:path w="5745" h="5479" fill="none" extrusionOk="0">
                    <a:moveTo>
                      <a:pt x="5745" y="0"/>
                    </a:moveTo>
                    <a:lnTo>
                      <a:pt x="5745" y="0"/>
                    </a:lnTo>
                    <a:lnTo>
                      <a:pt x="5745" y="571"/>
                    </a:lnTo>
                    <a:lnTo>
                      <a:pt x="5688" y="1104"/>
                    </a:lnTo>
                    <a:lnTo>
                      <a:pt x="5631" y="1636"/>
                    </a:lnTo>
                    <a:lnTo>
                      <a:pt x="5536" y="2131"/>
                    </a:lnTo>
                    <a:lnTo>
                      <a:pt x="5402" y="2607"/>
                    </a:lnTo>
                    <a:lnTo>
                      <a:pt x="5269" y="3063"/>
                    </a:lnTo>
                    <a:lnTo>
                      <a:pt x="5098" y="3482"/>
                    </a:lnTo>
                    <a:lnTo>
                      <a:pt x="4908" y="3862"/>
                    </a:lnTo>
                    <a:lnTo>
                      <a:pt x="4699" y="4223"/>
                    </a:lnTo>
                    <a:lnTo>
                      <a:pt x="4489" y="4547"/>
                    </a:lnTo>
                    <a:lnTo>
                      <a:pt x="4242" y="4813"/>
                    </a:lnTo>
                    <a:lnTo>
                      <a:pt x="3995" y="5041"/>
                    </a:lnTo>
                    <a:lnTo>
                      <a:pt x="3862" y="5137"/>
                    </a:lnTo>
                    <a:lnTo>
                      <a:pt x="3729" y="5232"/>
                    </a:lnTo>
                    <a:lnTo>
                      <a:pt x="3595" y="5308"/>
                    </a:lnTo>
                    <a:lnTo>
                      <a:pt x="3462" y="5365"/>
                    </a:lnTo>
                    <a:lnTo>
                      <a:pt x="3310" y="5403"/>
                    </a:lnTo>
                    <a:lnTo>
                      <a:pt x="3177" y="5441"/>
                    </a:lnTo>
                    <a:lnTo>
                      <a:pt x="3025" y="5460"/>
                    </a:lnTo>
                    <a:lnTo>
                      <a:pt x="2873" y="5479"/>
                    </a:lnTo>
                    <a:lnTo>
                      <a:pt x="2873" y="5479"/>
                    </a:lnTo>
                    <a:lnTo>
                      <a:pt x="2739" y="5460"/>
                    </a:lnTo>
                    <a:lnTo>
                      <a:pt x="2587" y="5441"/>
                    </a:lnTo>
                    <a:lnTo>
                      <a:pt x="2435" y="5403"/>
                    </a:lnTo>
                    <a:lnTo>
                      <a:pt x="2302" y="5365"/>
                    </a:lnTo>
                    <a:lnTo>
                      <a:pt x="2169" y="5308"/>
                    </a:lnTo>
                    <a:lnTo>
                      <a:pt x="2017" y="5232"/>
                    </a:lnTo>
                    <a:lnTo>
                      <a:pt x="1883" y="5137"/>
                    </a:lnTo>
                    <a:lnTo>
                      <a:pt x="1769" y="5041"/>
                    </a:lnTo>
                    <a:lnTo>
                      <a:pt x="1503" y="4813"/>
                    </a:lnTo>
                    <a:lnTo>
                      <a:pt x="1275" y="4547"/>
                    </a:lnTo>
                    <a:lnTo>
                      <a:pt x="1046" y="4223"/>
                    </a:lnTo>
                    <a:lnTo>
                      <a:pt x="856" y="3862"/>
                    </a:lnTo>
                    <a:lnTo>
                      <a:pt x="666" y="3482"/>
                    </a:lnTo>
                    <a:lnTo>
                      <a:pt x="495" y="3063"/>
                    </a:lnTo>
                    <a:lnTo>
                      <a:pt x="362" y="2607"/>
                    </a:lnTo>
                    <a:lnTo>
                      <a:pt x="228" y="2131"/>
                    </a:lnTo>
                    <a:lnTo>
                      <a:pt x="133" y="1636"/>
                    </a:lnTo>
                    <a:lnTo>
                      <a:pt x="57" y="1104"/>
                    </a:lnTo>
                    <a:lnTo>
                      <a:pt x="19" y="571"/>
                    </a:lnTo>
                    <a:lnTo>
                      <a:pt x="0" y="0"/>
                    </a:lnTo>
                    <a:lnTo>
                      <a:pt x="5745"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721905" y="-2598988"/>
                <a:ext cx="95540" cy="188501"/>
              </a:xfrm>
              <a:custGeom>
                <a:avLst/>
                <a:gdLst/>
                <a:ahLst/>
                <a:cxnLst/>
                <a:rect l="l" t="t" r="r" b="b"/>
                <a:pathLst>
                  <a:path w="2816" h="5556" extrusionOk="0">
                    <a:moveTo>
                      <a:pt x="1465" y="1"/>
                    </a:moveTo>
                    <a:lnTo>
                      <a:pt x="1313" y="20"/>
                    </a:lnTo>
                    <a:lnTo>
                      <a:pt x="1180" y="58"/>
                    </a:lnTo>
                    <a:lnTo>
                      <a:pt x="1028" y="134"/>
                    </a:lnTo>
                    <a:lnTo>
                      <a:pt x="895" y="229"/>
                    </a:lnTo>
                    <a:lnTo>
                      <a:pt x="762" y="343"/>
                    </a:lnTo>
                    <a:lnTo>
                      <a:pt x="647" y="476"/>
                    </a:lnTo>
                    <a:lnTo>
                      <a:pt x="533" y="648"/>
                    </a:lnTo>
                    <a:lnTo>
                      <a:pt x="438" y="819"/>
                    </a:lnTo>
                    <a:lnTo>
                      <a:pt x="343" y="1009"/>
                    </a:lnTo>
                    <a:lnTo>
                      <a:pt x="248" y="1237"/>
                    </a:lnTo>
                    <a:lnTo>
                      <a:pt x="191" y="1466"/>
                    </a:lnTo>
                    <a:lnTo>
                      <a:pt x="115" y="1694"/>
                    </a:lnTo>
                    <a:lnTo>
                      <a:pt x="77" y="1960"/>
                    </a:lnTo>
                    <a:lnTo>
                      <a:pt x="39" y="2226"/>
                    </a:lnTo>
                    <a:lnTo>
                      <a:pt x="20" y="2493"/>
                    </a:lnTo>
                    <a:lnTo>
                      <a:pt x="1" y="2778"/>
                    </a:lnTo>
                    <a:lnTo>
                      <a:pt x="20" y="3063"/>
                    </a:lnTo>
                    <a:lnTo>
                      <a:pt x="39" y="3330"/>
                    </a:lnTo>
                    <a:lnTo>
                      <a:pt x="77" y="3596"/>
                    </a:lnTo>
                    <a:lnTo>
                      <a:pt x="115" y="3862"/>
                    </a:lnTo>
                    <a:lnTo>
                      <a:pt x="191" y="4110"/>
                    </a:lnTo>
                    <a:lnTo>
                      <a:pt x="248" y="4338"/>
                    </a:lnTo>
                    <a:lnTo>
                      <a:pt x="343" y="4547"/>
                    </a:lnTo>
                    <a:lnTo>
                      <a:pt x="438" y="4737"/>
                    </a:lnTo>
                    <a:lnTo>
                      <a:pt x="533" y="4928"/>
                    </a:lnTo>
                    <a:lnTo>
                      <a:pt x="647" y="5080"/>
                    </a:lnTo>
                    <a:lnTo>
                      <a:pt x="762" y="5213"/>
                    </a:lnTo>
                    <a:lnTo>
                      <a:pt x="895" y="5346"/>
                    </a:lnTo>
                    <a:lnTo>
                      <a:pt x="1028" y="5441"/>
                    </a:lnTo>
                    <a:lnTo>
                      <a:pt x="1180" y="5498"/>
                    </a:lnTo>
                    <a:lnTo>
                      <a:pt x="1313" y="5536"/>
                    </a:lnTo>
                    <a:lnTo>
                      <a:pt x="1465" y="5555"/>
                    </a:lnTo>
                    <a:lnTo>
                      <a:pt x="1580" y="5555"/>
                    </a:lnTo>
                    <a:lnTo>
                      <a:pt x="1694" y="5517"/>
                    </a:lnTo>
                    <a:lnTo>
                      <a:pt x="1789" y="5479"/>
                    </a:lnTo>
                    <a:lnTo>
                      <a:pt x="1903" y="5441"/>
                    </a:lnTo>
                    <a:lnTo>
                      <a:pt x="1998" y="5365"/>
                    </a:lnTo>
                    <a:lnTo>
                      <a:pt x="2093" y="5289"/>
                    </a:lnTo>
                    <a:lnTo>
                      <a:pt x="2283" y="5080"/>
                    </a:lnTo>
                    <a:lnTo>
                      <a:pt x="2455" y="4832"/>
                    </a:lnTo>
                    <a:lnTo>
                      <a:pt x="2588" y="4547"/>
                    </a:lnTo>
                    <a:lnTo>
                      <a:pt x="2721" y="4224"/>
                    </a:lnTo>
                    <a:lnTo>
                      <a:pt x="2816" y="3862"/>
                    </a:lnTo>
                    <a:lnTo>
                      <a:pt x="1465" y="2778"/>
                    </a:lnTo>
                    <a:lnTo>
                      <a:pt x="2816" y="1694"/>
                    </a:lnTo>
                    <a:lnTo>
                      <a:pt x="2721" y="1332"/>
                    </a:lnTo>
                    <a:lnTo>
                      <a:pt x="2588" y="1009"/>
                    </a:lnTo>
                    <a:lnTo>
                      <a:pt x="2455" y="724"/>
                    </a:lnTo>
                    <a:lnTo>
                      <a:pt x="2283" y="476"/>
                    </a:lnTo>
                    <a:lnTo>
                      <a:pt x="2093" y="286"/>
                    </a:lnTo>
                    <a:lnTo>
                      <a:pt x="1998" y="191"/>
                    </a:lnTo>
                    <a:lnTo>
                      <a:pt x="1903" y="134"/>
                    </a:lnTo>
                    <a:lnTo>
                      <a:pt x="1789" y="77"/>
                    </a:lnTo>
                    <a:lnTo>
                      <a:pt x="1694" y="39"/>
                    </a:lnTo>
                    <a:lnTo>
                      <a:pt x="1580" y="20"/>
                    </a:lnTo>
                    <a:lnTo>
                      <a:pt x="14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674170" y="-2464095"/>
                <a:ext cx="194913" cy="185889"/>
              </a:xfrm>
              <a:custGeom>
                <a:avLst/>
                <a:gdLst/>
                <a:ahLst/>
                <a:cxnLst/>
                <a:rect l="l" t="t" r="r" b="b"/>
                <a:pathLst>
                  <a:path w="5745" h="5479" extrusionOk="0">
                    <a:moveTo>
                      <a:pt x="0" y="0"/>
                    </a:moveTo>
                    <a:lnTo>
                      <a:pt x="19" y="571"/>
                    </a:lnTo>
                    <a:lnTo>
                      <a:pt x="57" y="1104"/>
                    </a:lnTo>
                    <a:lnTo>
                      <a:pt x="133" y="1636"/>
                    </a:lnTo>
                    <a:lnTo>
                      <a:pt x="228" y="2131"/>
                    </a:lnTo>
                    <a:lnTo>
                      <a:pt x="342" y="2607"/>
                    </a:lnTo>
                    <a:lnTo>
                      <a:pt x="495" y="3063"/>
                    </a:lnTo>
                    <a:lnTo>
                      <a:pt x="647" y="3482"/>
                    </a:lnTo>
                    <a:lnTo>
                      <a:pt x="837" y="3862"/>
                    </a:lnTo>
                    <a:lnTo>
                      <a:pt x="1046" y="4223"/>
                    </a:lnTo>
                    <a:lnTo>
                      <a:pt x="1275" y="4547"/>
                    </a:lnTo>
                    <a:lnTo>
                      <a:pt x="1503" y="4813"/>
                    </a:lnTo>
                    <a:lnTo>
                      <a:pt x="1750" y="5041"/>
                    </a:lnTo>
                    <a:lnTo>
                      <a:pt x="1883" y="5137"/>
                    </a:lnTo>
                    <a:lnTo>
                      <a:pt x="2016" y="5232"/>
                    </a:lnTo>
                    <a:lnTo>
                      <a:pt x="2150" y="5308"/>
                    </a:lnTo>
                    <a:lnTo>
                      <a:pt x="2283" y="5365"/>
                    </a:lnTo>
                    <a:lnTo>
                      <a:pt x="2435" y="5403"/>
                    </a:lnTo>
                    <a:lnTo>
                      <a:pt x="2568" y="5441"/>
                    </a:lnTo>
                    <a:lnTo>
                      <a:pt x="2720" y="5460"/>
                    </a:lnTo>
                    <a:lnTo>
                      <a:pt x="2872" y="5479"/>
                    </a:lnTo>
                    <a:lnTo>
                      <a:pt x="3025" y="5460"/>
                    </a:lnTo>
                    <a:lnTo>
                      <a:pt x="3158" y="5441"/>
                    </a:lnTo>
                    <a:lnTo>
                      <a:pt x="3310" y="5403"/>
                    </a:lnTo>
                    <a:lnTo>
                      <a:pt x="3443" y="5365"/>
                    </a:lnTo>
                    <a:lnTo>
                      <a:pt x="3595" y="5308"/>
                    </a:lnTo>
                    <a:lnTo>
                      <a:pt x="3728" y="5232"/>
                    </a:lnTo>
                    <a:lnTo>
                      <a:pt x="3862" y="5137"/>
                    </a:lnTo>
                    <a:lnTo>
                      <a:pt x="3995" y="5041"/>
                    </a:lnTo>
                    <a:lnTo>
                      <a:pt x="4242" y="4813"/>
                    </a:lnTo>
                    <a:lnTo>
                      <a:pt x="4470" y="4547"/>
                    </a:lnTo>
                    <a:lnTo>
                      <a:pt x="4699" y="4223"/>
                    </a:lnTo>
                    <a:lnTo>
                      <a:pt x="4908" y="3862"/>
                    </a:lnTo>
                    <a:lnTo>
                      <a:pt x="5079" y="3482"/>
                    </a:lnTo>
                    <a:lnTo>
                      <a:pt x="5250" y="3063"/>
                    </a:lnTo>
                    <a:lnTo>
                      <a:pt x="5402" y="2607"/>
                    </a:lnTo>
                    <a:lnTo>
                      <a:pt x="5516" y="2131"/>
                    </a:lnTo>
                    <a:lnTo>
                      <a:pt x="5612" y="1636"/>
                    </a:lnTo>
                    <a:lnTo>
                      <a:pt x="5688" y="1104"/>
                    </a:lnTo>
                    <a:lnTo>
                      <a:pt x="5726" y="571"/>
                    </a:lnTo>
                    <a:lnTo>
                      <a:pt x="57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599293" y="-2213037"/>
                <a:ext cx="111689" cy="149111"/>
              </a:xfrm>
              <a:custGeom>
                <a:avLst/>
                <a:gdLst/>
                <a:ahLst/>
                <a:cxnLst/>
                <a:rect l="l" t="t" r="r" b="b"/>
                <a:pathLst>
                  <a:path w="3292" h="4395" fill="none" extrusionOk="0">
                    <a:moveTo>
                      <a:pt x="3291" y="666"/>
                    </a:moveTo>
                    <a:lnTo>
                      <a:pt x="1598" y="1027"/>
                    </a:lnTo>
                    <a:lnTo>
                      <a:pt x="1598" y="1027"/>
                    </a:lnTo>
                    <a:lnTo>
                      <a:pt x="1598" y="875"/>
                    </a:lnTo>
                    <a:lnTo>
                      <a:pt x="1560" y="742"/>
                    </a:lnTo>
                    <a:lnTo>
                      <a:pt x="1503" y="571"/>
                    </a:lnTo>
                    <a:lnTo>
                      <a:pt x="1408" y="381"/>
                    </a:lnTo>
                    <a:lnTo>
                      <a:pt x="1332" y="305"/>
                    </a:lnTo>
                    <a:lnTo>
                      <a:pt x="1256" y="228"/>
                    </a:lnTo>
                    <a:lnTo>
                      <a:pt x="1161" y="152"/>
                    </a:lnTo>
                    <a:lnTo>
                      <a:pt x="1047" y="76"/>
                    </a:lnTo>
                    <a:lnTo>
                      <a:pt x="914" y="38"/>
                    </a:lnTo>
                    <a:lnTo>
                      <a:pt x="761" y="0"/>
                    </a:lnTo>
                    <a:lnTo>
                      <a:pt x="761" y="0"/>
                    </a:lnTo>
                    <a:lnTo>
                      <a:pt x="666" y="0"/>
                    </a:lnTo>
                    <a:lnTo>
                      <a:pt x="571" y="19"/>
                    </a:lnTo>
                    <a:lnTo>
                      <a:pt x="495" y="76"/>
                    </a:lnTo>
                    <a:lnTo>
                      <a:pt x="419" y="152"/>
                    </a:lnTo>
                    <a:lnTo>
                      <a:pt x="343" y="247"/>
                    </a:lnTo>
                    <a:lnTo>
                      <a:pt x="286" y="362"/>
                    </a:lnTo>
                    <a:lnTo>
                      <a:pt x="229" y="495"/>
                    </a:lnTo>
                    <a:lnTo>
                      <a:pt x="172" y="647"/>
                    </a:lnTo>
                    <a:lnTo>
                      <a:pt x="96" y="989"/>
                    </a:lnTo>
                    <a:lnTo>
                      <a:pt x="38" y="1370"/>
                    </a:lnTo>
                    <a:lnTo>
                      <a:pt x="19" y="1788"/>
                    </a:lnTo>
                    <a:lnTo>
                      <a:pt x="0" y="2226"/>
                    </a:lnTo>
                    <a:lnTo>
                      <a:pt x="19" y="2663"/>
                    </a:lnTo>
                    <a:lnTo>
                      <a:pt x="58" y="3063"/>
                    </a:lnTo>
                    <a:lnTo>
                      <a:pt x="115" y="3443"/>
                    </a:lnTo>
                    <a:lnTo>
                      <a:pt x="210" y="3786"/>
                    </a:lnTo>
                    <a:lnTo>
                      <a:pt x="305" y="4071"/>
                    </a:lnTo>
                    <a:lnTo>
                      <a:pt x="362" y="4166"/>
                    </a:lnTo>
                    <a:lnTo>
                      <a:pt x="438" y="4261"/>
                    </a:lnTo>
                    <a:lnTo>
                      <a:pt x="495" y="4337"/>
                    </a:lnTo>
                    <a:lnTo>
                      <a:pt x="571" y="4375"/>
                    </a:lnTo>
                    <a:lnTo>
                      <a:pt x="666" y="4394"/>
                    </a:lnTo>
                    <a:lnTo>
                      <a:pt x="742" y="4375"/>
                    </a:lnTo>
                    <a:lnTo>
                      <a:pt x="742" y="4375"/>
                    </a:lnTo>
                    <a:lnTo>
                      <a:pt x="894" y="4318"/>
                    </a:lnTo>
                    <a:lnTo>
                      <a:pt x="1047" y="4261"/>
                    </a:lnTo>
                    <a:lnTo>
                      <a:pt x="1161" y="4185"/>
                    </a:lnTo>
                    <a:lnTo>
                      <a:pt x="1256" y="4109"/>
                    </a:lnTo>
                    <a:lnTo>
                      <a:pt x="1351" y="4033"/>
                    </a:lnTo>
                    <a:lnTo>
                      <a:pt x="1408" y="3938"/>
                    </a:lnTo>
                    <a:lnTo>
                      <a:pt x="1522" y="3786"/>
                    </a:lnTo>
                    <a:lnTo>
                      <a:pt x="1579" y="3614"/>
                    </a:lnTo>
                    <a:lnTo>
                      <a:pt x="1598" y="3481"/>
                    </a:lnTo>
                    <a:lnTo>
                      <a:pt x="1617" y="3367"/>
                    </a:lnTo>
                    <a:lnTo>
                      <a:pt x="3291" y="3614"/>
                    </a:lnTo>
                  </a:path>
                </a:pathLst>
              </a:custGeom>
              <a:solidFill>
                <a:schemeClr val="dk2"/>
              </a:solidFill>
              <a:ln w="2850" cap="rnd" cmpd="sng">
                <a:solidFill>
                  <a:srgbClr val="17213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618021" y="-2187863"/>
                <a:ext cx="16794" cy="98763"/>
              </a:xfrm>
              <a:custGeom>
                <a:avLst/>
                <a:gdLst/>
                <a:ahLst/>
                <a:cxnLst/>
                <a:rect l="l" t="t" r="r" b="b"/>
                <a:pathLst>
                  <a:path w="495" h="2911" extrusionOk="0">
                    <a:moveTo>
                      <a:pt x="228" y="0"/>
                    </a:moveTo>
                    <a:lnTo>
                      <a:pt x="209" y="19"/>
                    </a:lnTo>
                    <a:lnTo>
                      <a:pt x="152" y="114"/>
                    </a:lnTo>
                    <a:lnTo>
                      <a:pt x="114" y="247"/>
                    </a:lnTo>
                    <a:lnTo>
                      <a:pt x="76" y="419"/>
                    </a:lnTo>
                    <a:lnTo>
                      <a:pt x="19" y="894"/>
                    </a:lnTo>
                    <a:lnTo>
                      <a:pt x="0" y="1446"/>
                    </a:lnTo>
                    <a:lnTo>
                      <a:pt x="19" y="2016"/>
                    </a:lnTo>
                    <a:lnTo>
                      <a:pt x="76" y="2473"/>
                    </a:lnTo>
                    <a:lnTo>
                      <a:pt x="114" y="2663"/>
                    </a:lnTo>
                    <a:lnTo>
                      <a:pt x="152" y="2796"/>
                    </a:lnTo>
                    <a:lnTo>
                      <a:pt x="209" y="2872"/>
                    </a:lnTo>
                    <a:lnTo>
                      <a:pt x="228" y="2891"/>
                    </a:lnTo>
                    <a:lnTo>
                      <a:pt x="247" y="2910"/>
                    </a:lnTo>
                    <a:lnTo>
                      <a:pt x="266" y="2891"/>
                    </a:lnTo>
                    <a:lnTo>
                      <a:pt x="304" y="2872"/>
                    </a:lnTo>
                    <a:lnTo>
                      <a:pt x="342" y="2796"/>
                    </a:lnTo>
                    <a:lnTo>
                      <a:pt x="381" y="2663"/>
                    </a:lnTo>
                    <a:lnTo>
                      <a:pt x="419" y="2473"/>
                    </a:lnTo>
                    <a:lnTo>
                      <a:pt x="476" y="2016"/>
                    </a:lnTo>
                    <a:lnTo>
                      <a:pt x="495" y="1446"/>
                    </a:lnTo>
                    <a:lnTo>
                      <a:pt x="476" y="894"/>
                    </a:lnTo>
                    <a:lnTo>
                      <a:pt x="419" y="419"/>
                    </a:lnTo>
                    <a:lnTo>
                      <a:pt x="381" y="247"/>
                    </a:lnTo>
                    <a:lnTo>
                      <a:pt x="342" y="114"/>
                    </a:lnTo>
                    <a:lnTo>
                      <a:pt x="304" y="19"/>
                    </a:lnTo>
                    <a:lnTo>
                      <a:pt x="26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2" name="Google Shape;382;p6"/>
          <p:cNvSpPr/>
          <p:nvPr/>
        </p:nvSpPr>
        <p:spPr>
          <a:xfrm>
            <a:off x="-2720500" y="1487509"/>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1360875" y="4582075"/>
            <a:ext cx="764025" cy="713700"/>
          </a:xfrm>
          <a:custGeom>
            <a:avLst/>
            <a:gdLst/>
            <a:ahLst/>
            <a:cxnLst/>
            <a:rect l="l" t="t" r="r" b="b"/>
            <a:pathLst>
              <a:path w="30561" h="28548" extrusionOk="0">
                <a:moveTo>
                  <a:pt x="22000" y="13895"/>
                </a:moveTo>
                <a:lnTo>
                  <a:pt x="22227" y="13914"/>
                </a:lnTo>
                <a:lnTo>
                  <a:pt x="22379" y="13933"/>
                </a:lnTo>
                <a:lnTo>
                  <a:pt x="22607" y="14009"/>
                </a:lnTo>
                <a:lnTo>
                  <a:pt x="22835" y="14122"/>
                </a:lnTo>
                <a:lnTo>
                  <a:pt x="23044" y="14255"/>
                </a:lnTo>
                <a:lnTo>
                  <a:pt x="23233" y="14407"/>
                </a:lnTo>
                <a:lnTo>
                  <a:pt x="23385" y="14578"/>
                </a:lnTo>
                <a:lnTo>
                  <a:pt x="23518" y="14768"/>
                </a:lnTo>
                <a:lnTo>
                  <a:pt x="23632" y="14977"/>
                </a:lnTo>
                <a:lnTo>
                  <a:pt x="23708" y="15185"/>
                </a:lnTo>
                <a:lnTo>
                  <a:pt x="23765" y="15489"/>
                </a:lnTo>
                <a:lnTo>
                  <a:pt x="23803" y="15793"/>
                </a:lnTo>
                <a:lnTo>
                  <a:pt x="23784" y="16096"/>
                </a:lnTo>
                <a:lnTo>
                  <a:pt x="23727" y="16419"/>
                </a:lnTo>
                <a:lnTo>
                  <a:pt x="23442" y="16514"/>
                </a:lnTo>
                <a:lnTo>
                  <a:pt x="23157" y="16571"/>
                </a:lnTo>
                <a:lnTo>
                  <a:pt x="22854" y="16609"/>
                </a:lnTo>
                <a:lnTo>
                  <a:pt x="22569" y="16590"/>
                </a:lnTo>
                <a:lnTo>
                  <a:pt x="22341" y="16552"/>
                </a:lnTo>
                <a:lnTo>
                  <a:pt x="22114" y="16476"/>
                </a:lnTo>
                <a:lnTo>
                  <a:pt x="21905" y="16362"/>
                </a:lnTo>
                <a:lnTo>
                  <a:pt x="21696" y="16210"/>
                </a:lnTo>
                <a:lnTo>
                  <a:pt x="21506" y="16040"/>
                </a:lnTo>
                <a:lnTo>
                  <a:pt x="21335" y="15850"/>
                </a:lnTo>
                <a:lnTo>
                  <a:pt x="21183" y="15622"/>
                </a:lnTo>
                <a:lnTo>
                  <a:pt x="21089" y="15394"/>
                </a:lnTo>
                <a:lnTo>
                  <a:pt x="21051" y="15280"/>
                </a:lnTo>
                <a:lnTo>
                  <a:pt x="21013" y="15147"/>
                </a:lnTo>
                <a:lnTo>
                  <a:pt x="20994" y="14996"/>
                </a:lnTo>
                <a:lnTo>
                  <a:pt x="20975" y="14844"/>
                </a:lnTo>
                <a:lnTo>
                  <a:pt x="20994" y="14692"/>
                </a:lnTo>
                <a:lnTo>
                  <a:pt x="21051" y="14521"/>
                </a:lnTo>
                <a:lnTo>
                  <a:pt x="21127" y="14369"/>
                </a:lnTo>
                <a:lnTo>
                  <a:pt x="21259" y="14198"/>
                </a:lnTo>
                <a:lnTo>
                  <a:pt x="21373" y="14103"/>
                </a:lnTo>
                <a:lnTo>
                  <a:pt x="21487" y="14009"/>
                </a:lnTo>
                <a:lnTo>
                  <a:pt x="21620" y="13952"/>
                </a:lnTo>
                <a:lnTo>
                  <a:pt x="21753" y="13914"/>
                </a:lnTo>
                <a:lnTo>
                  <a:pt x="21886" y="13895"/>
                </a:lnTo>
                <a:close/>
                <a:moveTo>
                  <a:pt x="12224" y="19399"/>
                </a:moveTo>
                <a:lnTo>
                  <a:pt x="12414" y="19418"/>
                </a:lnTo>
                <a:lnTo>
                  <a:pt x="12642" y="19475"/>
                </a:lnTo>
                <a:lnTo>
                  <a:pt x="12870" y="19551"/>
                </a:lnTo>
                <a:lnTo>
                  <a:pt x="13098" y="19646"/>
                </a:lnTo>
                <a:lnTo>
                  <a:pt x="13306" y="19779"/>
                </a:lnTo>
                <a:lnTo>
                  <a:pt x="13553" y="19931"/>
                </a:lnTo>
                <a:lnTo>
                  <a:pt x="13762" y="20120"/>
                </a:lnTo>
                <a:lnTo>
                  <a:pt x="13952" y="20329"/>
                </a:lnTo>
                <a:lnTo>
                  <a:pt x="14123" y="20557"/>
                </a:lnTo>
                <a:lnTo>
                  <a:pt x="14274" y="20785"/>
                </a:lnTo>
                <a:lnTo>
                  <a:pt x="14388" y="21032"/>
                </a:lnTo>
                <a:lnTo>
                  <a:pt x="14483" y="21297"/>
                </a:lnTo>
                <a:lnTo>
                  <a:pt x="14559" y="21563"/>
                </a:lnTo>
                <a:lnTo>
                  <a:pt x="14597" y="21791"/>
                </a:lnTo>
                <a:lnTo>
                  <a:pt x="14616" y="22019"/>
                </a:lnTo>
                <a:lnTo>
                  <a:pt x="14616" y="22265"/>
                </a:lnTo>
                <a:lnTo>
                  <a:pt x="14597" y="22493"/>
                </a:lnTo>
                <a:lnTo>
                  <a:pt x="14559" y="22721"/>
                </a:lnTo>
                <a:lnTo>
                  <a:pt x="14502" y="22949"/>
                </a:lnTo>
                <a:lnTo>
                  <a:pt x="14445" y="23157"/>
                </a:lnTo>
                <a:lnTo>
                  <a:pt x="14369" y="23366"/>
                </a:lnTo>
                <a:lnTo>
                  <a:pt x="14293" y="23575"/>
                </a:lnTo>
                <a:lnTo>
                  <a:pt x="14198" y="23784"/>
                </a:lnTo>
                <a:lnTo>
                  <a:pt x="13990" y="24163"/>
                </a:lnTo>
                <a:lnTo>
                  <a:pt x="13743" y="24524"/>
                </a:lnTo>
                <a:lnTo>
                  <a:pt x="13458" y="24866"/>
                </a:lnTo>
                <a:lnTo>
                  <a:pt x="13230" y="24828"/>
                </a:lnTo>
                <a:lnTo>
                  <a:pt x="13003" y="24809"/>
                </a:lnTo>
                <a:lnTo>
                  <a:pt x="12775" y="24752"/>
                </a:lnTo>
                <a:lnTo>
                  <a:pt x="12528" y="24695"/>
                </a:lnTo>
                <a:lnTo>
                  <a:pt x="12300" y="24619"/>
                </a:lnTo>
                <a:lnTo>
                  <a:pt x="12073" y="24543"/>
                </a:lnTo>
                <a:lnTo>
                  <a:pt x="11864" y="24448"/>
                </a:lnTo>
                <a:lnTo>
                  <a:pt x="11636" y="24334"/>
                </a:lnTo>
                <a:lnTo>
                  <a:pt x="11427" y="24201"/>
                </a:lnTo>
                <a:lnTo>
                  <a:pt x="11237" y="24068"/>
                </a:lnTo>
                <a:lnTo>
                  <a:pt x="11048" y="23917"/>
                </a:lnTo>
                <a:lnTo>
                  <a:pt x="10858" y="23746"/>
                </a:lnTo>
                <a:lnTo>
                  <a:pt x="10687" y="23556"/>
                </a:lnTo>
                <a:lnTo>
                  <a:pt x="10535" y="23366"/>
                </a:lnTo>
                <a:lnTo>
                  <a:pt x="10402" y="23157"/>
                </a:lnTo>
                <a:lnTo>
                  <a:pt x="10288" y="22930"/>
                </a:lnTo>
                <a:lnTo>
                  <a:pt x="10175" y="22664"/>
                </a:lnTo>
                <a:lnTo>
                  <a:pt x="10099" y="22398"/>
                </a:lnTo>
                <a:lnTo>
                  <a:pt x="10061" y="22113"/>
                </a:lnTo>
                <a:lnTo>
                  <a:pt x="10042" y="21810"/>
                </a:lnTo>
                <a:lnTo>
                  <a:pt x="10061" y="21525"/>
                </a:lnTo>
                <a:lnTo>
                  <a:pt x="10118" y="21221"/>
                </a:lnTo>
                <a:lnTo>
                  <a:pt x="10193" y="20937"/>
                </a:lnTo>
                <a:lnTo>
                  <a:pt x="10307" y="20652"/>
                </a:lnTo>
                <a:lnTo>
                  <a:pt x="10421" y="20443"/>
                </a:lnTo>
                <a:lnTo>
                  <a:pt x="10554" y="20234"/>
                </a:lnTo>
                <a:lnTo>
                  <a:pt x="10706" y="20045"/>
                </a:lnTo>
                <a:lnTo>
                  <a:pt x="10858" y="19893"/>
                </a:lnTo>
                <a:lnTo>
                  <a:pt x="11048" y="19741"/>
                </a:lnTo>
                <a:lnTo>
                  <a:pt x="11237" y="19627"/>
                </a:lnTo>
                <a:lnTo>
                  <a:pt x="11427" y="19532"/>
                </a:lnTo>
                <a:lnTo>
                  <a:pt x="11636" y="19456"/>
                </a:lnTo>
                <a:lnTo>
                  <a:pt x="11826" y="19418"/>
                </a:lnTo>
                <a:lnTo>
                  <a:pt x="12035" y="19399"/>
                </a:lnTo>
                <a:close/>
                <a:moveTo>
                  <a:pt x="29877" y="1"/>
                </a:moveTo>
                <a:lnTo>
                  <a:pt x="29801" y="58"/>
                </a:lnTo>
                <a:lnTo>
                  <a:pt x="29725" y="115"/>
                </a:lnTo>
                <a:lnTo>
                  <a:pt x="29706" y="209"/>
                </a:lnTo>
                <a:lnTo>
                  <a:pt x="29706" y="304"/>
                </a:lnTo>
                <a:lnTo>
                  <a:pt x="29801" y="779"/>
                </a:lnTo>
                <a:lnTo>
                  <a:pt x="29877" y="1272"/>
                </a:lnTo>
                <a:lnTo>
                  <a:pt x="29953" y="1747"/>
                </a:lnTo>
                <a:lnTo>
                  <a:pt x="30010" y="2240"/>
                </a:lnTo>
                <a:lnTo>
                  <a:pt x="30048" y="2734"/>
                </a:lnTo>
                <a:lnTo>
                  <a:pt x="30067" y="3227"/>
                </a:lnTo>
                <a:lnTo>
                  <a:pt x="30067" y="3721"/>
                </a:lnTo>
                <a:lnTo>
                  <a:pt x="30067" y="4214"/>
                </a:lnTo>
                <a:lnTo>
                  <a:pt x="30048" y="4689"/>
                </a:lnTo>
                <a:lnTo>
                  <a:pt x="30010" y="5182"/>
                </a:lnTo>
                <a:lnTo>
                  <a:pt x="29953" y="5676"/>
                </a:lnTo>
                <a:lnTo>
                  <a:pt x="29896" y="6150"/>
                </a:lnTo>
                <a:lnTo>
                  <a:pt x="29820" y="6644"/>
                </a:lnTo>
                <a:lnTo>
                  <a:pt x="29725" y="7118"/>
                </a:lnTo>
                <a:lnTo>
                  <a:pt x="29611" y="7612"/>
                </a:lnTo>
                <a:lnTo>
                  <a:pt x="29497" y="8087"/>
                </a:lnTo>
                <a:lnTo>
                  <a:pt x="29364" y="8542"/>
                </a:lnTo>
                <a:lnTo>
                  <a:pt x="29212" y="9017"/>
                </a:lnTo>
                <a:lnTo>
                  <a:pt x="29042" y="9472"/>
                </a:lnTo>
                <a:lnTo>
                  <a:pt x="28871" y="9928"/>
                </a:lnTo>
                <a:lnTo>
                  <a:pt x="28681" y="10383"/>
                </a:lnTo>
                <a:lnTo>
                  <a:pt x="28491" y="10839"/>
                </a:lnTo>
                <a:lnTo>
                  <a:pt x="28263" y="11275"/>
                </a:lnTo>
                <a:lnTo>
                  <a:pt x="28036" y="11712"/>
                </a:lnTo>
                <a:lnTo>
                  <a:pt x="27789" y="12129"/>
                </a:lnTo>
                <a:lnTo>
                  <a:pt x="27542" y="12566"/>
                </a:lnTo>
                <a:lnTo>
                  <a:pt x="27276" y="12965"/>
                </a:lnTo>
                <a:lnTo>
                  <a:pt x="26992" y="13382"/>
                </a:lnTo>
                <a:lnTo>
                  <a:pt x="26707" y="13762"/>
                </a:lnTo>
                <a:lnTo>
                  <a:pt x="26403" y="14160"/>
                </a:lnTo>
                <a:lnTo>
                  <a:pt x="26081" y="14540"/>
                </a:lnTo>
                <a:lnTo>
                  <a:pt x="25758" y="14901"/>
                </a:lnTo>
                <a:lnTo>
                  <a:pt x="25378" y="15280"/>
                </a:lnTo>
                <a:lnTo>
                  <a:pt x="24999" y="15622"/>
                </a:lnTo>
                <a:lnTo>
                  <a:pt x="24619" y="15926"/>
                </a:lnTo>
                <a:lnTo>
                  <a:pt x="24258" y="16153"/>
                </a:lnTo>
                <a:lnTo>
                  <a:pt x="24277" y="15888"/>
                </a:lnTo>
                <a:lnTo>
                  <a:pt x="24277" y="15622"/>
                </a:lnTo>
                <a:lnTo>
                  <a:pt x="24239" y="15337"/>
                </a:lnTo>
                <a:lnTo>
                  <a:pt x="24182" y="15072"/>
                </a:lnTo>
                <a:lnTo>
                  <a:pt x="24088" y="14787"/>
                </a:lnTo>
                <a:lnTo>
                  <a:pt x="23955" y="14521"/>
                </a:lnTo>
                <a:lnTo>
                  <a:pt x="23784" y="14293"/>
                </a:lnTo>
                <a:lnTo>
                  <a:pt x="23575" y="14066"/>
                </a:lnTo>
                <a:lnTo>
                  <a:pt x="23328" y="13857"/>
                </a:lnTo>
                <a:lnTo>
                  <a:pt x="23082" y="13705"/>
                </a:lnTo>
                <a:lnTo>
                  <a:pt x="22797" y="13553"/>
                </a:lnTo>
                <a:lnTo>
                  <a:pt x="22493" y="13458"/>
                </a:lnTo>
                <a:lnTo>
                  <a:pt x="22265" y="13420"/>
                </a:lnTo>
                <a:lnTo>
                  <a:pt x="22038" y="13401"/>
                </a:lnTo>
                <a:lnTo>
                  <a:pt x="21829" y="13420"/>
                </a:lnTo>
                <a:lnTo>
                  <a:pt x="21620" y="13458"/>
                </a:lnTo>
                <a:lnTo>
                  <a:pt x="21411" y="13515"/>
                </a:lnTo>
                <a:lnTo>
                  <a:pt x="21221" y="13610"/>
                </a:lnTo>
                <a:lnTo>
                  <a:pt x="21051" y="13724"/>
                </a:lnTo>
                <a:lnTo>
                  <a:pt x="20899" y="13876"/>
                </a:lnTo>
                <a:lnTo>
                  <a:pt x="20766" y="14047"/>
                </a:lnTo>
                <a:lnTo>
                  <a:pt x="20652" y="14236"/>
                </a:lnTo>
                <a:lnTo>
                  <a:pt x="20557" y="14426"/>
                </a:lnTo>
                <a:lnTo>
                  <a:pt x="20519" y="14635"/>
                </a:lnTo>
                <a:lnTo>
                  <a:pt x="20500" y="14863"/>
                </a:lnTo>
                <a:lnTo>
                  <a:pt x="20500" y="15090"/>
                </a:lnTo>
                <a:lnTo>
                  <a:pt x="20557" y="15318"/>
                </a:lnTo>
                <a:lnTo>
                  <a:pt x="20633" y="15565"/>
                </a:lnTo>
                <a:lnTo>
                  <a:pt x="20690" y="15717"/>
                </a:lnTo>
                <a:lnTo>
                  <a:pt x="20766" y="15869"/>
                </a:lnTo>
                <a:lnTo>
                  <a:pt x="20937" y="16134"/>
                </a:lnTo>
                <a:lnTo>
                  <a:pt x="21145" y="16381"/>
                </a:lnTo>
                <a:lnTo>
                  <a:pt x="21392" y="16609"/>
                </a:lnTo>
                <a:lnTo>
                  <a:pt x="21658" y="16780"/>
                </a:lnTo>
                <a:lnTo>
                  <a:pt x="21943" y="16932"/>
                </a:lnTo>
                <a:lnTo>
                  <a:pt x="22095" y="16989"/>
                </a:lnTo>
                <a:lnTo>
                  <a:pt x="22227" y="17027"/>
                </a:lnTo>
                <a:lnTo>
                  <a:pt x="22379" y="17065"/>
                </a:lnTo>
                <a:lnTo>
                  <a:pt x="22531" y="17083"/>
                </a:lnTo>
                <a:lnTo>
                  <a:pt x="23063" y="17083"/>
                </a:lnTo>
                <a:lnTo>
                  <a:pt x="23309" y="17046"/>
                </a:lnTo>
                <a:lnTo>
                  <a:pt x="23575" y="16989"/>
                </a:lnTo>
                <a:lnTo>
                  <a:pt x="23575" y="16989"/>
                </a:lnTo>
                <a:lnTo>
                  <a:pt x="23423" y="17330"/>
                </a:lnTo>
                <a:lnTo>
                  <a:pt x="23252" y="17710"/>
                </a:lnTo>
                <a:lnTo>
                  <a:pt x="23025" y="18089"/>
                </a:lnTo>
                <a:lnTo>
                  <a:pt x="22778" y="18488"/>
                </a:lnTo>
                <a:lnTo>
                  <a:pt x="22303" y="19171"/>
                </a:lnTo>
                <a:lnTo>
                  <a:pt x="21791" y="19836"/>
                </a:lnTo>
                <a:lnTo>
                  <a:pt x="21240" y="20462"/>
                </a:lnTo>
                <a:lnTo>
                  <a:pt x="20671" y="21070"/>
                </a:lnTo>
                <a:lnTo>
                  <a:pt x="20083" y="21658"/>
                </a:lnTo>
                <a:lnTo>
                  <a:pt x="19456" y="22208"/>
                </a:lnTo>
                <a:lnTo>
                  <a:pt x="18811" y="22721"/>
                </a:lnTo>
                <a:lnTo>
                  <a:pt x="18147" y="23214"/>
                </a:lnTo>
                <a:lnTo>
                  <a:pt x="17596" y="23575"/>
                </a:lnTo>
                <a:lnTo>
                  <a:pt x="17065" y="23898"/>
                </a:lnTo>
                <a:lnTo>
                  <a:pt x="16552" y="24163"/>
                </a:lnTo>
                <a:lnTo>
                  <a:pt x="16040" y="24391"/>
                </a:lnTo>
                <a:lnTo>
                  <a:pt x="15546" y="24562"/>
                </a:lnTo>
                <a:lnTo>
                  <a:pt x="15053" y="24714"/>
                </a:lnTo>
                <a:lnTo>
                  <a:pt x="14578" y="24809"/>
                </a:lnTo>
                <a:lnTo>
                  <a:pt x="14104" y="24866"/>
                </a:lnTo>
                <a:lnTo>
                  <a:pt x="14104" y="24866"/>
                </a:lnTo>
                <a:lnTo>
                  <a:pt x="14369" y="24467"/>
                </a:lnTo>
                <a:lnTo>
                  <a:pt x="14616" y="24050"/>
                </a:lnTo>
                <a:lnTo>
                  <a:pt x="14806" y="23632"/>
                </a:lnTo>
                <a:lnTo>
                  <a:pt x="14882" y="23404"/>
                </a:lnTo>
                <a:lnTo>
                  <a:pt x="14939" y="23195"/>
                </a:lnTo>
                <a:lnTo>
                  <a:pt x="14996" y="22987"/>
                </a:lnTo>
                <a:lnTo>
                  <a:pt x="15034" y="22759"/>
                </a:lnTo>
                <a:lnTo>
                  <a:pt x="15072" y="22550"/>
                </a:lnTo>
                <a:lnTo>
                  <a:pt x="15091" y="22322"/>
                </a:lnTo>
                <a:lnTo>
                  <a:pt x="15091" y="22113"/>
                </a:lnTo>
                <a:lnTo>
                  <a:pt x="15091" y="21886"/>
                </a:lnTo>
                <a:lnTo>
                  <a:pt x="15072" y="21677"/>
                </a:lnTo>
                <a:lnTo>
                  <a:pt x="15034" y="21468"/>
                </a:lnTo>
                <a:lnTo>
                  <a:pt x="14958" y="21145"/>
                </a:lnTo>
                <a:lnTo>
                  <a:pt x="14844" y="20842"/>
                </a:lnTo>
                <a:lnTo>
                  <a:pt x="14711" y="20557"/>
                </a:lnTo>
                <a:lnTo>
                  <a:pt x="14521" y="20272"/>
                </a:lnTo>
                <a:lnTo>
                  <a:pt x="14331" y="20007"/>
                </a:lnTo>
                <a:lnTo>
                  <a:pt x="14104" y="19779"/>
                </a:lnTo>
                <a:lnTo>
                  <a:pt x="13857" y="19551"/>
                </a:lnTo>
                <a:lnTo>
                  <a:pt x="13572" y="19361"/>
                </a:lnTo>
                <a:lnTo>
                  <a:pt x="13325" y="19209"/>
                </a:lnTo>
                <a:lnTo>
                  <a:pt x="13079" y="19095"/>
                </a:lnTo>
                <a:lnTo>
                  <a:pt x="12813" y="19020"/>
                </a:lnTo>
                <a:lnTo>
                  <a:pt x="12547" y="18944"/>
                </a:lnTo>
                <a:lnTo>
                  <a:pt x="12300" y="18925"/>
                </a:lnTo>
                <a:lnTo>
                  <a:pt x="12035" y="18906"/>
                </a:lnTo>
                <a:lnTo>
                  <a:pt x="11769" y="18944"/>
                </a:lnTo>
                <a:lnTo>
                  <a:pt x="11522" y="18982"/>
                </a:lnTo>
                <a:lnTo>
                  <a:pt x="11256" y="19076"/>
                </a:lnTo>
                <a:lnTo>
                  <a:pt x="11010" y="19190"/>
                </a:lnTo>
                <a:lnTo>
                  <a:pt x="10763" y="19342"/>
                </a:lnTo>
                <a:lnTo>
                  <a:pt x="10554" y="19513"/>
                </a:lnTo>
                <a:lnTo>
                  <a:pt x="10345" y="19703"/>
                </a:lnTo>
                <a:lnTo>
                  <a:pt x="10175" y="19931"/>
                </a:lnTo>
                <a:lnTo>
                  <a:pt x="10004" y="20177"/>
                </a:lnTo>
                <a:lnTo>
                  <a:pt x="9852" y="20462"/>
                </a:lnTo>
                <a:lnTo>
                  <a:pt x="9738" y="20785"/>
                </a:lnTo>
                <a:lnTo>
                  <a:pt x="9643" y="21126"/>
                </a:lnTo>
                <a:lnTo>
                  <a:pt x="9586" y="21468"/>
                </a:lnTo>
                <a:lnTo>
                  <a:pt x="9567" y="21829"/>
                </a:lnTo>
                <a:lnTo>
                  <a:pt x="9567" y="22170"/>
                </a:lnTo>
                <a:lnTo>
                  <a:pt x="9624" y="22512"/>
                </a:lnTo>
                <a:lnTo>
                  <a:pt x="9719" y="22835"/>
                </a:lnTo>
                <a:lnTo>
                  <a:pt x="9852" y="23138"/>
                </a:lnTo>
                <a:lnTo>
                  <a:pt x="9947" y="23347"/>
                </a:lnTo>
                <a:lnTo>
                  <a:pt x="10080" y="23556"/>
                </a:lnTo>
                <a:lnTo>
                  <a:pt x="10212" y="23746"/>
                </a:lnTo>
                <a:lnTo>
                  <a:pt x="10383" y="23936"/>
                </a:lnTo>
                <a:lnTo>
                  <a:pt x="10535" y="24106"/>
                </a:lnTo>
                <a:lnTo>
                  <a:pt x="10725" y="24277"/>
                </a:lnTo>
                <a:lnTo>
                  <a:pt x="10915" y="24429"/>
                </a:lnTo>
                <a:lnTo>
                  <a:pt x="11105" y="24562"/>
                </a:lnTo>
                <a:lnTo>
                  <a:pt x="11313" y="24695"/>
                </a:lnTo>
                <a:lnTo>
                  <a:pt x="11541" y="24828"/>
                </a:lnTo>
                <a:lnTo>
                  <a:pt x="11769" y="24942"/>
                </a:lnTo>
                <a:lnTo>
                  <a:pt x="11997" y="25037"/>
                </a:lnTo>
                <a:lnTo>
                  <a:pt x="12243" y="25112"/>
                </a:lnTo>
                <a:lnTo>
                  <a:pt x="12490" y="25188"/>
                </a:lnTo>
                <a:lnTo>
                  <a:pt x="12756" y="25245"/>
                </a:lnTo>
                <a:lnTo>
                  <a:pt x="13022" y="25302"/>
                </a:lnTo>
                <a:lnTo>
                  <a:pt x="12604" y="25625"/>
                </a:lnTo>
                <a:lnTo>
                  <a:pt x="12168" y="25929"/>
                </a:lnTo>
                <a:lnTo>
                  <a:pt x="11712" y="26194"/>
                </a:lnTo>
                <a:lnTo>
                  <a:pt x="11237" y="26441"/>
                </a:lnTo>
                <a:lnTo>
                  <a:pt x="10744" y="26669"/>
                </a:lnTo>
                <a:lnTo>
                  <a:pt x="10250" y="26859"/>
                </a:lnTo>
                <a:lnTo>
                  <a:pt x="9757" y="27049"/>
                </a:lnTo>
                <a:lnTo>
                  <a:pt x="9244" y="27219"/>
                </a:lnTo>
                <a:lnTo>
                  <a:pt x="8675" y="27390"/>
                </a:lnTo>
                <a:lnTo>
                  <a:pt x="8106" y="27580"/>
                </a:lnTo>
                <a:lnTo>
                  <a:pt x="7517" y="27732"/>
                </a:lnTo>
                <a:lnTo>
                  <a:pt x="6929" y="27865"/>
                </a:lnTo>
                <a:lnTo>
                  <a:pt x="6321" y="27960"/>
                </a:lnTo>
                <a:lnTo>
                  <a:pt x="5714" y="28036"/>
                </a:lnTo>
                <a:lnTo>
                  <a:pt x="5107" y="28073"/>
                </a:lnTo>
                <a:lnTo>
                  <a:pt x="4803" y="28073"/>
                </a:lnTo>
                <a:lnTo>
                  <a:pt x="4499" y="28055"/>
                </a:lnTo>
                <a:lnTo>
                  <a:pt x="4158" y="28017"/>
                </a:lnTo>
                <a:lnTo>
                  <a:pt x="3854" y="27979"/>
                </a:lnTo>
                <a:lnTo>
                  <a:pt x="3531" y="27922"/>
                </a:lnTo>
                <a:lnTo>
                  <a:pt x="3227" y="27846"/>
                </a:lnTo>
                <a:lnTo>
                  <a:pt x="2943" y="27751"/>
                </a:lnTo>
                <a:lnTo>
                  <a:pt x="2658" y="27656"/>
                </a:lnTo>
                <a:lnTo>
                  <a:pt x="2373" y="27542"/>
                </a:lnTo>
                <a:lnTo>
                  <a:pt x="2108" y="27409"/>
                </a:lnTo>
                <a:lnTo>
                  <a:pt x="1861" y="27257"/>
                </a:lnTo>
                <a:lnTo>
                  <a:pt x="1614" y="27105"/>
                </a:lnTo>
                <a:lnTo>
                  <a:pt x="1386" y="26935"/>
                </a:lnTo>
                <a:lnTo>
                  <a:pt x="1159" y="26764"/>
                </a:lnTo>
                <a:lnTo>
                  <a:pt x="969" y="26574"/>
                </a:lnTo>
                <a:lnTo>
                  <a:pt x="779" y="26384"/>
                </a:lnTo>
                <a:lnTo>
                  <a:pt x="608" y="26156"/>
                </a:lnTo>
                <a:lnTo>
                  <a:pt x="437" y="25948"/>
                </a:lnTo>
                <a:lnTo>
                  <a:pt x="380" y="25872"/>
                </a:lnTo>
                <a:lnTo>
                  <a:pt x="285" y="25834"/>
                </a:lnTo>
                <a:lnTo>
                  <a:pt x="191" y="25834"/>
                </a:lnTo>
                <a:lnTo>
                  <a:pt x="115" y="25872"/>
                </a:lnTo>
                <a:lnTo>
                  <a:pt x="39" y="25948"/>
                </a:lnTo>
                <a:lnTo>
                  <a:pt x="1" y="26024"/>
                </a:lnTo>
                <a:lnTo>
                  <a:pt x="1" y="26118"/>
                </a:lnTo>
                <a:lnTo>
                  <a:pt x="39" y="26213"/>
                </a:lnTo>
                <a:lnTo>
                  <a:pt x="191" y="26422"/>
                </a:lnTo>
                <a:lnTo>
                  <a:pt x="361" y="26631"/>
                </a:lnTo>
                <a:lnTo>
                  <a:pt x="532" y="26840"/>
                </a:lnTo>
                <a:lnTo>
                  <a:pt x="741" y="27030"/>
                </a:lnTo>
                <a:lnTo>
                  <a:pt x="931" y="27219"/>
                </a:lnTo>
                <a:lnTo>
                  <a:pt x="1159" y="27390"/>
                </a:lnTo>
                <a:lnTo>
                  <a:pt x="1386" y="27542"/>
                </a:lnTo>
                <a:lnTo>
                  <a:pt x="1633" y="27694"/>
                </a:lnTo>
                <a:lnTo>
                  <a:pt x="1880" y="27827"/>
                </a:lnTo>
                <a:lnTo>
                  <a:pt x="2146" y="27960"/>
                </a:lnTo>
                <a:lnTo>
                  <a:pt x="2411" y="28073"/>
                </a:lnTo>
                <a:lnTo>
                  <a:pt x="2677" y="28187"/>
                </a:lnTo>
                <a:lnTo>
                  <a:pt x="2962" y="28282"/>
                </a:lnTo>
                <a:lnTo>
                  <a:pt x="3265" y="28358"/>
                </a:lnTo>
                <a:lnTo>
                  <a:pt x="3569" y="28415"/>
                </a:lnTo>
                <a:lnTo>
                  <a:pt x="3873" y="28472"/>
                </a:lnTo>
                <a:lnTo>
                  <a:pt x="4158" y="28510"/>
                </a:lnTo>
                <a:lnTo>
                  <a:pt x="4461" y="28529"/>
                </a:lnTo>
                <a:lnTo>
                  <a:pt x="4784" y="28548"/>
                </a:lnTo>
                <a:lnTo>
                  <a:pt x="5429" y="28548"/>
                </a:lnTo>
                <a:lnTo>
                  <a:pt x="5752" y="28529"/>
                </a:lnTo>
                <a:lnTo>
                  <a:pt x="6397" y="28453"/>
                </a:lnTo>
                <a:lnTo>
                  <a:pt x="7024" y="28339"/>
                </a:lnTo>
                <a:lnTo>
                  <a:pt x="7650" y="28187"/>
                </a:lnTo>
                <a:lnTo>
                  <a:pt x="8257" y="28036"/>
                </a:lnTo>
                <a:lnTo>
                  <a:pt x="8846" y="27865"/>
                </a:lnTo>
                <a:lnTo>
                  <a:pt x="9396" y="27675"/>
                </a:lnTo>
                <a:lnTo>
                  <a:pt x="9928" y="27504"/>
                </a:lnTo>
                <a:lnTo>
                  <a:pt x="10459" y="27295"/>
                </a:lnTo>
                <a:lnTo>
                  <a:pt x="10972" y="27086"/>
                </a:lnTo>
                <a:lnTo>
                  <a:pt x="11503" y="26859"/>
                </a:lnTo>
                <a:lnTo>
                  <a:pt x="11997" y="26593"/>
                </a:lnTo>
                <a:lnTo>
                  <a:pt x="12490" y="26308"/>
                </a:lnTo>
                <a:lnTo>
                  <a:pt x="12946" y="25986"/>
                </a:lnTo>
                <a:lnTo>
                  <a:pt x="13173" y="25815"/>
                </a:lnTo>
                <a:lnTo>
                  <a:pt x="13401" y="25625"/>
                </a:lnTo>
                <a:lnTo>
                  <a:pt x="13667" y="25359"/>
                </a:lnTo>
                <a:lnTo>
                  <a:pt x="13990" y="25359"/>
                </a:lnTo>
                <a:lnTo>
                  <a:pt x="14236" y="25340"/>
                </a:lnTo>
                <a:lnTo>
                  <a:pt x="14502" y="25302"/>
                </a:lnTo>
                <a:lnTo>
                  <a:pt x="14768" y="25264"/>
                </a:lnTo>
                <a:lnTo>
                  <a:pt x="15034" y="25207"/>
                </a:lnTo>
                <a:lnTo>
                  <a:pt x="15565" y="25074"/>
                </a:lnTo>
                <a:lnTo>
                  <a:pt x="16116" y="24885"/>
                </a:lnTo>
                <a:lnTo>
                  <a:pt x="16666" y="24638"/>
                </a:lnTo>
                <a:lnTo>
                  <a:pt x="17235" y="24353"/>
                </a:lnTo>
                <a:lnTo>
                  <a:pt x="17824" y="24012"/>
                </a:lnTo>
                <a:lnTo>
                  <a:pt x="18412" y="23613"/>
                </a:lnTo>
                <a:lnTo>
                  <a:pt x="19096" y="23119"/>
                </a:lnTo>
                <a:lnTo>
                  <a:pt x="19779" y="22588"/>
                </a:lnTo>
                <a:lnTo>
                  <a:pt x="20405" y="22019"/>
                </a:lnTo>
                <a:lnTo>
                  <a:pt x="21032" y="21411"/>
                </a:lnTo>
                <a:lnTo>
                  <a:pt x="21620" y="20785"/>
                </a:lnTo>
                <a:lnTo>
                  <a:pt x="22170" y="20139"/>
                </a:lnTo>
                <a:lnTo>
                  <a:pt x="22702" y="19456"/>
                </a:lnTo>
                <a:lnTo>
                  <a:pt x="23176" y="18754"/>
                </a:lnTo>
                <a:lnTo>
                  <a:pt x="23461" y="18336"/>
                </a:lnTo>
                <a:lnTo>
                  <a:pt x="23727" y="17843"/>
                </a:lnTo>
                <a:lnTo>
                  <a:pt x="23841" y="17596"/>
                </a:lnTo>
                <a:lnTo>
                  <a:pt x="23974" y="17330"/>
                </a:lnTo>
                <a:lnTo>
                  <a:pt x="24069" y="17046"/>
                </a:lnTo>
                <a:lnTo>
                  <a:pt x="24144" y="16761"/>
                </a:lnTo>
                <a:lnTo>
                  <a:pt x="24391" y="16647"/>
                </a:lnTo>
                <a:lnTo>
                  <a:pt x="24638" y="16495"/>
                </a:lnTo>
                <a:lnTo>
                  <a:pt x="24885" y="16343"/>
                </a:lnTo>
                <a:lnTo>
                  <a:pt x="25113" y="16153"/>
                </a:lnTo>
                <a:lnTo>
                  <a:pt x="25359" y="15964"/>
                </a:lnTo>
                <a:lnTo>
                  <a:pt x="25606" y="15736"/>
                </a:lnTo>
                <a:lnTo>
                  <a:pt x="25853" y="15489"/>
                </a:lnTo>
                <a:lnTo>
                  <a:pt x="26118" y="15223"/>
                </a:lnTo>
                <a:lnTo>
                  <a:pt x="26441" y="14844"/>
                </a:lnTo>
                <a:lnTo>
                  <a:pt x="26783" y="14464"/>
                </a:lnTo>
                <a:lnTo>
                  <a:pt x="27087" y="14066"/>
                </a:lnTo>
                <a:lnTo>
                  <a:pt x="27390" y="13667"/>
                </a:lnTo>
                <a:lnTo>
                  <a:pt x="27675" y="13249"/>
                </a:lnTo>
                <a:lnTo>
                  <a:pt x="27960" y="12813"/>
                </a:lnTo>
                <a:lnTo>
                  <a:pt x="28225" y="12395"/>
                </a:lnTo>
                <a:lnTo>
                  <a:pt x="28472" y="11940"/>
                </a:lnTo>
                <a:lnTo>
                  <a:pt x="28700" y="11503"/>
                </a:lnTo>
                <a:lnTo>
                  <a:pt x="28928" y="11048"/>
                </a:lnTo>
                <a:lnTo>
                  <a:pt x="29136" y="10592"/>
                </a:lnTo>
                <a:lnTo>
                  <a:pt x="29326" y="10117"/>
                </a:lnTo>
                <a:lnTo>
                  <a:pt x="29497" y="9643"/>
                </a:lnTo>
                <a:lnTo>
                  <a:pt x="29668" y="9168"/>
                </a:lnTo>
                <a:lnTo>
                  <a:pt x="29820" y="8694"/>
                </a:lnTo>
                <a:lnTo>
                  <a:pt x="29972" y="8200"/>
                </a:lnTo>
                <a:lnTo>
                  <a:pt x="30086" y="7707"/>
                </a:lnTo>
                <a:lnTo>
                  <a:pt x="30199" y="7213"/>
                </a:lnTo>
                <a:lnTo>
                  <a:pt x="30294" y="6720"/>
                </a:lnTo>
                <a:lnTo>
                  <a:pt x="30370" y="6226"/>
                </a:lnTo>
                <a:lnTo>
                  <a:pt x="30446" y="5733"/>
                </a:lnTo>
                <a:lnTo>
                  <a:pt x="30503" y="5220"/>
                </a:lnTo>
                <a:lnTo>
                  <a:pt x="30541" y="4727"/>
                </a:lnTo>
                <a:lnTo>
                  <a:pt x="30560" y="4214"/>
                </a:lnTo>
                <a:lnTo>
                  <a:pt x="30560" y="3721"/>
                </a:lnTo>
                <a:lnTo>
                  <a:pt x="30560" y="3208"/>
                </a:lnTo>
                <a:lnTo>
                  <a:pt x="30522" y="2696"/>
                </a:lnTo>
                <a:lnTo>
                  <a:pt x="30484" y="2202"/>
                </a:lnTo>
                <a:lnTo>
                  <a:pt x="30427" y="1690"/>
                </a:lnTo>
                <a:lnTo>
                  <a:pt x="30370" y="1196"/>
                </a:lnTo>
                <a:lnTo>
                  <a:pt x="30275" y="684"/>
                </a:lnTo>
                <a:lnTo>
                  <a:pt x="30180" y="190"/>
                </a:lnTo>
                <a:lnTo>
                  <a:pt x="30142" y="115"/>
                </a:lnTo>
                <a:lnTo>
                  <a:pt x="30067" y="39"/>
                </a:lnTo>
                <a:lnTo>
                  <a:pt x="2999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 name="Google Shape;384;p6"/>
          <p:cNvGrpSpPr/>
          <p:nvPr/>
        </p:nvGrpSpPr>
        <p:grpSpPr>
          <a:xfrm>
            <a:off x="210480" y="1902901"/>
            <a:ext cx="344566" cy="318128"/>
            <a:chOff x="3811950" y="-673975"/>
            <a:chExt cx="464625" cy="428975"/>
          </a:xfrm>
        </p:grpSpPr>
        <p:sp>
          <p:nvSpPr>
            <p:cNvPr id="385" name="Google Shape;385;p6"/>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7" name="Google Shape;387;p6"/>
          <p:cNvSpPr/>
          <p:nvPr/>
        </p:nvSpPr>
        <p:spPr>
          <a:xfrm flipH="1">
            <a:off x="3534716" y="4599423"/>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flipH="1">
            <a:off x="3784283" y="4848328"/>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9" name="Google Shape;389;p6"/>
          <p:cNvGrpSpPr/>
          <p:nvPr/>
        </p:nvGrpSpPr>
        <p:grpSpPr>
          <a:xfrm>
            <a:off x="7333280" y="4711401"/>
            <a:ext cx="344566" cy="318128"/>
            <a:chOff x="3811950" y="-673975"/>
            <a:chExt cx="464625" cy="428975"/>
          </a:xfrm>
        </p:grpSpPr>
        <p:sp>
          <p:nvSpPr>
            <p:cNvPr id="390" name="Google Shape;390;p6"/>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 name="Google Shape;392;p6"/>
          <p:cNvGrpSpPr/>
          <p:nvPr/>
        </p:nvGrpSpPr>
        <p:grpSpPr>
          <a:xfrm flipH="1">
            <a:off x="-893238" y="-452992"/>
            <a:ext cx="2681793" cy="1489622"/>
            <a:chOff x="4450825" y="2678875"/>
            <a:chExt cx="2158385" cy="1198891"/>
          </a:xfrm>
        </p:grpSpPr>
        <p:sp>
          <p:nvSpPr>
            <p:cNvPr id="393" name="Google Shape;393;p6"/>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 name="Google Shape;397;p6"/>
          <p:cNvGrpSpPr/>
          <p:nvPr/>
        </p:nvGrpSpPr>
        <p:grpSpPr>
          <a:xfrm>
            <a:off x="210484" y="3894899"/>
            <a:ext cx="447211" cy="457258"/>
            <a:chOff x="3455275" y="-2627725"/>
            <a:chExt cx="1172552" cy="1198892"/>
          </a:xfrm>
        </p:grpSpPr>
        <p:sp>
          <p:nvSpPr>
            <p:cNvPr id="398" name="Google Shape;398;p6"/>
            <p:cNvSpPr/>
            <p:nvPr/>
          </p:nvSpPr>
          <p:spPr>
            <a:xfrm>
              <a:off x="3455275" y="-2627725"/>
              <a:ext cx="1141821" cy="1121411"/>
            </a:xfrm>
            <a:custGeom>
              <a:avLst/>
              <a:gdLst/>
              <a:ahLst/>
              <a:cxnLst/>
              <a:rect l="l" t="t" r="r" b="b"/>
              <a:pathLst>
                <a:path w="14825" h="14560" extrusionOk="0">
                  <a:moveTo>
                    <a:pt x="10402" y="1"/>
                  </a:moveTo>
                  <a:lnTo>
                    <a:pt x="10193" y="39"/>
                  </a:lnTo>
                  <a:lnTo>
                    <a:pt x="10098" y="77"/>
                  </a:lnTo>
                  <a:lnTo>
                    <a:pt x="10003" y="134"/>
                  </a:lnTo>
                  <a:lnTo>
                    <a:pt x="9909" y="191"/>
                  </a:lnTo>
                  <a:lnTo>
                    <a:pt x="9852" y="267"/>
                  </a:lnTo>
                  <a:lnTo>
                    <a:pt x="9719" y="437"/>
                  </a:lnTo>
                  <a:lnTo>
                    <a:pt x="9624" y="627"/>
                  </a:lnTo>
                  <a:lnTo>
                    <a:pt x="9548" y="817"/>
                  </a:lnTo>
                  <a:lnTo>
                    <a:pt x="6739" y="7840"/>
                  </a:lnTo>
                  <a:lnTo>
                    <a:pt x="6530" y="7612"/>
                  </a:lnTo>
                  <a:lnTo>
                    <a:pt x="6302" y="7403"/>
                  </a:lnTo>
                  <a:lnTo>
                    <a:pt x="6055" y="7214"/>
                  </a:lnTo>
                  <a:lnTo>
                    <a:pt x="5790" y="7062"/>
                  </a:lnTo>
                  <a:lnTo>
                    <a:pt x="5524" y="6910"/>
                  </a:lnTo>
                  <a:lnTo>
                    <a:pt x="5239" y="6796"/>
                  </a:lnTo>
                  <a:lnTo>
                    <a:pt x="4936" y="6701"/>
                  </a:lnTo>
                  <a:lnTo>
                    <a:pt x="4632" y="6625"/>
                  </a:lnTo>
                  <a:lnTo>
                    <a:pt x="4328" y="6568"/>
                  </a:lnTo>
                  <a:lnTo>
                    <a:pt x="4024" y="6549"/>
                  </a:lnTo>
                  <a:lnTo>
                    <a:pt x="3721" y="6530"/>
                  </a:lnTo>
                  <a:lnTo>
                    <a:pt x="3398" y="6568"/>
                  </a:lnTo>
                  <a:lnTo>
                    <a:pt x="3094" y="6606"/>
                  </a:lnTo>
                  <a:lnTo>
                    <a:pt x="2791" y="6682"/>
                  </a:lnTo>
                  <a:lnTo>
                    <a:pt x="2506" y="6777"/>
                  </a:lnTo>
                  <a:lnTo>
                    <a:pt x="2221" y="6891"/>
                  </a:lnTo>
                  <a:lnTo>
                    <a:pt x="1956" y="7043"/>
                  </a:lnTo>
                  <a:lnTo>
                    <a:pt x="1690" y="7214"/>
                  </a:lnTo>
                  <a:lnTo>
                    <a:pt x="1443" y="7403"/>
                  </a:lnTo>
                  <a:lnTo>
                    <a:pt x="1215" y="7612"/>
                  </a:lnTo>
                  <a:lnTo>
                    <a:pt x="1007" y="7821"/>
                  </a:lnTo>
                  <a:lnTo>
                    <a:pt x="817" y="8068"/>
                  </a:lnTo>
                  <a:lnTo>
                    <a:pt x="646" y="8333"/>
                  </a:lnTo>
                  <a:lnTo>
                    <a:pt x="475" y="8599"/>
                  </a:lnTo>
                  <a:lnTo>
                    <a:pt x="342" y="8865"/>
                  </a:lnTo>
                  <a:lnTo>
                    <a:pt x="228" y="9169"/>
                  </a:lnTo>
                  <a:lnTo>
                    <a:pt x="133" y="9453"/>
                  </a:lnTo>
                  <a:lnTo>
                    <a:pt x="76" y="9757"/>
                  </a:lnTo>
                  <a:lnTo>
                    <a:pt x="20" y="10061"/>
                  </a:lnTo>
                  <a:lnTo>
                    <a:pt x="1" y="10364"/>
                  </a:lnTo>
                  <a:lnTo>
                    <a:pt x="1" y="10687"/>
                  </a:lnTo>
                  <a:lnTo>
                    <a:pt x="38" y="10991"/>
                  </a:lnTo>
                  <a:lnTo>
                    <a:pt x="76" y="11294"/>
                  </a:lnTo>
                  <a:lnTo>
                    <a:pt x="171" y="11598"/>
                  </a:lnTo>
                  <a:lnTo>
                    <a:pt x="266" y="11883"/>
                  </a:lnTo>
                  <a:lnTo>
                    <a:pt x="380" y="12168"/>
                  </a:lnTo>
                  <a:lnTo>
                    <a:pt x="532" y="12433"/>
                  </a:lnTo>
                  <a:lnTo>
                    <a:pt x="703" y="12699"/>
                  </a:lnTo>
                  <a:lnTo>
                    <a:pt x="874" y="12946"/>
                  </a:lnTo>
                  <a:lnTo>
                    <a:pt x="1082" y="13193"/>
                  </a:lnTo>
                  <a:lnTo>
                    <a:pt x="1291" y="13401"/>
                  </a:lnTo>
                  <a:lnTo>
                    <a:pt x="1538" y="13610"/>
                  </a:lnTo>
                  <a:lnTo>
                    <a:pt x="1785" y="13800"/>
                  </a:lnTo>
                  <a:lnTo>
                    <a:pt x="2031" y="13971"/>
                  </a:lnTo>
                  <a:lnTo>
                    <a:pt x="2297" y="14123"/>
                  </a:lnTo>
                  <a:lnTo>
                    <a:pt x="2582" y="14255"/>
                  </a:lnTo>
                  <a:lnTo>
                    <a:pt x="2867" y="14369"/>
                  </a:lnTo>
                  <a:lnTo>
                    <a:pt x="3170" y="14445"/>
                  </a:lnTo>
                  <a:lnTo>
                    <a:pt x="3531" y="14521"/>
                  </a:lnTo>
                  <a:lnTo>
                    <a:pt x="3892" y="14559"/>
                  </a:lnTo>
                  <a:lnTo>
                    <a:pt x="4252" y="14559"/>
                  </a:lnTo>
                  <a:lnTo>
                    <a:pt x="4613" y="14521"/>
                  </a:lnTo>
                  <a:lnTo>
                    <a:pt x="4974" y="14445"/>
                  </a:lnTo>
                  <a:lnTo>
                    <a:pt x="5315" y="14331"/>
                  </a:lnTo>
                  <a:lnTo>
                    <a:pt x="5638" y="14180"/>
                  </a:lnTo>
                  <a:lnTo>
                    <a:pt x="5790" y="14085"/>
                  </a:lnTo>
                  <a:lnTo>
                    <a:pt x="5942" y="13990"/>
                  </a:lnTo>
                  <a:lnTo>
                    <a:pt x="6188" y="13781"/>
                  </a:lnTo>
                  <a:lnTo>
                    <a:pt x="6416" y="13553"/>
                  </a:lnTo>
                  <a:lnTo>
                    <a:pt x="6625" y="13306"/>
                  </a:lnTo>
                  <a:lnTo>
                    <a:pt x="6815" y="13041"/>
                  </a:lnTo>
                  <a:lnTo>
                    <a:pt x="7005" y="12756"/>
                  </a:lnTo>
                  <a:lnTo>
                    <a:pt x="7156" y="12471"/>
                  </a:lnTo>
                  <a:lnTo>
                    <a:pt x="7460" y="11883"/>
                  </a:lnTo>
                  <a:lnTo>
                    <a:pt x="8010" y="10706"/>
                  </a:lnTo>
                  <a:lnTo>
                    <a:pt x="8542" y="9548"/>
                  </a:lnTo>
                  <a:lnTo>
                    <a:pt x="9054" y="8352"/>
                  </a:lnTo>
                  <a:lnTo>
                    <a:pt x="9548" y="7176"/>
                  </a:lnTo>
                  <a:lnTo>
                    <a:pt x="10003" y="5961"/>
                  </a:lnTo>
                  <a:lnTo>
                    <a:pt x="10459" y="4765"/>
                  </a:lnTo>
                  <a:lnTo>
                    <a:pt x="10896" y="3550"/>
                  </a:lnTo>
                  <a:lnTo>
                    <a:pt x="11294" y="2316"/>
                  </a:lnTo>
                  <a:lnTo>
                    <a:pt x="11731" y="2544"/>
                  </a:lnTo>
                  <a:lnTo>
                    <a:pt x="12167" y="2753"/>
                  </a:lnTo>
                  <a:lnTo>
                    <a:pt x="12395" y="2829"/>
                  </a:lnTo>
                  <a:lnTo>
                    <a:pt x="12623" y="2905"/>
                  </a:lnTo>
                  <a:lnTo>
                    <a:pt x="12851" y="2943"/>
                  </a:lnTo>
                  <a:lnTo>
                    <a:pt x="13097" y="2981"/>
                  </a:lnTo>
                  <a:lnTo>
                    <a:pt x="13344" y="2981"/>
                  </a:lnTo>
                  <a:lnTo>
                    <a:pt x="13572" y="2962"/>
                  </a:lnTo>
                  <a:lnTo>
                    <a:pt x="13819" y="2905"/>
                  </a:lnTo>
                  <a:lnTo>
                    <a:pt x="14046" y="2810"/>
                  </a:lnTo>
                  <a:lnTo>
                    <a:pt x="14255" y="2696"/>
                  </a:lnTo>
                  <a:lnTo>
                    <a:pt x="14445" y="2544"/>
                  </a:lnTo>
                  <a:lnTo>
                    <a:pt x="14597" y="2373"/>
                  </a:lnTo>
                  <a:lnTo>
                    <a:pt x="14654" y="2278"/>
                  </a:lnTo>
                  <a:lnTo>
                    <a:pt x="14711" y="2165"/>
                  </a:lnTo>
                  <a:lnTo>
                    <a:pt x="14768" y="2051"/>
                  </a:lnTo>
                  <a:lnTo>
                    <a:pt x="14806" y="1937"/>
                  </a:lnTo>
                  <a:lnTo>
                    <a:pt x="14825" y="1823"/>
                  </a:lnTo>
                  <a:lnTo>
                    <a:pt x="14825" y="1709"/>
                  </a:lnTo>
                  <a:lnTo>
                    <a:pt x="14806" y="1614"/>
                  </a:lnTo>
                  <a:lnTo>
                    <a:pt x="14787" y="1519"/>
                  </a:lnTo>
                  <a:lnTo>
                    <a:pt x="14768" y="1424"/>
                  </a:lnTo>
                  <a:lnTo>
                    <a:pt x="14711" y="1329"/>
                  </a:lnTo>
                  <a:lnTo>
                    <a:pt x="14597" y="1159"/>
                  </a:lnTo>
                  <a:lnTo>
                    <a:pt x="14445" y="1007"/>
                  </a:lnTo>
                  <a:lnTo>
                    <a:pt x="14236" y="874"/>
                  </a:lnTo>
                  <a:lnTo>
                    <a:pt x="14027" y="741"/>
                  </a:lnTo>
                  <a:lnTo>
                    <a:pt x="13838" y="646"/>
                  </a:lnTo>
                  <a:lnTo>
                    <a:pt x="13629" y="570"/>
                  </a:lnTo>
                  <a:lnTo>
                    <a:pt x="13192" y="418"/>
                  </a:lnTo>
                  <a:lnTo>
                    <a:pt x="12718" y="304"/>
                  </a:lnTo>
                  <a:lnTo>
                    <a:pt x="12262" y="210"/>
                  </a:lnTo>
                  <a:lnTo>
                    <a:pt x="11826" y="134"/>
                  </a:lnTo>
                  <a:lnTo>
                    <a:pt x="11427" y="77"/>
                  </a:lnTo>
                  <a:lnTo>
                    <a:pt x="10820" y="20"/>
                  </a:lnTo>
                  <a:lnTo>
                    <a:pt x="10611"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
            <p:cNvSpPr/>
            <p:nvPr/>
          </p:nvSpPr>
          <p:spPr>
            <a:xfrm>
              <a:off x="3486006" y="-2566341"/>
              <a:ext cx="1141821" cy="1137508"/>
            </a:xfrm>
            <a:custGeom>
              <a:avLst/>
              <a:gdLst/>
              <a:ahLst/>
              <a:cxnLst/>
              <a:rect l="l" t="t" r="r" b="b"/>
              <a:pathLst>
                <a:path w="14825" h="14769" extrusionOk="0">
                  <a:moveTo>
                    <a:pt x="12736" y="1"/>
                  </a:moveTo>
                  <a:lnTo>
                    <a:pt x="12262" y="58"/>
                  </a:lnTo>
                  <a:lnTo>
                    <a:pt x="11825" y="115"/>
                  </a:lnTo>
                  <a:lnTo>
                    <a:pt x="11427" y="172"/>
                  </a:lnTo>
                  <a:lnTo>
                    <a:pt x="11066" y="229"/>
                  </a:lnTo>
                  <a:lnTo>
                    <a:pt x="10800" y="229"/>
                  </a:lnTo>
                  <a:lnTo>
                    <a:pt x="10591" y="210"/>
                  </a:lnTo>
                  <a:lnTo>
                    <a:pt x="10383" y="210"/>
                  </a:lnTo>
                  <a:lnTo>
                    <a:pt x="10174" y="248"/>
                  </a:lnTo>
                  <a:lnTo>
                    <a:pt x="10079" y="286"/>
                  </a:lnTo>
                  <a:lnTo>
                    <a:pt x="9984" y="343"/>
                  </a:lnTo>
                  <a:lnTo>
                    <a:pt x="9908" y="400"/>
                  </a:lnTo>
                  <a:lnTo>
                    <a:pt x="9832" y="475"/>
                  </a:lnTo>
                  <a:lnTo>
                    <a:pt x="9718" y="646"/>
                  </a:lnTo>
                  <a:lnTo>
                    <a:pt x="9604" y="836"/>
                  </a:lnTo>
                  <a:lnTo>
                    <a:pt x="9529" y="1026"/>
                  </a:lnTo>
                  <a:lnTo>
                    <a:pt x="6719" y="8049"/>
                  </a:lnTo>
                  <a:lnTo>
                    <a:pt x="6511" y="7821"/>
                  </a:lnTo>
                  <a:lnTo>
                    <a:pt x="6283" y="7612"/>
                  </a:lnTo>
                  <a:lnTo>
                    <a:pt x="6036" y="7442"/>
                  </a:lnTo>
                  <a:lnTo>
                    <a:pt x="5770" y="7271"/>
                  </a:lnTo>
                  <a:lnTo>
                    <a:pt x="5505" y="7119"/>
                  </a:lnTo>
                  <a:lnTo>
                    <a:pt x="5220" y="7005"/>
                  </a:lnTo>
                  <a:lnTo>
                    <a:pt x="4935" y="6910"/>
                  </a:lnTo>
                  <a:lnTo>
                    <a:pt x="4631" y="6834"/>
                  </a:lnTo>
                  <a:lnTo>
                    <a:pt x="4328" y="6777"/>
                  </a:lnTo>
                  <a:lnTo>
                    <a:pt x="4005" y="6758"/>
                  </a:lnTo>
                  <a:lnTo>
                    <a:pt x="3701" y="6758"/>
                  </a:lnTo>
                  <a:lnTo>
                    <a:pt x="3398" y="6777"/>
                  </a:lnTo>
                  <a:lnTo>
                    <a:pt x="3094" y="6815"/>
                  </a:lnTo>
                  <a:lnTo>
                    <a:pt x="2790" y="6891"/>
                  </a:lnTo>
                  <a:lnTo>
                    <a:pt x="2487" y="6986"/>
                  </a:lnTo>
                  <a:lnTo>
                    <a:pt x="2202" y="7100"/>
                  </a:lnTo>
                  <a:lnTo>
                    <a:pt x="1936" y="7252"/>
                  </a:lnTo>
                  <a:lnTo>
                    <a:pt x="1670" y="7423"/>
                  </a:lnTo>
                  <a:lnTo>
                    <a:pt x="1443" y="7612"/>
                  </a:lnTo>
                  <a:lnTo>
                    <a:pt x="1215" y="7821"/>
                  </a:lnTo>
                  <a:lnTo>
                    <a:pt x="1006" y="8049"/>
                  </a:lnTo>
                  <a:lnTo>
                    <a:pt x="797" y="8277"/>
                  </a:lnTo>
                  <a:lnTo>
                    <a:pt x="627" y="8542"/>
                  </a:lnTo>
                  <a:lnTo>
                    <a:pt x="475" y="8808"/>
                  </a:lnTo>
                  <a:lnTo>
                    <a:pt x="342" y="9093"/>
                  </a:lnTo>
                  <a:lnTo>
                    <a:pt x="228" y="9378"/>
                  </a:lnTo>
                  <a:lnTo>
                    <a:pt x="133" y="9662"/>
                  </a:lnTo>
                  <a:lnTo>
                    <a:pt x="57" y="9966"/>
                  </a:lnTo>
                  <a:lnTo>
                    <a:pt x="19" y="10270"/>
                  </a:lnTo>
                  <a:lnTo>
                    <a:pt x="0" y="10592"/>
                  </a:lnTo>
                  <a:lnTo>
                    <a:pt x="0" y="10896"/>
                  </a:lnTo>
                  <a:lnTo>
                    <a:pt x="19" y="11200"/>
                  </a:lnTo>
                  <a:lnTo>
                    <a:pt x="76" y="11503"/>
                  </a:lnTo>
                  <a:lnTo>
                    <a:pt x="152" y="11807"/>
                  </a:lnTo>
                  <a:lnTo>
                    <a:pt x="247" y="12092"/>
                  </a:lnTo>
                  <a:lnTo>
                    <a:pt x="380" y="12377"/>
                  </a:lnTo>
                  <a:lnTo>
                    <a:pt x="532" y="12642"/>
                  </a:lnTo>
                  <a:lnTo>
                    <a:pt x="683" y="12908"/>
                  </a:lnTo>
                  <a:lnTo>
                    <a:pt x="873" y="13155"/>
                  </a:lnTo>
                  <a:lnTo>
                    <a:pt x="1063" y="13402"/>
                  </a:lnTo>
                  <a:lnTo>
                    <a:pt x="1291" y="13629"/>
                  </a:lnTo>
                  <a:lnTo>
                    <a:pt x="1519" y="13819"/>
                  </a:lnTo>
                  <a:lnTo>
                    <a:pt x="1765" y="14009"/>
                  </a:lnTo>
                  <a:lnTo>
                    <a:pt x="2031" y="14180"/>
                  </a:lnTo>
                  <a:lnTo>
                    <a:pt x="2297" y="14332"/>
                  </a:lnTo>
                  <a:lnTo>
                    <a:pt x="2582" y="14464"/>
                  </a:lnTo>
                  <a:lnTo>
                    <a:pt x="2866" y="14578"/>
                  </a:lnTo>
                  <a:lnTo>
                    <a:pt x="3170" y="14654"/>
                  </a:lnTo>
                  <a:lnTo>
                    <a:pt x="3512" y="14730"/>
                  </a:lnTo>
                  <a:lnTo>
                    <a:pt x="3872" y="14768"/>
                  </a:lnTo>
                  <a:lnTo>
                    <a:pt x="4252" y="14768"/>
                  </a:lnTo>
                  <a:lnTo>
                    <a:pt x="4613" y="14730"/>
                  </a:lnTo>
                  <a:lnTo>
                    <a:pt x="4954" y="14654"/>
                  </a:lnTo>
                  <a:lnTo>
                    <a:pt x="5296" y="14540"/>
                  </a:lnTo>
                  <a:lnTo>
                    <a:pt x="5637" y="14389"/>
                  </a:lnTo>
                  <a:lnTo>
                    <a:pt x="5789" y="14313"/>
                  </a:lnTo>
                  <a:lnTo>
                    <a:pt x="5941" y="14199"/>
                  </a:lnTo>
                  <a:lnTo>
                    <a:pt x="6188" y="13990"/>
                  </a:lnTo>
                  <a:lnTo>
                    <a:pt x="6416" y="13762"/>
                  </a:lnTo>
                  <a:lnTo>
                    <a:pt x="6624" y="13515"/>
                  </a:lnTo>
                  <a:lnTo>
                    <a:pt x="6814" y="13250"/>
                  </a:lnTo>
                  <a:lnTo>
                    <a:pt x="6985" y="12965"/>
                  </a:lnTo>
                  <a:lnTo>
                    <a:pt x="7156" y="12680"/>
                  </a:lnTo>
                  <a:lnTo>
                    <a:pt x="7441" y="12092"/>
                  </a:lnTo>
                  <a:lnTo>
                    <a:pt x="7991" y="10934"/>
                  </a:lnTo>
                  <a:lnTo>
                    <a:pt x="8523" y="9757"/>
                  </a:lnTo>
                  <a:lnTo>
                    <a:pt x="9035" y="8580"/>
                  </a:lnTo>
                  <a:lnTo>
                    <a:pt x="9529" y="7385"/>
                  </a:lnTo>
                  <a:lnTo>
                    <a:pt x="10003" y="6189"/>
                  </a:lnTo>
                  <a:lnTo>
                    <a:pt x="10459" y="4974"/>
                  </a:lnTo>
                  <a:lnTo>
                    <a:pt x="10876" y="3759"/>
                  </a:lnTo>
                  <a:lnTo>
                    <a:pt x="11294" y="2544"/>
                  </a:lnTo>
                  <a:lnTo>
                    <a:pt x="11711" y="2753"/>
                  </a:lnTo>
                  <a:lnTo>
                    <a:pt x="12167" y="2962"/>
                  </a:lnTo>
                  <a:lnTo>
                    <a:pt x="12376" y="3038"/>
                  </a:lnTo>
                  <a:lnTo>
                    <a:pt x="12622" y="3114"/>
                  </a:lnTo>
                  <a:lnTo>
                    <a:pt x="12850" y="3152"/>
                  </a:lnTo>
                  <a:lnTo>
                    <a:pt x="13078" y="3190"/>
                  </a:lnTo>
                  <a:lnTo>
                    <a:pt x="13325" y="3190"/>
                  </a:lnTo>
                  <a:lnTo>
                    <a:pt x="13572" y="3171"/>
                  </a:lnTo>
                  <a:lnTo>
                    <a:pt x="13799" y="3114"/>
                  </a:lnTo>
                  <a:lnTo>
                    <a:pt x="14027" y="3019"/>
                  </a:lnTo>
                  <a:lnTo>
                    <a:pt x="14236" y="2905"/>
                  </a:lnTo>
                  <a:lnTo>
                    <a:pt x="14426" y="2772"/>
                  </a:lnTo>
                  <a:lnTo>
                    <a:pt x="14577" y="2582"/>
                  </a:lnTo>
                  <a:lnTo>
                    <a:pt x="14653" y="2487"/>
                  </a:lnTo>
                  <a:lnTo>
                    <a:pt x="14710" y="2393"/>
                  </a:lnTo>
                  <a:lnTo>
                    <a:pt x="14748" y="2260"/>
                  </a:lnTo>
                  <a:lnTo>
                    <a:pt x="14786" y="2108"/>
                  </a:lnTo>
                  <a:lnTo>
                    <a:pt x="14805" y="1975"/>
                  </a:lnTo>
                  <a:lnTo>
                    <a:pt x="14824" y="1823"/>
                  </a:lnTo>
                  <a:lnTo>
                    <a:pt x="14805" y="1652"/>
                  </a:lnTo>
                  <a:lnTo>
                    <a:pt x="14786" y="1500"/>
                  </a:lnTo>
                  <a:lnTo>
                    <a:pt x="14767" y="1330"/>
                  </a:lnTo>
                  <a:lnTo>
                    <a:pt x="14710" y="1178"/>
                  </a:lnTo>
                  <a:lnTo>
                    <a:pt x="14672" y="1026"/>
                  </a:lnTo>
                  <a:lnTo>
                    <a:pt x="14596" y="874"/>
                  </a:lnTo>
                  <a:lnTo>
                    <a:pt x="14540" y="722"/>
                  </a:lnTo>
                  <a:lnTo>
                    <a:pt x="14445" y="589"/>
                  </a:lnTo>
                  <a:lnTo>
                    <a:pt x="14350" y="475"/>
                  </a:lnTo>
                  <a:lnTo>
                    <a:pt x="14255" y="362"/>
                  </a:lnTo>
                  <a:lnTo>
                    <a:pt x="14160" y="286"/>
                  </a:lnTo>
                  <a:lnTo>
                    <a:pt x="14046" y="210"/>
                  </a:lnTo>
                  <a:lnTo>
                    <a:pt x="13856" y="134"/>
                  </a:lnTo>
                  <a:lnTo>
                    <a:pt x="13647" y="77"/>
                  </a:lnTo>
                  <a:lnTo>
                    <a:pt x="13420" y="39"/>
                  </a:lnTo>
                  <a:lnTo>
                    <a:pt x="13192"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a:off x="3486006" y="-2566341"/>
              <a:ext cx="1141821" cy="1137508"/>
            </a:xfrm>
            <a:custGeom>
              <a:avLst/>
              <a:gdLst/>
              <a:ahLst/>
              <a:cxnLst/>
              <a:rect l="l" t="t" r="r" b="b"/>
              <a:pathLst>
                <a:path w="14825" h="14769" extrusionOk="0">
                  <a:moveTo>
                    <a:pt x="12736" y="1"/>
                  </a:moveTo>
                  <a:lnTo>
                    <a:pt x="12262" y="58"/>
                  </a:lnTo>
                  <a:lnTo>
                    <a:pt x="11825" y="115"/>
                  </a:lnTo>
                  <a:lnTo>
                    <a:pt x="11427" y="172"/>
                  </a:lnTo>
                  <a:lnTo>
                    <a:pt x="11066" y="229"/>
                  </a:lnTo>
                  <a:lnTo>
                    <a:pt x="10800" y="229"/>
                  </a:lnTo>
                  <a:lnTo>
                    <a:pt x="10591" y="210"/>
                  </a:lnTo>
                  <a:lnTo>
                    <a:pt x="10383" y="210"/>
                  </a:lnTo>
                  <a:lnTo>
                    <a:pt x="10174" y="248"/>
                  </a:lnTo>
                  <a:lnTo>
                    <a:pt x="10079" y="286"/>
                  </a:lnTo>
                  <a:lnTo>
                    <a:pt x="9984" y="343"/>
                  </a:lnTo>
                  <a:lnTo>
                    <a:pt x="9908" y="400"/>
                  </a:lnTo>
                  <a:lnTo>
                    <a:pt x="9832" y="475"/>
                  </a:lnTo>
                  <a:lnTo>
                    <a:pt x="9718" y="646"/>
                  </a:lnTo>
                  <a:lnTo>
                    <a:pt x="9604" y="836"/>
                  </a:lnTo>
                  <a:lnTo>
                    <a:pt x="9529" y="1026"/>
                  </a:lnTo>
                  <a:lnTo>
                    <a:pt x="6719" y="8049"/>
                  </a:lnTo>
                  <a:lnTo>
                    <a:pt x="6511" y="7821"/>
                  </a:lnTo>
                  <a:lnTo>
                    <a:pt x="6283" y="7612"/>
                  </a:lnTo>
                  <a:lnTo>
                    <a:pt x="6036" y="7442"/>
                  </a:lnTo>
                  <a:lnTo>
                    <a:pt x="5770" y="7271"/>
                  </a:lnTo>
                  <a:lnTo>
                    <a:pt x="5505" y="7119"/>
                  </a:lnTo>
                  <a:lnTo>
                    <a:pt x="5220" y="7005"/>
                  </a:lnTo>
                  <a:lnTo>
                    <a:pt x="4935" y="6910"/>
                  </a:lnTo>
                  <a:lnTo>
                    <a:pt x="4631" y="6834"/>
                  </a:lnTo>
                  <a:lnTo>
                    <a:pt x="4328" y="6777"/>
                  </a:lnTo>
                  <a:lnTo>
                    <a:pt x="4005" y="6758"/>
                  </a:lnTo>
                  <a:lnTo>
                    <a:pt x="3701" y="6758"/>
                  </a:lnTo>
                  <a:lnTo>
                    <a:pt x="3398" y="6777"/>
                  </a:lnTo>
                  <a:lnTo>
                    <a:pt x="3094" y="6815"/>
                  </a:lnTo>
                  <a:lnTo>
                    <a:pt x="2790" y="6891"/>
                  </a:lnTo>
                  <a:lnTo>
                    <a:pt x="2487" y="6986"/>
                  </a:lnTo>
                  <a:lnTo>
                    <a:pt x="2202" y="7100"/>
                  </a:lnTo>
                  <a:lnTo>
                    <a:pt x="1936" y="7252"/>
                  </a:lnTo>
                  <a:lnTo>
                    <a:pt x="1670" y="7423"/>
                  </a:lnTo>
                  <a:lnTo>
                    <a:pt x="1443" y="7612"/>
                  </a:lnTo>
                  <a:lnTo>
                    <a:pt x="1215" y="7821"/>
                  </a:lnTo>
                  <a:lnTo>
                    <a:pt x="1006" y="8049"/>
                  </a:lnTo>
                  <a:lnTo>
                    <a:pt x="797" y="8277"/>
                  </a:lnTo>
                  <a:lnTo>
                    <a:pt x="627" y="8542"/>
                  </a:lnTo>
                  <a:lnTo>
                    <a:pt x="475" y="8808"/>
                  </a:lnTo>
                  <a:lnTo>
                    <a:pt x="342" y="9093"/>
                  </a:lnTo>
                  <a:lnTo>
                    <a:pt x="228" y="9378"/>
                  </a:lnTo>
                  <a:lnTo>
                    <a:pt x="133" y="9662"/>
                  </a:lnTo>
                  <a:lnTo>
                    <a:pt x="57" y="9966"/>
                  </a:lnTo>
                  <a:lnTo>
                    <a:pt x="19" y="10270"/>
                  </a:lnTo>
                  <a:lnTo>
                    <a:pt x="0" y="10592"/>
                  </a:lnTo>
                  <a:lnTo>
                    <a:pt x="0" y="10896"/>
                  </a:lnTo>
                  <a:lnTo>
                    <a:pt x="19" y="11200"/>
                  </a:lnTo>
                  <a:lnTo>
                    <a:pt x="76" y="11503"/>
                  </a:lnTo>
                  <a:lnTo>
                    <a:pt x="152" y="11807"/>
                  </a:lnTo>
                  <a:lnTo>
                    <a:pt x="247" y="12092"/>
                  </a:lnTo>
                  <a:lnTo>
                    <a:pt x="380" y="12377"/>
                  </a:lnTo>
                  <a:lnTo>
                    <a:pt x="532" y="12642"/>
                  </a:lnTo>
                  <a:lnTo>
                    <a:pt x="683" y="12908"/>
                  </a:lnTo>
                  <a:lnTo>
                    <a:pt x="873" y="13155"/>
                  </a:lnTo>
                  <a:lnTo>
                    <a:pt x="1063" y="13402"/>
                  </a:lnTo>
                  <a:lnTo>
                    <a:pt x="1291" y="13629"/>
                  </a:lnTo>
                  <a:lnTo>
                    <a:pt x="1519" y="13819"/>
                  </a:lnTo>
                  <a:lnTo>
                    <a:pt x="1765" y="14009"/>
                  </a:lnTo>
                  <a:lnTo>
                    <a:pt x="2031" y="14180"/>
                  </a:lnTo>
                  <a:lnTo>
                    <a:pt x="2297" y="14332"/>
                  </a:lnTo>
                  <a:lnTo>
                    <a:pt x="2582" y="14464"/>
                  </a:lnTo>
                  <a:lnTo>
                    <a:pt x="2866" y="14578"/>
                  </a:lnTo>
                  <a:lnTo>
                    <a:pt x="3170" y="14654"/>
                  </a:lnTo>
                  <a:lnTo>
                    <a:pt x="3512" y="14730"/>
                  </a:lnTo>
                  <a:lnTo>
                    <a:pt x="3872" y="14768"/>
                  </a:lnTo>
                  <a:lnTo>
                    <a:pt x="4252" y="14768"/>
                  </a:lnTo>
                  <a:lnTo>
                    <a:pt x="4613" y="14730"/>
                  </a:lnTo>
                  <a:lnTo>
                    <a:pt x="4954" y="14654"/>
                  </a:lnTo>
                  <a:lnTo>
                    <a:pt x="5296" y="14540"/>
                  </a:lnTo>
                  <a:lnTo>
                    <a:pt x="5637" y="14389"/>
                  </a:lnTo>
                  <a:lnTo>
                    <a:pt x="5789" y="14313"/>
                  </a:lnTo>
                  <a:lnTo>
                    <a:pt x="5941" y="14199"/>
                  </a:lnTo>
                  <a:lnTo>
                    <a:pt x="6188" y="13990"/>
                  </a:lnTo>
                  <a:lnTo>
                    <a:pt x="6416" y="13762"/>
                  </a:lnTo>
                  <a:lnTo>
                    <a:pt x="6624" y="13515"/>
                  </a:lnTo>
                  <a:lnTo>
                    <a:pt x="6814" y="13250"/>
                  </a:lnTo>
                  <a:lnTo>
                    <a:pt x="6985" y="12965"/>
                  </a:lnTo>
                  <a:lnTo>
                    <a:pt x="7156" y="12680"/>
                  </a:lnTo>
                  <a:lnTo>
                    <a:pt x="7441" y="12092"/>
                  </a:lnTo>
                  <a:lnTo>
                    <a:pt x="7991" y="10934"/>
                  </a:lnTo>
                  <a:lnTo>
                    <a:pt x="8523" y="9757"/>
                  </a:lnTo>
                  <a:lnTo>
                    <a:pt x="9035" y="8580"/>
                  </a:lnTo>
                  <a:lnTo>
                    <a:pt x="9529" y="7385"/>
                  </a:lnTo>
                  <a:lnTo>
                    <a:pt x="10003" y="6189"/>
                  </a:lnTo>
                  <a:lnTo>
                    <a:pt x="10459" y="4974"/>
                  </a:lnTo>
                  <a:lnTo>
                    <a:pt x="10876" y="3759"/>
                  </a:lnTo>
                  <a:lnTo>
                    <a:pt x="11294" y="2544"/>
                  </a:lnTo>
                  <a:lnTo>
                    <a:pt x="11711" y="2753"/>
                  </a:lnTo>
                  <a:lnTo>
                    <a:pt x="12167" y="2962"/>
                  </a:lnTo>
                  <a:lnTo>
                    <a:pt x="12376" y="3038"/>
                  </a:lnTo>
                  <a:lnTo>
                    <a:pt x="12622" y="3114"/>
                  </a:lnTo>
                  <a:lnTo>
                    <a:pt x="12850" y="3152"/>
                  </a:lnTo>
                  <a:lnTo>
                    <a:pt x="13078" y="3190"/>
                  </a:lnTo>
                  <a:lnTo>
                    <a:pt x="13325" y="3190"/>
                  </a:lnTo>
                  <a:lnTo>
                    <a:pt x="13572" y="3171"/>
                  </a:lnTo>
                  <a:lnTo>
                    <a:pt x="13799" y="3114"/>
                  </a:lnTo>
                  <a:lnTo>
                    <a:pt x="14027" y="3019"/>
                  </a:lnTo>
                  <a:lnTo>
                    <a:pt x="14236" y="2905"/>
                  </a:lnTo>
                  <a:lnTo>
                    <a:pt x="14426" y="2772"/>
                  </a:lnTo>
                  <a:lnTo>
                    <a:pt x="14577" y="2582"/>
                  </a:lnTo>
                  <a:lnTo>
                    <a:pt x="14653" y="2487"/>
                  </a:lnTo>
                  <a:lnTo>
                    <a:pt x="14710" y="2393"/>
                  </a:lnTo>
                  <a:lnTo>
                    <a:pt x="14748" y="2260"/>
                  </a:lnTo>
                  <a:lnTo>
                    <a:pt x="14786" y="2108"/>
                  </a:lnTo>
                  <a:lnTo>
                    <a:pt x="14805" y="1975"/>
                  </a:lnTo>
                  <a:lnTo>
                    <a:pt x="14824" y="1823"/>
                  </a:lnTo>
                  <a:lnTo>
                    <a:pt x="14805" y="1652"/>
                  </a:lnTo>
                  <a:lnTo>
                    <a:pt x="14786" y="1500"/>
                  </a:lnTo>
                  <a:lnTo>
                    <a:pt x="14767" y="1330"/>
                  </a:lnTo>
                  <a:lnTo>
                    <a:pt x="14710" y="1178"/>
                  </a:lnTo>
                  <a:lnTo>
                    <a:pt x="14672" y="1026"/>
                  </a:lnTo>
                  <a:lnTo>
                    <a:pt x="14596" y="874"/>
                  </a:lnTo>
                  <a:lnTo>
                    <a:pt x="14540" y="722"/>
                  </a:lnTo>
                  <a:lnTo>
                    <a:pt x="14445" y="589"/>
                  </a:lnTo>
                  <a:lnTo>
                    <a:pt x="14350" y="475"/>
                  </a:lnTo>
                  <a:lnTo>
                    <a:pt x="14255" y="362"/>
                  </a:lnTo>
                  <a:lnTo>
                    <a:pt x="14160" y="286"/>
                  </a:lnTo>
                  <a:lnTo>
                    <a:pt x="14046" y="210"/>
                  </a:lnTo>
                  <a:lnTo>
                    <a:pt x="13856" y="134"/>
                  </a:lnTo>
                  <a:lnTo>
                    <a:pt x="13647" y="77"/>
                  </a:lnTo>
                  <a:lnTo>
                    <a:pt x="13420" y="39"/>
                  </a:lnTo>
                  <a:lnTo>
                    <a:pt x="131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3455275" y="-2627725"/>
              <a:ext cx="1141821" cy="1121411"/>
            </a:xfrm>
            <a:custGeom>
              <a:avLst/>
              <a:gdLst/>
              <a:ahLst/>
              <a:cxnLst/>
              <a:rect l="l" t="t" r="r" b="b"/>
              <a:pathLst>
                <a:path w="14825" h="14560" extrusionOk="0">
                  <a:moveTo>
                    <a:pt x="10402" y="1"/>
                  </a:moveTo>
                  <a:lnTo>
                    <a:pt x="10193" y="39"/>
                  </a:lnTo>
                  <a:lnTo>
                    <a:pt x="10098" y="77"/>
                  </a:lnTo>
                  <a:lnTo>
                    <a:pt x="10003" y="134"/>
                  </a:lnTo>
                  <a:lnTo>
                    <a:pt x="9909" y="191"/>
                  </a:lnTo>
                  <a:lnTo>
                    <a:pt x="9852" y="267"/>
                  </a:lnTo>
                  <a:lnTo>
                    <a:pt x="9719" y="437"/>
                  </a:lnTo>
                  <a:lnTo>
                    <a:pt x="9624" y="627"/>
                  </a:lnTo>
                  <a:lnTo>
                    <a:pt x="9548" y="817"/>
                  </a:lnTo>
                  <a:lnTo>
                    <a:pt x="6739" y="7840"/>
                  </a:lnTo>
                  <a:lnTo>
                    <a:pt x="6530" y="7612"/>
                  </a:lnTo>
                  <a:lnTo>
                    <a:pt x="6302" y="7403"/>
                  </a:lnTo>
                  <a:lnTo>
                    <a:pt x="6055" y="7214"/>
                  </a:lnTo>
                  <a:lnTo>
                    <a:pt x="5790" y="7062"/>
                  </a:lnTo>
                  <a:lnTo>
                    <a:pt x="5524" y="6910"/>
                  </a:lnTo>
                  <a:lnTo>
                    <a:pt x="5239" y="6796"/>
                  </a:lnTo>
                  <a:lnTo>
                    <a:pt x="4936" y="6701"/>
                  </a:lnTo>
                  <a:lnTo>
                    <a:pt x="4632" y="6625"/>
                  </a:lnTo>
                  <a:lnTo>
                    <a:pt x="4328" y="6568"/>
                  </a:lnTo>
                  <a:lnTo>
                    <a:pt x="4024" y="6549"/>
                  </a:lnTo>
                  <a:lnTo>
                    <a:pt x="3721" y="6530"/>
                  </a:lnTo>
                  <a:lnTo>
                    <a:pt x="3398" y="6568"/>
                  </a:lnTo>
                  <a:lnTo>
                    <a:pt x="3094" y="6606"/>
                  </a:lnTo>
                  <a:lnTo>
                    <a:pt x="2791" y="6682"/>
                  </a:lnTo>
                  <a:lnTo>
                    <a:pt x="2506" y="6777"/>
                  </a:lnTo>
                  <a:lnTo>
                    <a:pt x="2221" y="6891"/>
                  </a:lnTo>
                  <a:lnTo>
                    <a:pt x="1956" y="7043"/>
                  </a:lnTo>
                  <a:lnTo>
                    <a:pt x="1690" y="7214"/>
                  </a:lnTo>
                  <a:lnTo>
                    <a:pt x="1443" y="7403"/>
                  </a:lnTo>
                  <a:lnTo>
                    <a:pt x="1215" y="7612"/>
                  </a:lnTo>
                  <a:lnTo>
                    <a:pt x="1007" y="7821"/>
                  </a:lnTo>
                  <a:lnTo>
                    <a:pt x="817" y="8068"/>
                  </a:lnTo>
                  <a:lnTo>
                    <a:pt x="646" y="8333"/>
                  </a:lnTo>
                  <a:lnTo>
                    <a:pt x="475" y="8599"/>
                  </a:lnTo>
                  <a:lnTo>
                    <a:pt x="342" y="8865"/>
                  </a:lnTo>
                  <a:lnTo>
                    <a:pt x="228" y="9169"/>
                  </a:lnTo>
                  <a:lnTo>
                    <a:pt x="133" y="9453"/>
                  </a:lnTo>
                  <a:lnTo>
                    <a:pt x="76" y="9757"/>
                  </a:lnTo>
                  <a:lnTo>
                    <a:pt x="20" y="10061"/>
                  </a:lnTo>
                  <a:lnTo>
                    <a:pt x="1" y="10364"/>
                  </a:lnTo>
                  <a:lnTo>
                    <a:pt x="1" y="10687"/>
                  </a:lnTo>
                  <a:lnTo>
                    <a:pt x="38" y="10991"/>
                  </a:lnTo>
                  <a:lnTo>
                    <a:pt x="76" y="11294"/>
                  </a:lnTo>
                  <a:lnTo>
                    <a:pt x="171" y="11598"/>
                  </a:lnTo>
                  <a:lnTo>
                    <a:pt x="266" y="11883"/>
                  </a:lnTo>
                  <a:lnTo>
                    <a:pt x="380" y="12168"/>
                  </a:lnTo>
                  <a:lnTo>
                    <a:pt x="532" y="12433"/>
                  </a:lnTo>
                  <a:lnTo>
                    <a:pt x="703" y="12699"/>
                  </a:lnTo>
                  <a:lnTo>
                    <a:pt x="874" y="12946"/>
                  </a:lnTo>
                  <a:lnTo>
                    <a:pt x="1082" y="13193"/>
                  </a:lnTo>
                  <a:lnTo>
                    <a:pt x="1291" y="13401"/>
                  </a:lnTo>
                  <a:lnTo>
                    <a:pt x="1538" y="13610"/>
                  </a:lnTo>
                  <a:lnTo>
                    <a:pt x="1785" y="13800"/>
                  </a:lnTo>
                  <a:lnTo>
                    <a:pt x="2031" y="13971"/>
                  </a:lnTo>
                  <a:lnTo>
                    <a:pt x="2297" y="14123"/>
                  </a:lnTo>
                  <a:lnTo>
                    <a:pt x="2582" y="14255"/>
                  </a:lnTo>
                  <a:lnTo>
                    <a:pt x="2867" y="14369"/>
                  </a:lnTo>
                  <a:lnTo>
                    <a:pt x="3170" y="14445"/>
                  </a:lnTo>
                  <a:lnTo>
                    <a:pt x="3531" y="14521"/>
                  </a:lnTo>
                  <a:lnTo>
                    <a:pt x="3892" y="14559"/>
                  </a:lnTo>
                  <a:lnTo>
                    <a:pt x="4252" y="14559"/>
                  </a:lnTo>
                  <a:lnTo>
                    <a:pt x="4613" y="14521"/>
                  </a:lnTo>
                  <a:lnTo>
                    <a:pt x="4974" y="14445"/>
                  </a:lnTo>
                  <a:lnTo>
                    <a:pt x="5315" y="14331"/>
                  </a:lnTo>
                  <a:lnTo>
                    <a:pt x="5638" y="14180"/>
                  </a:lnTo>
                  <a:lnTo>
                    <a:pt x="5790" y="14085"/>
                  </a:lnTo>
                  <a:lnTo>
                    <a:pt x="5942" y="13990"/>
                  </a:lnTo>
                  <a:lnTo>
                    <a:pt x="6188" y="13781"/>
                  </a:lnTo>
                  <a:lnTo>
                    <a:pt x="6416" y="13553"/>
                  </a:lnTo>
                  <a:lnTo>
                    <a:pt x="6625" y="13306"/>
                  </a:lnTo>
                  <a:lnTo>
                    <a:pt x="6815" y="13041"/>
                  </a:lnTo>
                  <a:lnTo>
                    <a:pt x="7005" y="12756"/>
                  </a:lnTo>
                  <a:lnTo>
                    <a:pt x="7156" y="12471"/>
                  </a:lnTo>
                  <a:lnTo>
                    <a:pt x="7460" y="11883"/>
                  </a:lnTo>
                  <a:lnTo>
                    <a:pt x="8010" y="10706"/>
                  </a:lnTo>
                  <a:lnTo>
                    <a:pt x="8542" y="9548"/>
                  </a:lnTo>
                  <a:lnTo>
                    <a:pt x="9054" y="8352"/>
                  </a:lnTo>
                  <a:lnTo>
                    <a:pt x="9548" y="7176"/>
                  </a:lnTo>
                  <a:lnTo>
                    <a:pt x="10003" y="5961"/>
                  </a:lnTo>
                  <a:lnTo>
                    <a:pt x="10459" y="4765"/>
                  </a:lnTo>
                  <a:lnTo>
                    <a:pt x="10896" y="3550"/>
                  </a:lnTo>
                  <a:lnTo>
                    <a:pt x="11294" y="2316"/>
                  </a:lnTo>
                  <a:lnTo>
                    <a:pt x="11731" y="2544"/>
                  </a:lnTo>
                  <a:lnTo>
                    <a:pt x="12167" y="2753"/>
                  </a:lnTo>
                  <a:lnTo>
                    <a:pt x="12395" y="2829"/>
                  </a:lnTo>
                  <a:lnTo>
                    <a:pt x="12623" y="2905"/>
                  </a:lnTo>
                  <a:lnTo>
                    <a:pt x="12851" y="2943"/>
                  </a:lnTo>
                  <a:lnTo>
                    <a:pt x="13097" y="2981"/>
                  </a:lnTo>
                  <a:lnTo>
                    <a:pt x="13344" y="2981"/>
                  </a:lnTo>
                  <a:lnTo>
                    <a:pt x="13572" y="2962"/>
                  </a:lnTo>
                  <a:lnTo>
                    <a:pt x="13819" y="2905"/>
                  </a:lnTo>
                  <a:lnTo>
                    <a:pt x="14046" y="2810"/>
                  </a:lnTo>
                  <a:lnTo>
                    <a:pt x="14255" y="2696"/>
                  </a:lnTo>
                  <a:lnTo>
                    <a:pt x="14445" y="2544"/>
                  </a:lnTo>
                  <a:lnTo>
                    <a:pt x="14597" y="2373"/>
                  </a:lnTo>
                  <a:lnTo>
                    <a:pt x="14654" y="2278"/>
                  </a:lnTo>
                  <a:lnTo>
                    <a:pt x="14711" y="2165"/>
                  </a:lnTo>
                  <a:lnTo>
                    <a:pt x="14768" y="2051"/>
                  </a:lnTo>
                  <a:lnTo>
                    <a:pt x="14806" y="1937"/>
                  </a:lnTo>
                  <a:lnTo>
                    <a:pt x="14825" y="1823"/>
                  </a:lnTo>
                  <a:lnTo>
                    <a:pt x="14825" y="1709"/>
                  </a:lnTo>
                  <a:lnTo>
                    <a:pt x="14806" y="1614"/>
                  </a:lnTo>
                  <a:lnTo>
                    <a:pt x="14787" y="1519"/>
                  </a:lnTo>
                  <a:lnTo>
                    <a:pt x="14768" y="1424"/>
                  </a:lnTo>
                  <a:lnTo>
                    <a:pt x="14711" y="1329"/>
                  </a:lnTo>
                  <a:lnTo>
                    <a:pt x="14597" y="1159"/>
                  </a:lnTo>
                  <a:lnTo>
                    <a:pt x="14445" y="1007"/>
                  </a:lnTo>
                  <a:lnTo>
                    <a:pt x="14236" y="874"/>
                  </a:lnTo>
                  <a:lnTo>
                    <a:pt x="14027" y="741"/>
                  </a:lnTo>
                  <a:lnTo>
                    <a:pt x="13838" y="646"/>
                  </a:lnTo>
                  <a:lnTo>
                    <a:pt x="13629" y="570"/>
                  </a:lnTo>
                  <a:lnTo>
                    <a:pt x="13192" y="418"/>
                  </a:lnTo>
                  <a:lnTo>
                    <a:pt x="12718" y="304"/>
                  </a:lnTo>
                  <a:lnTo>
                    <a:pt x="12262" y="210"/>
                  </a:lnTo>
                  <a:lnTo>
                    <a:pt x="11826" y="134"/>
                  </a:lnTo>
                  <a:lnTo>
                    <a:pt x="11427" y="77"/>
                  </a:lnTo>
                  <a:lnTo>
                    <a:pt x="10820" y="20"/>
                  </a:lnTo>
                  <a:lnTo>
                    <a:pt x="106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2" name="Google Shape;402;p6"/>
          <p:cNvGrpSpPr/>
          <p:nvPr/>
        </p:nvGrpSpPr>
        <p:grpSpPr>
          <a:xfrm>
            <a:off x="8494048" y="1814386"/>
            <a:ext cx="591137" cy="1824476"/>
            <a:chOff x="6434210" y="2602486"/>
            <a:chExt cx="591137" cy="1824476"/>
          </a:xfrm>
        </p:grpSpPr>
        <p:sp>
          <p:nvSpPr>
            <p:cNvPr id="403" name="Google Shape;403;p6"/>
            <p:cNvSpPr/>
            <p:nvPr/>
          </p:nvSpPr>
          <p:spPr>
            <a:xfrm flipH="1">
              <a:off x="6795776" y="4366064"/>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flipH="1">
              <a:off x="6797852" y="2869354"/>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flipH="1">
              <a:off x="6434210" y="3848281"/>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flipH="1">
              <a:off x="7001818" y="3109925"/>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flipH="1">
              <a:off x="6788200" y="2602486"/>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flipH="1">
              <a:off x="6911928" y="3557229"/>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 name="Google Shape;409;p6"/>
          <p:cNvGrpSpPr/>
          <p:nvPr/>
        </p:nvGrpSpPr>
        <p:grpSpPr>
          <a:xfrm flipH="1">
            <a:off x="51964" y="1515411"/>
            <a:ext cx="423849" cy="1824476"/>
            <a:chOff x="3456989" y="-1976039"/>
            <a:chExt cx="423849" cy="1824476"/>
          </a:xfrm>
        </p:grpSpPr>
        <p:sp>
          <p:nvSpPr>
            <p:cNvPr id="410" name="Google Shape;410;p6"/>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6"/>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3"/>
        <p:cNvGrpSpPr/>
        <p:nvPr/>
      </p:nvGrpSpPr>
      <p:grpSpPr>
        <a:xfrm>
          <a:off x="0" y="0"/>
          <a:ext cx="0" cy="0"/>
          <a:chOff x="0" y="0"/>
          <a:chExt cx="0" cy="0"/>
        </a:xfrm>
      </p:grpSpPr>
      <p:sp>
        <p:nvSpPr>
          <p:cNvPr id="414" name="Google Shape;414;p7"/>
          <p:cNvSpPr txBox="1">
            <a:spLocks noGrp="1"/>
          </p:cNvSpPr>
          <p:nvPr>
            <p:ph type="body" idx="1"/>
          </p:nvPr>
        </p:nvSpPr>
        <p:spPr>
          <a:xfrm>
            <a:off x="2238000" y="1613956"/>
            <a:ext cx="4668000" cy="2194500"/>
          </a:xfrm>
          <a:prstGeom prst="rect">
            <a:avLst/>
          </a:prstGeom>
        </p:spPr>
        <p:txBody>
          <a:bodyPr spcFirstLastPara="1" wrap="square" lIns="91425" tIns="91425" rIns="91425" bIns="91425" anchor="ctr" anchorCtr="0">
            <a:noAutofit/>
          </a:bodyPr>
          <a:lstStyle>
            <a:lvl1pPr marL="457200" lvl="0" indent="-330200" rtl="0">
              <a:lnSpc>
                <a:spcPct val="100000"/>
              </a:lnSpc>
              <a:spcBef>
                <a:spcPts val="0"/>
              </a:spcBef>
              <a:spcAft>
                <a:spcPts val="0"/>
              </a:spcAft>
              <a:buClr>
                <a:schemeClr val="dk1"/>
              </a:buClr>
              <a:buSzPts val="1600"/>
              <a:buFont typeface="Nunito Light"/>
              <a:buChar char="●"/>
              <a:defRPr/>
            </a:lvl1pPr>
            <a:lvl2pPr marL="914400" lvl="1" indent="-330200" rtl="0">
              <a:lnSpc>
                <a:spcPct val="100000"/>
              </a:lnSpc>
              <a:spcBef>
                <a:spcPts val="0"/>
              </a:spcBef>
              <a:spcAft>
                <a:spcPts val="0"/>
              </a:spcAft>
              <a:buSzPts val="1600"/>
              <a:buFont typeface="Nunito Light"/>
              <a:buChar char="○"/>
              <a:defRPr/>
            </a:lvl2pPr>
            <a:lvl3pPr marL="1371600" lvl="2" indent="-323850" rtl="0">
              <a:lnSpc>
                <a:spcPct val="100000"/>
              </a:lnSpc>
              <a:spcBef>
                <a:spcPts val="1600"/>
              </a:spcBef>
              <a:spcAft>
                <a:spcPts val="0"/>
              </a:spcAft>
              <a:buSzPts val="1500"/>
              <a:buFont typeface="Nunito Light"/>
              <a:buChar char="■"/>
              <a:defRPr/>
            </a:lvl3pPr>
            <a:lvl4pPr marL="1828800" lvl="3" indent="-323850" rtl="0">
              <a:lnSpc>
                <a:spcPct val="100000"/>
              </a:lnSpc>
              <a:spcBef>
                <a:spcPts val="1600"/>
              </a:spcBef>
              <a:spcAft>
                <a:spcPts val="0"/>
              </a:spcAft>
              <a:buSzPts val="1500"/>
              <a:buFont typeface="Nunito Light"/>
              <a:buChar char="●"/>
              <a:defRPr/>
            </a:lvl4pPr>
            <a:lvl5pPr marL="2286000" lvl="4" indent="-317500" rtl="0">
              <a:lnSpc>
                <a:spcPct val="100000"/>
              </a:lnSpc>
              <a:spcBef>
                <a:spcPts val="1600"/>
              </a:spcBef>
              <a:spcAft>
                <a:spcPts val="0"/>
              </a:spcAft>
              <a:buSzPts val="1400"/>
              <a:buFont typeface="Nunito Light"/>
              <a:buChar char="○"/>
              <a:defRPr/>
            </a:lvl5pPr>
            <a:lvl6pPr marL="2743200" lvl="5" indent="-317500" rtl="0">
              <a:lnSpc>
                <a:spcPct val="100000"/>
              </a:lnSpc>
              <a:spcBef>
                <a:spcPts val="1600"/>
              </a:spcBef>
              <a:spcAft>
                <a:spcPts val="0"/>
              </a:spcAft>
              <a:buSzPts val="1400"/>
              <a:buFont typeface="Nunito Light"/>
              <a:buChar char="■"/>
              <a:defRPr/>
            </a:lvl6pPr>
            <a:lvl7pPr marL="3200400" lvl="6" indent="-311150" rtl="0">
              <a:lnSpc>
                <a:spcPct val="100000"/>
              </a:lnSpc>
              <a:spcBef>
                <a:spcPts val="1600"/>
              </a:spcBef>
              <a:spcAft>
                <a:spcPts val="0"/>
              </a:spcAft>
              <a:buSzPts val="1300"/>
              <a:buFont typeface="Nunito Light"/>
              <a:buChar char="●"/>
              <a:defRPr/>
            </a:lvl7pPr>
            <a:lvl8pPr marL="3657600" lvl="7" indent="-311150" rtl="0">
              <a:lnSpc>
                <a:spcPct val="100000"/>
              </a:lnSpc>
              <a:spcBef>
                <a:spcPts val="1600"/>
              </a:spcBef>
              <a:spcAft>
                <a:spcPts val="0"/>
              </a:spcAft>
              <a:buSzPts val="1300"/>
              <a:buFont typeface="Nunito Light"/>
              <a:buChar char="○"/>
              <a:defRPr/>
            </a:lvl8pPr>
            <a:lvl9pPr marL="4114800" lvl="8" indent="-317500" rtl="0">
              <a:lnSpc>
                <a:spcPct val="100000"/>
              </a:lnSpc>
              <a:spcBef>
                <a:spcPts val="1600"/>
              </a:spcBef>
              <a:spcAft>
                <a:spcPts val="1600"/>
              </a:spcAft>
              <a:buSzPts val="1400"/>
              <a:buFont typeface="Nunito Light"/>
              <a:buChar char="■"/>
              <a:defRPr/>
            </a:lvl9pPr>
          </a:lstStyle>
          <a:p>
            <a:endParaRPr/>
          </a:p>
        </p:txBody>
      </p:sp>
      <p:sp>
        <p:nvSpPr>
          <p:cNvPr id="415" name="Google Shape;415;p7"/>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500"/>
              <a:buNone/>
              <a:defRPr/>
            </a:lvl9pPr>
          </a:lstStyle>
          <a:p>
            <a:endParaRPr/>
          </a:p>
        </p:txBody>
      </p:sp>
      <p:sp>
        <p:nvSpPr>
          <p:cNvPr id="416" name="Google Shape;416;p7"/>
          <p:cNvSpPr/>
          <p:nvPr/>
        </p:nvSpPr>
        <p:spPr>
          <a:xfrm>
            <a:off x="750" y="-140350"/>
            <a:ext cx="764025" cy="713700"/>
          </a:xfrm>
          <a:custGeom>
            <a:avLst/>
            <a:gdLst/>
            <a:ahLst/>
            <a:cxnLst/>
            <a:rect l="l" t="t" r="r" b="b"/>
            <a:pathLst>
              <a:path w="30561" h="28548" extrusionOk="0">
                <a:moveTo>
                  <a:pt x="22000" y="13895"/>
                </a:moveTo>
                <a:lnTo>
                  <a:pt x="22227" y="13914"/>
                </a:lnTo>
                <a:lnTo>
                  <a:pt x="22379" y="13933"/>
                </a:lnTo>
                <a:lnTo>
                  <a:pt x="22607" y="14009"/>
                </a:lnTo>
                <a:lnTo>
                  <a:pt x="22835" y="14122"/>
                </a:lnTo>
                <a:lnTo>
                  <a:pt x="23044" y="14255"/>
                </a:lnTo>
                <a:lnTo>
                  <a:pt x="23233" y="14407"/>
                </a:lnTo>
                <a:lnTo>
                  <a:pt x="23385" y="14578"/>
                </a:lnTo>
                <a:lnTo>
                  <a:pt x="23518" y="14768"/>
                </a:lnTo>
                <a:lnTo>
                  <a:pt x="23632" y="14977"/>
                </a:lnTo>
                <a:lnTo>
                  <a:pt x="23708" y="15185"/>
                </a:lnTo>
                <a:lnTo>
                  <a:pt x="23765" y="15489"/>
                </a:lnTo>
                <a:lnTo>
                  <a:pt x="23803" y="15793"/>
                </a:lnTo>
                <a:lnTo>
                  <a:pt x="23784" y="16096"/>
                </a:lnTo>
                <a:lnTo>
                  <a:pt x="23727" y="16419"/>
                </a:lnTo>
                <a:lnTo>
                  <a:pt x="23442" y="16514"/>
                </a:lnTo>
                <a:lnTo>
                  <a:pt x="23157" y="16571"/>
                </a:lnTo>
                <a:lnTo>
                  <a:pt x="22854" y="16609"/>
                </a:lnTo>
                <a:lnTo>
                  <a:pt x="22569" y="16590"/>
                </a:lnTo>
                <a:lnTo>
                  <a:pt x="22341" y="16552"/>
                </a:lnTo>
                <a:lnTo>
                  <a:pt x="22114" y="16476"/>
                </a:lnTo>
                <a:lnTo>
                  <a:pt x="21905" y="16362"/>
                </a:lnTo>
                <a:lnTo>
                  <a:pt x="21696" y="16210"/>
                </a:lnTo>
                <a:lnTo>
                  <a:pt x="21506" y="16040"/>
                </a:lnTo>
                <a:lnTo>
                  <a:pt x="21335" y="15850"/>
                </a:lnTo>
                <a:lnTo>
                  <a:pt x="21183" y="15622"/>
                </a:lnTo>
                <a:lnTo>
                  <a:pt x="21089" y="15394"/>
                </a:lnTo>
                <a:lnTo>
                  <a:pt x="21051" y="15280"/>
                </a:lnTo>
                <a:lnTo>
                  <a:pt x="21013" y="15147"/>
                </a:lnTo>
                <a:lnTo>
                  <a:pt x="20994" y="14996"/>
                </a:lnTo>
                <a:lnTo>
                  <a:pt x="20975" y="14844"/>
                </a:lnTo>
                <a:lnTo>
                  <a:pt x="20994" y="14692"/>
                </a:lnTo>
                <a:lnTo>
                  <a:pt x="21051" y="14521"/>
                </a:lnTo>
                <a:lnTo>
                  <a:pt x="21127" y="14369"/>
                </a:lnTo>
                <a:lnTo>
                  <a:pt x="21259" y="14198"/>
                </a:lnTo>
                <a:lnTo>
                  <a:pt x="21373" y="14103"/>
                </a:lnTo>
                <a:lnTo>
                  <a:pt x="21487" y="14009"/>
                </a:lnTo>
                <a:lnTo>
                  <a:pt x="21620" y="13952"/>
                </a:lnTo>
                <a:lnTo>
                  <a:pt x="21753" y="13914"/>
                </a:lnTo>
                <a:lnTo>
                  <a:pt x="21886" y="13895"/>
                </a:lnTo>
                <a:close/>
                <a:moveTo>
                  <a:pt x="12224" y="19399"/>
                </a:moveTo>
                <a:lnTo>
                  <a:pt x="12414" y="19418"/>
                </a:lnTo>
                <a:lnTo>
                  <a:pt x="12642" y="19475"/>
                </a:lnTo>
                <a:lnTo>
                  <a:pt x="12870" y="19551"/>
                </a:lnTo>
                <a:lnTo>
                  <a:pt x="13098" y="19646"/>
                </a:lnTo>
                <a:lnTo>
                  <a:pt x="13306" y="19779"/>
                </a:lnTo>
                <a:lnTo>
                  <a:pt x="13553" y="19931"/>
                </a:lnTo>
                <a:lnTo>
                  <a:pt x="13762" y="20120"/>
                </a:lnTo>
                <a:lnTo>
                  <a:pt x="13952" y="20329"/>
                </a:lnTo>
                <a:lnTo>
                  <a:pt x="14123" y="20557"/>
                </a:lnTo>
                <a:lnTo>
                  <a:pt x="14274" y="20785"/>
                </a:lnTo>
                <a:lnTo>
                  <a:pt x="14388" y="21032"/>
                </a:lnTo>
                <a:lnTo>
                  <a:pt x="14483" y="21297"/>
                </a:lnTo>
                <a:lnTo>
                  <a:pt x="14559" y="21563"/>
                </a:lnTo>
                <a:lnTo>
                  <a:pt x="14597" y="21791"/>
                </a:lnTo>
                <a:lnTo>
                  <a:pt x="14616" y="22019"/>
                </a:lnTo>
                <a:lnTo>
                  <a:pt x="14616" y="22265"/>
                </a:lnTo>
                <a:lnTo>
                  <a:pt x="14597" y="22493"/>
                </a:lnTo>
                <a:lnTo>
                  <a:pt x="14559" y="22721"/>
                </a:lnTo>
                <a:lnTo>
                  <a:pt x="14502" y="22949"/>
                </a:lnTo>
                <a:lnTo>
                  <a:pt x="14445" y="23157"/>
                </a:lnTo>
                <a:lnTo>
                  <a:pt x="14369" y="23366"/>
                </a:lnTo>
                <a:lnTo>
                  <a:pt x="14293" y="23575"/>
                </a:lnTo>
                <a:lnTo>
                  <a:pt x="14198" y="23784"/>
                </a:lnTo>
                <a:lnTo>
                  <a:pt x="13990" y="24163"/>
                </a:lnTo>
                <a:lnTo>
                  <a:pt x="13743" y="24524"/>
                </a:lnTo>
                <a:lnTo>
                  <a:pt x="13458" y="24866"/>
                </a:lnTo>
                <a:lnTo>
                  <a:pt x="13230" y="24828"/>
                </a:lnTo>
                <a:lnTo>
                  <a:pt x="13003" y="24809"/>
                </a:lnTo>
                <a:lnTo>
                  <a:pt x="12775" y="24752"/>
                </a:lnTo>
                <a:lnTo>
                  <a:pt x="12528" y="24695"/>
                </a:lnTo>
                <a:lnTo>
                  <a:pt x="12300" y="24619"/>
                </a:lnTo>
                <a:lnTo>
                  <a:pt x="12073" y="24543"/>
                </a:lnTo>
                <a:lnTo>
                  <a:pt x="11864" y="24448"/>
                </a:lnTo>
                <a:lnTo>
                  <a:pt x="11636" y="24334"/>
                </a:lnTo>
                <a:lnTo>
                  <a:pt x="11427" y="24201"/>
                </a:lnTo>
                <a:lnTo>
                  <a:pt x="11237" y="24068"/>
                </a:lnTo>
                <a:lnTo>
                  <a:pt x="11048" y="23917"/>
                </a:lnTo>
                <a:lnTo>
                  <a:pt x="10858" y="23746"/>
                </a:lnTo>
                <a:lnTo>
                  <a:pt x="10687" y="23556"/>
                </a:lnTo>
                <a:lnTo>
                  <a:pt x="10535" y="23366"/>
                </a:lnTo>
                <a:lnTo>
                  <a:pt x="10402" y="23157"/>
                </a:lnTo>
                <a:lnTo>
                  <a:pt x="10288" y="22930"/>
                </a:lnTo>
                <a:lnTo>
                  <a:pt x="10175" y="22664"/>
                </a:lnTo>
                <a:lnTo>
                  <a:pt x="10099" y="22398"/>
                </a:lnTo>
                <a:lnTo>
                  <a:pt x="10061" y="22113"/>
                </a:lnTo>
                <a:lnTo>
                  <a:pt x="10042" y="21810"/>
                </a:lnTo>
                <a:lnTo>
                  <a:pt x="10061" y="21525"/>
                </a:lnTo>
                <a:lnTo>
                  <a:pt x="10118" y="21221"/>
                </a:lnTo>
                <a:lnTo>
                  <a:pt x="10193" y="20937"/>
                </a:lnTo>
                <a:lnTo>
                  <a:pt x="10307" y="20652"/>
                </a:lnTo>
                <a:lnTo>
                  <a:pt x="10421" y="20443"/>
                </a:lnTo>
                <a:lnTo>
                  <a:pt x="10554" y="20234"/>
                </a:lnTo>
                <a:lnTo>
                  <a:pt x="10706" y="20045"/>
                </a:lnTo>
                <a:lnTo>
                  <a:pt x="10858" y="19893"/>
                </a:lnTo>
                <a:lnTo>
                  <a:pt x="11048" y="19741"/>
                </a:lnTo>
                <a:lnTo>
                  <a:pt x="11237" y="19627"/>
                </a:lnTo>
                <a:lnTo>
                  <a:pt x="11427" y="19532"/>
                </a:lnTo>
                <a:lnTo>
                  <a:pt x="11636" y="19456"/>
                </a:lnTo>
                <a:lnTo>
                  <a:pt x="11826" y="19418"/>
                </a:lnTo>
                <a:lnTo>
                  <a:pt x="12035" y="19399"/>
                </a:lnTo>
                <a:close/>
                <a:moveTo>
                  <a:pt x="29877" y="1"/>
                </a:moveTo>
                <a:lnTo>
                  <a:pt x="29801" y="58"/>
                </a:lnTo>
                <a:lnTo>
                  <a:pt x="29725" y="115"/>
                </a:lnTo>
                <a:lnTo>
                  <a:pt x="29706" y="209"/>
                </a:lnTo>
                <a:lnTo>
                  <a:pt x="29706" y="304"/>
                </a:lnTo>
                <a:lnTo>
                  <a:pt x="29801" y="779"/>
                </a:lnTo>
                <a:lnTo>
                  <a:pt x="29877" y="1272"/>
                </a:lnTo>
                <a:lnTo>
                  <a:pt x="29953" y="1747"/>
                </a:lnTo>
                <a:lnTo>
                  <a:pt x="30010" y="2240"/>
                </a:lnTo>
                <a:lnTo>
                  <a:pt x="30048" y="2734"/>
                </a:lnTo>
                <a:lnTo>
                  <a:pt x="30067" y="3227"/>
                </a:lnTo>
                <a:lnTo>
                  <a:pt x="30067" y="3721"/>
                </a:lnTo>
                <a:lnTo>
                  <a:pt x="30067" y="4214"/>
                </a:lnTo>
                <a:lnTo>
                  <a:pt x="30048" y="4689"/>
                </a:lnTo>
                <a:lnTo>
                  <a:pt x="30010" y="5182"/>
                </a:lnTo>
                <a:lnTo>
                  <a:pt x="29953" y="5676"/>
                </a:lnTo>
                <a:lnTo>
                  <a:pt x="29896" y="6150"/>
                </a:lnTo>
                <a:lnTo>
                  <a:pt x="29820" y="6644"/>
                </a:lnTo>
                <a:lnTo>
                  <a:pt x="29725" y="7118"/>
                </a:lnTo>
                <a:lnTo>
                  <a:pt x="29611" y="7612"/>
                </a:lnTo>
                <a:lnTo>
                  <a:pt x="29497" y="8087"/>
                </a:lnTo>
                <a:lnTo>
                  <a:pt x="29364" y="8542"/>
                </a:lnTo>
                <a:lnTo>
                  <a:pt x="29212" y="9017"/>
                </a:lnTo>
                <a:lnTo>
                  <a:pt x="29042" y="9472"/>
                </a:lnTo>
                <a:lnTo>
                  <a:pt x="28871" y="9928"/>
                </a:lnTo>
                <a:lnTo>
                  <a:pt x="28681" y="10383"/>
                </a:lnTo>
                <a:lnTo>
                  <a:pt x="28491" y="10839"/>
                </a:lnTo>
                <a:lnTo>
                  <a:pt x="28263" y="11275"/>
                </a:lnTo>
                <a:lnTo>
                  <a:pt x="28036" y="11712"/>
                </a:lnTo>
                <a:lnTo>
                  <a:pt x="27789" y="12129"/>
                </a:lnTo>
                <a:lnTo>
                  <a:pt x="27542" y="12566"/>
                </a:lnTo>
                <a:lnTo>
                  <a:pt x="27276" y="12965"/>
                </a:lnTo>
                <a:lnTo>
                  <a:pt x="26992" y="13382"/>
                </a:lnTo>
                <a:lnTo>
                  <a:pt x="26707" y="13762"/>
                </a:lnTo>
                <a:lnTo>
                  <a:pt x="26403" y="14160"/>
                </a:lnTo>
                <a:lnTo>
                  <a:pt x="26081" y="14540"/>
                </a:lnTo>
                <a:lnTo>
                  <a:pt x="25758" y="14901"/>
                </a:lnTo>
                <a:lnTo>
                  <a:pt x="25378" y="15280"/>
                </a:lnTo>
                <a:lnTo>
                  <a:pt x="24999" y="15622"/>
                </a:lnTo>
                <a:lnTo>
                  <a:pt x="24619" y="15926"/>
                </a:lnTo>
                <a:lnTo>
                  <a:pt x="24258" y="16153"/>
                </a:lnTo>
                <a:lnTo>
                  <a:pt x="24277" y="15888"/>
                </a:lnTo>
                <a:lnTo>
                  <a:pt x="24277" y="15622"/>
                </a:lnTo>
                <a:lnTo>
                  <a:pt x="24239" y="15337"/>
                </a:lnTo>
                <a:lnTo>
                  <a:pt x="24182" y="15072"/>
                </a:lnTo>
                <a:lnTo>
                  <a:pt x="24088" y="14787"/>
                </a:lnTo>
                <a:lnTo>
                  <a:pt x="23955" y="14521"/>
                </a:lnTo>
                <a:lnTo>
                  <a:pt x="23784" y="14293"/>
                </a:lnTo>
                <a:lnTo>
                  <a:pt x="23575" y="14066"/>
                </a:lnTo>
                <a:lnTo>
                  <a:pt x="23328" y="13857"/>
                </a:lnTo>
                <a:lnTo>
                  <a:pt x="23082" y="13705"/>
                </a:lnTo>
                <a:lnTo>
                  <a:pt x="22797" y="13553"/>
                </a:lnTo>
                <a:lnTo>
                  <a:pt x="22493" y="13458"/>
                </a:lnTo>
                <a:lnTo>
                  <a:pt x="22265" y="13420"/>
                </a:lnTo>
                <a:lnTo>
                  <a:pt x="22038" y="13401"/>
                </a:lnTo>
                <a:lnTo>
                  <a:pt x="21829" y="13420"/>
                </a:lnTo>
                <a:lnTo>
                  <a:pt x="21620" y="13458"/>
                </a:lnTo>
                <a:lnTo>
                  <a:pt x="21411" y="13515"/>
                </a:lnTo>
                <a:lnTo>
                  <a:pt x="21221" y="13610"/>
                </a:lnTo>
                <a:lnTo>
                  <a:pt x="21051" y="13724"/>
                </a:lnTo>
                <a:lnTo>
                  <a:pt x="20899" y="13876"/>
                </a:lnTo>
                <a:lnTo>
                  <a:pt x="20766" y="14047"/>
                </a:lnTo>
                <a:lnTo>
                  <a:pt x="20652" y="14236"/>
                </a:lnTo>
                <a:lnTo>
                  <a:pt x="20557" y="14426"/>
                </a:lnTo>
                <a:lnTo>
                  <a:pt x="20519" y="14635"/>
                </a:lnTo>
                <a:lnTo>
                  <a:pt x="20500" y="14863"/>
                </a:lnTo>
                <a:lnTo>
                  <a:pt x="20500" y="15090"/>
                </a:lnTo>
                <a:lnTo>
                  <a:pt x="20557" y="15318"/>
                </a:lnTo>
                <a:lnTo>
                  <a:pt x="20633" y="15565"/>
                </a:lnTo>
                <a:lnTo>
                  <a:pt x="20690" y="15717"/>
                </a:lnTo>
                <a:lnTo>
                  <a:pt x="20766" y="15869"/>
                </a:lnTo>
                <a:lnTo>
                  <a:pt x="20937" y="16134"/>
                </a:lnTo>
                <a:lnTo>
                  <a:pt x="21145" y="16381"/>
                </a:lnTo>
                <a:lnTo>
                  <a:pt x="21392" y="16609"/>
                </a:lnTo>
                <a:lnTo>
                  <a:pt x="21658" y="16780"/>
                </a:lnTo>
                <a:lnTo>
                  <a:pt x="21943" y="16932"/>
                </a:lnTo>
                <a:lnTo>
                  <a:pt x="22095" y="16989"/>
                </a:lnTo>
                <a:lnTo>
                  <a:pt x="22227" y="17027"/>
                </a:lnTo>
                <a:lnTo>
                  <a:pt x="22379" y="17065"/>
                </a:lnTo>
                <a:lnTo>
                  <a:pt x="22531" y="17083"/>
                </a:lnTo>
                <a:lnTo>
                  <a:pt x="23063" y="17083"/>
                </a:lnTo>
                <a:lnTo>
                  <a:pt x="23309" y="17046"/>
                </a:lnTo>
                <a:lnTo>
                  <a:pt x="23575" y="16989"/>
                </a:lnTo>
                <a:lnTo>
                  <a:pt x="23575" y="16989"/>
                </a:lnTo>
                <a:lnTo>
                  <a:pt x="23423" y="17330"/>
                </a:lnTo>
                <a:lnTo>
                  <a:pt x="23252" y="17710"/>
                </a:lnTo>
                <a:lnTo>
                  <a:pt x="23025" y="18089"/>
                </a:lnTo>
                <a:lnTo>
                  <a:pt x="22778" y="18488"/>
                </a:lnTo>
                <a:lnTo>
                  <a:pt x="22303" y="19171"/>
                </a:lnTo>
                <a:lnTo>
                  <a:pt x="21791" y="19836"/>
                </a:lnTo>
                <a:lnTo>
                  <a:pt x="21240" y="20462"/>
                </a:lnTo>
                <a:lnTo>
                  <a:pt x="20671" y="21070"/>
                </a:lnTo>
                <a:lnTo>
                  <a:pt x="20083" y="21658"/>
                </a:lnTo>
                <a:lnTo>
                  <a:pt x="19456" y="22208"/>
                </a:lnTo>
                <a:lnTo>
                  <a:pt x="18811" y="22721"/>
                </a:lnTo>
                <a:lnTo>
                  <a:pt x="18147" y="23214"/>
                </a:lnTo>
                <a:lnTo>
                  <a:pt x="17596" y="23575"/>
                </a:lnTo>
                <a:lnTo>
                  <a:pt x="17065" y="23898"/>
                </a:lnTo>
                <a:lnTo>
                  <a:pt x="16552" y="24163"/>
                </a:lnTo>
                <a:lnTo>
                  <a:pt x="16040" y="24391"/>
                </a:lnTo>
                <a:lnTo>
                  <a:pt x="15546" y="24562"/>
                </a:lnTo>
                <a:lnTo>
                  <a:pt x="15053" y="24714"/>
                </a:lnTo>
                <a:lnTo>
                  <a:pt x="14578" y="24809"/>
                </a:lnTo>
                <a:lnTo>
                  <a:pt x="14104" y="24866"/>
                </a:lnTo>
                <a:lnTo>
                  <a:pt x="14104" y="24866"/>
                </a:lnTo>
                <a:lnTo>
                  <a:pt x="14369" y="24467"/>
                </a:lnTo>
                <a:lnTo>
                  <a:pt x="14616" y="24050"/>
                </a:lnTo>
                <a:lnTo>
                  <a:pt x="14806" y="23632"/>
                </a:lnTo>
                <a:lnTo>
                  <a:pt x="14882" y="23404"/>
                </a:lnTo>
                <a:lnTo>
                  <a:pt x="14939" y="23195"/>
                </a:lnTo>
                <a:lnTo>
                  <a:pt x="14996" y="22987"/>
                </a:lnTo>
                <a:lnTo>
                  <a:pt x="15034" y="22759"/>
                </a:lnTo>
                <a:lnTo>
                  <a:pt x="15072" y="22550"/>
                </a:lnTo>
                <a:lnTo>
                  <a:pt x="15091" y="22322"/>
                </a:lnTo>
                <a:lnTo>
                  <a:pt x="15091" y="22113"/>
                </a:lnTo>
                <a:lnTo>
                  <a:pt x="15091" y="21886"/>
                </a:lnTo>
                <a:lnTo>
                  <a:pt x="15072" y="21677"/>
                </a:lnTo>
                <a:lnTo>
                  <a:pt x="15034" y="21468"/>
                </a:lnTo>
                <a:lnTo>
                  <a:pt x="14958" y="21145"/>
                </a:lnTo>
                <a:lnTo>
                  <a:pt x="14844" y="20842"/>
                </a:lnTo>
                <a:lnTo>
                  <a:pt x="14711" y="20557"/>
                </a:lnTo>
                <a:lnTo>
                  <a:pt x="14521" y="20272"/>
                </a:lnTo>
                <a:lnTo>
                  <a:pt x="14331" y="20007"/>
                </a:lnTo>
                <a:lnTo>
                  <a:pt x="14104" y="19779"/>
                </a:lnTo>
                <a:lnTo>
                  <a:pt x="13857" y="19551"/>
                </a:lnTo>
                <a:lnTo>
                  <a:pt x="13572" y="19361"/>
                </a:lnTo>
                <a:lnTo>
                  <a:pt x="13325" y="19209"/>
                </a:lnTo>
                <a:lnTo>
                  <a:pt x="13079" y="19095"/>
                </a:lnTo>
                <a:lnTo>
                  <a:pt x="12813" y="19020"/>
                </a:lnTo>
                <a:lnTo>
                  <a:pt x="12547" y="18944"/>
                </a:lnTo>
                <a:lnTo>
                  <a:pt x="12300" y="18925"/>
                </a:lnTo>
                <a:lnTo>
                  <a:pt x="12035" y="18906"/>
                </a:lnTo>
                <a:lnTo>
                  <a:pt x="11769" y="18944"/>
                </a:lnTo>
                <a:lnTo>
                  <a:pt x="11522" y="18982"/>
                </a:lnTo>
                <a:lnTo>
                  <a:pt x="11256" y="19076"/>
                </a:lnTo>
                <a:lnTo>
                  <a:pt x="11010" y="19190"/>
                </a:lnTo>
                <a:lnTo>
                  <a:pt x="10763" y="19342"/>
                </a:lnTo>
                <a:lnTo>
                  <a:pt x="10554" y="19513"/>
                </a:lnTo>
                <a:lnTo>
                  <a:pt x="10345" y="19703"/>
                </a:lnTo>
                <a:lnTo>
                  <a:pt x="10175" y="19931"/>
                </a:lnTo>
                <a:lnTo>
                  <a:pt x="10004" y="20177"/>
                </a:lnTo>
                <a:lnTo>
                  <a:pt x="9852" y="20462"/>
                </a:lnTo>
                <a:lnTo>
                  <a:pt x="9738" y="20785"/>
                </a:lnTo>
                <a:lnTo>
                  <a:pt x="9643" y="21126"/>
                </a:lnTo>
                <a:lnTo>
                  <a:pt x="9586" y="21468"/>
                </a:lnTo>
                <a:lnTo>
                  <a:pt x="9567" y="21829"/>
                </a:lnTo>
                <a:lnTo>
                  <a:pt x="9567" y="22170"/>
                </a:lnTo>
                <a:lnTo>
                  <a:pt x="9624" y="22512"/>
                </a:lnTo>
                <a:lnTo>
                  <a:pt x="9719" y="22835"/>
                </a:lnTo>
                <a:lnTo>
                  <a:pt x="9852" y="23138"/>
                </a:lnTo>
                <a:lnTo>
                  <a:pt x="9947" y="23347"/>
                </a:lnTo>
                <a:lnTo>
                  <a:pt x="10080" y="23556"/>
                </a:lnTo>
                <a:lnTo>
                  <a:pt x="10212" y="23746"/>
                </a:lnTo>
                <a:lnTo>
                  <a:pt x="10383" y="23936"/>
                </a:lnTo>
                <a:lnTo>
                  <a:pt x="10535" y="24106"/>
                </a:lnTo>
                <a:lnTo>
                  <a:pt x="10725" y="24277"/>
                </a:lnTo>
                <a:lnTo>
                  <a:pt x="10915" y="24429"/>
                </a:lnTo>
                <a:lnTo>
                  <a:pt x="11105" y="24562"/>
                </a:lnTo>
                <a:lnTo>
                  <a:pt x="11313" y="24695"/>
                </a:lnTo>
                <a:lnTo>
                  <a:pt x="11541" y="24828"/>
                </a:lnTo>
                <a:lnTo>
                  <a:pt x="11769" y="24942"/>
                </a:lnTo>
                <a:lnTo>
                  <a:pt x="11997" y="25037"/>
                </a:lnTo>
                <a:lnTo>
                  <a:pt x="12243" y="25112"/>
                </a:lnTo>
                <a:lnTo>
                  <a:pt x="12490" y="25188"/>
                </a:lnTo>
                <a:lnTo>
                  <a:pt x="12756" y="25245"/>
                </a:lnTo>
                <a:lnTo>
                  <a:pt x="13022" y="25302"/>
                </a:lnTo>
                <a:lnTo>
                  <a:pt x="12604" y="25625"/>
                </a:lnTo>
                <a:lnTo>
                  <a:pt x="12168" y="25929"/>
                </a:lnTo>
                <a:lnTo>
                  <a:pt x="11712" y="26194"/>
                </a:lnTo>
                <a:lnTo>
                  <a:pt x="11237" y="26441"/>
                </a:lnTo>
                <a:lnTo>
                  <a:pt x="10744" y="26669"/>
                </a:lnTo>
                <a:lnTo>
                  <a:pt x="10250" y="26859"/>
                </a:lnTo>
                <a:lnTo>
                  <a:pt x="9757" y="27049"/>
                </a:lnTo>
                <a:lnTo>
                  <a:pt x="9244" y="27219"/>
                </a:lnTo>
                <a:lnTo>
                  <a:pt x="8675" y="27390"/>
                </a:lnTo>
                <a:lnTo>
                  <a:pt x="8106" y="27580"/>
                </a:lnTo>
                <a:lnTo>
                  <a:pt x="7517" y="27732"/>
                </a:lnTo>
                <a:lnTo>
                  <a:pt x="6929" y="27865"/>
                </a:lnTo>
                <a:lnTo>
                  <a:pt x="6321" y="27960"/>
                </a:lnTo>
                <a:lnTo>
                  <a:pt x="5714" y="28036"/>
                </a:lnTo>
                <a:lnTo>
                  <a:pt x="5107" y="28073"/>
                </a:lnTo>
                <a:lnTo>
                  <a:pt x="4803" y="28073"/>
                </a:lnTo>
                <a:lnTo>
                  <a:pt x="4499" y="28055"/>
                </a:lnTo>
                <a:lnTo>
                  <a:pt x="4158" y="28017"/>
                </a:lnTo>
                <a:lnTo>
                  <a:pt x="3854" y="27979"/>
                </a:lnTo>
                <a:lnTo>
                  <a:pt x="3531" y="27922"/>
                </a:lnTo>
                <a:lnTo>
                  <a:pt x="3227" y="27846"/>
                </a:lnTo>
                <a:lnTo>
                  <a:pt x="2943" y="27751"/>
                </a:lnTo>
                <a:lnTo>
                  <a:pt x="2658" y="27656"/>
                </a:lnTo>
                <a:lnTo>
                  <a:pt x="2373" y="27542"/>
                </a:lnTo>
                <a:lnTo>
                  <a:pt x="2108" y="27409"/>
                </a:lnTo>
                <a:lnTo>
                  <a:pt x="1861" y="27257"/>
                </a:lnTo>
                <a:lnTo>
                  <a:pt x="1614" y="27105"/>
                </a:lnTo>
                <a:lnTo>
                  <a:pt x="1386" y="26935"/>
                </a:lnTo>
                <a:lnTo>
                  <a:pt x="1159" y="26764"/>
                </a:lnTo>
                <a:lnTo>
                  <a:pt x="969" y="26574"/>
                </a:lnTo>
                <a:lnTo>
                  <a:pt x="779" y="26384"/>
                </a:lnTo>
                <a:lnTo>
                  <a:pt x="608" y="26156"/>
                </a:lnTo>
                <a:lnTo>
                  <a:pt x="437" y="25948"/>
                </a:lnTo>
                <a:lnTo>
                  <a:pt x="380" y="25872"/>
                </a:lnTo>
                <a:lnTo>
                  <a:pt x="285" y="25834"/>
                </a:lnTo>
                <a:lnTo>
                  <a:pt x="191" y="25834"/>
                </a:lnTo>
                <a:lnTo>
                  <a:pt x="115" y="25872"/>
                </a:lnTo>
                <a:lnTo>
                  <a:pt x="39" y="25948"/>
                </a:lnTo>
                <a:lnTo>
                  <a:pt x="1" y="26024"/>
                </a:lnTo>
                <a:lnTo>
                  <a:pt x="1" y="26118"/>
                </a:lnTo>
                <a:lnTo>
                  <a:pt x="39" y="26213"/>
                </a:lnTo>
                <a:lnTo>
                  <a:pt x="191" y="26422"/>
                </a:lnTo>
                <a:lnTo>
                  <a:pt x="361" y="26631"/>
                </a:lnTo>
                <a:lnTo>
                  <a:pt x="532" y="26840"/>
                </a:lnTo>
                <a:lnTo>
                  <a:pt x="741" y="27030"/>
                </a:lnTo>
                <a:lnTo>
                  <a:pt x="931" y="27219"/>
                </a:lnTo>
                <a:lnTo>
                  <a:pt x="1159" y="27390"/>
                </a:lnTo>
                <a:lnTo>
                  <a:pt x="1386" y="27542"/>
                </a:lnTo>
                <a:lnTo>
                  <a:pt x="1633" y="27694"/>
                </a:lnTo>
                <a:lnTo>
                  <a:pt x="1880" y="27827"/>
                </a:lnTo>
                <a:lnTo>
                  <a:pt x="2146" y="27960"/>
                </a:lnTo>
                <a:lnTo>
                  <a:pt x="2411" y="28073"/>
                </a:lnTo>
                <a:lnTo>
                  <a:pt x="2677" y="28187"/>
                </a:lnTo>
                <a:lnTo>
                  <a:pt x="2962" y="28282"/>
                </a:lnTo>
                <a:lnTo>
                  <a:pt x="3265" y="28358"/>
                </a:lnTo>
                <a:lnTo>
                  <a:pt x="3569" y="28415"/>
                </a:lnTo>
                <a:lnTo>
                  <a:pt x="3873" y="28472"/>
                </a:lnTo>
                <a:lnTo>
                  <a:pt x="4158" y="28510"/>
                </a:lnTo>
                <a:lnTo>
                  <a:pt x="4461" y="28529"/>
                </a:lnTo>
                <a:lnTo>
                  <a:pt x="4784" y="28548"/>
                </a:lnTo>
                <a:lnTo>
                  <a:pt x="5429" y="28548"/>
                </a:lnTo>
                <a:lnTo>
                  <a:pt x="5752" y="28529"/>
                </a:lnTo>
                <a:lnTo>
                  <a:pt x="6397" y="28453"/>
                </a:lnTo>
                <a:lnTo>
                  <a:pt x="7024" y="28339"/>
                </a:lnTo>
                <a:lnTo>
                  <a:pt x="7650" y="28187"/>
                </a:lnTo>
                <a:lnTo>
                  <a:pt x="8257" y="28036"/>
                </a:lnTo>
                <a:lnTo>
                  <a:pt x="8846" y="27865"/>
                </a:lnTo>
                <a:lnTo>
                  <a:pt x="9396" y="27675"/>
                </a:lnTo>
                <a:lnTo>
                  <a:pt x="9928" y="27504"/>
                </a:lnTo>
                <a:lnTo>
                  <a:pt x="10459" y="27295"/>
                </a:lnTo>
                <a:lnTo>
                  <a:pt x="10972" y="27086"/>
                </a:lnTo>
                <a:lnTo>
                  <a:pt x="11503" y="26859"/>
                </a:lnTo>
                <a:lnTo>
                  <a:pt x="11997" y="26593"/>
                </a:lnTo>
                <a:lnTo>
                  <a:pt x="12490" y="26308"/>
                </a:lnTo>
                <a:lnTo>
                  <a:pt x="12946" y="25986"/>
                </a:lnTo>
                <a:lnTo>
                  <a:pt x="13173" y="25815"/>
                </a:lnTo>
                <a:lnTo>
                  <a:pt x="13401" y="25625"/>
                </a:lnTo>
                <a:lnTo>
                  <a:pt x="13667" y="25359"/>
                </a:lnTo>
                <a:lnTo>
                  <a:pt x="13990" y="25359"/>
                </a:lnTo>
                <a:lnTo>
                  <a:pt x="14236" y="25340"/>
                </a:lnTo>
                <a:lnTo>
                  <a:pt x="14502" y="25302"/>
                </a:lnTo>
                <a:lnTo>
                  <a:pt x="14768" y="25264"/>
                </a:lnTo>
                <a:lnTo>
                  <a:pt x="15034" y="25207"/>
                </a:lnTo>
                <a:lnTo>
                  <a:pt x="15565" y="25074"/>
                </a:lnTo>
                <a:lnTo>
                  <a:pt x="16116" y="24885"/>
                </a:lnTo>
                <a:lnTo>
                  <a:pt x="16666" y="24638"/>
                </a:lnTo>
                <a:lnTo>
                  <a:pt x="17235" y="24353"/>
                </a:lnTo>
                <a:lnTo>
                  <a:pt x="17824" y="24012"/>
                </a:lnTo>
                <a:lnTo>
                  <a:pt x="18412" y="23613"/>
                </a:lnTo>
                <a:lnTo>
                  <a:pt x="19096" y="23119"/>
                </a:lnTo>
                <a:lnTo>
                  <a:pt x="19779" y="22588"/>
                </a:lnTo>
                <a:lnTo>
                  <a:pt x="20405" y="22019"/>
                </a:lnTo>
                <a:lnTo>
                  <a:pt x="21032" y="21411"/>
                </a:lnTo>
                <a:lnTo>
                  <a:pt x="21620" y="20785"/>
                </a:lnTo>
                <a:lnTo>
                  <a:pt x="22170" y="20139"/>
                </a:lnTo>
                <a:lnTo>
                  <a:pt x="22702" y="19456"/>
                </a:lnTo>
                <a:lnTo>
                  <a:pt x="23176" y="18754"/>
                </a:lnTo>
                <a:lnTo>
                  <a:pt x="23461" y="18336"/>
                </a:lnTo>
                <a:lnTo>
                  <a:pt x="23727" y="17843"/>
                </a:lnTo>
                <a:lnTo>
                  <a:pt x="23841" y="17596"/>
                </a:lnTo>
                <a:lnTo>
                  <a:pt x="23974" y="17330"/>
                </a:lnTo>
                <a:lnTo>
                  <a:pt x="24069" y="17046"/>
                </a:lnTo>
                <a:lnTo>
                  <a:pt x="24144" y="16761"/>
                </a:lnTo>
                <a:lnTo>
                  <a:pt x="24391" y="16647"/>
                </a:lnTo>
                <a:lnTo>
                  <a:pt x="24638" y="16495"/>
                </a:lnTo>
                <a:lnTo>
                  <a:pt x="24885" y="16343"/>
                </a:lnTo>
                <a:lnTo>
                  <a:pt x="25113" y="16153"/>
                </a:lnTo>
                <a:lnTo>
                  <a:pt x="25359" y="15964"/>
                </a:lnTo>
                <a:lnTo>
                  <a:pt x="25606" y="15736"/>
                </a:lnTo>
                <a:lnTo>
                  <a:pt x="25853" y="15489"/>
                </a:lnTo>
                <a:lnTo>
                  <a:pt x="26118" y="15223"/>
                </a:lnTo>
                <a:lnTo>
                  <a:pt x="26441" y="14844"/>
                </a:lnTo>
                <a:lnTo>
                  <a:pt x="26783" y="14464"/>
                </a:lnTo>
                <a:lnTo>
                  <a:pt x="27087" y="14066"/>
                </a:lnTo>
                <a:lnTo>
                  <a:pt x="27390" y="13667"/>
                </a:lnTo>
                <a:lnTo>
                  <a:pt x="27675" y="13249"/>
                </a:lnTo>
                <a:lnTo>
                  <a:pt x="27960" y="12813"/>
                </a:lnTo>
                <a:lnTo>
                  <a:pt x="28225" y="12395"/>
                </a:lnTo>
                <a:lnTo>
                  <a:pt x="28472" y="11940"/>
                </a:lnTo>
                <a:lnTo>
                  <a:pt x="28700" y="11503"/>
                </a:lnTo>
                <a:lnTo>
                  <a:pt x="28928" y="11048"/>
                </a:lnTo>
                <a:lnTo>
                  <a:pt x="29136" y="10592"/>
                </a:lnTo>
                <a:lnTo>
                  <a:pt x="29326" y="10117"/>
                </a:lnTo>
                <a:lnTo>
                  <a:pt x="29497" y="9643"/>
                </a:lnTo>
                <a:lnTo>
                  <a:pt x="29668" y="9168"/>
                </a:lnTo>
                <a:lnTo>
                  <a:pt x="29820" y="8694"/>
                </a:lnTo>
                <a:lnTo>
                  <a:pt x="29972" y="8200"/>
                </a:lnTo>
                <a:lnTo>
                  <a:pt x="30086" y="7707"/>
                </a:lnTo>
                <a:lnTo>
                  <a:pt x="30199" y="7213"/>
                </a:lnTo>
                <a:lnTo>
                  <a:pt x="30294" y="6720"/>
                </a:lnTo>
                <a:lnTo>
                  <a:pt x="30370" y="6226"/>
                </a:lnTo>
                <a:lnTo>
                  <a:pt x="30446" y="5733"/>
                </a:lnTo>
                <a:lnTo>
                  <a:pt x="30503" y="5220"/>
                </a:lnTo>
                <a:lnTo>
                  <a:pt x="30541" y="4727"/>
                </a:lnTo>
                <a:lnTo>
                  <a:pt x="30560" y="4214"/>
                </a:lnTo>
                <a:lnTo>
                  <a:pt x="30560" y="3721"/>
                </a:lnTo>
                <a:lnTo>
                  <a:pt x="30560" y="3208"/>
                </a:lnTo>
                <a:lnTo>
                  <a:pt x="30522" y="2696"/>
                </a:lnTo>
                <a:lnTo>
                  <a:pt x="30484" y="2202"/>
                </a:lnTo>
                <a:lnTo>
                  <a:pt x="30427" y="1690"/>
                </a:lnTo>
                <a:lnTo>
                  <a:pt x="30370" y="1196"/>
                </a:lnTo>
                <a:lnTo>
                  <a:pt x="30275" y="684"/>
                </a:lnTo>
                <a:lnTo>
                  <a:pt x="30180" y="190"/>
                </a:lnTo>
                <a:lnTo>
                  <a:pt x="30142" y="115"/>
                </a:lnTo>
                <a:lnTo>
                  <a:pt x="30067" y="39"/>
                </a:lnTo>
                <a:lnTo>
                  <a:pt x="2999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7"/>
          <p:cNvSpPr/>
          <p:nvPr/>
        </p:nvSpPr>
        <p:spPr>
          <a:xfrm flipH="1">
            <a:off x="8731915" y="1661976"/>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8" name="Google Shape;418;p7"/>
          <p:cNvGrpSpPr/>
          <p:nvPr/>
        </p:nvGrpSpPr>
        <p:grpSpPr>
          <a:xfrm>
            <a:off x="8623676" y="4080307"/>
            <a:ext cx="488826" cy="1512699"/>
            <a:chOff x="8471276" y="2327707"/>
            <a:chExt cx="488826" cy="1512699"/>
          </a:xfrm>
        </p:grpSpPr>
        <p:sp>
          <p:nvSpPr>
            <p:cNvPr id="419" name="Google Shape;419;p7"/>
            <p:cNvSpPr/>
            <p:nvPr/>
          </p:nvSpPr>
          <p:spPr>
            <a:xfrm flipH="1">
              <a:off x="8909584" y="2327707"/>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7"/>
            <p:cNvSpPr/>
            <p:nvPr/>
          </p:nvSpPr>
          <p:spPr>
            <a:xfrm flipH="1">
              <a:off x="8471276" y="3381300"/>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7"/>
            <p:cNvSpPr/>
            <p:nvPr/>
          </p:nvSpPr>
          <p:spPr>
            <a:xfrm flipH="1">
              <a:off x="8611612" y="2978941"/>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7"/>
            <p:cNvSpPr/>
            <p:nvPr/>
          </p:nvSpPr>
          <p:spPr>
            <a:xfrm flipH="1">
              <a:off x="8889552" y="2869018"/>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7"/>
            <p:cNvSpPr/>
            <p:nvPr/>
          </p:nvSpPr>
          <p:spPr>
            <a:xfrm flipH="1">
              <a:off x="8472660" y="3807189"/>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7"/>
            <p:cNvSpPr/>
            <p:nvPr/>
          </p:nvSpPr>
          <p:spPr>
            <a:xfrm flipH="1">
              <a:off x="8689738" y="3200863"/>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 name="Google Shape;425;p7"/>
          <p:cNvSpPr/>
          <p:nvPr/>
        </p:nvSpPr>
        <p:spPr>
          <a:xfrm flipH="1">
            <a:off x="8906124" y="1729030"/>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6" name="Google Shape;426;p7"/>
          <p:cNvGrpSpPr/>
          <p:nvPr/>
        </p:nvGrpSpPr>
        <p:grpSpPr>
          <a:xfrm>
            <a:off x="8563073" y="-695726"/>
            <a:ext cx="591137" cy="1824476"/>
            <a:chOff x="6281810" y="2450086"/>
            <a:chExt cx="591137" cy="1824476"/>
          </a:xfrm>
        </p:grpSpPr>
        <p:sp>
          <p:nvSpPr>
            <p:cNvPr id="427" name="Google Shape;427;p7"/>
            <p:cNvSpPr/>
            <p:nvPr/>
          </p:nvSpPr>
          <p:spPr>
            <a:xfrm flipH="1">
              <a:off x="6643376" y="4213664"/>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7"/>
            <p:cNvSpPr/>
            <p:nvPr/>
          </p:nvSpPr>
          <p:spPr>
            <a:xfrm flipH="1">
              <a:off x="6645452" y="2716954"/>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7"/>
            <p:cNvSpPr/>
            <p:nvPr/>
          </p:nvSpPr>
          <p:spPr>
            <a:xfrm flipH="1">
              <a:off x="6281810" y="3695881"/>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7"/>
            <p:cNvSpPr/>
            <p:nvPr/>
          </p:nvSpPr>
          <p:spPr>
            <a:xfrm flipH="1">
              <a:off x="6849418" y="2957525"/>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7"/>
            <p:cNvSpPr/>
            <p:nvPr/>
          </p:nvSpPr>
          <p:spPr>
            <a:xfrm flipH="1">
              <a:off x="6635800" y="2450086"/>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7"/>
            <p:cNvSpPr/>
            <p:nvPr/>
          </p:nvSpPr>
          <p:spPr>
            <a:xfrm flipH="1">
              <a:off x="6759528" y="3404829"/>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 name="Google Shape;433;p7"/>
          <p:cNvGrpSpPr/>
          <p:nvPr/>
        </p:nvGrpSpPr>
        <p:grpSpPr>
          <a:xfrm flipH="1">
            <a:off x="51964" y="1363011"/>
            <a:ext cx="423849" cy="1824476"/>
            <a:chOff x="3456989" y="-1976039"/>
            <a:chExt cx="423849" cy="1824476"/>
          </a:xfrm>
        </p:grpSpPr>
        <p:sp>
          <p:nvSpPr>
            <p:cNvPr id="434" name="Google Shape;434;p7"/>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7"/>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7"/>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7" name="Google Shape;437;p7"/>
          <p:cNvGrpSpPr/>
          <p:nvPr/>
        </p:nvGrpSpPr>
        <p:grpSpPr>
          <a:xfrm>
            <a:off x="8650969" y="3505432"/>
            <a:ext cx="423868" cy="303028"/>
            <a:chOff x="4879832" y="-2290757"/>
            <a:chExt cx="1014281" cy="725120"/>
          </a:xfrm>
        </p:grpSpPr>
        <p:sp>
          <p:nvSpPr>
            <p:cNvPr id="438" name="Google Shape;438;p7"/>
            <p:cNvSpPr/>
            <p:nvPr/>
          </p:nvSpPr>
          <p:spPr>
            <a:xfrm>
              <a:off x="4879832" y="-2290757"/>
              <a:ext cx="1014281" cy="725120"/>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7"/>
            <p:cNvSpPr/>
            <p:nvPr/>
          </p:nvSpPr>
          <p:spPr>
            <a:xfrm>
              <a:off x="4954647" y="-2264451"/>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7"/>
            <p:cNvSpPr/>
            <p:nvPr/>
          </p:nvSpPr>
          <p:spPr>
            <a:xfrm>
              <a:off x="4923691" y="-2273976"/>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1" name="Google Shape;441;p7"/>
          <p:cNvGrpSpPr/>
          <p:nvPr/>
        </p:nvGrpSpPr>
        <p:grpSpPr>
          <a:xfrm flipH="1">
            <a:off x="5463753" y="4651816"/>
            <a:ext cx="2277317" cy="743201"/>
            <a:chOff x="4638381" y="111691"/>
            <a:chExt cx="2277317" cy="743201"/>
          </a:xfrm>
        </p:grpSpPr>
        <p:sp>
          <p:nvSpPr>
            <p:cNvPr id="442" name="Google Shape;442;p7"/>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7"/>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7"/>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7"/>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7"/>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7"/>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7"/>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9" name="Google Shape;449;p7"/>
          <p:cNvGrpSpPr/>
          <p:nvPr/>
        </p:nvGrpSpPr>
        <p:grpSpPr>
          <a:xfrm>
            <a:off x="84113" y="3673480"/>
            <a:ext cx="597276" cy="925940"/>
            <a:chOff x="4374588" y="-2137613"/>
            <a:chExt cx="1778137" cy="2756593"/>
          </a:xfrm>
        </p:grpSpPr>
        <p:sp>
          <p:nvSpPr>
            <p:cNvPr id="450" name="Google Shape;450;p7"/>
            <p:cNvSpPr/>
            <p:nvPr/>
          </p:nvSpPr>
          <p:spPr>
            <a:xfrm rot="1048818">
              <a:off x="4734074" y="-2037562"/>
              <a:ext cx="1059166" cy="2556491"/>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7"/>
            <p:cNvSpPr/>
            <p:nvPr/>
          </p:nvSpPr>
          <p:spPr>
            <a:xfrm rot="1048843">
              <a:off x="4756635" y="-1988662"/>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7"/>
            <p:cNvSpPr/>
            <p:nvPr/>
          </p:nvSpPr>
          <p:spPr>
            <a:xfrm rot="1048843">
              <a:off x="4728060" y="-2012475"/>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3" name="Google Shape;453;p7"/>
          <p:cNvGrpSpPr/>
          <p:nvPr/>
        </p:nvGrpSpPr>
        <p:grpSpPr>
          <a:xfrm flipH="1">
            <a:off x="8481183" y="1263131"/>
            <a:ext cx="763438" cy="756384"/>
            <a:chOff x="-657225" y="-3818725"/>
            <a:chExt cx="2372399" cy="2350479"/>
          </a:xfrm>
        </p:grpSpPr>
        <p:sp>
          <p:nvSpPr>
            <p:cNvPr id="454" name="Google Shape;454;p7"/>
            <p:cNvSpPr/>
            <p:nvPr/>
          </p:nvSpPr>
          <p:spPr>
            <a:xfrm>
              <a:off x="-657220" y="-3818725"/>
              <a:ext cx="2372338" cy="2350400"/>
            </a:xfrm>
            <a:custGeom>
              <a:avLst/>
              <a:gdLst/>
              <a:ahLst/>
              <a:cxnLst/>
              <a:rect l="l" t="t" r="r" b="b"/>
              <a:pathLst>
                <a:path w="69965" h="69318" extrusionOk="0">
                  <a:moveTo>
                    <a:pt x="1029" y="1"/>
                  </a:moveTo>
                  <a:lnTo>
                    <a:pt x="876" y="20"/>
                  </a:lnTo>
                  <a:lnTo>
                    <a:pt x="781" y="77"/>
                  </a:lnTo>
                  <a:lnTo>
                    <a:pt x="629" y="172"/>
                  </a:lnTo>
                  <a:lnTo>
                    <a:pt x="401" y="344"/>
                  </a:lnTo>
                  <a:lnTo>
                    <a:pt x="286" y="439"/>
                  </a:lnTo>
                  <a:lnTo>
                    <a:pt x="191" y="534"/>
                  </a:lnTo>
                  <a:lnTo>
                    <a:pt x="115" y="629"/>
                  </a:lnTo>
                  <a:lnTo>
                    <a:pt x="115" y="686"/>
                  </a:lnTo>
                  <a:lnTo>
                    <a:pt x="115" y="724"/>
                  </a:lnTo>
                  <a:lnTo>
                    <a:pt x="77" y="762"/>
                  </a:lnTo>
                  <a:lnTo>
                    <a:pt x="39" y="819"/>
                  </a:lnTo>
                  <a:lnTo>
                    <a:pt x="1" y="934"/>
                  </a:lnTo>
                  <a:lnTo>
                    <a:pt x="1" y="1086"/>
                  </a:lnTo>
                  <a:lnTo>
                    <a:pt x="20" y="1276"/>
                  </a:lnTo>
                  <a:lnTo>
                    <a:pt x="58" y="1505"/>
                  </a:lnTo>
                  <a:lnTo>
                    <a:pt x="134" y="1752"/>
                  </a:lnTo>
                  <a:lnTo>
                    <a:pt x="229" y="2018"/>
                  </a:lnTo>
                  <a:lnTo>
                    <a:pt x="344" y="2323"/>
                  </a:lnTo>
                  <a:lnTo>
                    <a:pt x="629" y="2970"/>
                  </a:lnTo>
                  <a:lnTo>
                    <a:pt x="991" y="3712"/>
                  </a:lnTo>
                  <a:lnTo>
                    <a:pt x="1390" y="4474"/>
                  </a:lnTo>
                  <a:lnTo>
                    <a:pt x="1828" y="5292"/>
                  </a:lnTo>
                  <a:lnTo>
                    <a:pt x="2304" y="6110"/>
                  </a:lnTo>
                  <a:lnTo>
                    <a:pt x="2799" y="6948"/>
                  </a:lnTo>
                  <a:lnTo>
                    <a:pt x="3750" y="8528"/>
                  </a:lnTo>
                  <a:lnTo>
                    <a:pt x="4607" y="9898"/>
                  </a:lnTo>
                  <a:lnTo>
                    <a:pt x="5254" y="10907"/>
                  </a:lnTo>
                  <a:lnTo>
                    <a:pt x="5349" y="11002"/>
                  </a:lnTo>
                  <a:lnTo>
                    <a:pt x="5444" y="11097"/>
                  </a:lnTo>
                  <a:lnTo>
                    <a:pt x="5539" y="11173"/>
                  </a:lnTo>
                  <a:lnTo>
                    <a:pt x="5654" y="11230"/>
                  </a:lnTo>
                  <a:lnTo>
                    <a:pt x="5787" y="11249"/>
                  </a:lnTo>
                  <a:lnTo>
                    <a:pt x="5901" y="11268"/>
                  </a:lnTo>
                  <a:lnTo>
                    <a:pt x="6034" y="11249"/>
                  </a:lnTo>
                  <a:lnTo>
                    <a:pt x="6168" y="11230"/>
                  </a:lnTo>
                  <a:lnTo>
                    <a:pt x="6415" y="11154"/>
                  </a:lnTo>
                  <a:lnTo>
                    <a:pt x="6662" y="11097"/>
                  </a:lnTo>
                  <a:lnTo>
                    <a:pt x="6948" y="11078"/>
                  </a:lnTo>
                  <a:lnTo>
                    <a:pt x="7252" y="11097"/>
                  </a:lnTo>
                  <a:lnTo>
                    <a:pt x="7424" y="11116"/>
                  </a:lnTo>
                  <a:lnTo>
                    <a:pt x="7576" y="11154"/>
                  </a:lnTo>
                  <a:lnTo>
                    <a:pt x="7728" y="11211"/>
                  </a:lnTo>
                  <a:lnTo>
                    <a:pt x="7900" y="11268"/>
                  </a:lnTo>
                  <a:lnTo>
                    <a:pt x="8071" y="11344"/>
                  </a:lnTo>
                  <a:lnTo>
                    <a:pt x="8242" y="11440"/>
                  </a:lnTo>
                  <a:lnTo>
                    <a:pt x="8394" y="11554"/>
                  </a:lnTo>
                  <a:lnTo>
                    <a:pt x="8566" y="11668"/>
                  </a:lnTo>
                  <a:lnTo>
                    <a:pt x="26951" y="31119"/>
                  </a:lnTo>
                  <a:lnTo>
                    <a:pt x="26780" y="31500"/>
                  </a:lnTo>
                  <a:lnTo>
                    <a:pt x="26685" y="31690"/>
                  </a:lnTo>
                  <a:lnTo>
                    <a:pt x="26628" y="31900"/>
                  </a:lnTo>
                  <a:lnTo>
                    <a:pt x="26571" y="32109"/>
                  </a:lnTo>
                  <a:lnTo>
                    <a:pt x="26532" y="32318"/>
                  </a:lnTo>
                  <a:lnTo>
                    <a:pt x="26494" y="32528"/>
                  </a:lnTo>
                  <a:lnTo>
                    <a:pt x="26494" y="32737"/>
                  </a:lnTo>
                  <a:lnTo>
                    <a:pt x="26513" y="32908"/>
                  </a:lnTo>
                  <a:lnTo>
                    <a:pt x="26609" y="33213"/>
                  </a:lnTo>
                  <a:lnTo>
                    <a:pt x="26761" y="33651"/>
                  </a:lnTo>
                  <a:lnTo>
                    <a:pt x="26989" y="34184"/>
                  </a:lnTo>
                  <a:lnTo>
                    <a:pt x="27560" y="35573"/>
                  </a:lnTo>
                  <a:lnTo>
                    <a:pt x="28341" y="37343"/>
                  </a:lnTo>
                  <a:lnTo>
                    <a:pt x="29273" y="39437"/>
                  </a:lnTo>
                  <a:lnTo>
                    <a:pt x="30358" y="41797"/>
                  </a:lnTo>
                  <a:lnTo>
                    <a:pt x="32813" y="47126"/>
                  </a:lnTo>
                  <a:lnTo>
                    <a:pt x="35516" y="52893"/>
                  </a:lnTo>
                  <a:lnTo>
                    <a:pt x="38238" y="58679"/>
                  </a:lnTo>
                  <a:lnTo>
                    <a:pt x="42977" y="68633"/>
                  </a:lnTo>
                  <a:lnTo>
                    <a:pt x="43072" y="68804"/>
                  </a:lnTo>
                  <a:lnTo>
                    <a:pt x="43167" y="68937"/>
                  </a:lnTo>
                  <a:lnTo>
                    <a:pt x="43300" y="69052"/>
                  </a:lnTo>
                  <a:lnTo>
                    <a:pt x="43433" y="69147"/>
                  </a:lnTo>
                  <a:lnTo>
                    <a:pt x="43586" y="69223"/>
                  </a:lnTo>
                  <a:lnTo>
                    <a:pt x="43738" y="69280"/>
                  </a:lnTo>
                  <a:lnTo>
                    <a:pt x="43890" y="69299"/>
                  </a:lnTo>
                  <a:lnTo>
                    <a:pt x="44062" y="69318"/>
                  </a:lnTo>
                  <a:lnTo>
                    <a:pt x="44290" y="69299"/>
                  </a:lnTo>
                  <a:lnTo>
                    <a:pt x="44537" y="69261"/>
                  </a:lnTo>
                  <a:lnTo>
                    <a:pt x="44785" y="69185"/>
                  </a:lnTo>
                  <a:lnTo>
                    <a:pt x="45013" y="69090"/>
                  </a:lnTo>
                  <a:lnTo>
                    <a:pt x="45261" y="68956"/>
                  </a:lnTo>
                  <a:lnTo>
                    <a:pt x="45508" y="68823"/>
                  </a:lnTo>
                  <a:lnTo>
                    <a:pt x="45736" y="68652"/>
                  </a:lnTo>
                  <a:lnTo>
                    <a:pt x="45946" y="68462"/>
                  </a:lnTo>
                  <a:lnTo>
                    <a:pt x="46155" y="68252"/>
                  </a:lnTo>
                  <a:lnTo>
                    <a:pt x="46345" y="68043"/>
                  </a:lnTo>
                  <a:lnTo>
                    <a:pt x="46517" y="67795"/>
                  </a:lnTo>
                  <a:lnTo>
                    <a:pt x="46650" y="67567"/>
                  </a:lnTo>
                  <a:lnTo>
                    <a:pt x="46783" y="67301"/>
                  </a:lnTo>
                  <a:lnTo>
                    <a:pt x="46878" y="67034"/>
                  </a:lnTo>
                  <a:lnTo>
                    <a:pt x="46935" y="66768"/>
                  </a:lnTo>
                  <a:lnTo>
                    <a:pt x="46955" y="66501"/>
                  </a:lnTo>
                  <a:lnTo>
                    <a:pt x="47678" y="47982"/>
                  </a:lnTo>
                  <a:lnTo>
                    <a:pt x="47697" y="47773"/>
                  </a:lnTo>
                  <a:lnTo>
                    <a:pt x="47868" y="47754"/>
                  </a:lnTo>
                  <a:lnTo>
                    <a:pt x="67053" y="46993"/>
                  </a:lnTo>
                  <a:lnTo>
                    <a:pt x="67205" y="46974"/>
                  </a:lnTo>
                  <a:lnTo>
                    <a:pt x="67358" y="46955"/>
                  </a:lnTo>
                  <a:lnTo>
                    <a:pt x="67491" y="46897"/>
                  </a:lnTo>
                  <a:lnTo>
                    <a:pt x="67624" y="46859"/>
                  </a:lnTo>
                  <a:lnTo>
                    <a:pt x="67757" y="46783"/>
                  </a:lnTo>
                  <a:lnTo>
                    <a:pt x="67871" y="46707"/>
                  </a:lnTo>
                  <a:lnTo>
                    <a:pt x="67986" y="46631"/>
                  </a:lnTo>
                  <a:lnTo>
                    <a:pt x="68081" y="46536"/>
                  </a:lnTo>
                  <a:lnTo>
                    <a:pt x="68461" y="46365"/>
                  </a:lnTo>
                  <a:lnTo>
                    <a:pt x="68785" y="46174"/>
                  </a:lnTo>
                  <a:lnTo>
                    <a:pt x="69070" y="45965"/>
                  </a:lnTo>
                  <a:lnTo>
                    <a:pt x="69318" y="45736"/>
                  </a:lnTo>
                  <a:lnTo>
                    <a:pt x="69527" y="45489"/>
                  </a:lnTo>
                  <a:lnTo>
                    <a:pt x="69699" y="45242"/>
                  </a:lnTo>
                  <a:lnTo>
                    <a:pt x="69813" y="44975"/>
                  </a:lnTo>
                  <a:lnTo>
                    <a:pt x="69908" y="44709"/>
                  </a:lnTo>
                  <a:lnTo>
                    <a:pt x="69946" y="44442"/>
                  </a:lnTo>
                  <a:lnTo>
                    <a:pt x="69965" y="44195"/>
                  </a:lnTo>
                  <a:lnTo>
                    <a:pt x="69927" y="43947"/>
                  </a:lnTo>
                  <a:lnTo>
                    <a:pt x="69870" y="43719"/>
                  </a:lnTo>
                  <a:lnTo>
                    <a:pt x="69756" y="43510"/>
                  </a:lnTo>
                  <a:lnTo>
                    <a:pt x="69622" y="43319"/>
                  </a:lnTo>
                  <a:lnTo>
                    <a:pt x="69527" y="43243"/>
                  </a:lnTo>
                  <a:lnTo>
                    <a:pt x="69432" y="43167"/>
                  </a:lnTo>
                  <a:lnTo>
                    <a:pt x="69337" y="43091"/>
                  </a:lnTo>
                  <a:lnTo>
                    <a:pt x="69223" y="43034"/>
                  </a:lnTo>
                  <a:lnTo>
                    <a:pt x="59231" y="38352"/>
                  </a:lnTo>
                  <a:lnTo>
                    <a:pt x="53407" y="35649"/>
                  </a:lnTo>
                  <a:lnTo>
                    <a:pt x="47621" y="32966"/>
                  </a:lnTo>
                  <a:lnTo>
                    <a:pt x="42273" y="30510"/>
                  </a:lnTo>
                  <a:lnTo>
                    <a:pt x="37800" y="28493"/>
                  </a:lnTo>
                  <a:lnTo>
                    <a:pt x="36011" y="27693"/>
                  </a:lnTo>
                  <a:lnTo>
                    <a:pt x="34602" y="27103"/>
                  </a:lnTo>
                  <a:lnTo>
                    <a:pt x="33632" y="26704"/>
                  </a:lnTo>
                  <a:lnTo>
                    <a:pt x="33308" y="26590"/>
                  </a:lnTo>
                  <a:lnTo>
                    <a:pt x="33118" y="26533"/>
                  </a:lnTo>
                  <a:lnTo>
                    <a:pt x="32966" y="26513"/>
                  </a:lnTo>
                  <a:lnTo>
                    <a:pt x="32794" y="26494"/>
                  </a:lnTo>
                  <a:lnTo>
                    <a:pt x="32623" y="26513"/>
                  </a:lnTo>
                  <a:lnTo>
                    <a:pt x="32452" y="26533"/>
                  </a:lnTo>
                  <a:lnTo>
                    <a:pt x="32109" y="26609"/>
                  </a:lnTo>
                  <a:lnTo>
                    <a:pt x="31766" y="26723"/>
                  </a:lnTo>
                  <a:lnTo>
                    <a:pt x="31424" y="26856"/>
                  </a:lnTo>
                  <a:lnTo>
                    <a:pt x="31100" y="27027"/>
                  </a:lnTo>
                  <a:lnTo>
                    <a:pt x="30796" y="27218"/>
                  </a:lnTo>
                  <a:lnTo>
                    <a:pt x="30510" y="27408"/>
                  </a:lnTo>
                  <a:lnTo>
                    <a:pt x="11649" y="8661"/>
                  </a:lnTo>
                  <a:lnTo>
                    <a:pt x="11592" y="8451"/>
                  </a:lnTo>
                  <a:lnTo>
                    <a:pt x="11516" y="8223"/>
                  </a:lnTo>
                  <a:lnTo>
                    <a:pt x="11459" y="7938"/>
                  </a:lnTo>
                  <a:lnTo>
                    <a:pt x="11421" y="7576"/>
                  </a:lnTo>
                  <a:lnTo>
                    <a:pt x="11421" y="7386"/>
                  </a:lnTo>
                  <a:lnTo>
                    <a:pt x="11421" y="7195"/>
                  </a:lnTo>
                  <a:lnTo>
                    <a:pt x="11440" y="6986"/>
                  </a:lnTo>
                  <a:lnTo>
                    <a:pt x="11478" y="6777"/>
                  </a:lnTo>
                  <a:lnTo>
                    <a:pt x="11535" y="6567"/>
                  </a:lnTo>
                  <a:lnTo>
                    <a:pt x="11611" y="6339"/>
                  </a:lnTo>
                  <a:lnTo>
                    <a:pt x="11649" y="6206"/>
                  </a:lnTo>
                  <a:lnTo>
                    <a:pt x="11668" y="6072"/>
                  </a:lnTo>
                  <a:lnTo>
                    <a:pt x="11668" y="5939"/>
                  </a:lnTo>
                  <a:lnTo>
                    <a:pt x="11630" y="5806"/>
                  </a:lnTo>
                  <a:lnTo>
                    <a:pt x="11592" y="5692"/>
                  </a:lnTo>
                  <a:lnTo>
                    <a:pt x="11516" y="5578"/>
                  </a:lnTo>
                  <a:lnTo>
                    <a:pt x="11440" y="5463"/>
                  </a:lnTo>
                  <a:lnTo>
                    <a:pt x="11325" y="5387"/>
                  </a:lnTo>
                  <a:lnTo>
                    <a:pt x="10298" y="4702"/>
                  </a:lnTo>
                  <a:lnTo>
                    <a:pt x="8908" y="3846"/>
                  </a:lnTo>
                  <a:lnTo>
                    <a:pt x="7290" y="2875"/>
                  </a:lnTo>
                  <a:lnTo>
                    <a:pt x="6434" y="2399"/>
                  </a:lnTo>
                  <a:lnTo>
                    <a:pt x="5578" y="1923"/>
                  </a:lnTo>
                  <a:lnTo>
                    <a:pt x="4740" y="1466"/>
                  </a:lnTo>
                  <a:lnTo>
                    <a:pt x="3941" y="1067"/>
                  </a:lnTo>
                  <a:lnTo>
                    <a:pt x="3198" y="705"/>
                  </a:lnTo>
                  <a:lnTo>
                    <a:pt x="2513" y="401"/>
                  </a:lnTo>
                  <a:lnTo>
                    <a:pt x="1904" y="172"/>
                  </a:lnTo>
                  <a:lnTo>
                    <a:pt x="1638" y="96"/>
                  </a:lnTo>
                  <a:lnTo>
                    <a:pt x="1409" y="39"/>
                  </a:lnTo>
                  <a:lnTo>
                    <a:pt x="1200"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5" name="Google Shape;455;p7"/>
            <p:cNvGrpSpPr/>
            <p:nvPr/>
          </p:nvGrpSpPr>
          <p:grpSpPr>
            <a:xfrm>
              <a:off x="-657225" y="-3818725"/>
              <a:ext cx="2372399" cy="2350479"/>
              <a:chOff x="-657225" y="-3818725"/>
              <a:chExt cx="2372399" cy="2350479"/>
            </a:xfrm>
          </p:grpSpPr>
          <p:sp>
            <p:nvSpPr>
              <p:cNvPr id="456" name="Google Shape;456;p7"/>
              <p:cNvSpPr/>
              <p:nvPr/>
            </p:nvSpPr>
            <p:spPr>
              <a:xfrm>
                <a:off x="-335191" y="-3526378"/>
                <a:ext cx="1106851" cy="1131380"/>
              </a:xfrm>
              <a:custGeom>
                <a:avLst/>
                <a:gdLst/>
                <a:ahLst/>
                <a:cxnLst/>
                <a:rect l="l" t="t" r="r" b="b"/>
                <a:pathLst>
                  <a:path w="32624" h="33347" extrusionOk="0">
                    <a:moveTo>
                      <a:pt x="2112" y="1"/>
                    </a:moveTo>
                    <a:lnTo>
                      <a:pt x="0" y="2150"/>
                    </a:lnTo>
                    <a:lnTo>
                      <a:pt x="29542" y="33347"/>
                    </a:lnTo>
                    <a:lnTo>
                      <a:pt x="32623" y="30341"/>
                    </a:lnTo>
                    <a:lnTo>
                      <a:pt x="21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7"/>
              <p:cNvSpPr/>
              <p:nvPr/>
            </p:nvSpPr>
            <p:spPr>
              <a:xfrm>
                <a:off x="286283" y="-2920377"/>
                <a:ext cx="1428891" cy="1452131"/>
              </a:xfrm>
              <a:custGeom>
                <a:avLst/>
                <a:gdLst/>
                <a:ahLst/>
                <a:cxnLst/>
                <a:rect l="l" t="t" r="r" b="b"/>
                <a:pathLst>
                  <a:path w="42116" h="42801" extrusionOk="0">
                    <a:moveTo>
                      <a:pt x="4965" y="1"/>
                    </a:moveTo>
                    <a:lnTo>
                      <a:pt x="4794" y="20"/>
                    </a:lnTo>
                    <a:lnTo>
                      <a:pt x="4623" y="39"/>
                    </a:lnTo>
                    <a:lnTo>
                      <a:pt x="4281" y="115"/>
                    </a:lnTo>
                    <a:lnTo>
                      <a:pt x="3938" y="229"/>
                    </a:lnTo>
                    <a:lnTo>
                      <a:pt x="3596" y="362"/>
                    </a:lnTo>
                    <a:lnTo>
                      <a:pt x="3272" y="533"/>
                    </a:lnTo>
                    <a:lnTo>
                      <a:pt x="2968" y="724"/>
                    </a:lnTo>
                    <a:lnTo>
                      <a:pt x="2683" y="914"/>
                    </a:lnTo>
                    <a:lnTo>
                      <a:pt x="1846" y="1903"/>
                    </a:lnTo>
                    <a:lnTo>
                      <a:pt x="1560" y="2150"/>
                    </a:lnTo>
                    <a:lnTo>
                      <a:pt x="1275" y="2436"/>
                    </a:lnTo>
                    <a:lnTo>
                      <a:pt x="933" y="2816"/>
                    </a:lnTo>
                    <a:lnTo>
                      <a:pt x="762" y="3025"/>
                    </a:lnTo>
                    <a:lnTo>
                      <a:pt x="590" y="3273"/>
                    </a:lnTo>
                    <a:lnTo>
                      <a:pt x="438" y="3520"/>
                    </a:lnTo>
                    <a:lnTo>
                      <a:pt x="305" y="3786"/>
                    </a:lnTo>
                    <a:lnTo>
                      <a:pt x="172" y="4052"/>
                    </a:lnTo>
                    <a:lnTo>
                      <a:pt x="96" y="4338"/>
                    </a:lnTo>
                    <a:lnTo>
                      <a:pt x="20" y="4642"/>
                    </a:lnTo>
                    <a:lnTo>
                      <a:pt x="1" y="4927"/>
                    </a:lnTo>
                    <a:lnTo>
                      <a:pt x="39" y="5137"/>
                    </a:lnTo>
                    <a:lnTo>
                      <a:pt x="172" y="5555"/>
                    </a:lnTo>
                    <a:lnTo>
                      <a:pt x="381" y="6145"/>
                    </a:lnTo>
                    <a:lnTo>
                      <a:pt x="647" y="6906"/>
                    </a:lnTo>
                    <a:lnTo>
                      <a:pt x="1389" y="8865"/>
                    </a:lnTo>
                    <a:lnTo>
                      <a:pt x="2359" y="11338"/>
                    </a:lnTo>
                    <a:lnTo>
                      <a:pt x="3520" y="14229"/>
                    </a:lnTo>
                    <a:lnTo>
                      <a:pt x="4813" y="17425"/>
                    </a:lnTo>
                    <a:lnTo>
                      <a:pt x="6202" y="20811"/>
                    </a:lnTo>
                    <a:lnTo>
                      <a:pt x="7648" y="24292"/>
                    </a:lnTo>
                    <a:lnTo>
                      <a:pt x="9112" y="27773"/>
                    </a:lnTo>
                    <a:lnTo>
                      <a:pt x="10539" y="31121"/>
                    </a:lnTo>
                    <a:lnTo>
                      <a:pt x="11909" y="34241"/>
                    </a:lnTo>
                    <a:lnTo>
                      <a:pt x="13164" y="37037"/>
                    </a:lnTo>
                    <a:lnTo>
                      <a:pt x="13735" y="38274"/>
                    </a:lnTo>
                    <a:lnTo>
                      <a:pt x="14267" y="39396"/>
                    </a:lnTo>
                    <a:lnTo>
                      <a:pt x="14743" y="40366"/>
                    </a:lnTo>
                    <a:lnTo>
                      <a:pt x="15161" y="41203"/>
                    </a:lnTo>
                    <a:lnTo>
                      <a:pt x="15542" y="41888"/>
                    </a:lnTo>
                    <a:lnTo>
                      <a:pt x="15827" y="42382"/>
                    </a:lnTo>
                    <a:lnTo>
                      <a:pt x="15960" y="42554"/>
                    </a:lnTo>
                    <a:lnTo>
                      <a:pt x="16074" y="42687"/>
                    </a:lnTo>
                    <a:lnTo>
                      <a:pt x="16151" y="42763"/>
                    </a:lnTo>
                    <a:lnTo>
                      <a:pt x="16227" y="42801"/>
                    </a:lnTo>
                    <a:lnTo>
                      <a:pt x="16455" y="42782"/>
                    </a:lnTo>
                    <a:lnTo>
                      <a:pt x="16702" y="42744"/>
                    </a:lnTo>
                    <a:lnTo>
                      <a:pt x="16949" y="42668"/>
                    </a:lnTo>
                    <a:lnTo>
                      <a:pt x="17178" y="42573"/>
                    </a:lnTo>
                    <a:lnTo>
                      <a:pt x="17425" y="42440"/>
                    </a:lnTo>
                    <a:lnTo>
                      <a:pt x="17672" y="42306"/>
                    </a:lnTo>
                    <a:lnTo>
                      <a:pt x="17901" y="42135"/>
                    </a:lnTo>
                    <a:lnTo>
                      <a:pt x="18110" y="41945"/>
                    </a:lnTo>
                    <a:lnTo>
                      <a:pt x="18319" y="41736"/>
                    </a:lnTo>
                    <a:lnTo>
                      <a:pt x="18509" y="41526"/>
                    </a:lnTo>
                    <a:lnTo>
                      <a:pt x="18681" y="41279"/>
                    </a:lnTo>
                    <a:lnTo>
                      <a:pt x="18814" y="41051"/>
                    </a:lnTo>
                    <a:lnTo>
                      <a:pt x="18947" y="40785"/>
                    </a:lnTo>
                    <a:lnTo>
                      <a:pt x="19042" y="40518"/>
                    </a:lnTo>
                    <a:lnTo>
                      <a:pt x="19099" y="40252"/>
                    </a:lnTo>
                    <a:lnTo>
                      <a:pt x="19118" y="39986"/>
                    </a:lnTo>
                    <a:lnTo>
                      <a:pt x="19841" y="21477"/>
                    </a:lnTo>
                    <a:lnTo>
                      <a:pt x="19860" y="21325"/>
                    </a:lnTo>
                    <a:lnTo>
                      <a:pt x="19879" y="21173"/>
                    </a:lnTo>
                    <a:lnTo>
                      <a:pt x="19917" y="21039"/>
                    </a:lnTo>
                    <a:lnTo>
                      <a:pt x="19974" y="20887"/>
                    </a:lnTo>
                    <a:lnTo>
                      <a:pt x="20050" y="20773"/>
                    </a:lnTo>
                    <a:lnTo>
                      <a:pt x="20126" y="20640"/>
                    </a:lnTo>
                    <a:lnTo>
                      <a:pt x="20221" y="20526"/>
                    </a:lnTo>
                    <a:lnTo>
                      <a:pt x="20316" y="20412"/>
                    </a:lnTo>
                    <a:lnTo>
                      <a:pt x="20431" y="20317"/>
                    </a:lnTo>
                    <a:lnTo>
                      <a:pt x="20545" y="20221"/>
                    </a:lnTo>
                    <a:lnTo>
                      <a:pt x="20659" y="20145"/>
                    </a:lnTo>
                    <a:lnTo>
                      <a:pt x="20792" y="20069"/>
                    </a:lnTo>
                    <a:lnTo>
                      <a:pt x="20944" y="20031"/>
                    </a:lnTo>
                    <a:lnTo>
                      <a:pt x="21077" y="19974"/>
                    </a:lnTo>
                    <a:lnTo>
                      <a:pt x="21229" y="19955"/>
                    </a:lnTo>
                    <a:lnTo>
                      <a:pt x="21382" y="19936"/>
                    </a:lnTo>
                    <a:lnTo>
                      <a:pt x="40233" y="20031"/>
                    </a:lnTo>
                    <a:lnTo>
                      <a:pt x="40594" y="19879"/>
                    </a:lnTo>
                    <a:lnTo>
                      <a:pt x="40937" y="19689"/>
                    </a:lnTo>
                    <a:lnTo>
                      <a:pt x="41222" y="19461"/>
                    </a:lnTo>
                    <a:lnTo>
                      <a:pt x="41469" y="19232"/>
                    </a:lnTo>
                    <a:lnTo>
                      <a:pt x="41678" y="18985"/>
                    </a:lnTo>
                    <a:lnTo>
                      <a:pt x="41850" y="18738"/>
                    </a:lnTo>
                    <a:lnTo>
                      <a:pt x="41964" y="18471"/>
                    </a:lnTo>
                    <a:lnTo>
                      <a:pt x="42059" y="18205"/>
                    </a:lnTo>
                    <a:lnTo>
                      <a:pt x="42097" y="17939"/>
                    </a:lnTo>
                    <a:lnTo>
                      <a:pt x="42116" y="17691"/>
                    </a:lnTo>
                    <a:lnTo>
                      <a:pt x="42078" y="17444"/>
                    </a:lnTo>
                    <a:lnTo>
                      <a:pt x="42021" y="17216"/>
                    </a:lnTo>
                    <a:lnTo>
                      <a:pt x="41907" y="17007"/>
                    </a:lnTo>
                    <a:lnTo>
                      <a:pt x="41850" y="16912"/>
                    </a:lnTo>
                    <a:lnTo>
                      <a:pt x="41774" y="16816"/>
                    </a:lnTo>
                    <a:lnTo>
                      <a:pt x="41678" y="16740"/>
                    </a:lnTo>
                    <a:lnTo>
                      <a:pt x="41583" y="16664"/>
                    </a:lnTo>
                    <a:lnTo>
                      <a:pt x="41488" y="16588"/>
                    </a:lnTo>
                    <a:lnTo>
                      <a:pt x="41374" y="16531"/>
                    </a:lnTo>
                    <a:lnTo>
                      <a:pt x="31387" y="11852"/>
                    </a:lnTo>
                    <a:lnTo>
                      <a:pt x="25567" y="9150"/>
                    </a:lnTo>
                    <a:lnTo>
                      <a:pt x="19784" y="6468"/>
                    </a:lnTo>
                    <a:lnTo>
                      <a:pt x="14439" y="4014"/>
                    </a:lnTo>
                    <a:lnTo>
                      <a:pt x="9968" y="1998"/>
                    </a:lnTo>
                    <a:lnTo>
                      <a:pt x="8180" y="1199"/>
                    </a:lnTo>
                    <a:lnTo>
                      <a:pt x="6773" y="609"/>
                    </a:lnTo>
                    <a:lnTo>
                      <a:pt x="5802" y="210"/>
                    </a:lnTo>
                    <a:lnTo>
                      <a:pt x="5479" y="96"/>
                    </a:lnTo>
                    <a:lnTo>
                      <a:pt x="5289" y="39"/>
                    </a:lnTo>
                    <a:lnTo>
                      <a:pt x="5137" y="20"/>
                    </a:lnTo>
                    <a:lnTo>
                      <a:pt x="4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7"/>
              <p:cNvSpPr/>
              <p:nvPr/>
            </p:nvSpPr>
            <p:spPr>
              <a:xfrm>
                <a:off x="241126" y="-2875831"/>
                <a:ext cx="1426312" cy="1407584"/>
              </a:xfrm>
              <a:custGeom>
                <a:avLst/>
                <a:gdLst/>
                <a:ahLst/>
                <a:cxnLst/>
                <a:rect l="l" t="t" r="r" b="b"/>
                <a:pathLst>
                  <a:path w="42040" h="41488" extrusionOk="0">
                    <a:moveTo>
                      <a:pt x="4965" y="0"/>
                    </a:moveTo>
                    <a:lnTo>
                      <a:pt x="4813" y="19"/>
                    </a:lnTo>
                    <a:lnTo>
                      <a:pt x="4642" y="38"/>
                    </a:lnTo>
                    <a:lnTo>
                      <a:pt x="4337" y="95"/>
                    </a:lnTo>
                    <a:lnTo>
                      <a:pt x="4014" y="190"/>
                    </a:lnTo>
                    <a:lnTo>
                      <a:pt x="3690" y="324"/>
                    </a:lnTo>
                    <a:lnTo>
                      <a:pt x="3386" y="476"/>
                    </a:lnTo>
                    <a:lnTo>
                      <a:pt x="3082" y="628"/>
                    </a:lnTo>
                    <a:lnTo>
                      <a:pt x="2815" y="818"/>
                    </a:lnTo>
                    <a:lnTo>
                      <a:pt x="2549" y="989"/>
                    </a:lnTo>
                    <a:lnTo>
                      <a:pt x="2302" y="1161"/>
                    </a:lnTo>
                    <a:lnTo>
                      <a:pt x="1921" y="1484"/>
                    </a:lnTo>
                    <a:lnTo>
                      <a:pt x="1655" y="1712"/>
                    </a:lnTo>
                    <a:lnTo>
                      <a:pt x="1579" y="1807"/>
                    </a:lnTo>
                    <a:lnTo>
                      <a:pt x="1332" y="2074"/>
                    </a:lnTo>
                    <a:lnTo>
                      <a:pt x="1084" y="2378"/>
                    </a:lnTo>
                    <a:lnTo>
                      <a:pt x="780" y="2758"/>
                    </a:lnTo>
                    <a:lnTo>
                      <a:pt x="647" y="2987"/>
                    </a:lnTo>
                    <a:lnTo>
                      <a:pt x="495" y="3234"/>
                    </a:lnTo>
                    <a:lnTo>
                      <a:pt x="361" y="3500"/>
                    </a:lnTo>
                    <a:lnTo>
                      <a:pt x="247" y="3767"/>
                    </a:lnTo>
                    <a:lnTo>
                      <a:pt x="133" y="4052"/>
                    </a:lnTo>
                    <a:lnTo>
                      <a:pt x="57" y="4337"/>
                    </a:lnTo>
                    <a:lnTo>
                      <a:pt x="19" y="4623"/>
                    </a:lnTo>
                    <a:lnTo>
                      <a:pt x="0" y="4927"/>
                    </a:lnTo>
                    <a:lnTo>
                      <a:pt x="19" y="5098"/>
                    </a:lnTo>
                    <a:lnTo>
                      <a:pt x="114" y="5403"/>
                    </a:lnTo>
                    <a:lnTo>
                      <a:pt x="266" y="5840"/>
                    </a:lnTo>
                    <a:lnTo>
                      <a:pt x="495" y="6373"/>
                    </a:lnTo>
                    <a:lnTo>
                      <a:pt x="1065" y="7761"/>
                    </a:lnTo>
                    <a:lnTo>
                      <a:pt x="1845" y="9530"/>
                    </a:lnTo>
                    <a:lnTo>
                      <a:pt x="2777" y="11623"/>
                    </a:lnTo>
                    <a:lnTo>
                      <a:pt x="3862" y="13982"/>
                    </a:lnTo>
                    <a:lnTo>
                      <a:pt x="6315" y="19308"/>
                    </a:lnTo>
                    <a:lnTo>
                      <a:pt x="9017" y="25072"/>
                    </a:lnTo>
                    <a:lnTo>
                      <a:pt x="11737" y="30854"/>
                    </a:lnTo>
                    <a:lnTo>
                      <a:pt x="16473" y="40803"/>
                    </a:lnTo>
                    <a:lnTo>
                      <a:pt x="16530" y="40917"/>
                    </a:lnTo>
                    <a:lnTo>
                      <a:pt x="16587" y="41012"/>
                    </a:lnTo>
                    <a:lnTo>
                      <a:pt x="16664" y="41107"/>
                    </a:lnTo>
                    <a:lnTo>
                      <a:pt x="16759" y="41184"/>
                    </a:lnTo>
                    <a:lnTo>
                      <a:pt x="16930" y="41317"/>
                    </a:lnTo>
                    <a:lnTo>
                      <a:pt x="17120" y="41412"/>
                    </a:lnTo>
                    <a:lnTo>
                      <a:pt x="17329" y="41469"/>
                    </a:lnTo>
                    <a:lnTo>
                      <a:pt x="17558" y="41488"/>
                    </a:lnTo>
                    <a:lnTo>
                      <a:pt x="17767" y="41469"/>
                    </a:lnTo>
                    <a:lnTo>
                      <a:pt x="17995" y="41412"/>
                    </a:lnTo>
                    <a:lnTo>
                      <a:pt x="18204" y="41336"/>
                    </a:lnTo>
                    <a:lnTo>
                      <a:pt x="18414" y="41222"/>
                    </a:lnTo>
                    <a:lnTo>
                      <a:pt x="18585" y="41069"/>
                    </a:lnTo>
                    <a:lnTo>
                      <a:pt x="18756" y="40898"/>
                    </a:lnTo>
                    <a:lnTo>
                      <a:pt x="18889" y="40708"/>
                    </a:lnTo>
                    <a:lnTo>
                      <a:pt x="19003" y="40499"/>
                    </a:lnTo>
                    <a:lnTo>
                      <a:pt x="19079" y="40251"/>
                    </a:lnTo>
                    <a:lnTo>
                      <a:pt x="19098" y="40118"/>
                    </a:lnTo>
                    <a:lnTo>
                      <a:pt x="19117" y="39985"/>
                    </a:lnTo>
                    <a:lnTo>
                      <a:pt x="19821" y="21476"/>
                    </a:lnTo>
                    <a:lnTo>
                      <a:pt x="19840" y="21324"/>
                    </a:lnTo>
                    <a:lnTo>
                      <a:pt x="19878" y="21172"/>
                    </a:lnTo>
                    <a:lnTo>
                      <a:pt x="19916" y="21039"/>
                    </a:lnTo>
                    <a:lnTo>
                      <a:pt x="19973" y="20887"/>
                    </a:lnTo>
                    <a:lnTo>
                      <a:pt x="20031" y="20754"/>
                    </a:lnTo>
                    <a:lnTo>
                      <a:pt x="20107" y="20639"/>
                    </a:lnTo>
                    <a:lnTo>
                      <a:pt x="20202" y="20525"/>
                    </a:lnTo>
                    <a:lnTo>
                      <a:pt x="20297" y="20411"/>
                    </a:lnTo>
                    <a:lnTo>
                      <a:pt x="20411" y="20316"/>
                    </a:lnTo>
                    <a:lnTo>
                      <a:pt x="20525" y="20221"/>
                    </a:lnTo>
                    <a:lnTo>
                      <a:pt x="20658" y="20145"/>
                    </a:lnTo>
                    <a:lnTo>
                      <a:pt x="20791" y="20069"/>
                    </a:lnTo>
                    <a:lnTo>
                      <a:pt x="20925" y="20012"/>
                    </a:lnTo>
                    <a:lnTo>
                      <a:pt x="21058" y="19974"/>
                    </a:lnTo>
                    <a:lnTo>
                      <a:pt x="21210" y="19955"/>
                    </a:lnTo>
                    <a:lnTo>
                      <a:pt x="21362" y="19936"/>
                    </a:lnTo>
                    <a:lnTo>
                      <a:pt x="40537" y="19175"/>
                    </a:lnTo>
                    <a:lnTo>
                      <a:pt x="40670" y="19156"/>
                    </a:lnTo>
                    <a:lnTo>
                      <a:pt x="40803" y="19137"/>
                    </a:lnTo>
                    <a:lnTo>
                      <a:pt x="41050" y="19061"/>
                    </a:lnTo>
                    <a:lnTo>
                      <a:pt x="41259" y="18946"/>
                    </a:lnTo>
                    <a:lnTo>
                      <a:pt x="41469" y="18813"/>
                    </a:lnTo>
                    <a:lnTo>
                      <a:pt x="41640" y="18642"/>
                    </a:lnTo>
                    <a:lnTo>
                      <a:pt x="41773" y="18471"/>
                    </a:lnTo>
                    <a:lnTo>
                      <a:pt x="41887" y="18262"/>
                    </a:lnTo>
                    <a:lnTo>
                      <a:pt x="41963" y="18052"/>
                    </a:lnTo>
                    <a:lnTo>
                      <a:pt x="42020" y="17824"/>
                    </a:lnTo>
                    <a:lnTo>
                      <a:pt x="42039" y="17615"/>
                    </a:lnTo>
                    <a:lnTo>
                      <a:pt x="42020" y="17387"/>
                    </a:lnTo>
                    <a:lnTo>
                      <a:pt x="41963" y="17177"/>
                    </a:lnTo>
                    <a:lnTo>
                      <a:pt x="41868" y="16987"/>
                    </a:lnTo>
                    <a:lnTo>
                      <a:pt x="41754" y="16816"/>
                    </a:lnTo>
                    <a:lnTo>
                      <a:pt x="41659" y="16740"/>
                    </a:lnTo>
                    <a:lnTo>
                      <a:pt x="41583" y="16664"/>
                    </a:lnTo>
                    <a:lnTo>
                      <a:pt x="41469" y="16588"/>
                    </a:lnTo>
                    <a:lnTo>
                      <a:pt x="41354" y="16531"/>
                    </a:lnTo>
                    <a:lnTo>
                      <a:pt x="31368" y="11851"/>
                    </a:lnTo>
                    <a:lnTo>
                      <a:pt x="25566" y="9150"/>
                    </a:lnTo>
                    <a:lnTo>
                      <a:pt x="19764" y="6468"/>
                    </a:lnTo>
                    <a:lnTo>
                      <a:pt x="14419" y="4014"/>
                    </a:lnTo>
                    <a:lnTo>
                      <a:pt x="9949" y="1998"/>
                    </a:lnTo>
                    <a:lnTo>
                      <a:pt x="8161" y="1199"/>
                    </a:lnTo>
                    <a:lnTo>
                      <a:pt x="6753" y="609"/>
                    </a:lnTo>
                    <a:lnTo>
                      <a:pt x="5783" y="209"/>
                    </a:lnTo>
                    <a:lnTo>
                      <a:pt x="5478" y="95"/>
                    </a:lnTo>
                    <a:lnTo>
                      <a:pt x="5288" y="38"/>
                    </a:lnTo>
                    <a:lnTo>
                      <a:pt x="5136" y="19"/>
                    </a:lnTo>
                    <a:lnTo>
                      <a:pt x="49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7"/>
              <p:cNvSpPr/>
              <p:nvPr/>
            </p:nvSpPr>
            <p:spPr>
              <a:xfrm>
                <a:off x="1000717" y="-2329847"/>
                <a:ext cx="58118" cy="58118"/>
              </a:xfrm>
              <a:custGeom>
                <a:avLst/>
                <a:gdLst/>
                <a:ahLst/>
                <a:cxnLst/>
                <a:rect l="l" t="t" r="r" b="b"/>
                <a:pathLst>
                  <a:path w="1713" h="1713" extrusionOk="0">
                    <a:moveTo>
                      <a:pt x="856" y="0"/>
                    </a:moveTo>
                    <a:lnTo>
                      <a:pt x="704" y="19"/>
                    </a:lnTo>
                    <a:lnTo>
                      <a:pt x="533" y="57"/>
                    </a:lnTo>
                    <a:lnTo>
                      <a:pt x="381" y="133"/>
                    </a:lnTo>
                    <a:lnTo>
                      <a:pt x="248" y="247"/>
                    </a:lnTo>
                    <a:lnTo>
                      <a:pt x="133" y="381"/>
                    </a:lnTo>
                    <a:lnTo>
                      <a:pt x="57" y="533"/>
                    </a:lnTo>
                    <a:lnTo>
                      <a:pt x="0" y="685"/>
                    </a:lnTo>
                    <a:lnTo>
                      <a:pt x="0" y="837"/>
                    </a:lnTo>
                    <a:lnTo>
                      <a:pt x="0" y="1008"/>
                    </a:lnTo>
                    <a:lnTo>
                      <a:pt x="57" y="1180"/>
                    </a:lnTo>
                    <a:lnTo>
                      <a:pt x="133" y="1313"/>
                    </a:lnTo>
                    <a:lnTo>
                      <a:pt x="229" y="1465"/>
                    </a:lnTo>
                    <a:lnTo>
                      <a:pt x="362" y="1560"/>
                    </a:lnTo>
                    <a:lnTo>
                      <a:pt x="514" y="1655"/>
                    </a:lnTo>
                    <a:lnTo>
                      <a:pt x="666" y="1693"/>
                    </a:lnTo>
                    <a:lnTo>
                      <a:pt x="837" y="1712"/>
                    </a:lnTo>
                    <a:lnTo>
                      <a:pt x="1008" y="1693"/>
                    </a:lnTo>
                    <a:lnTo>
                      <a:pt x="1161" y="1655"/>
                    </a:lnTo>
                    <a:lnTo>
                      <a:pt x="1313" y="1579"/>
                    </a:lnTo>
                    <a:lnTo>
                      <a:pt x="1446" y="1465"/>
                    </a:lnTo>
                    <a:lnTo>
                      <a:pt x="1560" y="1332"/>
                    </a:lnTo>
                    <a:lnTo>
                      <a:pt x="1636" y="1199"/>
                    </a:lnTo>
                    <a:lnTo>
                      <a:pt x="1693" y="1027"/>
                    </a:lnTo>
                    <a:lnTo>
                      <a:pt x="1712" y="875"/>
                    </a:lnTo>
                    <a:lnTo>
                      <a:pt x="1693" y="704"/>
                    </a:lnTo>
                    <a:lnTo>
                      <a:pt x="1655" y="552"/>
                    </a:lnTo>
                    <a:lnTo>
                      <a:pt x="1579" y="400"/>
                    </a:lnTo>
                    <a:lnTo>
                      <a:pt x="1465" y="266"/>
                    </a:lnTo>
                    <a:lnTo>
                      <a:pt x="1332" y="152"/>
                    </a:lnTo>
                    <a:lnTo>
                      <a:pt x="1180" y="57"/>
                    </a:lnTo>
                    <a:lnTo>
                      <a:pt x="1027" y="19"/>
                    </a:lnTo>
                    <a:lnTo>
                      <a:pt x="8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7"/>
              <p:cNvSpPr/>
              <p:nvPr/>
            </p:nvSpPr>
            <p:spPr>
              <a:xfrm>
                <a:off x="1140767" y="-2329847"/>
                <a:ext cx="58118" cy="58118"/>
              </a:xfrm>
              <a:custGeom>
                <a:avLst/>
                <a:gdLst/>
                <a:ahLst/>
                <a:cxnLst/>
                <a:rect l="l" t="t" r="r" b="b"/>
                <a:pathLst>
                  <a:path w="1713" h="1713" extrusionOk="0">
                    <a:moveTo>
                      <a:pt x="875" y="0"/>
                    </a:moveTo>
                    <a:lnTo>
                      <a:pt x="704" y="19"/>
                    </a:lnTo>
                    <a:lnTo>
                      <a:pt x="552" y="57"/>
                    </a:lnTo>
                    <a:lnTo>
                      <a:pt x="400" y="133"/>
                    </a:lnTo>
                    <a:lnTo>
                      <a:pt x="266" y="247"/>
                    </a:lnTo>
                    <a:lnTo>
                      <a:pt x="152" y="381"/>
                    </a:lnTo>
                    <a:lnTo>
                      <a:pt x="76" y="533"/>
                    </a:lnTo>
                    <a:lnTo>
                      <a:pt x="19" y="685"/>
                    </a:lnTo>
                    <a:lnTo>
                      <a:pt x="0" y="837"/>
                    </a:lnTo>
                    <a:lnTo>
                      <a:pt x="19" y="1008"/>
                    </a:lnTo>
                    <a:lnTo>
                      <a:pt x="57" y="1180"/>
                    </a:lnTo>
                    <a:lnTo>
                      <a:pt x="133" y="1313"/>
                    </a:lnTo>
                    <a:lnTo>
                      <a:pt x="247" y="1465"/>
                    </a:lnTo>
                    <a:lnTo>
                      <a:pt x="381" y="1560"/>
                    </a:lnTo>
                    <a:lnTo>
                      <a:pt x="533" y="1655"/>
                    </a:lnTo>
                    <a:lnTo>
                      <a:pt x="685" y="1693"/>
                    </a:lnTo>
                    <a:lnTo>
                      <a:pt x="856" y="1712"/>
                    </a:lnTo>
                    <a:lnTo>
                      <a:pt x="1008" y="1693"/>
                    </a:lnTo>
                    <a:lnTo>
                      <a:pt x="1180" y="1655"/>
                    </a:lnTo>
                    <a:lnTo>
                      <a:pt x="1332" y="1579"/>
                    </a:lnTo>
                    <a:lnTo>
                      <a:pt x="1465" y="1465"/>
                    </a:lnTo>
                    <a:lnTo>
                      <a:pt x="1579" y="1332"/>
                    </a:lnTo>
                    <a:lnTo>
                      <a:pt x="1655" y="1199"/>
                    </a:lnTo>
                    <a:lnTo>
                      <a:pt x="1693" y="1027"/>
                    </a:lnTo>
                    <a:lnTo>
                      <a:pt x="1712" y="875"/>
                    </a:lnTo>
                    <a:lnTo>
                      <a:pt x="1712" y="704"/>
                    </a:lnTo>
                    <a:lnTo>
                      <a:pt x="1655" y="552"/>
                    </a:lnTo>
                    <a:lnTo>
                      <a:pt x="1579" y="400"/>
                    </a:lnTo>
                    <a:lnTo>
                      <a:pt x="1465" y="266"/>
                    </a:lnTo>
                    <a:lnTo>
                      <a:pt x="1332" y="152"/>
                    </a:lnTo>
                    <a:lnTo>
                      <a:pt x="1199" y="57"/>
                    </a:lnTo>
                    <a:lnTo>
                      <a:pt x="1027" y="19"/>
                    </a:lnTo>
                    <a:lnTo>
                      <a:pt x="8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7"/>
              <p:cNvSpPr/>
              <p:nvPr/>
            </p:nvSpPr>
            <p:spPr>
              <a:xfrm>
                <a:off x="1281428" y="-2329847"/>
                <a:ext cx="58118" cy="58118"/>
              </a:xfrm>
              <a:custGeom>
                <a:avLst/>
                <a:gdLst/>
                <a:ahLst/>
                <a:cxnLst/>
                <a:rect l="l" t="t" r="r" b="b"/>
                <a:pathLst>
                  <a:path w="1713" h="1713" extrusionOk="0">
                    <a:moveTo>
                      <a:pt x="857" y="0"/>
                    </a:moveTo>
                    <a:lnTo>
                      <a:pt x="705" y="19"/>
                    </a:lnTo>
                    <a:lnTo>
                      <a:pt x="534" y="57"/>
                    </a:lnTo>
                    <a:lnTo>
                      <a:pt x="381" y="133"/>
                    </a:lnTo>
                    <a:lnTo>
                      <a:pt x="248" y="247"/>
                    </a:lnTo>
                    <a:lnTo>
                      <a:pt x="134" y="381"/>
                    </a:lnTo>
                    <a:lnTo>
                      <a:pt x="58" y="533"/>
                    </a:lnTo>
                    <a:lnTo>
                      <a:pt x="20" y="685"/>
                    </a:lnTo>
                    <a:lnTo>
                      <a:pt x="1" y="837"/>
                    </a:lnTo>
                    <a:lnTo>
                      <a:pt x="1" y="1008"/>
                    </a:lnTo>
                    <a:lnTo>
                      <a:pt x="58" y="1180"/>
                    </a:lnTo>
                    <a:lnTo>
                      <a:pt x="134" y="1313"/>
                    </a:lnTo>
                    <a:lnTo>
                      <a:pt x="229" y="1465"/>
                    </a:lnTo>
                    <a:lnTo>
                      <a:pt x="381" y="1560"/>
                    </a:lnTo>
                    <a:lnTo>
                      <a:pt x="515" y="1655"/>
                    </a:lnTo>
                    <a:lnTo>
                      <a:pt x="686" y="1693"/>
                    </a:lnTo>
                    <a:lnTo>
                      <a:pt x="838" y="1712"/>
                    </a:lnTo>
                    <a:lnTo>
                      <a:pt x="1009" y="1693"/>
                    </a:lnTo>
                    <a:lnTo>
                      <a:pt x="1161" y="1655"/>
                    </a:lnTo>
                    <a:lnTo>
                      <a:pt x="1314" y="1579"/>
                    </a:lnTo>
                    <a:lnTo>
                      <a:pt x="1447" y="1465"/>
                    </a:lnTo>
                    <a:lnTo>
                      <a:pt x="1561" y="1332"/>
                    </a:lnTo>
                    <a:lnTo>
                      <a:pt x="1637" y="1199"/>
                    </a:lnTo>
                    <a:lnTo>
                      <a:pt x="1694" y="1027"/>
                    </a:lnTo>
                    <a:lnTo>
                      <a:pt x="1713" y="875"/>
                    </a:lnTo>
                    <a:lnTo>
                      <a:pt x="1694" y="704"/>
                    </a:lnTo>
                    <a:lnTo>
                      <a:pt x="1656" y="552"/>
                    </a:lnTo>
                    <a:lnTo>
                      <a:pt x="1580" y="400"/>
                    </a:lnTo>
                    <a:lnTo>
                      <a:pt x="1466" y="266"/>
                    </a:lnTo>
                    <a:lnTo>
                      <a:pt x="1333" y="152"/>
                    </a:lnTo>
                    <a:lnTo>
                      <a:pt x="1180" y="57"/>
                    </a:lnTo>
                    <a:lnTo>
                      <a:pt x="1028" y="19"/>
                    </a:lnTo>
                    <a:lnTo>
                      <a:pt x="8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7"/>
              <p:cNvSpPr/>
              <p:nvPr/>
            </p:nvSpPr>
            <p:spPr>
              <a:xfrm>
                <a:off x="-366810" y="-3494758"/>
                <a:ext cx="871292" cy="887442"/>
              </a:xfrm>
              <a:custGeom>
                <a:avLst/>
                <a:gdLst/>
                <a:ahLst/>
                <a:cxnLst/>
                <a:rect l="l" t="t" r="r" b="b"/>
                <a:pathLst>
                  <a:path w="25681" h="26157" extrusionOk="0">
                    <a:moveTo>
                      <a:pt x="2169" y="1"/>
                    </a:moveTo>
                    <a:lnTo>
                      <a:pt x="0" y="2112"/>
                    </a:lnTo>
                    <a:lnTo>
                      <a:pt x="22732" y="26157"/>
                    </a:lnTo>
                    <a:lnTo>
                      <a:pt x="25680" y="23341"/>
                    </a:lnTo>
                    <a:lnTo>
                      <a:pt x="21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7"/>
              <p:cNvSpPr/>
              <p:nvPr/>
            </p:nvSpPr>
            <p:spPr>
              <a:xfrm>
                <a:off x="-313918" y="-3440543"/>
                <a:ext cx="75557" cy="73623"/>
              </a:xfrm>
              <a:custGeom>
                <a:avLst/>
                <a:gdLst/>
                <a:ahLst/>
                <a:cxnLst/>
                <a:rect l="l" t="t" r="r" b="b"/>
                <a:pathLst>
                  <a:path w="2227" h="2170" fill="none" extrusionOk="0">
                    <a:moveTo>
                      <a:pt x="2227" y="1"/>
                    </a:moveTo>
                    <a:lnTo>
                      <a:pt x="1" y="216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7"/>
              <p:cNvSpPr/>
              <p:nvPr/>
            </p:nvSpPr>
            <p:spPr>
              <a:xfrm>
                <a:off x="-260992" y="-3385683"/>
                <a:ext cx="77490" cy="74912"/>
              </a:xfrm>
              <a:custGeom>
                <a:avLst/>
                <a:gdLst/>
                <a:ahLst/>
                <a:cxnLst/>
                <a:rect l="l" t="t" r="r" b="b"/>
                <a:pathLst>
                  <a:path w="2284" h="2208" fill="none" extrusionOk="0">
                    <a:moveTo>
                      <a:pt x="2283" y="1"/>
                    </a:moveTo>
                    <a:lnTo>
                      <a:pt x="1" y="2207"/>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7"/>
              <p:cNvSpPr/>
              <p:nvPr/>
            </p:nvSpPr>
            <p:spPr>
              <a:xfrm>
                <a:off x="-208066" y="-3331468"/>
                <a:ext cx="79424" cy="76846"/>
              </a:xfrm>
              <a:custGeom>
                <a:avLst/>
                <a:gdLst/>
                <a:ahLst/>
                <a:cxnLst/>
                <a:rect l="l" t="t" r="r" b="b"/>
                <a:pathLst>
                  <a:path w="2341" h="2265" fill="none" extrusionOk="0">
                    <a:moveTo>
                      <a:pt x="2340" y="0"/>
                    </a:moveTo>
                    <a:lnTo>
                      <a:pt x="1" y="2264"/>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7"/>
              <p:cNvSpPr/>
              <p:nvPr/>
            </p:nvSpPr>
            <p:spPr>
              <a:xfrm>
                <a:off x="-155140" y="-3277253"/>
                <a:ext cx="80714" cy="78780"/>
              </a:xfrm>
              <a:custGeom>
                <a:avLst/>
                <a:gdLst/>
                <a:ahLst/>
                <a:cxnLst/>
                <a:rect l="l" t="t" r="r" b="b"/>
                <a:pathLst>
                  <a:path w="2379" h="2322" fill="none" extrusionOk="0">
                    <a:moveTo>
                      <a:pt x="2378" y="0"/>
                    </a:moveTo>
                    <a:lnTo>
                      <a:pt x="0" y="2321"/>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7"/>
              <p:cNvSpPr/>
              <p:nvPr/>
            </p:nvSpPr>
            <p:spPr>
              <a:xfrm>
                <a:off x="-101570" y="-3223038"/>
                <a:ext cx="82003" cy="80680"/>
              </a:xfrm>
              <a:custGeom>
                <a:avLst/>
                <a:gdLst/>
                <a:ahLst/>
                <a:cxnLst/>
                <a:rect l="l" t="t" r="r" b="b"/>
                <a:pathLst>
                  <a:path w="2417" h="2378" fill="none" extrusionOk="0">
                    <a:moveTo>
                      <a:pt x="2416" y="0"/>
                    </a:moveTo>
                    <a:lnTo>
                      <a:pt x="0" y="2378"/>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7"/>
              <p:cNvSpPr/>
              <p:nvPr/>
            </p:nvSpPr>
            <p:spPr>
              <a:xfrm>
                <a:off x="-48644" y="-3168823"/>
                <a:ext cx="83903" cy="81969"/>
              </a:xfrm>
              <a:custGeom>
                <a:avLst/>
                <a:gdLst/>
                <a:ahLst/>
                <a:cxnLst/>
                <a:rect l="l" t="t" r="r" b="b"/>
                <a:pathLst>
                  <a:path w="2473" h="2416" fill="none" extrusionOk="0">
                    <a:moveTo>
                      <a:pt x="2473" y="0"/>
                    </a:moveTo>
                    <a:lnTo>
                      <a:pt x="0" y="2416"/>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7"/>
              <p:cNvSpPr/>
              <p:nvPr/>
            </p:nvSpPr>
            <p:spPr>
              <a:xfrm>
                <a:off x="4248" y="-3113997"/>
                <a:ext cx="85871" cy="83292"/>
              </a:xfrm>
              <a:custGeom>
                <a:avLst/>
                <a:gdLst/>
                <a:ahLst/>
                <a:cxnLst/>
                <a:rect l="l" t="t" r="r" b="b"/>
                <a:pathLst>
                  <a:path w="2531" h="2455" fill="none" extrusionOk="0">
                    <a:moveTo>
                      <a:pt x="2531" y="1"/>
                    </a:moveTo>
                    <a:lnTo>
                      <a:pt x="1" y="2455"/>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7"/>
              <p:cNvSpPr/>
              <p:nvPr/>
            </p:nvSpPr>
            <p:spPr>
              <a:xfrm>
                <a:off x="57175" y="-3059782"/>
                <a:ext cx="87804" cy="85226"/>
              </a:xfrm>
              <a:custGeom>
                <a:avLst/>
                <a:gdLst/>
                <a:ahLst/>
                <a:cxnLst/>
                <a:rect l="l" t="t" r="r" b="b"/>
                <a:pathLst>
                  <a:path w="2588" h="2512" fill="none" extrusionOk="0">
                    <a:moveTo>
                      <a:pt x="2588" y="1"/>
                    </a:moveTo>
                    <a:lnTo>
                      <a:pt x="1" y="2512"/>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7"/>
              <p:cNvSpPr/>
              <p:nvPr/>
            </p:nvSpPr>
            <p:spPr>
              <a:xfrm>
                <a:off x="110101" y="-3005567"/>
                <a:ext cx="89094" cy="87160"/>
              </a:xfrm>
              <a:custGeom>
                <a:avLst/>
                <a:gdLst/>
                <a:ahLst/>
                <a:cxnLst/>
                <a:rect l="l" t="t" r="r" b="b"/>
                <a:pathLst>
                  <a:path w="2626" h="2569" fill="none" extrusionOk="0">
                    <a:moveTo>
                      <a:pt x="2626" y="1"/>
                    </a:moveTo>
                    <a:lnTo>
                      <a:pt x="1" y="256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7"/>
              <p:cNvSpPr/>
              <p:nvPr/>
            </p:nvSpPr>
            <p:spPr>
              <a:xfrm>
                <a:off x="163027" y="-2951352"/>
                <a:ext cx="91027" cy="89094"/>
              </a:xfrm>
              <a:custGeom>
                <a:avLst/>
                <a:gdLst/>
                <a:ahLst/>
                <a:cxnLst/>
                <a:rect l="l" t="t" r="r" b="b"/>
                <a:pathLst>
                  <a:path w="2683" h="2626" fill="none" extrusionOk="0">
                    <a:moveTo>
                      <a:pt x="2683" y="1"/>
                    </a:moveTo>
                    <a:lnTo>
                      <a:pt x="0" y="2626"/>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7"/>
              <p:cNvSpPr/>
              <p:nvPr/>
            </p:nvSpPr>
            <p:spPr>
              <a:xfrm>
                <a:off x="215953" y="-2897137"/>
                <a:ext cx="92961" cy="91027"/>
              </a:xfrm>
              <a:custGeom>
                <a:avLst/>
                <a:gdLst/>
                <a:ahLst/>
                <a:cxnLst/>
                <a:rect l="l" t="t" r="r" b="b"/>
                <a:pathLst>
                  <a:path w="2740" h="2683" fill="none" extrusionOk="0">
                    <a:moveTo>
                      <a:pt x="2739" y="0"/>
                    </a:moveTo>
                    <a:lnTo>
                      <a:pt x="0" y="2683"/>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7"/>
              <p:cNvSpPr/>
              <p:nvPr/>
            </p:nvSpPr>
            <p:spPr>
              <a:xfrm>
                <a:off x="268879" y="-2842922"/>
                <a:ext cx="94895" cy="92317"/>
              </a:xfrm>
              <a:custGeom>
                <a:avLst/>
                <a:gdLst/>
                <a:ahLst/>
                <a:cxnLst/>
                <a:rect l="l" t="t" r="r" b="b"/>
                <a:pathLst>
                  <a:path w="2797" h="2721" fill="none" extrusionOk="0">
                    <a:moveTo>
                      <a:pt x="2796" y="0"/>
                    </a:moveTo>
                    <a:lnTo>
                      <a:pt x="0" y="2721"/>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7"/>
              <p:cNvSpPr/>
              <p:nvPr/>
            </p:nvSpPr>
            <p:spPr>
              <a:xfrm>
                <a:off x="322415" y="-2788062"/>
                <a:ext cx="96218" cy="93606"/>
              </a:xfrm>
              <a:custGeom>
                <a:avLst/>
                <a:gdLst/>
                <a:ahLst/>
                <a:cxnLst/>
                <a:rect l="l" t="t" r="r" b="b"/>
                <a:pathLst>
                  <a:path w="2836" h="2759" fill="none" extrusionOk="0">
                    <a:moveTo>
                      <a:pt x="2835" y="0"/>
                    </a:moveTo>
                    <a:lnTo>
                      <a:pt x="1" y="275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7"/>
              <p:cNvSpPr/>
              <p:nvPr/>
            </p:nvSpPr>
            <p:spPr>
              <a:xfrm>
                <a:off x="375341" y="-2733847"/>
                <a:ext cx="98152" cy="95540"/>
              </a:xfrm>
              <a:custGeom>
                <a:avLst/>
                <a:gdLst/>
                <a:ahLst/>
                <a:cxnLst/>
                <a:rect l="l" t="t" r="r" b="b"/>
                <a:pathLst>
                  <a:path w="2893" h="2816" fill="none" extrusionOk="0">
                    <a:moveTo>
                      <a:pt x="2892" y="0"/>
                    </a:moveTo>
                    <a:lnTo>
                      <a:pt x="1" y="2815"/>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7"/>
              <p:cNvSpPr/>
              <p:nvPr/>
            </p:nvSpPr>
            <p:spPr>
              <a:xfrm>
                <a:off x="-653357" y="-3818725"/>
                <a:ext cx="391761" cy="361464"/>
              </a:xfrm>
              <a:custGeom>
                <a:avLst/>
                <a:gdLst/>
                <a:ahLst/>
                <a:cxnLst/>
                <a:rect l="l" t="t" r="r" b="b"/>
                <a:pathLst>
                  <a:path w="11547" h="10654" extrusionOk="0">
                    <a:moveTo>
                      <a:pt x="913" y="1"/>
                    </a:moveTo>
                    <a:lnTo>
                      <a:pt x="761" y="20"/>
                    </a:lnTo>
                    <a:lnTo>
                      <a:pt x="666" y="77"/>
                    </a:lnTo>
                    <a:lnTo>
                      <a:pt x="514" y="172"/>
                    </a:lnTo>
                    <a:lnTo>
                      <a:pt x="286" y="343"/>
                    </a:lnTo>
                    <a:lnTo>
                      <a:pt x="171" y="438"/>
                    </a:lnTo>
                    <a:lnTo>
                      <a:pt x="76" y="533"/>
                    </a:lnTo>
                    <a:lnTo>
                      <a:pt x="0" y="628"/>
                    </a:lnTo>
                    <a:lnTo>
                      <a:pt x="0" y="685"/>
                    </a:lnTo>
                    <a:lnTo>
                      <a:pt x="0" y="723"/>
                    </a:lnTo>
                    <a:lnTo>
                      <a:pt x="19" y="914"/>
                    </a:lnTo>
                    <a:lnTo>
                      <a:pt x="95" y="1123"/>
                    </a:lnTo>
                    <a:lnTo>
                      <a:pt x="171" y="1332"/>
                    </a:lnTo>
                    <a:lnTo>
                      <a:pt x="286" y="1579"/>
                    </a:lnTo>
                    <a:lnTo>
                      <a:pt x="552" y="2112"/>
                    </a:lnTo>
                    <a:lnTo>
                      <a:pt x="875" y="2702"/>
                    </a:lnTo>
                    <a:lnTo>
                      <a:pt x="1275" y="3330"/>
                    </a:lnTo>
                    <a:lnTo>
                      <a:pt x="1712" y="3995"/>
                    </a:lnTo>
                    <a:lnTo>
                      <a:pt x="2169" y="4661"/>
                    </a:lnTo>
                    <a:lnTo>
                      <a:pt x="2663" y="5365"/>
                    </a:lnTo>
                    <a:lnTo>
                      <a:pt x="3672" y="6735"/>
                    </a:lnTo>
                    <a:lnTo>
                      <a:pt x="4642" y="8028"/>
                    </a:lnTo>
                    <a:lnTo>
                      <a:pt x="5460" y="9150"/>
                    </a:lnTo>
                    <a:lnTo>
                      <a:pt x="5802" y="9607"/>
                    </a:lnTo>
                    <a:lnTo>
                      <a:pt x="6068" y="10006"/>
                    </a:lnTo>
                    <a:lnTo>
                      <a:pt x="6144" y="10101"/>
                    </a:lnTo>
                    <a:lnTo>
                      <a:pt x="6240" y="10197"/>
                    </a:lnTo>
                    <a:lnTo>
                      <a:pt x="6354" y="10273"/>
                    </a:lnTo>
                    <a:lnTo>
                      <a:pt x="6468" y="10311"/>
                    </a:lnTo>
                    <a:lnTo>
                      <a:pt x="6582" y="10349"/>
                    </a:lnTo>
                    <a:lnTo>
                      <a:pt x="6715" y="10368"/>
                    </a:lnTo>
                    <a:lnTo>
                      <a:pt x="6848" y="10349"/>
                    </a:lnTo>
                    <a:lnTo>
                      <a:pt x="6962" y="10311"/>
                    </a:lnTo>
                    <a:lnTo>
                      <a:pt x="7210" y="10235"/>
                    </a:lnTo>
                    <a:lnTo>
                      <a:pt x="7495" y="10178"/>
                    </a:lnTo>
                    <a:lnTo>
                      <a:pt x="7799" y="10140"/>
                    </a:lnTo>
                    <a:lnTo>
                      <a:pt x="8123" y="10140"/>
                    </a:lnTo>
                    <a:lnTo>
                      <a:pt x="8275" y="10159"/>
                    </a:lnTo>
                    <a:lnTo>
                      <a:pt x="8446" y="10178"/>
                    </a:lnTo>
                    <a:lnTo>
                      <a:pt x="8617" y="10216"/>
                    </a:lnTo>
                    <a:lnTo>
                      <a:pt x="8788" y="10273"/>
                    </a:lnTo>
                    <a:lnTo>
                      <a:pt x="8960" y="10349"/>
                    </a:lnTo>
                    <a:lnTo>
                      <a:pt x="9150" y="10425"/>
                    </a:lnTo>
                    <a:lnTo>
                      <a:pt x="9321" y="10539"/>
                    </a:lnTo>
                    <a:lnTo>
                      <a:pt x="9473" y="10653"/>
                    </a:lnTo>
                    <a:lnTo>
                      <a:pt x="11528" y="8656"/>
                    </a:lnTo>
                    <a:lnTo>
                      <a:pt x="11471" y="8447"/>
                    </a:lnTo>
                    <a:lnTo>
                      <a:pt x="11395" y="8218"/>
                    </a:lnTo>
                    <a:lnTo>
                      <a:pt x="11337" y="7933"/>
                    </a:lnTo>
                    <a:lnTo>
                      <a:pt x="11299" y="7571"/>
                    </a:lnTo>
                    <a:lnTo>
                      <a:pt x="11299" y="7381"/>
                    </a:lnTo>
                    <a:lnTo>
                      <a:pt x="11299" y="7191"/>
                    </a:lnTo>
                    <a:lnTo>
                      <a:pt x="11318" y="6982"/>
                    </a:lnTo>
                    <a:lnTo>
                      <a:pt x="11357" y="6773"/>
                    </a:lnTo>
                    <a:lnTo>
                      <a:pt x="11414" y="6563"/>
                    </a:lnTo>
                    <a:lnTo>
                      <a:pt x="11490" y="6335"/>
                    </a:lnTo>
                    <a:lnTo>
                      <a:pt x="11528" y="6202"/>
                    </a:lnTo>
                    <a:lnTo>
                      <a:pt x="11547" y="6069"/>
                    </a:lnTo>
                    <a:lnTo>
                      <a:pt x="11547" y="5936"/>
                    </a:lnTo>
                    <a:lnTo>
                      <a:pt x="11509" y="5802"/>
                    </a:lnTo>
                    <a:lnTo>
                      <a:pt x="11471" y="5688"/>
                    </a:lnTo>
                    <a:lnTo>
                      <a:pt x="11395" y="5574"/>
                    </a:lnTo>
                    <a:lnTo>
                      <a:pt x="11318" y="5460"/>
                    </a:lnTo>
                    <a:lnTo>
                      <a:pt x="11204" y="5384"/>
                    </a:lnTo>
                    <a:lnTo>
                      <a:pt x="10177" y="4699"/>
                    </a:lnTo>
                    <a:lnTo>
                      <a:pt x="8788" y="3843"/>
                    </a:lnTo>
                    <a:lnTo>
                      <a:pt x="7172" y="2873"/>
                    </a:lnTo>
                    <a:lnTo>
                      <a:pt x="6316" y="2397"/>
                    </a:lnTo>
                    <a:lnTo>
                      <a:pt x="5460" y="1922"/>
                    </a:lnTo>
                    <a:lnTo>
                      <a:pt x="4623" y="1465"/>
                    </a:lnTo>
                    <a:lnTo>
                      <a:pt x="3824" y="1066"/>
                    </a:lnTo>
                    <a:lnTo>
                      <a:pt x="3082" y="704"/>
                    </a:lnTo>
                    <a:lnTo>
                      <a:pt x="2397" y="400"/>
                    </a:lnTo>
                    <a:lnTo>
                      <a:pt x="1788" y="172"/>
                    </a:lnTo>
                    <a:lnTo>
                      <a:pt x="1522" y="96"/>
                    </a:lnTo>
                    <a:lnTo>
                      <a:pt x="1294" y="39"/>
                    </a:lnTo>
                    <a:lnTo>
                      <a:pt x="10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7"/>
              <p:cNvSpPr/>
              <p:nvPr/>
            </p:nvSpPr>
            <p:spPr>
              <a:xfrm>
                <a:off x="-657225" y="-3796130"/>
                <a:ext cx="364653" cy="373067"/>
              </a:xfrm>
              <a:custGeom>
                <a:avLst/>
                <a:gdLst/>
                <a:ahLst/>
                <a:cxnLst/>
                <a:rect l="l" t="t" r="r" b="b"/>
                <a:pathLst>
                  <a:path w="10748" h="10996" extrusionOk="0">
                    <a:moveTo>
                      <a:pt x="342" y="0"/>
                    </a:moveTo>
                    <a:lnTo>
                      <a:pt x="209" y="19"/>
                    </a:lnTo>
                    <a:lnTo>
                      <a:pt x="114" y="57"/>
                    </a:lnTo>
                    <a:lnTo>
                      <a:pt x="76" y="96"/>
                    </a:lnTo>
                    <a:lnTo>
                      <a:pt x="38" y="153"/>
                    </a:lnTo>
                    <a:lnTo>
                      <a:pt x="0" y="267"/>
                    </a:lnTo>
                    <a:lnTo>
                      <a:pt x="0" y="419"/>
                    </a:lnTo>
                    <a:lnTo>
                      <a:pt x="19" y="609"/>
                    </a:lnTo>
                    <a:lnTo>
                      <a:pt x="57" y="837"/>
                    </a:lnTo>
                    <a:lnTo>
                      <a:pt x="133" y="1085"/>
                    </a:lnTo>
                    <a:lnTo>
                      <a:pt x="228" y="1351"/>
                    </a:lnTo>
                    <a:lnTo>
                      <a:pt x="342" y="1655"/>
                    </a:lnTo>
                    <a:lnTo>
                      <a:pt x="628" y="2302"/>
                    </a:lnTo>
                    <a:lnTo>
                      <a:pt x="989" y="3044"/>
                    </a:lnTo>
                    <a:lnTo>
                      <a:pt x="1389" y="3805"/>
                    </a:lnTo>
                    <a:lnTo>
                      <a:pt x="1826" y="4623"/>
                    </a:lnTo>
                    <a:lnTo>
                      <a:pt x="2302" y="5441"/>
                    </a:lnTo>
                    <a:lnTo>
                      <a:pt x="2796" y="6278"/>
                    </a:lnTo>
                    <a:lnTo>
                      <a:pt x="3747" y="7857"/>
                    </a:lnTo>
                    <a:lnTo>
                      <a:pt x="4603" y="9226"/>
                    </a:lnTo>
                    <a:lnTo>
                      <a:pt x="5250" y="10234"/>
                    </a:lnTo>
                    <a:lnTo>
                      <a:pt x="5345" y="10330"/>
                    </a:lnTo>
                    <a:lnTo>
                      <a:pt x="5440" y="10425"/>
                    </a:lnTo>
                    <a:lnTo>
                      <a:pt x="5536" y="10501"/>
                    </a:lnTo>
                    <a:lnTo>
                      <a:pt x="5650" y="10558"/>
                    </a:lnTo>
                    <a:lnTo>
                      <a:pt x="5783" y="10577"/>
                    </a:lnTo>
                    <a:lnTo>
                      <a:pt x="5897" y="10596"/>
                    </a:lnTo>
                    <a:lnTo>
                      <a:pt x="6030" y="10577"/>
                    </a:lnTo>
                    <a:lnTo>
                      <a:pt x="6163" y="10558"/>
                    </a:lnTo>
                    <a:lnTo>
                      <a:pt x="6411" y="10482"/>
                    </a:lnTo>
                    <a:lnTo>
                      <a:pt x="6658" y="10425"/>
                    </a:lnTo>
                    <a:lnTo>
                      <a:pt x="6943" y="10406"/>
                    </a:lnTo>
                    <a:lnTo>
                      <a:pt x="7248" y="10425"/>
                    </a:lnTo>
                    <a:lnTo>
                      <a:pt x="7419" y="10444"/>
                    </a:lnTo>
                    <a:lnTo>
                      <a:pt x="7571" y="10482"/>
                    </a:lnTo>
                    <a:lnTo>
                      <a:pt x="7723" y="10539"/>
                    </a:lnTo>
                    <a:lnTo>
                      <a:pt x="7894" y="10596"/>
                    </a:lnTo>
                    <a:lnTo>
                      <a:pt x="8066" y="10672"/>
                    </a:lnTo>
                    <a:lnTo>
                      <a:pt x="8237" y="10767"/>
                    </a:lnTo>
                    <a:lnTo>
                      <a:pt x="8389" y="10881"/>
                    </a:lnTo>
                    <a:lnTo>
                      <a:pt x="8560" y="10995"/>
                    </a:lnTo>
                    <a:lnTo>
                      <a:pt x="10729" y="8884"/>
                    </a:lnTo>
                    <a:lnTo>
                      <a:pt x="10653" y="8694"/>
                    </a:lnTo>
                    <a:lnTo>
                      <a:pt x="10595" y="8446"/>
                    </a:lnTo>
                    <a:lnTo>
                      <a:pt x="10538" y="8161"/>
                    </a:lnTo>
                    <a:lnTo>
                      <a:pt x="10500" y="7800"/>
                    </a:lnTo>
                    <a:lnTo>
                      <a:pt x="10481" y="7609"/>
                    </a:lnTo>
                    <a:lnTo>
                      <a:pt x="10500" y="7419"/>
                    </a:lnTo>
                    <a:lnTo>
                      <a:pt x="10519" y="7210"/>
                    </a:lnTo>
                    <a:lnTo>
                      <a:pt x="10557" y="7001"/>
                    </a:lnTo>
                    <a:lnTo>
                      <a:pt x="10595" y="6791"/>
                    </a:lnTo>
                    <a:lnTo>
                      <a:pt x="10672" y="6582"/>
                    </a:lnTo>
                    <a:lnTo>
                      <a:pt x="10729" y="6449"/>
                    </a:lnTo>
                    <a:lnTo>
                      <a:pt x="10748" y="6297"/>
                    </a:lnTo>
                    <a:lnTo>
                      <a:pt x="10729" y="6164"/>
                    </a:lnTo>
                    <a:lnTo>
                      <a:pt x="10710" y="6030"/>
                    </a:lnTo>
                    <a:lnTo>
                      <a:pt x="10672" y="5916"/>
                    </a:lnTo>
                    <a:lnTo>
                      <a:pt x="10595" y="5802"/>
                    </a:lnTo>
                    <a:lnTo>
                      <a:pt x="10500" y="5688"/>
                    </a:lnTo>
                    <a:lnTo>
                      <a:pt x="10405" y="5612"/>
                    </a:lnTo>
                    <a:lnTo>
                      <a:pt x="9378" y="4927"/>
                    </a:lnTo>
                    <a:lnTo>
                      <a:pt x="8008" y="4033"/>
                    </a:lnTo>
                    <a:lnTo>
                      <a:pt x="6430" y="3025"/>
                    </a:lnTo>
                    <a:lnTo>
                      <a:pt x="5612" y="2530"/>
                    </a:lnTo>
                    <a:lnTo>
                      <a:pt x="4775" y="2036"/>
                    </a:lnTo>
                    <a:lnTo>
                      <a:pt x="3976" y="1560"/>
                    </a:lnTo>
                    <a:lnTo>
                      <a:pt x="3196" y="1123"/>
                    </a:lnTo>
                    <a:lnTo>
                      <a:pt x="2454" y="742"/>
                    </a:lnTo>
                    <a:lnTo>
                      <a:pt x="1788" y="419"/>
                    </a:lnTo>
                    <a:lnTo>
                      <a:pt x="1198" y="191"/>
                    </a:lnTo>
                    <a:lnTo>
                      <a:pt x="951" y="96"/>
                    </a:lnTo>
                    <a:lnTo>
                      <a:pt x="723" y="38"/>
                    </a:lnTo>
                    <a:lnTo>
                      <a:pt x="5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7"/>
              <p:cNvSpPr/>
              <p:nvPr/>
            </p:nvSpPr>
            <p:spPr>
              <a:xfrm>
                <a:off x="-473952" y="-3543137"/>
                <a:ext cx="54250" cy="53572"/>
              </a:xfrm>
              <a:custGeom>
                <a:avLst/>
                <a:gdLst/>
                <a:ahLst/>
                <a:cxnLst/>
                <a:rect l="l" t="t" r="r" b="b"/>
                <a:pathLst>
                  <a:path w="1599" h="1579" extrusionOk="0">
                    <a:moveTo>
                      <a:pt x="666" y="0"/>
                    </a:moveTo>
                    <a:lnTo>
                      <a:pt x="514" y="38"/>
                    </a:lnTo>
                    <a:lnTo>
                      <a:pt x="362" y="114"/>
                    </a:lnTo>
                    <a:lnTo>
                      <a:pt x="248" y="209"/>
                    </a:lnTo>
                    <a:lnTo>
                      <a:pt x="134" y="343"/>
                    </a:lnTo>
                    <a:lnTo>
                      <a:pt x="57" y="476"/>
                    </a:lnTo>
                    <a:lnTo>
                      <a:pt x="19" y="628"/>
                    </a:lnTo>
                    <a:lnTo>
                      <a:pt x="0" y="780"/>
                    </a:lnTo>
                    <a:lnTo>
                      <a:pt x="19" y="932"/>
                    </a:lnTo>
                    <a:lnTo>
                      <a:pt x="57" y="1084"/>
                    </a:lnTo>
                    <a:lnTo>
                      <a:pt x="134" y="1218"/>
                    </a:lnTo>
                    <a:lnTo>
                      <a:pt x="229" y="1351"/>
                    </a:lnTo>
                    <a:lnTo>
                      <a:pt x="362" y="1446"/>
                    </a:lnTo>
                    <a:lnTo>
                      <a:pt x="495" y="1522"/>
                    </a:lnTo>
                    <a:lnTo>
                      <a:pt x="647" y="1560"/>
                    </a:lnTo>
                    <a:lnTo>
                      <a:pt x="799" y="1579"/>
                    </a:lnTo>
                    <a:lnTo>
                      <a:pt x="952" y="1579"/>
                    </a:lnTo>
                    <a:lnTo>
                      <a:pt x="1085" y="1522"/>
                    </a:lnTo>
                    <a:lnTo>
                      <a:pt x="1237" y="1465"/>
                    </a:lnTo>
                    <a:lnTo>
                      <a:pt x="1351" y="1351"/>
                    </a:lnTo>
                    <a:lnTo>
                      <a:pt x="1465" y="1237"/>
                    </a:lnTo>
                    <a:lnTo>
                      <a:pt x="1541" y="1103"/>
                    </a:lnTo>
                    <a:lnTo>
                      <a:pt x="1579" y="951"/>
                    </a:lnTo>
                    <a:lnTo>
                      <a:pt x="1598" y="799"/>
                    </a:lnTo>
                    <a:lnTo>
                      <a:pt x="1579" y="647"/>
                    </a:lnTo>
                    <a:lnTo>
                      <a:pt x="1541" y="495"/>
                    </a:lnTo>
                    <a:lnTo>
                      <a:pt x="1465" y="362"/>
                    </a:lnTo>
                    <a:lnTo>
                      <a:pt x="1370" y="228"/>
                    </a:lnTo>
                    <a:lnTo>
                      <a:pt x="1256" y="133"/>
                    </a:lnTo>
                    <a:lnTo>
                      <a:pt x="1104" y="57"/>
                    </a:lnTo>
                    <a:lnTo>
                      <a:pt x="9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7"/>
              <p:cNvSpPr/>
              <p:nvPr/>
            </p:nvSpPr>
            <p:spPr>
              <a:xfrm>
                <a:off x="-526878" y="-3625105"/>
                <a:ext cx="54250" cy="54250"/>
              </a:xfrm>
              <a:custGeom>
                <a:avLst/>
                <a:gdLst/>
                <a:ahLst/>
                <a:cxnLst/>
                <a:rect l="l" t="t" r="r" b="b"/>
                <a:pathLst>
                  <a:path w="1599" h="1599" extrusionOk="0">
                    <a:moveTo>
                      <a:pt x="800" y="0"/>
                    </a:moveTo>
                    <a:lnTo>
                      <a:pt x="647" y="19"/>
                    </a:lnTo>
                    <a:lnTo>
                      <a:pt x="495" y="57"/>
                    </a:lnTo>
                    <a:lnTo>
                      <a:pt x="362" y="133"/>
                    </a:lnTo>
                    <a:lnTo>
                      <a:pt x="248" y="229"/>
                    </a:lnTo>
                    <a:lnTo>
                      <a:pt x="134" y="362"/>
                    </a:lnTo>
                    <a:lnTo>
                      <a:pt x="58" y="495"/>
                    </a:lnTo>
                    <a:lnTo>
                      <a:pt x="20" y="647"/>
                    </a:lnTo>
                    <a:lnTo>
                      <a:pt x="1" y="799"/>
                    </a:lnTo>
                    <a:lnTo>
                      <a:pt x="20" y="951"/>
                    </a:lnTo>
                    <a:lnTo>
                      <a:pt x="58" y="1085"/>
                    </a:lnTo>
                    <a:lnTo>
                      <a:pt x="134" y="1237"/>
                    </a:lnTo>
                    <a:lnTo>
                      <a:pt x="229" y="1351"/>
                    </a:lnTo>
                    <a:lnTo>
                      <a:pt x="343" y="1465"/>
                    </a:lnTo>
                    <a:lnTo>
                      <a:pt x="495" y="1541"/>
                    </a:lnTo>
                    <a:lnTo>
                      <a:pt x="628" y="1579"/>
                    </a:lnTo>
                    <a:lnTo>
                      <a:pt x="780" y="1598"/>
                    </a:lnTo>
                    <a:lnTo>
                      <a:pt x="933" y="1579"/>
                    </a:lnTo>
                    <a:lnTo>
                      <a:pt x="1085" y="1541"/>
                    </a:lnTo>
                    <a:lnTo>
                      <a:pt x="1218" y="1465"/>
                    </a:lnTo>
                    <a:lnTo>
                      <a:pt x="1351" y="1370"/>
                    </a:lnTo>
                    <a:lnTo>
                      <a:pt x="1446" y="1256"/>
                    </a:lnTo>
                    <a:lnTo>
                      <a:pt x="1522" y="1104"/>
                    </a:lnTo>
                    <a:lnTo>
                      <a:pt x="1579" y="970"/>
                    </a:lnTo>
                    <a:lnTo>
                      <a:pt x="1598" y="818"/>
                    </a:lnTo>
                    <a:lnTo>
                      <a:pt x="1579" y="666"/>
                    </a:lnTo>
                    <a:lnTo>
                      <a:pt x="1541" y="514"/>
                    </a:lnTo>
                    <a:lnTo>
                      <a:pt x="1465" y="381"/>
                    </a:lnTo>
                    <a:lnTo>
                      <a:pt x="1370" y="248"/>
                    </a:lnTo>
                    <a:lnTo>
                      <a:pt x="1237" y="133"/>
                    </a:lnTo>
                    <a:lnTo>
                      <a:pt x="1104" y="76"/>
                    </a:lnTo>
                    <a:lnTo>
                      <a:pt x="952" y="19"/>
                    </a:lnTo>
                    <a:lnTo>
                      <a:pt x="8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7"/>
              <p:cNvSpPr/>
              <p:nvPr/>
            </p:nvSpPr>
            <p:spPr>
              <a:xfrm>
                <a:off x="-582382" y="-3711584"/>
                <a:ext cx="54250" cy="54250"/>
              </a:xfrm>
              <a:custGeom>
                <a:avLst/>
                <a:gdLst/>
                <a:ahLst/>
                <a:cxnLst/>
                <a:rect l="l" t="t" r="r" b="b"/>
                <a:pathLst>
                  <a:path w="1599" h="1599" extrusionOk="0">
                    <a:moveTo>
                      <a:pt x="800" y="0"/>
                    </a:moveTo>
                    <a:lnTo>
                      <a:pt x="647" y="19"/>
                    </a:lnTo>
                    <a:lnTo>
                      <a:pt x="495" y="57"/>
                    </a:lnTo>
                    <a:lnTo>
                      <a:pt x="362" y="133"/>
                    </a:lnTo>
                    <a:lnTo>
                      <a:pt x="229" y="229"/>
                    </a:lnTo>
                    <a:lnTo>
                      <a:pt x="134" y="362"/>
                    </a:lnTo>
                    <a:lnTo>
                      <a:pt x="58" y="495"/>
                    </a:lnTo>
                    <a:lnTo>
                      <a:pt x="20" y="647"/>
                    </a:lnTo>
                    <a:lnTo>
                      <a:pt x="1" y="799"/>
                    </a:lnTo>
                    <a:lnTo>
                      <a:pt x="1" y="951"/>
                    </a:lnTo>
                    <a:lnTo>
                      <a:pt x="58" y="1085"/>
                    </a:lnTo>
                    <a:lnTo>
                      <a:pt x="115" y="1237"/>
                    </a:lnTo>
                    <a:lnTo>
                      <a:pt x="229" y="1351"/>
                    </a:lnTo>
                    <a:lnTo>
                      <a:pt x="343" y="1465"/>
                    </a:lnTo>
                    <a:lnTo>
                      <a:pt x="476" y="1541"/>
                    </a:lnTo>
                    <a:lnTo>
                      <a:pt x="628" y="1579"/>
                    </a:lnTo>
                    <a:lnTo>
                      <a:pt x="781" y="1598"/>
                    </a:lnTo>
                    <a:lnTo>
                      <a:pt x="933" y="1579"/>
                    </a:lnTo>
                    <a:lnTo>
                      <a:pt x="1085" y="1541"/>
                    </a:lnTo>
                    <a:lnTo>
                      <a:pt x="1218" y="1465"/>
                    </a:lnTo>
                    <a:lnTo>
                      <a:pt x="1351" y="1370"/>
                    </a:lnTo>
                    <a:lnTo>
                      <a:pt x="1446" y="1256"/>
                    </a:lnTo>
                    <a:lnTo>
                      <a:pt x="1522" y="1104"/>
                    </a:lnTo>
                    <a:lnTo>
                      <a:pt x="1580" y="970"/>
                    </a:lnTo>
                    <a:lnTo>
                      <a:pt x="1599" y="818"/>
                    </a:lnTo>
                    <a:lnTo>
                      <a:pt x="1580" y="666"/>
                    </a:lnTo>
                    <a:lnTo>
                      <a:pt x="1541" y="514"/>
                    </a:lnTo>
                    <a:lnTo>
                      <a:pt x="1465" y="381"/>
                    </a:lnTo>
                    <a:lnTo>
                      <a:pt x="1370" y="248"/>
                    </a:lnTo>
                    <a:lnTo>
                      <a:pt x="1237" y="133"/>
                    </a:lnTo>
                    <a:lnTo>
                      <a:pt x="1104" y="76"/>
                    </a:lnTo>
                    <a:lnTo>
                      <a:pt x="952" y="19"/>
                    </a:lnTo>
                    <a:lnTo>
                      <a:pt x="8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7"/>
              <p:cNvSpPr/>
              <p:nvPr/>
            </p:nvSpPr>
            <p:spPr>
              <a:xfrm>
                <a:off x="504433" y="-2649301"/>
                <a:ext cx="194913" cy="371099"/>
              </a:xfrm>
              <a:custGeom>
                <a:avLst/>
                <a:gdLst/>
                <a:ahLst/>
                <a:cxnLst/>
                <a:rect l="l" t="t" r="r" b="b"/>
                <a:pathLst>
                  <a:path w="5745" h="10938" extrusionOk="0">
                    <a:moveTo>
                      <a:pt x="2739" y="0"/>
                    </a:moveTo>
                    <a:lnTo>
                      <a:pt x="2587" y="19"/>
                    </a:lnTo>
                    <a:lnTo>
                      <a:pt x="2435" y="57"/>
                    </a:lnTo>
                    <a:lnTo>
                      <a:pt x="2302" y="114"/>
                    </a:lnTo>
                    <a:lnTo>
                      <a:pt x="2169" y="171"/>
                    </a:lnTo>
                    <a:lnTo>
                      <a:pt x="2017" y="247"/>
                    </a:lnTo>
                    <a:lnTo>
                      <a:pt x="1883" y="323"/>
                    </a:lnTo>
                    <a:lnTo>
                      <a:pt x="1769" y="419"/>
                    </a:lnTo>
                    <a:lnTo>
                      <a:pt x="1503" y="666"/>
                    </a:lnTo>
                    <a:lnTo>
                      <a:pt x="1275" y="932"/>
                    </a:lnTo>
                    <a:lnTo>
                      <a:pt x="1046" y="1256"/>
                    </a:lnTo>
                    <a:lnTo>
                      <a:pt x="856" y="1598"/>
                    </a:lnTo>
                    <a:lnTo>
                      <a:pt x="666" y="1978"/>
                    </a:lnTo>
                    <a:lnTo>
                      <a:pt x="495" y="2416"/>
                    </a:lnTo>
                    <a:lnTo>
                      <a:pt x="362" y="2853"/>
                    </a:lnTo>
                    <a:lnTo>
                      <a:pt x="228" y="3329"/>
                    </a:lnTo>
                    <a:lnTo>
                      <a:pt x="133" y="3843"/>
                    </a:lnTo>
                    <a:lnTo>
                      <a:pt x="57" y="4356"/>
                    </a:lnTo>
                    <a:lnTo>
                      <a:pt x="19" y="4908"/>
                    </a:lnTo>
                    <a:lnTo>
                      <a:pt x="0" y="5459"/>
                    </a:lnTo>
                    <a:lnTo>
                      <a:pt x="19" y="6030"/>
                    </a:lnTo>
                    <a:lnTo>
                      <a:pt x="57" y="6563"/>
                    </a:lnTo>
                    <a:lnTo>
                      <a:pt x="133" y="7095"/>
                    </a:lnTo>
                    <a:lnTo>
                      <a:pt x="228" y="7590"/>
                    </a:lnTo>
                    <a:lnTo>
                      <a:pt x="362" y="8066"/>
                    </a:lnTo>
                    <a:lnTo>
                      <a:pt x="495" y="8522"/>
                    </a:lnTo>
                    <a:lnTo>
                      <a:pt x="666" y="8941"/>
                    </a:lnTo>
                    <a:lnTo>
                      <a:pt x="856" y="9321"/>
                    </a:lnTo>
                    <a:lnTo>
                      <a:pt x="1046" y="9682"/>
                    </a:lnTo>
                    <a:lnTo>
                      <a:pt x="1275" y="10006"/>
                    </a:lnTo>
                    <a:lnTo>
                      <a:pt x="1503" y="10272"/>
                    </a:lnTo>
                    <a:lnTo>
                      <a:pt x="1769" y="10500"/>
                    </a:lnTo>
                    <a:lnTo>
                      <a:pt x="1883" y="10596"/>
                    </a:lnTo>
                    <a:lnTo>
                      <a:pt x="2017" y="10691"/>
                    </a:lnTo>
                    <a:lnTo>
                      <a:pt x="2169" y="10767"/>
                    </a:lnTo>
                    <a:lnTo>
                      <a:pt x="2302" y="10824"/>
                    </a:lnTo>
                    <a:lnTo>
                      <a:pt x="2435" y="10862"/>
                    </a:lnTo>
                    <a:lnTo>
                      <a:pt x="2587" y="10900"/>
                    </a:lnTo>
                    <a:lnTo>
                      <a:pt x="2739" y="10919"/>
                    </a:lnTo>
                    <a:lnTo>
                      <a:pt x="2873" y="10938"/>
                    </a:lnTo>
                    <a:lnTo>
                      <a:pt x="3025" y="10919"/>
                    </a:lnTo>
                    <a:lnTo>
                      <a:pt x="3177" y="10900"/>
                    </a:lnTo>
                    <a:lnTo>
                      <a:pt x="3310" y="10862"/>
                    </a:lnTo>
                    <a:lnTo>
                      <a:pt x="3462" y="10824"/>
                    </a:lnTo>
                    <a:lnTo>
                      <a:pt x="3595" y="10767"/>
                    </a:lnTo>
                    <a:lnTo>
                      <a:pt x="3729" y="10691"/>
                    </a:lnTo>
                    <a:lnTo>
                      <a:pt x="3862" y="10596"/>
                    </a:lnTo>
                    <a:lnTo>
                      <a:pt x="3995" y="10500"/>
                    </a:lnTo>
                    <a:lnTo>
                      <a:pt x="4242" y="10272"/>
                    </a:lnTo>
                    <a:lnTo>
                      <a:pt x="4489" y="10006"/>
                    </a:lnTo>
                    <a:lnTo>
                      <a:pt x="4699" y="9682"/>
                    </a:lnTo>
                    <a:lnTo>
                      <a:pt x="4908" y="9321"/>
                    </a:lnTo>
                    <a:lnTo>
                      <a:pt x="5098" y="8941"/>
                    </a:lnTo>
                    <a:lnTo>
                      <a:pt x="5269" y="8522"/>
                    </a:lnTo>
                    <a:lnTo>
                      <a:pt x="5402" y="8066"/>
                    </a:lnTo>
                    <a:lnTo>
                      <a:pt x="5536" y="7590"/>
                    </a:lnTo>
                    <a:lnTo>
                      <a:pt x="5631" y="7095"/>
                    </a:lnTo>
                    <a:lnTo>
                      <a:pt x="5688" y="6563"/>
                    </a:lnTo>
                    <a:lnTo>
                      <a:pt x="5745" y="6030"/>
                    </a:lnTo>
                    <a:lnTo>
                      <a:pt x="5745" y="5459"/>
                    </a:lnTo>
                    <a:lnTo>
                      <a:pt x="5745" y="4908"/>
                    </a:lnTo>
                    <a:lnTo>
                      <a:pt x="5688" y="4356"/>
                    </a:lnTo>
                    <a:lnTo>
                      <a:pt x="5631" y="3843"/>
                    </a:lnTo>
                    <a:lnTo>
                      <a:pt x="5536" y="3329"/>
                    </a:lnTo>
                    <a:lnTo>
                      <a:pt x="5402" y="2853"/>
                    </a:lnTo>
                    <a:lnTo>
                      <a:pt x="5269" y="2416"/>
                    </a:lnTo>
                    <a:lnTo>
                      <a:pt x="5098" y="1978"/>
                    </a:lnTo>
                    <a:lnTo>
                      <a:pt x="4908" y="1598"/>
                    </a:lnTo>
                    <a:lnTo>
                      <a:pt x="4699" y="1256"/>
                    </a:lnTo>
                    <a:lnTo>
                      <a:pt x="4489" y="932"/>
                    </a:lnTo>
                    <a:lnTo>
                      <a:pt x="4242" y="666"/>
                    </a:lnTo>
                    <a:lnTo>
                      <a:pt x="3995" y="419"/>
                    </a:lnTo>
                    <a:lnTo>
                      <a:pt x="3862" y="323"/>
                    </a:lnTo>
                    <a:lnTo>
                      <a:pt x="3729" y="247"/>
                    </a:lnTo>
                    <a:lnTo>
                      <a:pt x="3595" y="171"/>
                    </a:lnTo>
                    <a:lnTo>
                      <a:pt x="3462" y="114"/>
                    </a:lnTo>
                    <a:lnTo>
                      <a:pt x="3310" y="57"/>
                    </a:lnTo>
                    <a:lnTo>
                      <a:pt x="3177" y="19"/>
                    </a:lnTo>
                    <a:lnTo>
                      <a:pt x="3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7"/>
              <p:cNvSpPr/>
              <p:nvPr/>
            </p:nvSpPr>
            <p:spPr>
              <a:xfrm>
                <a:off x="552813" y="-2598988"/>
                <a:ext cx="94929" cy="188501"/>
              </a:xfrm>
              <a:custGeom>
                <a:avLst/>
                <a:gdLst/>
                <a:ahLst/>
                <a:cxnLst/>
                <a:rect l="l" t="t" r="r" b="b"/>
                <a:pathLst>
                  <a:path w="2798" h="5556" extrusionOk="0">
                    <a:moveTo>
                      <a:pt x="1447" y="1"/>
                    </a:moveTo>
                    <a:lnTo>
                      <a:pt x="1313" y="20"/>
                    </a:lnTo>
                    <a:lnTo>
                      <a:pt x="1161" y="58"/>
                    </a:lnTo>
                    <a:lnTo>
                      <a:pt x="1028" y="134"/>
                    </a:lnTo>
                    <a:lnTo>
                      <a:pt x="895" y="229"/>
                    </a:lnTo>
                    <a:lnTo>
                      <a:pt x="762" y="343"/>
                    </a:lnTo>
                    <a:lnTo>
                      <a:pt x="648" y="476"/>
                    </a:lnTo>
                    <a:lnTo>
                      <a:pt x="533" y="648"/>
                    </a:lnTo>
                    <a:lnTo>
                      <a:pt x="419" y="819"/>
                    </a:lnTo>
                    <a:lnTo>
                      <a:pt x="324" y="1009"/>
                    </a:lnTo>
                    <a:lnTo>
                      <a:pt x="248" y="1237"/>
                    </a:lnTo>
                    <a:lnTo>
                      <a:pt x="172" y="1466"/>
                    </a:lnTo>
                    <a:lnTo>
                      <a:pt x="115" y="1694"/>
                    </a:lnTo>
                    <a:lnTo>
                      <a:pt x="58" y="1960"/>
                    </a:lnTo>
                    <a:lnTo>
                      <a:pt x="20" y="2226"/>
                    </a:lnTo>
                    <a:lnTo>
                      <a:pt x="1" y="2493"/>
                    </a:lnTo>
                    <a:lnTo>
                      <a:pt x="1" y="2778"/>
                    </a:lnTo>
                    <a:lnTo>
                      <a:pt x="1" y="3063"/>
                    </a:lnTo>
                    <a:lnTo>
                      <a:pt x="20" y="3330"/>
                    </a:lnTo>
                    <a:lnTo>
                      <a:pt x="58" y="3596"/>
                    </a:lnTo>
                    <a:lnTo>
                      <a:pt x="115" y="3862"/>
                    </a:lnTo>
                    <a:lnTo>
                      <a:pt x="172" y="4110"/>
                    </a:lnTo>
                    <a:lnTo>
                      <a:pt x="248" y="4338"/>
                    </a:lnTo>
                    <a:lnTo>
                      <a:pt x="324" y="4547"/>
                    </a:lnTo>
                    <a:lnTo>
                      <a:pt x="419" y="4737"/>
                    </a:lnTo>
                    <a:lnTo>
                      <a:pt x="533" y="4928"/>
                    </a:lnTo>
                    <a:lnTo>
                      <a:pt x="648" y="5080"/>
                    </a:lnTo>
                    <a:lnTo>
                      <a:pt x="762" y="5213"/>
                    </a:lnTo>
                    <a:lnTo>
                      <a:pt x="895" y="5346"/>
                    </a:lnTo>
                    <a:lnTo>
                      <a:pt x="1028" y="5441"/>
                    </a:lnTo>
                    <a:lnTo>
                      <a:pt x="1161" y="5498"/>
                    </a:lnTo>
                    <a:lnTo>
                      <a:pt x="1313" y="5536"/>
                    </a:lnTo>
                    <a:lnTo>
                      <a:pt x="1447" y="5555"/>
                    </a:lnTo>
                    <a:lnTo>
                      <a:pt x="1561" y="5555"/>
                    </a:lnTo>
                    <a:lnTo>
                      <a:pt x="1675" y="5517"/>
                    </a:lnTo>
                    <a:lnTo>
                      <a:pt x="1789" y="5479"/>
                    </a:lnTo>
                    <a:lnTo>
                      <a:pt x="1884" y="5441"/>
                    </a:lnTo>
                    <a:lnTo>
                      <a:pt x="1998" y="5365"/>
                    </a:lnTo>
                    <a:lnTo>
                      <a:pt x="2093" y="5289"/>
                    </a:lnTo>
                    <a:lnTo>
                      <a:pt x="2264" y="5080"/>
                    </a:lnTo>
                    <a:lnTo>
                      <a:pt x="2436" y="4832"/>
                    </a:lnTo>
                    <a:lnTo>
                      <a:pt x="2588" y="4547"/>
                    </a:lnTo>
                    <a:lnTo>
                      <a:pt x="2702" y="4224"/>
                    </a:lnTo>
                    <a:lnTo>
                      <a:pt x="2797" y="3862"/>
                    </a:lnTo>
                    <a:lnTo>
                      <a:pt x="1447" y="2778"/>
                    </a:lnTo>
                    <a:lnTo>
                      <a:pt x="2797" y="1694"/>
                    </a:lnTo>
                    <a:lnTo>
                      <a:pt x="2702" y="1332"/>
                    </a:lnTo>
                    <a:lnTo>
                      <a:pt x="2588" y="1009"/>
                    </a:lnTo>
                    <a:lnTo>
                      <a:pt x="2436" y="724"/>
                    </a:lnTo>
                    <a:lnTo>
                      <a:pt x="2264" y="476"/>
                    </a:lnTo>
                    <a:lnTo>
                      <a:pt x="2093" y="286"/>
                    </a:lnTo>
                    <a:lnTo>
                      <a:pt x="1998" y="191"/>
                    </a:lnTo>
                    <a:lnTo>
                      <a:pt x="1884" y="134"/>
                    </a:lnTo>
                    <a:lnTo>
                      <a:pt x="1789" y="77"/>
                    </a:lnTo>
                    <a:lnTo>
                      <a:pt x="1675" y="39"/>
                    </a:lnTo>
                    <a:lnTo>
                      <a:pt x="1561" y="20"/>
                    </a:lnTo>
                    <a:lnTo>
                      <a:pt x="14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504433" y="-2464095"/>
                <a:ext cx="194913" cy="185889"/>
              </a:xfrm>
              <a:custGeom>
                <a:avLst/>
                <a:gdLst/>
                <a:ahLst/>
                <a:cxnLst/>
                <a:rect l="l" t="t" r="r" b="b"/>
                <a:pathLst>
                  <a:path w="5745" h="5479" extrusionOk="0">
                    <a:moveTo>
                      <a:pt x="0" y="0"/>
                    </a:moveTo>
                    <a:lnTo>
                      <a:pt x="19" y="571"/>
                    </a:lnTo>
                    <a:lnTo>
                      <a:pt x="57" y="1104"/>
                    </a:lnTo>
                    <a:lnTo>
                      <a:pt x="133" y="1636"/>
                    </a:lnTo>
                    <a:lnTo>
                      <a:pt x="228" y="2131"/>
                    </a:lnTo>
                    <a:lnTo>
                      <a:pt x="362" y="2607"/>
                    </a:lnTo>
                    <a:lnTo>
                      <a:pt x="495" y="3063"/>
                    </a:lnTo>
                    <a:lnTo>
                      <a:pt x="666" y="3482"/>
                    </a:lnTo>
                    <a:lnTo>
                      <a:pt x="856" y="3862"/>
                    </a:lnTo>
                    <a:lnTo>
                      <a:pt x="1046" y="4223"/>
                    </a:lnTo>
                    <a:lnTo>
                      <a:pt x="1275" y="4547"/>
                    </a:lnTo>
                    <a:lnTo>
                      <a:pt x="1503" y="4813"/>
                    </a:lnTo>
                    <a:lnTo>
                      <a:pt x="1769" y="5041"/>
                    </a:lnTo>
                    <a:lnTo>
                      <a:pt x="1883" y="5137"/>
                    </a:lnTo>
                    <a:lnTo>
                      <a:pt x="2017" y="5232"/>
                    </a:lnTo>
                    <a:lnTo>
                      <a:pt x="2169" y="5308"/>
                    </a:lnTo>
                    <a:lnTo>
                      <a:pt x="2302" y="5365"/>
                    </a:lnTo>
                    <a:lnTo>
                      <a:pt x="2435" y="5403"/>
                    </a:lnTo>
                    <a:lnTo>
                      <a:pt x="2587" y="5441"/>
                    </a:lnTo>
                    <a:lnTo>
                      <a:pt x="2739" y="5460"/>
                    </a:lnTo>
                    <a:lnTo>
                      <a:pt x="2873" y="5479"/>
                    </a:lnTo>
                    <a:lnTo>
                      <a:pt x="3025" y="5460"/>
                    </a:lnTo>
                    <a:lnTo>
                      <a:pt x="3177" y="5441"/>
                    </a:lnTo>
                    <a:lnTo>
                      <a:pt x="3310" y="5403"/>
                    </a:lnTo>
                    <a:lnTo>
                      <a:pt x="3462" y="5365"/>
                    </a:lnTo>
                    <a:lnTo>
                      <a:pt x="3595" y="5308"/>
                    </a:lnTo>
                    <a:lnTo>
                      <a:pt x="3729" y="5232"/>
                    </a:lnTo>
                    <a:lnTo>
                      <a:pt x="3862" y="5137"/>
                    </a:lnTo>
                    <a:lnTo>
                      <a:pt x="3995" y="5041"/>
                    </a:lnTo>
                    <a:lnTo>
                      <a:pt x="4242" y="4813"/>
                    </a:lnTo>
                    <a:lnTo>
                      <a:pt x="4489" y="4547"/>
                    </a:lnTo>
                    <a:lnTo>
                      <a:pt x="4699" y="4223"/>
                    </a:lnTo>
                    <a:lnTo>
                      <a:pt x="4908" y="3862"/>
                    </a:lnTo>
                    <a:lnTo>
                      <a:pt x="5098" y="3482"/>
                    </a:lnTo>
                    <a:lnTo>
                      <a:pt x="5269" y="3063"/>
                    </a:lnTo>
                    <a:lnTo>
                      <a:pt x="5402" y="2607"/>
                    </a:lnTo>
                    <a:lnTo>
                      <a:pt x="5536" y="2131"/>
                    </a:lnTo>
                    <a:lnTo>
                      <a:pt x="5631" y="1636"/>
                    </a:lnTo>
                    <a:lnTo>
                      <a:pt x="5688" y="1104"/>
                    </a:lnTo>
                    <a:lnTo>
                      <a:pt x="5745" y="571"/>
                    </a:lnTo>
                    <a:lnTo>
                      <a:pt x="57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674170" y="-2649301"/>
                <a:ext cx="194913" cy="371099"/>
              </a:xfrm>
              <a:custGeom>
                <a:avLst/>
                <a:gdLst/>
                <a:ahLst/>
                <a:cxnLst/>
                <a:rect l="l" t="t" r="r" b="b"/>
                <a:pathLst>
                  <a:path w="5745" h="10938" extrusionOk="0">
                    <a:moveTo>
                      <a:pt x="2720" y="0"/>
                    </a:moveTo>
                    <a:lnTo>
                      <a:pt x="2568" y="19"/>
                    </a:lnTo>
                    <a:lnTo>
                      <a:pt x="2435" y="57"/>
                    </a:lnTo>
                    <a:lnTo>
                      <a:pt x="2283" y="114"/>
                    </a:lnTo>
                    <a:lnTo>
                      <a:pt x="2150" y="171"/>
                    </a:lnTo>
                    <a:lnTo>
                      <a:pt x="2016" y="247"/>
                    </a:lnTo>
                    <a:lnTo>
                      <a:pt x="1883" y="323"/>
                    </a:lnTo>
                    <a:lnTo>
                      <a:pt x="1750" y="419"/>
                    </a:lnTo>
                    <a:lnTo>
                      <a:pt x="1503" y="666"/>
                    </a:lnTo>
                    <a:lnTo>
                      <a:pt x="1275" y="932"/>
                    </a:lnTo>
                    <a:lnTo>
                      <a:pt x="1046" y="1256"/>
                    </a:lnTo>
                    <a:lnTo>
                      <a:pt x="837" y="1598"/>
                    </a:lnTo>
                    <a:lnTo>
                      <a:pt x="647" y="1978"/>
                    </a:lnTo>
                    <a:lnTo>
                      <a:pt x="495" y="2416"/>
                    </a:lnTo>
                    <a:lnTo>
                      <a:pt x="342" y="2853"/>
                    </a:lnTo>
                    <a:lnTo>
                      <a:pt x="228" y="3329"/>
                    </a:lnTo>
                    <a:lnTo>
                      <a:pt x="133" y="3843"/>
                    </a:lnTo>
                    <a:lnTo>
                      <a:pt x="57" y="4356"/>
                    </a:lnTo>
                    <a:lnTo>
                      <a:pt x="19" y="4908"/>
                    </a:lnTo>
                    <a:lnTo>
                      <a:pt x="0" y="5459"/>
                    </a:lnTo>
                    <a:lnTo>
                      <a:pt x="19" y="6030"/>
                    </a:lnTo>
                    <a:lnTo>
                      <a:pt x="57" y="6563"/>
                    </a:lnTo>
                    <a:lnTo>
                      <a:pt x="133" y="7095"/>
                    </a:lnTo>
                    <a:lnTo>
                      <a:pt x="228" y="7590"/>
                    </a:lnTo>
                    <a:lnTo>
                      <a:pt x="342" y="8066"/>
                    </a:lnTo>
                    <a:lnTo>
                      <a:pt x="495" y="8522"/>
                    </a:lnTo>
                    <a:lnTo>
                      <a:pt x="647" y="8941"/>
                    </a:lnTo>
                    <a:lnTo>
                      <a:pt x="837" y="9321"/>
                    </a:lnTo>
                    <a:lnTo>
                      <a:pt x="1046" y="9682"/>
                    </a:lnTo>
                    <a:lnTo>
                      <a:pt x="1275" y="10006"/>
                    </a:lnTo>
                    <a:lnTo>
                      <a:pt x="1503" y="10272"/>
                    </a:lnTo>
                    <a:lnTo>
                      <a:pt x="1750" y="10500"/>
                    </a:lnTo>
                    <a:lnTo>
                      <a:pt x="1883" y="10596"/>
                    </a:lnTo>
                    <a:lnTo>
                      <a:pt x="2016" y="10691"/>
                    </a:lnTo>
                    <a:lnTo>
                      <a:pt x="2150" y="10767"/>
                    </a:lnTo>
                    <a:lnTo>
                      <a:pt x="2283" y="10824"/>
                    </a:lnTo>
                    <a:lnTo>
                      <a:pt x="2435" y="10862"/>
                    </a:lnTo>
                    <a:lnTo>
                      <a:pt x="2568" y="10900"/>
                    </a:lnTo>
                    <a:lnTo>
                      <a:pt x="2720" y="10919"/>
                    </a:lnTo>
                    <a:lnTo>
                      <a:pt x="2872" y="10938"/>
                    </a:lnTo>
                    <a:lnTo>
                      <a:pt x="3025" y="10919"/>
                    </a:lnTo>
                    <a:lnTo>
                      <a:pt x="3158" y="10900"/>
                    </a:lnTo>
                    <a:lnTo>
                      <a:pt x="3310" y="10862"/>
                    </a:lnTo>
                    <a:lnTo>
                      <a:pt x="3443" y="10824"/>
                    </a:lnTo>
                    <a:lnTo>
                      <a:pt x="3595" y="10767"/>
                    </a:lnTo>
                    <a:lnTo>
                      <a:pt x="3728" y="10691"/>
                    </a:lnTo>
                    <a:lnTo>
                      <a:pt x="3862" y="10596"/>
                    </a:lnTo>
                    <a:lnTo>
                      <a:pt x="3995" y="10500"/>
                    </a:lnTo>
                    <a:lnTo>
                      <a:pt x="4242" y="10272"/>
                    </a:lnTo>
                    <a:lnTo>
                      <a:pt x="4470" y="10006"/>
                    </a:lnTo>
                    <a:lnTo>
                      <a:pt x="4699" y="9682"/>
                    </a:lnTo>
                    <a:lnTo>
                      <a:pt x="4908" y="9321"/>
                    </a:lnTo>
                    <a:lnTo>
                      <a:pt x="5079" y="8941"/>
                    </a:lnTo>
                    <a:lnTo>
                      <a:pt x="5250" y="8522"/>
                    </a:lnTo>
                    <a:lnTo>
                      <a:pt x="5402" y="8066"/>
                    </a:lnTo>
                    <a:lnTo>
                      <a:pt x="5516" y="7590"/>
                    </a:lnTo>
                    <a:lnTo>
                      <a:pt x="5612" y="7095"/>
                    </a:lnTo>
                    <a:lnTo>
                      <a:pt x="5688" y="6563"/>
                    </a:lnTo>
                    <a:lnTo>
                      <a:pt x="5726" y="6030"/>
                    </a:lnTo>
                    <a:lnTo>
                      <a:pt x="5745" y="5459"/>
                    </a:lnTo>
                    <a:lnTo>
                      <a:pt x="5726" y="4908"/>
                    </a:lnTo>
                    <a:lnTo>
                      <a:pt x="5688" y="4356"/>
                    </a:lnTo>
                    <a:lnTo>
                      <a:pt x="5612" y="3843"/>
                    </a:lnTo>
                    <a:lnTo>
                      <a:pt x="5516" y="3329"/>
                    </a:lnTo>
                    <a:lnTo>
                      <a:pt x="5402" y="2853"/>
                    </a:lnTo>
                    <a:lnTo>
                      <a:pt x="5250" y="2416"/>
                    </a:lnTo>
                    <a:lnTo>
                      <a:pt x="5079" y="1978"/>
                    </a:lnTo>
                    <a:lnTo>
                      <a:pt x="4908" y="1598"/>
                    </a:lnTo>
                    <a:lnTo>
                      <a:pt x="4699" y="1256"/>
                    </a:lnTo>
                    <a:lnTo>
                      <a:pt x="4470" y="932"/>
                    </a:lnTo>
                    <a:lnTo>
                      <a:pt x="4242" y="666"/>
                    </a:lnTo>
                    <a:lnTo>
                      <a:pt x="3995" y="419"/>
                    </a:lnTo>
                    <a:lnTo>
                      <a:pt x="3862" y="323"/>
                    </a:lnTo>
                    <a:lnTo>
                      <a:pt x="3728" y="247"/>
                    </a:lnTo>
                    <a:lnTo>
                      <a:pt x="3595" y="171"/>
                    </a:lnTo>
                    <a:lnTo>
                      <a:pt x="3443" y="114"/>
                    </a:lnTo>
                    <a:lnTo>
                      <a:pt x="3310" y="57"/>
                    </a:lnTo>
                    <a:lnTo>
                      <a:pt x="3158" y="19"/>
                    </a:lnTo>
                    <a:lnTo>
                      <a:pt x="3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a:off x="504433" y="-2464095"/>
                <a:ext cx="194913" cy="185889"/>
              </a:xfrm>
              <a:custGeom>
                <a:avLst/>
                <a:gdLst/>
                <a:ahLst/>
                <a:cxnLst/>
                <a:rect l="l" t="t" r="r" b="b"/>
                <a:pathLst>
                  <a:path w="5745" h="5479" fill="none" extrusionOk="0">
                    <a:moveTo>
                      <a:pt x="5745" y="0"/>
                    </a:moveTo>
                    <a:lnTo>
                      <a:pt x="5745" y="0"/>
                    </a:lnTo>
                    <a:lnTo>
                      <a:pt x="5745" y="571"/>
                    </a:lnTo>
                    <a:lnTo>
                      <a:pt x="5688" y="1104"/>
                    </a:lnTo>
                    <a:lnTo>
                      <a:pt x="5631" y="1636"/>
                    </a:lnTo>
                    <a:lnTo>
                      <a:pt x="5536" y="2131"/>
                    </a:lnTo>
                    <a:lnTo>
                      <a:pt x="5402" y="2607"/>
                    </a:lnTo>
                    <a:lnTo>
                      <a:pt x="5269" y="3063"/>
                    </a:lnTo>
                    <a:lnTo>
                      <a:pt x="5098" y="3482"/>
                    </a:lnTo>
                    <a:lnTo>
                      <a:pt x="4908" y="3862"/>
                    </a:lnTo>
                    <a:lnTo>
                      <a:pt x="4699" y="4223"/>
                    </a:lnTo>
                    <a:lnTo>
                      <a:pt x="4489" y="4547"/>
                    </a:lnTo>
                    <a:lnTo>
                      <a:pt x="4242" y="4813"/>
                    </a:lnTo>
                    <a:lnTo>
                      <a:pt x="3995" y="5041"/>
                    </a:lnTo>
                    <a:lnTo>
                      <a:pt x="3862" y="5137"/>
                    </a:lnTo>
                    <a:lnTo>
                      <a:pt x="3729" y="5232"/>
                    </a:lnTo>
                    <a:lnTo>
                      <a:pt x="3595" y="5308"/>
                    </a:lnTo>
                    <a:lnTo>
                      <a:pt x="3462" y="5365"/>
                    </a:lnTo>
                    <a:lnTo>
                      <a:pt x="3310" y="5403"/>
                    </a:lnTo>
                    <a:lnTo>
                      <a:pt x="3177" y="5441"/>
                    </a:lnTo>
                    <a:lnTo>
                      <a:pt x="3025" y="5460"/>
                    </a:lnTo>
                    <a:lnTo>
                      <a:pt x="2873" y="5479"/>
                    </a:lnTo>
                    <a:lnTo>
                      <a:pt x="2873" y="5479"/>
                    </a:lnTo>
                    <a:lnTo>
                      <a:pt x="2739" y="5460"/>
                    </a:lnTo>
                    <a:lnTo>
                      <a:pt x="2587" y="5441"/>
                    </a:lnTo>
                    <a:lnTo>
                      <a:pt x="2435" y="5403"/>
                    </a:lnTo>
                    <a:lnTo>
                      <a:pt x="2302" y="5365"/>
                    </a:lnTo>
                    <a:lnTo>
                      <a:pt x="2169" y="5308"/>
                    </a:lnTo>
                    <a:lnTo>
                      <a:pt x="2017" y="5232"/>
                    </a:lnTo>
                    <a:lnTo>
                      <a:pt x="1883" y="5137"/>
                    </a:lnTo>
                    <a:lnTo>
                      <a:pt x="1769" y="5041"/>
                    </a:lnTo>
                    <a:lnTo>
                      <a:pt x="1503" y="4813"/>
                    </a:lnTo>
                    <a:lnTo>
                      <a:pt x="1275" y="4547"/>
                    </a:lnTo>
                    <a:lnTo>
                      <a:pt x="1046" y="4223"/>
                    </a:lnTo>
                    <a:lnTo>
                      <a:pt x="856" y="3862"/>
                    </a:lnTo>
                    <a:lnTo>
                      <a:pt x="666" y="3482"/>
                    </a:lnTo>
                    <a:lnTo>
                      <a:pt x="495" y="3063"/>
                    </a:lnTo>
                    <a:lnTo>
                      <a:pt x="362" y="2607"/>
                    </a:lnTo>
                    <a:lnTo>
                      <a:pt x="228" y="2131"/>
                    </a:lnTo>
                    <a:lnTo>
                      <a:pt x="133" y="1636"/>
                    </a:lnTo>
                    <a:lnTo>
                      <a:pt x="57" y="1104"/>
                    </a:lnTo>
                    <a:lnTo>
                      <a:pt x="19" y="571"/>
                    </a:lnTo>
                    <a:lnTo>
                      <a:pt x="0" y="0"/>
                    </a:lnTo>
                    <a:lnTo>
                      <a:pt x="5745"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a:off x="721905" y="-2598988"/>
                <a:ext cx="95540" cy="188501"/>
              </a:xfrm>
              <a:custGeom>
                <a:avLst/>
                <a:gdLst/>
                <a:ahLst/>
                <a:cxnLst/>
                <a:rect l="l" t="t" r="r" b="b"/>
                <a:pathLst>
                  <a:path w="2816" h="5556" extrusionOk="0">
                    <a:moveTo>
                      <a:pt x="1465" y="1"/>
                    </a:moveTo>
                    <a:lnTo>
                      <a:pt x="1313" y="20"/>
                    </a:lnTo>
                    <a:lnTo>
                      <a:pt x="1180" y="58"/>
                    </a:lnTo>
                    <a:lnTo>
                      <a:pt x="1028" y="134"/>
                    </a:lnTo>
                    <a:lnTo>
                      <a:pt x="895" y="229"/>
                    </a:lnTo>
                    <a:lnTo>
                      <a:pt x="762" y="343"/>
                    </a:lnTo>
                    <a:lnTo>
                      <a:pt x="647" y="476"/>
                    </a:lnTo>
                    <a:lnTo>
                      <a:pt x="533" y="648"/>
                    </a:lnTo>
                    <a:lnTo>
                      <a:pt x="438" y="819"/>
                    </a:lnTo>
                    <a:lnTo>
                      <a:pt x="343" y="1009"/>
                    </a:lnTo>
                    <a:lnTo>
                      <a:pt x="248" y="1237"/>
                    </a:lnTo>
                    <a:lnTo>
                      <a:pt x="191" y="1466"/>
                    </a:lnTo>
                    <a:lnTo>
                      <a:pt x="115" y="1694"/>
                    </a:lnTo>
                    <a:lnTo>
                      <a:pt x="77" y="1960"/>
                    </a:lnTo>
                    <a:lnTo>
                      <a:pt x="39" y="2226"/>
                    </a:lnTo>
                    <a:lnTo>
                      <a:pt x="20" y="2493"/>
                    </a:lnTo>
                    <a:lnTo>
                      <a:pt x="1" y="2778"/>
                    </a:lnTo>
                    <a:lnTo>
                      <a:pt x="20" y="3063"/>
                    </a:lnTo>
                    <a:lnTo>
                      <a:pt x="39" y="3330"/>
                    </a:lnTo>
                    <a:lnTo>
                      <a:pt x="77" y="3596"/>
                    </a:lnTo>
                    <a:lnTo>
                      <a:pt x="115" y="3862"/>
                    </a:lnTo>
                    <a:lnTo>
                      <a:pt x="191" y="4110"/>
                    </a:lnTo>
                    <a:lnTo>
                      <a:pt x="248" y="4338"/>
                    </a:lnTo>
                    <a:lnTo>
                      <a:pt x="343" y="4547"/>
                    </a:lnTo>
                    <a:lnTo>
                      <a:pt x="438" y="4737"/>
                    </a:lnTo>
                    <a:lnTo>
                      <a:pt x="533" y="4928"/>
                    </a:lnTo>
                    <a:lnTo>
                      <a:pt x="647" y="5080"/>
                    </a:lnTo>
                    <a:lnTo>
                      <a:pt x="762" y="5213"/>
                    </a:lnTo>
                    <a:lnTo>
                      <a:pt x="895" y="5346"/>
                    </a:lnTo>
                    <a:lnTo>
                      <a:pt x="1028" y="5441"/>
                    </a:lnTo>
                    <a:lnTo>
                      <a:pt x="1180" y="5498"/>
                    </a:lnTo>
                    <a:lnTo>
                      <a:pt x="1313" y="5536"/>
                    </a:lnTo>
                    <a:lnTo>
                      <a:pt x="1465" y="5555"/>
                    </a:lnTo>
                    <a:lnTo>
                      <a:pt x="1580" y="5555"/>
                    </a:lnTo>
                    <a:lnTo>
                      <a:pt x="1694" y="5517"/>
                    </a:lnTo>
                    <a:lnTo>
                      <a:pt x="1789" y="5479"/>
                    </a:lnTo>
                    <a:lnTo>
                      <a:pt x="1903" y="5441"/>
                    </a:lnTo>
                    <a:lnTo>
                      <a:pt x="1998" y="5365"/>
                    </a:lnTo>
                    <a:lnTo>
                      <a:pt x="2093" y="5289"/>
                    </a:lnTo>
                    <a:lnTo>
                      <a:pt x="2283" y="5080"/>
                    </a:lnTo>
                    <a:lnTo>
                      <a:pt x="2455" y="4832"/>
                    </a:lnTo>
                    <a:lnTo>
                      <a:pt x="2588" y="4547"/>
                    </a:lnTo>
                    <a:lnTo>
                      <a:pt x="2721" y="4224"/>
                    </a:lnTo>
                    <a:lnTo>
                      <a:pt x="2816" y="3862"/>
                    </a:lnTo>
                    <a:lnTo>
                      <a:pt x="1465" y="2778"/>
                    </a:lnTo>
                    <a:lnTo>
                      <a:pt x="2816" y="1694"/>
                    </a:lnTo>
                    <a:lnTo>
                      <a:pt x="2721" y="1332"/>
                    </a:lnTo>
                    <a:lnTo>
                      <a:pt x="2588" y="1009"/>
                    </a:lnTo>
                    <a:lnTo>
                      <a:pt x="2455" y="724"/>
                    </a:lnTo>
                    <a:lnTo>
                      <a:pt x="2283" y="476"/>
                    </a:lnTo>
                    <a:lnTo>
                      <a:pt x="2093" y="286"/>
                    </a:lnTo>
                    <a:lnTo>
                      <a:pt x="1998" y="191"/>
                    </a:lnTo>
                    <a:lnTo>
                      <a:pt x="1903" y="134"/>
                    </a:lnTo>
                    <a:lnTo>
                      <a:pt x="1789" y="77"/>
                    </a:lnTo>
                    <a:lnTo>
                      <a:pt x="1694" y="39"/>
                    </a:lnTo>
                    <a:lnTo>
                      <a:pt x="1580" y="20"/>
                    </a:lnTo>
                    <a:lnTo>
                      <a:pt x="14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a:off x="674170" y="-2464095"/>
                <a:ext cx="194913" cy="185889"/>
              </a:xfrm>
              <a:custGeom>
                <a:avLst/>
                <a:gdLst/>
                <a:ahLst/>
                <a:cxnLst/>
                <a:rect l="l" t="t" r="r" b="b"/>
                <a:pathLst>
                  <a:path w="5745" h="5479" extrusionOk="0">
                    <a:moveTo>
                      <a:pt x="0" y="0"/>
                    </a:moveTo>
                    <a:lnTo>
                      <a:pt x="19" y="571"/>
                    </a:lnTo>
                    <a:lnTo>
                      <a:pt x="57" y="1104"/>
                    </a:lnTo>
                    <a:lnTo>
                      <a:pt x="133" y="1636"/>
                    </a:lnTo>
                    <a:lnTo>
                      <a:pt x="228" y="2131"/>
                    </a:lnTo>
                    <a:lnTo>
                      <a:pt x="342" y="2607"/>
                    </a:lnTo>
                    <a:lnTo>
                      <a:pt x="495" y="3063"/>
                    </a:lnTo>
                    <a:lnTo>
                      <a:pt x="647" y="3482"/>
                    </a:lnTo>
                    <a:lnTo>
                      <a:pt x="837" y="3862"/>
                    </a:lnTo>
                    <a:lnTo>
                      <a:pt x="1046" y="4223"/>
                    </a:lnTo>
                    <a:lnTo>
                      <a:pt x="1275" y="4547"/>
                    </a:lnTo>
                    <a:lnTo>
                      <a:pt x="1503" y="4813"/>
                    </a:lnTo>
                    <a:lnTo>
                      <a:pt x="1750" y="5041"/>
                    </a:lnTo>
                    <a:lnTo>
                      <a:pt x="1883" y="5137"/>
                    </a:lnTo>
                    <a:lnTo>
                      <a:pt x="2016" y="5232"/>
                    </a:lnTo>
                    <a:lnTo>
                      <a:pt x="2150" y="5308"/>
                    </a:lnTo>
                    <a:lnTo>
                      <a:pt x="2283" y="5365"/>
                    </a:lnTo>
                    <a:lnTo>
                      <a:pt x="2435" y="5403"/>
                    </a:lnTo>
                    <a:lnTo>
                      <a:pt x="2568" y="5441"/>
                    </a:lnTo>
                    <a:lnTo>
                      <a:pt x="2720" y="5460"/>
                    </a:lnTo>
                    <a:lnTo>
                      <a:pt x="2872" y="5479"/>
                    </a:lnTo>
                    <a:lnTo>
                      <a:pt x="3025" y="5460"/>
                    </a:lnTo>
                    <a:lnTo>
                      <a:pt x="3158" y="5441"/>
                    </a:lnTo>
                    <a:lnTo>
                      <a:pt x="3310" y="5403"/>
                    </a:lnTo>
                    <a:lnTo>
                      <a:pt x="3443" y="5365"/>
                    </a:lnTo>
                    <a:lnTo>
                      <a:pt x="3595" y="5308"/>
                    </a:lnTo>
                    <a:lnTo>
                      <a:pt x="3728" y="5232"/>
                    </a:lnTo>
                    <a:lnTo>
                      <a:pt x="3862" y="5137"/>
                    </a:lnTo>
                    <a:lnTo>
                      <a:pt x="3995" y="5041"/>
                    </a:lnTo>
                    <a:lnTo>
                      <a:pt x="4242" y="4813"/>
                    </a:lnTo>
                    <a:lnTo>
                      <a:pt x="4470" y="4547"/>
                    </a:lnTo>
                    <a:lnTo>
                      <a:pt x="4699" y="4223"/>
                    </a:lnTo>
                    <a:lnTo>
                      <a:pt x="4908" y="3862"/>
                    </a:lnTo>
                    <a:lnTo>
                      <a:pt x="5079" y="3482"/>
                    </a:lnTo>
                    <a:lnTo>
                      <a:pt x="5250" y="3063"/>
                    </a:lnTo>
                    <a:lnTo>
                      <a:pt x="5402" y="2607"/>
                    </a:lnTo>
                    <a:lnTo>
                      <a:pt x="5516" y="2131"/>
                    </a:lnTo>
                    <a:lnTo>
                      <a:pt x="5612" y="1636"/>
                    </a:lnTo>
                    <a:lnTo>
                      <a:pt x="5688" y="1104"/>
                    </a:lnTo>
                    <a:lnTo>
                      <a:pt x="5726" y="571"/>
                    </a:lnTo>
                    <a:lnTo>
                      <a:pt x="57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
              <p:cNvSpPr/>
              <p:nvPr/>
            </p:nvSpPr>
            <p:spPr>
              <a:xfrm>
                <a:off x="599293" y="-2213037"/>
                <a:ext cx="111689" cy="149111"/>
              </a:xfrm>
              <a:custGeom>
                <a:avLst/>
                <a:gdLst/>
                <a:ahLst/>
                <a:cxnLst/>
                <a:rect l="l" t="t" r="r" b="b"/>
                <a:pathLst>
                  <a:path w="3292" h="4395" fill="none" extrusionOk="0">
                    <a:moveTo>
                      <a:pt x="3291" y="666"/>
                    </a:moveTo>
                    <a:lnTo>
                      <a:pt x="1598" y="1027"/>
                    </a:lnTo>
                    <a:lnTo>
                      <a:pt x="1598" y="1027"/>
                    </a:lnTo>
                    <a:lnTo>
                      <a:pt x="1598" y="875"/>
                    </a:lnTo>
                    <a:lnTo>
                      <a:pt x="1560" y="742"/>
                    </a:lnTo>
                    <a:lnTo>
                      <a:pt x="1503" y="571"/>
                    </a:lnTo>
                    <a:lnTo>
                      <a:pt x="1408" y="381"/>
                    </a:lnTo>
                    <a:lnTo>
                      <a:pt x="1332" y="305"/>
                    </a:lnTo>
                    <a:lnTo>
                      <a:pt x="1256" y="228"/>
                    </a:lnTo>
                    <a:lnTo>
                      <a:pt x="1161" y="152"/>
                    </a:lnTo>
                    <a:lnTo>
                      <a:pt x="1047" y="76"/>
                    </a:lnTo>
                    <a:lnTo>
                      <a:pt x="914" y="38"/>
                    </a:lnTo>
                    <a:lnTo>
                      <a:pt x="761" y="0"/>
                    </a:lnTo>
                    <a:lnTo>
                      <a:pt x="761" y="0"/>
                    </a:lnTo>
                    <a:lnTo>
                      <a:pt x="666" y="0"/>
                    </a:lnTo>
                    <a:lnTo>
                      <a:pt x="571" y="19"/>
                    </a:lnTo>
                    <a:lnTo>
                      <a:pt x="495" y="76"/>
                    </a:lnTo>
                    <a:lnTo>
                      <a:pt x="419" y="152"/>
                    </a:lnTo>
                    <a:lnTo>
                      <a:pt x="343" y="247"/>
                    </a:lnTo>
                    <a:lnTo>
                      <a:pt x="286" y="362"/>
                    </a:lnTo>
                    <a:lnTo>
                      <a:pt x="229" y="495"/>
                    </a:lnTo>
                    <a:lnTo>
                      <a:pt x="172" y="647"/>
                    </a:lnTo>
                    <a:lnTo>
                      <a:pt x="96" y="989"/>
                    </a:lnTo>
                    <a:lnTo>
                      <a:pt x="38" y="1370"/>
                    </a:lnTo>
                    <a:lnTo>
                      <a:pt x="19" y="1788"/>
                    </a:lnTo>
                    <a:lnTo>
                      <a:pt x="0" y="2226"/>
                    </a:lnTo>
                    <a:lnTo>
                      <a:pt x="19" y="2663"/>
                    </a:lnTo>
                    <a:lnTo>
                      <a:pt x="58" y="3063"/>
                    </a:lnTo>
                    <a:lnTo>
                      <a:pt x="115" y="3443"/>
                    </a:lnTo>
                    <a:lnTo>
                      <a:pt x="210" y="3786"/>
                    </a:lnTo>
                    <a:lnTo>
                      <a:pt x="305" y="4071"/>
                    </a:lnTo>
                    <a:lnTo>
                      <a:pt x="362" y="4166"/>
                    </a:lnTo>
                    <a:lnTo>
                      <a:pt x="438" y="4261"/>
                    </a:lnTo>
                    <a:lnTo>
                      <a:pt x="495" y="4337"/>
                    </a:lnTo>
                    <a:lnTo>
                      <a:pt x="571" y="4375"/>
                    </a:lnTo>
                    <a:lnTo>
                      <a:pt x="666" y="4394"/>
                    </a:lnTo>
                    <a:lnTo>
                      <a:pt x="742" y="4375"/>
                    </a:lnTo>
                    <a:lnTo>
                      <a:pt x="742" y="4375"/>
                    </a:lnTo>
                    <a:lnTo>
                      <a:pt x="894" y="4318"/>
                    </a:lnTo>
                    <a:lnTo>
                      <a:pt x="1047" y="4261"/>
                    </a:lnTo>
                    <a:lnTo>
                      <a:pt x="1161" y="4185"/>
                    </a:lnTo>
                    <a:lnTo>
                      <a:pt x="1256" y="4109"/>
                    </a:lnTo>
                    <a:lnTo>
                      <a:pt x="1351" y="4033"/>
                    </a:lnTo>
                    <a:lnTo>
                      <a:pt x="1408" y="3938"/>
                    </a:lnTo>
                    <a:lnTo>
                      <a:pt x="1522" y="3786"/>
                    </a:lnTo>
                    <a:lnTo>
                      <a:pt x="1579" y="3614"/>
                    </a:lnTo>
                    <a:lnTo>
                      <a:pt x="1598" y="3481"/>
                    </a:lnTo>
                    <a:lnTo>
                      <a:pt x="1617" y="3367"/>
                    </a:lnTo>
                    <a:lnTo>
                      <a:pt x="3291" y="3614"/>
                    </a:lnTo>
                  </a:path>
                </a:pathLst>
              </a:custGeom>
              <a:solidFill>
                <a:schemeClr val="dk2"/>
              </a:solidFill>
              <a:ln w="2850" cap="rnd" cmpd="sng">
                <a:solidFill>
                  <a:srgbClr val="17213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7"/>
              <p:cNvSpPr/>
              <p:nvPr/>
            </p:nvSpPr>
            <p:spPr>
              <a:xfrm>
                <a:off x="618021" y="-2187863"/>
                <a:ext cx="16794" cy="98763"/>
              </a:xfrm>
              <a:custGeom>
                <a:avLst/>
                <a:gdLst/>
                <a:ahLst/>
                <a:cxnLst/>
                <a:rect l="l" t="t" r="r" b="b"/>
                <a:pathLst>
                  <a:path w="495" h="2911" extrusionOk="0">
                    <a:moveTo>
                      <a:pt x="228" y="0"/>
                    </a:moveTo>
                    <a:lnTo>
                      <a:pt x="209" y="19"/>
                    </a:lnTo>
                    <a:lnTo>
                      <a:pt x="152" y="114"/>
                    </a:lnTo>
                    <a:lnTo>
                      <a:pt x="114" y="247"/>
                    </a:lnTo>
                    <a:lnTo>
                      <a:pt x="76" y="419"/>
                    </a:lnTo>
                    <a:lnTo>
                      <a:pt x="19" y="894"/>
                    </a:lnTo>
                    <a:lnTo>
                      <a:pt x="0" y="1446"/>
                    </a:lnTo>
                    <a:lnTo>
                      <a:pt x="19" y="2016"/>
                    </a:lnTo>
                    <a:lnTo>
                      <a:pt x="76" y="2473"/>
                    </a:lnTo>
                    <a:lnTo>
                      <a:pt x="114" y="2663"/>
                    </a:lnTo>
                    <a:lnTo>
                      <a:pt x="152" y="2796"/>
                    </a:lnTo>
                    <a:lnTo>
                      <a:pt x="209" y="2872"/>
                    </a:lnTo>
                    <a:lnTo>
                      <a:pt x="228" y="2891"/>
                    </a:lnTo>
                    <a:lnTo>
                      <a:pt x="247" y="2910"/>
                    </a:lnTo>
                    <a:lnTo>
                      <a:pt x="266" y="2891"/>
                    </a:lnTo>
                    <a:lnTo>
                      <a:pt x="304" y="2872"/>
                    </a:lnTo>
                    <a:lnTo>
                      <a:pt x="342" y="2796"/>
                    </a:lnTo>
                    <a:lnTo>
                      <a:pt x="381" y="2663"/>
                    </a:lnTo>
                    <a:lnTo>
                      <a:pt x="419" y="2473"/>
                    </a:lnTo>
                    <a:lnTo>
                      <a:pt x="476" y="2016"/>
                    </a:lnTo>
                    <a:lnTo>
                      <a:pt x="495" y="1446"/>
                    </a:lnTo>
                    <a:lnTo>
                      <a:pt x="476" y="894"/>
                    </a:lnTo>
                    <a:lnTo>
                      <a:pt x="419" y="419"/>
                    </a:lnTo>
                    <a:lnTo>
                      <a:pt x="381" y="247"/>
                    </a:lnTo>
                    <a:lnTo>
                      <a:pt x="342" y="114"/>
                    </a:lnTo>
                    <a:lnTo>
                      <a:pt x="304" y="19"/>
                    </a:lnTo>
                    <a:lnTo>
                      <a:pt x="26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91" name="Google Shape;491;p7"/>
          <p:cNvSpPr/>
          <p:nvPr/>
        </p:nvSpPr>
        <p:spPr>
          <a:xfrm>
            <a:off x="2819563" y="4599434"/>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2" name="Google Shape;492;p7"/>
          <p:cNvGrpSpPr/>
          <p:nvPr/>
        </p:nvGrpSpPr>
        <p:grpSpPr>
          <a:xfrm>
            <a:off x="1759280" y="4651826"/>
            <a:ext cx="344566" cy="318128"/>
            <a:chOff x="3811950" y="-673975"/>
            <a:chExt cx="464625" cy="428975"/>
          </a:xfrm>
        </p:grpSpPr>
        <p:sp>
          <p:nvSpPr>
            <p:cNvPr id="493" name="Google Shape;493;p7"/>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7"/>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5" name="Google Shape;495;p7"/>
          <p:cNvGrpSpPr/>
          <p:nvPr/>
        </p:nvGrpSpPr>
        <p:grpSpPr>
          <a:xfrm>
            <a:off x="8086205" y="4599426"/>
            <a:ext cx="344566" cy="318128"/>
            <a:chOff x="3811950" y="-673975"/>
            <a:chExt cx="464625" cy="428975"/>
          </a:xfrm>
        </p:grpSpPr>
        <p:sp>
          <p:nvSpPr>
            <p:cNvPr id="496" name="Google Shape;496;p7"/>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7"/>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 name="Google Shape;498;p7"/>
          <p:cNvGrpSpPr/>
          <p:nvPr/>
        </p:nvGrpSpPr>
        <p:grpSpPr>
          <a:xfrm>
            <a:off x="123654" y="2438536"/>
            <a:ext cx="431271" cy="430108"/>
            <a:chOff x="123654" y="2438536"/>
            <a:chExt cx="431271" cy="430108"/>
          </a:xfrm>
        </p:grpSpPr>
        <p:sp>
          <p:nvSpPr>
            <p:cNvPr id="499" name="Google Shape;499;p7"/>
            <p:cNvSpPr/>
            <p:nvPr/>
          </p:nvSpPr>
          <p:spPr>
            <a:xfrm flipH="1">
              <a:off x="123654" y="2438536"/>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7"/>
            <p:cNvSpPr/>
            <p:nvPr/>
          </p:nvSpPr>
          <p:spPr>
            <a:xfrm flipH="1">
              <a:off x="373221" y="268744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1"/>
        <p:cNvGrpSpPr/>
        <p:nvPr/>
      </p:nvGrpSpPr>
      <p:grpSpPr>
        <a:xfrm>
          <a:off x="0" y="0"/>
          <a:ext cx="0" cy="0"/>
          <a:chOff x="0" y="0"/>
          <a:chExt cx="0" cy="0"/>
        </a:xfrm>
      </p:grpSpPr>
      <p:sp>
        <p:nvSpPr>
          <p:cNvPr id="502" name="Google Shape;502;p8"/>
          <p:cNvSpPr txBox="1">
            <a:spLocks noGrp="1"/>
          </p:cNvSpPr>
          <p:nvPr>
            <p:ph type="title"/>
          </p:nvPr>
        </p:nvSpPr>
        <p:spPr>
          <a:xfrm>
            <a:off x="2098350" y="1699950"/>
            <a:ext cx="4947300" cy="17436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503" name="Google Shape;503;p8"/>
          <p:cNvGrpSpPr/>
          <p:nvPr/>
        </p:nvGrpSpPr>
        <p:grpSpPr>
          <a:xfrm rot="5400000">
            <a:off x="6520460" y="-677464"/>
            <a:ext cx="591137" cy="1824476"/>
            <a:chOff x="6281810" y="2450086"/>
            <a:chExt cx="591137" cy="1824476"/>
          </a:xfrm>
        </p:grpSpPr>
        <p:sp>
          <p:nvSpPr>
            <p:cNvPr id="504" name="Google Shape;504;p8"/>
            <p:cNvSpPr/>
            <p:nvPr/>
          </p:nvSpPr>
          <p:spPr>
            <a:xfrm flipH="1">
              <a:off x="6643376" y="4213664"/>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flipH="1">
              <a:off x="6645452" y="2716954"/>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flipH="1">
              <a:off x="6281810" y="3695881"/>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flipH="1">
              <a:off x="6849418" y="2957525"/>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flipH="1">
              <a:off x="6635800" y="2450086"/>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flipH="1">
              <a:off x="6759528" y="3404829"/>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0" name="Google Shape;510;p8"/>
          <p:cNvGrpSpPr/>
          <p:nvPr/>
        </p:nvGrpSpPr>
        <p:grpSpPr>
          <a:xfrm flipH="1">
            <a:off x="51964" y="1363011"/>
            <a:ext cx="423849" cy="1824476"/>
            <a:chOff x="3456989" y="-1976039"/>
            <a:chExt cx="423849" cy="1824476"/>
          </a:xfrm>
        </p:grpSpPr>
        <p:sp>
          <p:nvSpPr>
            <p:cNvPr id="511" name="Google Shape;511;p8"/>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 name="Google Shape;514;p8"/>
          <p:cNvGrpSpPr/>
          <p:nvPr/>
        </p:nvGrpSpPr>
        <p:grpSpPr>
          <a:xfrm flipH="1">
            <a:off x="1033028" y="-40709"/>
            <a:ext cx="2277317" cy="743201"/>
            <a:chOff x="4638381" y="111691"/>
            <a:chExt cx="2277317" cy="743201"/>
          </a:xfrm>
        </p:grpSpPr>
        <p:sp>
          <p:nvSpPr>
            <p:cNvPr id="515" name="Google Shape;515;p8"/>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2" name="Google Shape;522;p8"/>
          <p:cNvSpPr/>
          <p:nvPr/>
        </p:nvSpPr>
        <p:spPr>
          <a:xfrm>
            <a:off x="-2120550" y="3263334"/>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7985975" y="-744266"/>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4" name="Google Shape;524;p8"/>
          <p:cNvGrpSpPr/>
          <p:nvPr/>
        </p:nvGrpSpPr>
        <p:grpSpPr>
          <a:xfrm rot="1298609">
            <a:off x="160900" y="77717"/>
            <a:ext cx="520927" cy="756955"/>
            <a:chOff x="3703388" y="-1565437"/>
            <a:chExt cx="978775" cy="1422250"/>
          </a:xfrm>
        </p:grpSpPr>
        <p:sp>
          <p:nvSpPr>
            <p:cNvPr id="525" name="Google Shape;525;p8"/>
            <p:cNvSpPr/>
            <p:nvPr/>
          </p:nvSpPr>
          <p:spPr>
            <a:xfrm>
              <a:off x="3703388" y="-1565437"/>
              <a:ext cx="978775" cy="1422250"/>
            </a:xfrm>
            <a:custGeom>
              <a:avLst/>
              <a:gdLst/>
              <a:ahLst/>
              <a:cxnLst/>
              <a:rect l="l" t="t" r="r" b="b"/>
              <a:pathLst>
                <a:path w="39151" h="56890" extrusionOk="0">
                  <a:moveTo>
                    <a:pt x="25161" y="14560"/>
                  </a:moveTo>
                  <a:lnTo>
                    <a:pt x="26418" y="16483"/>
                  </a:lnTo>
                  <a:lnTo>
                    <a:pt x="25599" y="17016"/>
                  </a:lnTo>
                  <a:lnTo>
                    <a:pt x="24343" y="15093"/>
                  </a:lnTo>
                  <a:lnTo>
                    <a:pt x="25161" y="14560"/>
                  </a:lnTo>
                  <a:close/>
                  <a:moveTo>
                    <a:pt x="26969" y="17320"/>
                  </a:moveTo>
                  <a:lnTo>
                    <a:pt x="28111" y="19052"/>
                  </a:lnTo>
                  <a:lnTo>
                    <a:pt x="27274" y="19604"/>
                  </a:lnTo>
                  <a:lnTo>
                    <a:pt x="26151" y="17853"/>
                  </a:lnTo>
                  <a:lnTo>
                    <a:pt x="26969" y="17320"/>
                  </a:lnTo>
                  <a:close/>
                  <a:moveTo>
                    <a:pt x="31042" y="23791"/>
                  </a:moveTo>
                  <a:lnTo>
                    <a:pt x="31975" y="25885"/>
                  </a:lnTo>
                  <a:lnTo>
                    <a:pt x="31176" y="26246"/>
                  </a:lnTo>
                  <a:lnTo>
                    <a:pt x="30624" y="25238"/>
                  </a:lnTo>
                  <a:lnTo>
                    <a:pt x="30072" y="24229"/>
                  </a:lnTo>
                  <a:lnTo>
                    <a:pt x="31042" y="23791"/>
                  </a:lnTo>
                  <a:close/>
                  <a:moveTo>
                    <a:pt x="32375" y="26798"/>
                  </a:moveTo>
                  <a:lnTo>
                    <a:pt x="33231" y="28702"/>
                  </a:lnTo>
                  <a:lnTo>
                    <a:pt x="32584" y="28987"/>
                  </a:lnTo>
                  <a:lnTo>
                    <a:pt x="32127" y="28055"/>
                  </a:lnTo>
                  <a:lnTo>
                    <a:pt x="31652" y="27122"/>
                  </a:lnTo>
                  <a:lnTo>
                    <a:pt x="32375" y="26798"/>
                  </a:lnTo>
                  <a:close/>
                  <a:moveTo>
                    <a:pt x="35534" y="33574"/>
                  </a:moveTo>
                  <a:lnTo>
                    <a:pt x="36238" y="35763"/>
                  </a:lnTo>
                  <a:lnTo>
                    <a:pt x="35401" y="36029"/>
                  </a:lnTo>
                  <a:lnTo>
                    <a:pt x="35039" y="34944"/>
                  </a:lnTo>
                  <a:lnTo>
                    <a:pt x="34659" y="33860"/>
                  </a:lnTo>
                  <a:lnTo>
                    <a:pt x="35534" y="33574"/>
                  </a:lnTo>
                  <a:close/>
                  <a:moveTo>
                    <a:pt x="36543" y="36714"/>
                  </a:moveTo>
                  <a:lnTo>
                    <a:pt x="37171" y="38694"/>
                  </a:lnTo>
                  <a:lnTo>
                    <a:pt x="36219" y="38998"/>
                  </a:lnTo>
                  <a:lnTo>
                    <a:pt x="35972" y="37990"/>
                  </a:lnTo>
                  <a:lnTo>
                    <a:pt x="35686" y="37000"/>
                  </a:lnTo>
                  <a:lnTo>
                    <a:pt x="36543" y="36714"/>
                  </a:lnTo>
                  <a:close/>
                  <a:moveTo>
                    <a:pt x="25942" y="0"/>
                  </a:moveTo>
                  <a:lnTo>
                    <a:pt x="25751" y="38"/>
                  </a:lnTo>
                  <a:lnTo>
                    <a:pt x="25561" y="95"/>
                  </a:lnTo>
                  <a:lnTo>
                    <a:pt x="25371" y="191"/>
                  </a:lnTo>
                  <a:lnTo>
                    <a:pt x="25161" y="305"/>
                  </a:lnTo>
                  <a:lnTo>
                    <a:pt x="24971" y="438"/>
                  </a:lnTo>
                  <a:lnTo>
                    <a:pt x="24800" y="590"/>
                  </a:lnTo>
                  <a:lnTo>
                    <a:pt x="24628" y="762"/>
                  </a:lnTo>
                  <a:lnTo>
                    <a:pt x="24476" y="952"/>
                  </a:lnTo>
                  <a:lnTo>
                    <a:pt x="24000" y="933"/>
                  </a:lnTo>
                  <a:lnTo>
                    <a:pt x="23544" y="952"/>
                  </a:lnTo>
                  <a:lnTo>
                    <a:pt x="23087" y="990"/>
                  </a:lnTo>
                  <a:lnTo>
                    <a:pt x="22630" y="1047"/>
                  </a:lnTo>
                  <a:lnTo>
                    <a:pt x="22173" y="1142"/>
                  </a:lnTo>
                  <a:lnTo>
                    <a:pt x="21716" y="1237"/>
                  </a:lnTo>
                  <a:lnTo>
                    <a:pt x="21279" y="1371"/>
                  </a:lnTo>
                  <a:lnTo>
                    <a:pt x="20841" y="1542"/>
                  </a:lnTo>
                  <a:lnTo>
                    <a:pt x="20536" y="1656"/>
                  </a:lnTo>
                  <a:lnTo>
                    <a:pt x="20251" y="1808"/>
                  </a:lnTo>
                  <a:lnTo>
                    <a:pt x="19965" y="1961"/>
                  </a:lnTo>
                  <a:lnTo>
                    <a:pt x="19680" y="2113"/>
                  </a:lnTo>
                  <a:lnTo>
                    <a:pt x="19547" y="2132"/>
                  </a:lnTo>
                  <a:lnTo>
                    <a:pt x="19414" y="2151"/>
                  </a:lnTo>
                  <a:lnTo>
                    <a:pt x="19280" y="2189"/>
                  </a:lnTo>
                  <a:lnTo>
                    <a:pt x="19128" y="2246"/>
                  </a:lnTo>
                  <a:lnTo>
                    <a:pt x="19014" y="2322"/>
                  </a:lnTo>
                  <a:lnTo>
                    <a:pt x="18881" y="2398"/>
                  </a:lnTo>
                  <a:lnTo>
                    <a:pt x="18747" y="2494"/>
                  </a:lnTo>
                  <a:lnTo>
                    <a:pt x="18633" y="2608"/>
                  </a:lnTo>
                  <a:lnTo>
                    <a:pt x="18405" y="2855"/>
                  </a:lnTo>
                  <a:lnTo>
                    <a:pt x="18176" y="3160"/>
                  </a:lnTo>
                  <a:lnTo>
                    <a:pt x="17986" y="3502"/>
                  </a:lnTo>
                  <a:lnTo>
                    <a:pt x="17815" y="3883"/>
                  </a:lnTo>
                  <a:lnTo>
                    <a:pt x="17739" y="3997"/>
                  </a:lnTo>
                  <a:lnTo>
                    <a:pt x="17567" y="3578"/>
                  </a:lnTo>
                  <a:lnTo>
                    <a:pt x="17396" y="3198"/>
                  </a:lnTo>
                  <a:lnTo>
                    <a:pt x="17187" y="2855"/>
                  </a:lnTo>
                  <a:lnTo>
                    <a:pt x="17073" y="2722"/>
                  </a:lnTo>
                  <a:lnTo>
                    <a:pt x="16939" y="2589"/>
                  </a:lnTo>
                  <a:lnTo>
                    <a:pt x="16825" y="2456"/>
                  </a:lnTo>
                  <a:lnTo>
                    <a:pt x="16692" y="2341"/>
                  </a:lnTo>
                  <a:lnTo>
                    <a:pt x="16578" y="2265"/>
                  </a:lnTo>
                  <a:lnTo>
                    <a:pt x="16425" y="2170"/>
                  </a:lnTo>
                  <a:lnTo>
                    <a:pt x="16292" y="2113"/>
                  </a:lnTo>
                  <a:lnTo>
                    <a:pt x="16159" y="2075"/>
                  </a:lnTo>
                  <a:lnTo>
                    <a:pt x="16007" y="2037"/>
                  </a:lnTo>
                  <a:lnTo>
                    <a:pt x="15626" y="2037"/>
                  </a:lnTo>
                  <a:lnTo>
                    <a:pt x="15398" y="2113"/>
                  </a:lnTo>
                  <a:lnTo>
                    <a:pt x="15169" y="2208"/>
                  </a:lnTo>
                  <a:lnTo>
                    <a:pt x="14941" y="2360"/>
                  </a:lnTo>
                  <a:lnTo>
                    <a:pt x="14732" y="2532"/>
                  </a:lnTo>
                  <a:lnTo>
                    <a:pt x="14541" y="2760"/>
                  </a:lnTo>
                  <a:lnTo>
                    <a:pt x="14351" y="3008"/>
                  </a:lnTo>
                  <a:lnTo>
                    <a:pt x="14180" y="3293"/>
                  </a:lnTo>
                  <a:lnTo>
                    <a:pt x="14027" y="3598"/>
                  </a:lnTo>
                  <a:lnTo>
                    <a:pt x="13894" y="3940"/>
                  </a:lnTo>
                  <a:lnTo>
                    <a:pt x="13761" y="4302"/>
                  </a:lnTo>
                  <a:lnTo>
                    <a:pt x="13666" y="4682"/>
                  </a:lnTo>
                  <a:lnTo>
                    <a:pt x="13571" y="5082"/>
                  </a:lnTo>
                  <a:lnTo>
                    <a:pt x="13494" y="5501"/>
                  </a:lnTo>
                  <a:lnTo>
                    <a:pt x="13456" y="5939"/>
                  </a:lnTo>
                  <a:lnTo>
                    <a:pt x="13437" y="6395"/>
                  </a:lnTo>
                  <a:lnTo>
                    <a:pt x="13437" y="6852"/>
                  </a:lnTo>
                  <a:lnTo>
                    <a:pt x="13456" y="7290"/>
                  </a:lnTo>
                  <a:lnTo>
                    <a:pt x="13513" y="7709"/>
                  </a:lnTo>
                  <a:lnTo>
                    <a:pt x="13571" y="8108"/>
                  </a:lnTo>
                  <a:lnTo>
                    <a:pt x="13666" y="8508"/>
                  </a:lnTo>
                  <a:lnTo>
                    <a:pt x="13780" y="8870"/>
                  </a:lnTo>
                  <a:lnTo>
                    <a:pt x="13894" y="9212"/>
                  </a:lnTo>
                  <a:lnTo>
                    <a:pt x="14046" y="9536"/>
                  </a:lnTo>
                  <a:lnTo>
                    <a:pt x="14199" y="9821"/>
                  </a:lnTo>
                  <a:lnTo>
                    <a:pt x="14370" y="10088"/>
                  </a:lnTo>
                  <a:lnTo>
                    <a:pt x="14560" y="10316"/>
                  </a:lnTo>
                  <a:lnTo>
                    <a:pt x="14751" y="10506"/>
                  </a:lnTo>
                  <a:lnTo>
                    <a:pt x="14960" y="10659"/>
                  </a:lnTo>
                  <a:lnTo>
                    <a:pt x="15188" y="10773"/>
                  </a:lnTo>
                  <a:lnTo>
                    <a:pt x="15417" y="10830"/>
                  </a:lnTo>
                  <a:lnTo>
                    <a:pt x="15531" y="10849"/>
                  </a:lnTo>
                  <a:lnTo>
                    <a:pt x="15645" y="10868"/>
                  </a:lnTo>
                  <a:lnTo>
                    <a:pt x="15854" y="10849"/>
                  </a:lnTo>
                  <a:lnTo>
                    <a:pt x="16045" y="10811"/>
                  </a:lnTo>
                  <a:lnTo>
                    <a:pt x="16216" y="10754"/>
                  </a:lnTo>
                  <a:lnTo>
                    <a:pt x="16406" y="10659"/>
                  </a:lnTo>
                  <a:lnTo>
                    <a:pt x="16578" y="10525"/>
                  </a:lnTo>
                  <a:lnTo>
                    <a:pt x="16749" y="10392"/>
                  </a:lnTo>
                  <a:lnTo>
                    <a:pt x="16901" y="10221"/>
                  </a:lnTo>
                  <a:lnTo>
                    <a:pt x="17053" y="10031"/>
                  </a:lnTo>
                  <a:lnTo>
                    <a:pt x="17168" y="10525"/>
                  </a:lnTo>
                  <a:lnTo>
                    <a:pt x="17453" y="11629"/>
                  </a:lnTo>
                  <a:lnTo>
                    <a:pt x="17758" y="12714"/>
                  </a:lnTo>
                  <a:lnTo>
                    <a:pt x="18100" y="13780"/>
                  </a:lnTo>
                  <a:lnTo>
                    <a:pt x="18481" y="14846"/>
                  </a:lnTo>
                  <a:lnTo>
                    <a:pt x="17948" y="15074"/>
                  </a:lnTo>
                  <a:lnTo>
                    <a:pt x="17872" y="15112"/>
                  </a:lnTo>
                  <a:lnTo>
                    <a:pt x="17834" y="15150"/>
                  </a:lnTo>
                  <a:lnTo>
                    <a:pt x="17777" y="15207"/>
                  </a:lnTo>
                  <a:lnTo>
                    <a:pt x="17739" y="15265"/>
                  </a:lnTo>
                  <a:lnTo>
                    <a:pt x="17663" y="15436"/>
                  </a:lnTo>
                  <a:lnTo>
                    <a:pt x="17644" y="15626"/>
                  </a:lnTo>
                  <a:lnTo>
                    <a:pt x="17644" y="15836"/>
                  </a:lnTo>
                  <a:lnTo>
                    <a:pt x="17663" y="16083"/>
                  </a:lnTo>
                  <a:lnTo>
                    <a:pt x="17720" y="16330"/>
                  </a:lnTo>
                  <a:lnTo>
                    <a:pt x="17815" y="16597"/>
                  </a:lnTo>
                  <a:lnTo>
                    <a:pt x="17929" y="16844"/>
                  </a:lnTo>
                  <a:lnTo>
                    <a:pt x="18062" y="17073"/>
                  </a:lnTo>
                  <a:lnTo>
                    <a:pt x="18214" y="17263"/>
                  </a:lnTo>
                  <a:lnTo>
                    <a:pt x="18367" y="17415"/>
                  </a:lnTo>
                  <a:lnTo>
                    <a:pt x="18519" y="17529"/>
                  </a:lnTo>
                  <a:lnTo>
                    <a:pt x="18671" y="17606"/>
                  </a:lnTo>
                  <a:lnTo>
                    <a:pt x="18747" y="17625"/>
                  </a:lnTo>
                  <a:lnTo>
                    <a:pt x="18900" y="17625"/>
                  </a:lnTo>
                  <a:lnTo>
                    <a:pt x="18976" y="17606"/>
                  </a:lnTo>
                  <a:lnTo>
                    <a:pt x="19509" y="17396"/>
                  </a:lnTo>
                  <a:lnTo>
                    <a:pt x="19946" y="18424"/>
                  </a:lnTo>
                  <a:lnTo>
                    <a:pt x="19452" y="18633"/>
                  </a:lnTo>
                  <a:lnTo>
                    <a:pt x="19395" y="18671"/>
                  </a:lnTo>
                  <a:lnTo>
                    <a:pt x="19337" y="18709"/>
                  </a:lnTo>
                  <a:lnTo>
                    <a:pt x="19280" y="18767"/>
                  </a:lnTo>
                  <a:lnTo>
                    <a:pt x="19242" y="18843"/>
                  </a:lnTo>
                  <a:lnTo>
                    <a:pt x="19185" y="18995"/>
                  </a:lnTo>
                  <a:lnTo>
                    <a:pt x="19147" y="19185"/>
                  </a:lnTo>
                  <a:lnTo>
                    <a:pt x="19147" y="19414"/>
                  </a:lnTo>
                  <a:lnTo>
                    <a:pt x="19166" y="19642"/>
                  </a:lnTo>
                  <a:lnTo>
                    <a:pt x="19223" y="19909"/>
                  </a:lnTo>
                  <a:lnTo>
                    <a:pt x="19318" y="20156"/>
                  </a:lnTo>
                  <a:lnTo>
                    <a:pt x="19433" y="20403"/>
                  </a:lnTo>
                  <a:lnTo>
                    <a:pt x="19566" y="20632"/>
                  </a:lnTo>
                  <a:lnTo>
                    <a:pt x="19718" y="20822"/>
                  </a:lnTo>
                  <a:lnTo>
                    <a:pt x="19870" y="20974"/>
                  </a:lnTo>
                  <a:lnTo>
                    <a:pt x="20023" y="21108"/>
                  </a:lnTo>
                  <a:lnTo>
                    <a:pt x="20175" y="21165"/>
                  </a:lnTo>
                  <a:lnTo>
                    <a:pt x="20251" y="21184"/>
                  </a:lnTo>
                  <a:lnTo>
                    <a:pt x="20327" y="21203"/>
                  </a:lnTo>
                  <a:lnTo>
                    <a:pt x="20403" y="21184"/>
                  </a:lnTo>
                  <a:lnTo>
                    <a:pt x="20479" y="21165"/>
                  </a:lnTo>
                  <a:lnTo>
                    <a:pt x="21088" y="20917"/>
                  </a:lnTo>
                  <a:lnTo>
                    <a:pt x="21564" y="21964"/>
                  </a:lnTo>
                  <a:lnTo>
                    <a:pt x="20955" y="22192"/>
                  </a:lnTo>
                  <a:lnTo>
                    <a:pt x="20898" y="22231"/>
                  </a:lnTo>
                  <a:lnTo>
                    <a:pt x="20841" y="22269"/>
                  </a:lnTo>
                  <a:lnTo>
                    <a:pt x="20784" y="22326"/>
                  </a:lnTo>
                  <a:lnTo>
                    <a:pt x="20746" y="22402"/>
                  </a:lnTo>
                  <a:lnTo>
                    <a:pt x="20689" y="22554"/>
                  </a:lnTo>
                  <a:lnTo>
                    <a:pt x="20651" y="22744"/>
                  </a:lnTo>
                  <a:lnTo>
                    <a:pt x="20651" y="22973"/>
                  </a:lnTo>
                  <a:lnTo>
                    <a:pt x="20670" y="23201"/>
                  </a:lnTo>
                  <a:lnTo>
                    <a:pt x="20727" y="23468"/>
                  </a:lnTo>
                  <a:lnTo>
                    <a:pt x="20822" y="23715"/>
                  </a:lnTo>
                  <a:lnTo>
                    <a:pt x="20936" y="23982"/>
                  </a:lnTo>
                  <a:lnTo>
                    <a:pt x="21069" y="24191"/>
                  </a:lnTo>
                  <a:lnTo>
                    <a:pt x="21222" y="24381"/>
                  </a:lnTo>
                  <a:lnTo>
                    <a:pt x="21374" y="24553"/>
                  </a:lnTo>
                  <a:lnTo>
                    <a:pt x="21526" y="24667"/>
                  </a:lnTo>
                  <a:lnTo>
                    <a:pt x="21697" y="24743"/>
                  </a:lnTo>
                  <a:lnTo>
                    <a:pt x="21774" y="24762"/>
                  </a:lnTo>
                  <a:lnTo>
                    <a:pt x="21907" y="24762"/>
                  </a:lnTo>
                  <a:lnTo>
                    <a:pt x="21983" y="24724"/>
                  </a:lnTo>
                  <a:lnTo>
                    <a:pt x="22687" y="24457"/>
                  </a:lnTo>
                  <a:lnTo>
                    <a:pt x="23125" y="25485"/>
                  </a:lnTo>
                  <a:lnTo>
                    <a:pt x="22459" y="25752"/>
                  </a:lnTo>
                  <a:lnTo>
                    <a:pt x="22402" y="25790"/>
                  </a:lnTo>
                  <a:lnTo>
                    <a:pt x="22345" y="25828"/>
                  </a:lnTo>
                  <a:lnTo>
                    <a:pt x="22287" y="25885"/>
                  </a:lnTo>
                  <a:lnTo>
                    <a:pt x="22249" y="25961"/>
                  </a:lnTo>
                  <a:lnTo>
                    <a:pt x="22192" y="26113"/>
                  </a:lnTo>
                  <a:lnTo>
                    <a:pt x="22154" y="26323"/>
                  </a:lnTo>
                  <a:lnTo>
                    <a:pt x="22154" y="26532"/>
                  </a:lnTo>
                  <a:lnTo>
                    <a:pt x="22192" y="26779"/>
                  </a:lnTo>
                  <a:lnTo>
                    <a:pt x="22249" y="27027"/>
                  </a:lnTo>
                  <a:lnTo>
                    <a:pt x="22326" y="27293"/>
                  </a:lnTo>
                  <a:lnTo>
                    <a:pt x="22440" y="27541"/>
                  </a:lnTo>
                  <a:lnTo>
                    <a:pt x="22573" y="27769"/>
                  </a:lnTo>
                  <a:lnTo>
                    <a:pt x="22725" y="27959"/>
                  </a:lnTo>
                  <a:lnTo>
                    <a:pt x="22877" y="28112"/>
                  </a:lnTo>
                  <a:lnTo>
                    <a:pt x="23049" y="28226"/>
                  </a:lnTo>
                  <a:lnTo>
                    <a:pt x="23201" y="28302"/>
                  </a:lnTo>
                  <a:lnTo>
                    <a:pt x="23277" y="28321"/>
                  </a:lnTo>
                  <a:lnTo>
                    <a:pt x="23410" y="28321"/>
                  </a:lnTo>
                  <a:lnTo>
                    <a:pt x="23487" y="28302"/>
                  </a:lnTo>
                  <a:lnTo>
                    <a:pt x="24134" y="28036"/>
                  </a:lnTo>
                  <a:lnTo>
                    <a:pt x="24514" y="29101"/>
                  </a:lnTo>
                  <a:lnTo>
                    <a:pt x="23962" y="29330"/>
                  </a:lnTo>
                  <a:lnTo>
                    <a:pt x="23905" y="29349"/>
                  </a:lnTo>
                  <a:lnTo>
                    <a:pt x="23848" y="29406"/>
                  </a:lnTo>
                  <a:lnTo>
                    <a:pt x="23810" y="29463"/>
                  </a:lnTo>
                  <a:lnTo>
                    <a:pt x="23753" y="29520"/>
                  </a:lnTo>
                  <a:lnTo>
                    <a:pt x="23696" y="29691"/>
                  </a:lnTo>
                  <a:lnTo>
                    <a:pt x="23658" y="29882"/>
                  </a:lnTo>
                  <a:lnTo>
                    <a:pt x="23658" y="30091"/>
                  </a:lnTo>
                  <a:lnTo>
                    <a:pt x="23696" y="30338"/>
                  </a:lnTo>
                  <a:lnTo>
                    <a:pt x="23753" y="30586"/>
                  </a:lnTo>
                  <a:lnTo>
                    <a:pt x="23829" y="30852"/>
                  </a:lnTo>
                  <a:lnTo>
                    <a:pt x="23962" y="31100"/>
                  </a:lnTo>
                  <a:lnTo>
                    <a:pt x="24096" y="31328"/>
                  </a:lnTo>
                  <a:lnTo>
                    <a:pt x="24229" y="31518"/>
                  </a:lnTo>
                  <a:lnTo>
                    <a:pt x="24381" y="31671"/>
                  </a:lnTo>
                  <a:lnTo>
                    <a:pt x="24552" y="31785"/>
                  </a:lnTo>
                  <a:lnTo>
                    <a:pt x="24705" y="31861"/>
                  </a:lnTo>
                  <a:lnTo>
                    <a:pt x="24781" y="31880"/>
                  </a:lnTo>
                  <a:lnTo>
                    <a:pt x="24933" y="31880"/>
                  </a:lnTo>
                  <a:lnTo>
                    <a:pt x="24990" y="31861"/>
                  </a:lnTo>
                  <a:lnTo>
                    <a:pt x="25276" y="31747"/>
                  </a:lnTo>
                  <a:lnTo>
                    <a:pt x="25447" y="32470"/>
                  </a:lnTo>
                  <a:lnTo>
                    <a:pt x="25599" y="33193"/>
                  </a:lnTo>
                  <a:lnTo>
                    <a:pt x="25713" y="33917"/>
                  </a:lnTo>
                  <a:lnTo>
                    <a:pt x="25828" y="34659"/>
                  </a:lnTo>
                  <a:lnTo>
                    <a:pt x="25866" y="35021"/>
                  </a:lnTo>
                  <a:lnTo>
                    <a:pt x="25866" y="35401"/>
                  </a:lnTo>
                  <a:lnTo>
                    <a:pt x="25847" y="35782"/>
                  </a:lnTo>
                  <a:lnTo>
                    <a:pt x="25828" y="35972"/>
                  </a:lnTo>
                  <a:lnTo>
                    <a:pt x="25789" y="36143"/>
                  </a:lnTo>
                  <a:lnTo>
                    <a:pt x="25732" y="36334"/>
                  </a:lnTo>
                  <a:lnTo>
                    <a:pt x="25675" y="36486"/>
                  </a:lnTo>
                  <a:lnTo>
                    <a:pt x="25599" y="36657"/>
                  </a:lnTo>
                  <a:lnTo>
                    <a:pt x="25504" y="36791"/>
                  </a:lnTo>
                  <a:lnTo>
                    <a:pt x="25390" y="36924"/>
                  </a:lnTo>
                  <a:lnTo>
                    <a:pt x="25257" y="37038"/>
                  </a:lnTo>
                  <a:lnTo>
                    <a:pt x="25104" y="37152"/>
                  </a:lnTo>
                  <a:lnTo>
                    <a:pt x="24933" y="37247"/>
                  </a:lnTo>
                  <a:lnTo>
                    <a:pt x="24762" y="37304"/>
                  </a:lnTo>
                  <a:lnTo>
                    <a:pt x="24590" y="37342"/>
                  </a:lnTo>
                  <a:lnTo>
                    <a:pt x="24400" y="37362"/>
                  </a:lnTo>
                  <a:lnTo>
                    <a:pt x="24229" y="37342"/>
                  </a:lnTo>
                  <a:lnTo>
                    <a:pt x="24058" y="37323"/>
                  </a:lnTo>
                  <a:lnTo>
                    <a:pt x="23867" y="37285"/>
                  </a:lnTo>
                  <a:lnTo>
                    <a:pt x="23696" y="37209"/>
                  </a:lnTo>
                  <a:lnTo>
                    <a:pt x="23544" y="37133"/>
                  </a:lnTo>
                  <a:lnTo>
                    <a:pt x="23372" y="37038"/>
                  </a:lnTo>
                  <a:lnTo>
                    <a:pt x="23220" y="36943"/>
                  </a:lnTo>
                  <a:lnTo>
                    <a:pt x="23087" y="36829"/>
                  </a:lnTo>
                  <a:lnTo>
                    <a:pt x="22954" y="36714"/>
                  </a:lnTo>
                  <a:lnTo>
                    <a:pt x="22706" y="36448"/>
                  </a:lnTo>
                  <a:lnTo>
                    <a:pt x="22497" y="36181"/>
                  </a:lnTo>
                  <a:lnTo>
                    <a:pt x="22287" y="35877"/>
                  </a:lnTo>
                  <a:lnTo>
                    <a:pt x="22116" y="35572"/>
                  </a:lnTo>
                  <a:lnTo>
                    <a:pt x="21774" y="34944"/>
                  </a:lnTo>
                  <a:lnTo>
                    <a:pt x="21488" y="34450"/>
                  </a:lnTo>
                  <a:lnTo>
                    <a:pt x="21222" y="33974"/>
                  </a:lnTo>
                  <a:lnTo>
                    <a:pt x="20917" y="33517"/>
                  </a:lnTo>
                  <a:lnTo>
                    <a:pt x="20632" y="33060"/>
                  </a:lnTo>
                  <a:lnTo>
                    <a:pt x="20327" y="32622"/>
                  </a:lnTo>
                  <a:lnTo>
                    <a:pt x="20004" y="32185"/>
                  </a:lnTo>
                  <a:lnTo>
                    <a:pt x="19680" y="31747"/>
                  </a:lnTo>
                  <a:lnTo>
                    <a:pt x="19337" y="31328"/>
                  </a:lnTo>
                  <a:lnTo>
                    <a:pt x="18995" y="30928"/>
                  </a:lnTo>
                  <a:lnTo>
                    <a:pt x="18633" y="30529"/>
                  </a:lnTo>
                  <a:lnTo>
                    <a:pt x="18272" y="30148"/>
                  </a:lnTo>
                  <a:lnTo>
                    <a:pt x="17910" y="29767"/>
                  </a:lnTo>
                  <a:lnTo>
                    <a:pt x="17529" y="29406"/>
                  </a:lnTo>
                  <a:lnTo>
                    <a:pt x="17130" y="29044"/>
                  </a:lnTo>
                  <a:lnTo>
                    <a:pt x="16749" y="28702"/>
                  </a:lnTo>
                  <a:lnTo>
                    <a:pt x="16330" y="28378"/>
                  </a:lnTo>
                  <a:lnTo>
                    <a:pt x="15912" y="28055"/>
                  </a:lnTo>
                  <a:lnTo>
                    <a:pt x="15493" y="27750"/>
                  </a:lnTo>
                  <a:lnTo>
                    <a:pt x="15055" y="27445"/>
                  </a:lnTo>
                  <a:lnTo>
                    <a:pt x="14617" y="27179"/>
                  </a:lnTo>
                  <a:lnTo>
                    <a:pt x="14180" y="26913"/>
                  </a:lnTo>
                  <a:lnTo>
                    <a:pt x="13723" y="26646"/>
                  </a:lnTo>
                  <a:lnTo>
                    <a:pt x="13247" y="26399"/>
                  </a:lnTo>
                  <a:lnTo>
                    <a:pt x="12771" y="26170"/>
                  </a:lnTo>
                  <a:lnTo>
                    <a:pt x="12295" y="25961"/>
                  </a:lnTo>
                  <a:lnTo>
                    <a:pt x="11800" y="25752"/>
                  </a:lnTo>
                  <a:lnTo>
                    <a:pt x="11306" y="25561"/>
                  </a:lnTo>
                  <a:lnTo>
                    <a:pt x="10792" y="25390"/>
                  </a:lnTo>
                  <a:lnTo>
                    <a:pt x="10278" y="25219"/>
                  </a:lnTo>
                  <a:lnTo>
                    <a:pt x="9764" y="25085"/>
                  </a:lnTo>
                  <a:lnTo>
                    <a:pt x="9231" y="24952"/>
                  </a:lnTo>
                  <a:lnTo>
                    <a:pt x="8698" y="24819"/>
                  </a:lnTo>
                  <a:lnTo>
                    <a:pt x="8451" y="24781"/>
                  </a:lnTo>
                  <a:lnTo>
                    <a:pt x="8222" y="24743"/>
                  </a:lnTo>
                  <a:lnTo>
                    <a:pt x="7975" y="24724"/>
                  </a:lnTo>
                  <a:lnTo>
                    <a:pt x="7727" y="24705"/>
                  </a:lnTo>
                  <a:lnTo>
                    <a:pt x="7347" y="24705"/>
                  </a:lnTo>
                  <a:lnTo>
                    <a:pt x="6966" y="24743"/>
                  </a:lnTo>
                  <a:lnTo>
                    <a:pt x="6586" y="24819"/>
                  </a:lnTo>
                  <a:lnTo>
                    <a:pt x="6224" y="24914"/>
                  </a:lnTo>
                  <a:lnTo>
                    <a:pt x="5862" y="25028"/>
                  </a:lnTo>
                  <a:lnTo>
                    <a:pt x="5501" y="25181"/>
                  </a:lnTo>
                  <a:lnTo>
                    <a:pt x="5139" y="25352"/>
                  </a:lnTo>
                  <a:lnTo>
                    <a:pt x="4796" y="25561"/>
                  </a:lnTo>
                  <a:lnTo>
                    <a:pt x="4473" y="25790"/>
                  </a:lnTo>
                  <a:lnTo>
                    <a:pt x="4130" y="26037"/>
                  </a:lnTo>
                  <a:lnTo>
                    <a:pt x="3826" y="26304"/>
                  </a:lnTo>
                  <a:lnTo>
                    <a:pt x="3502" y="26608"/>
                  </a:lnTo>
                  <a:lnTo>
                    <a:pt x="3217" y="26932"/>
                  </a:lnTo>
                  <a:lnTo>
                    <a:pt x="2912" y="27274"/>
                  </a:lnTo>
                  <a:lnTo>
                    <a:pt x="2646" y="27636"/>
                  </a:lnTo>
                  <a:lnTo>
                    <a:pt x="2379" y="28016"/>
                  </a:lnTo>
                  <a:lnTo>
                    <a:pt x="2113" y="28416"/>
                  </a:lnTo>
                  <a:lnTo>
                    <a:pt x="1865" y="28835"/>
                  </a:lnTo>
                  <a:lnTo>
                    <a:pt x="1637" y="29273"/>
                  </a:lnTo>
                  <a:lnTo>
                    <a:pt x="1428" y="29729"/>
                  </a:lnTo>
                  <a:lnTo>
                    <a:pt x="1218" y="30186"/>
                  </a:lnTo>
                  <a:lnTo>
                    <a:pt x="1028" y="30681"/>
                  </a:lnTo>
                  <a:lnTo>
                    <a:pt x="857" y="31176"/>
                  </a:lnTo>
                  <a:lnTo>
                    <a:pt x="685" y="31690"/>
                  </a:lnTo>
                  <a:lnTo>
                    <a:pt x="552" y="32223"/>
                  </a:lnTo>
                  <a:lnTo>
                    <a:pt x="419" y="32775"/>
                  </a:lnTo>
                  <a:lnTo>
                    <a:pt x="305" y="33327"/>
                  </a:lnTo>
                  <a:lnTo>
                    <a:pt x="210" y="33879"/>
                  </a:lnTo>
                  <a:lnTo>
                    <a:pt x="114" y="34469"/>
                  </a:lnTo>
                  <a:lnTo>
                    <a:pt x="57" y="35040"/>
                  </a:lnTo>
                  <a:lnTo>
                    <a:pt x="19" y="35649"/>
                  </a:lnTo>
                  <a:lnTo>
                    <a:pt x="0" y="36239"/>
                  </a:lnTo>
                  <a:lnTo>
                    <a:pt x="0" y="36848"/>
                  </a:lnTo>
                  <a:lnTo>
                    <a:pt x="0" y="37438"/>
                  </a:lnTo>
                  <a:lnTo>
                    <a:pt x="38" y="38028"/>
                  </a:lnTo>
                  <a:lnTo>
                    <a:pt x="95" y="38599"/>
                  </a:lnTo>
                  <a:lnTo>
                    <a:pt x="172" y="39170"/>
                  </a:lnTo>
                  <a:lnTo>
                    <a:pt x="248" y="39741"/>
                  </a:lnTo>
                  <a:lnTo>
                    <a:pt x="362" y="40274"/>
                  </a:lnTo>
                  <a:lnTo>
                    <a:pt x="476" y="40806"/>
                  </a:lnTo>
                  <a:lnTo>
                    <a:pt x="609" y="41339"/>
                  </a:lnTo>
                  <a:lnTo>
                    <a:pt x="762" y="41853"/>
                  </a:lnTo>
                  <a:lnTo>
                    <a:pt x="933" y="42348"/>
                  </a:lnTo>
                  <a:lnTo>
                    <a:pt x="1123" y="42824"/>
                  </a:lnTo>
                  <a:lnTo>
                    <a:pt x="1313" y="43281"/>
                  </a:lnTo>
                  <a:lnTo>
                    <a:pt x="1523" y="43737"/>
                  </a:lnTo>
                  <a:lnTo>
                    <a:pt x="1751" y="44156"/>
                  </a:lnTo>
                  <a:lnTo>
                    <a:pt x="1980" y="44575"/>
                  </a:lnTo>
                  <a:lnTo>
                    <a:pt x="2246" y="44975"/>
                  </a:lnTo>
                  <a:lnTo>
                    <a:pt x="2494" y="45336"/>
                  </a:lnTo>
                  <a:lnTo>
                    <a:pt x="2779" y="45698"/>
                  </a:lnTo>
                  <a:lnTo>
                    <a:pt x="3064" y="46021"/>
                  </a:lnTo>
                  <a:lnTo>
                    <a:pt x="3350" y="46345"/>
                  </a:lnTo>
                  <a:lnTo>
                    <a:pt x="3654" y="46630"/>
                  </a:lnTo>
                  <a:lnTo>
                    <a:pt x="3978" y="46897"/>
                  </a:lnTo>
                  <a:lnTo>
                    <a:pt x="4302" y="47144"/>
                  </a:lnTo>
                  <a:lnTo>
                    <a:pt x="4625" y="47354"/>
                  </a:lnTo>
                  <a:lnTo>
                    <a:pt x="4968" y="47544"/>
                  </a:lnTo>
                  <a:lnTo>
                    <a:pt x="5329" y="47715"/>
                  </a:lnTo>
                  <a:lnTo>
                    <a:pt x="5691" y="47849"/>
                  </a:lnTo>
                  <a:lnTo>
                    <a:pt x="6053" y="47963"/>
                  </a:lnTo>
                  <a:lnTo>
                    <a:pt x="6414" y="48039"/>
                  </a:lnTo>
                  <a:lnTo>
                    <a:pt x="6795" y="48096"/>
                  </a:lnTo>
                  <a:lnTo>
                    <a:pt x="7176" y="48134"/>
                  </a:lnTo>
                  <a:lnTo>
                    <a:pt x="7556" y="48115"/>
                  </a:lnTo>
                  <a:lnTo>
                    <a:pt x="7918" y="48096"/>
                  </a:lnTo>
                  <a:lnTo>
                    <a:pt x="8279" y="48020"/>
                  </a:lnTo>
                  <a:lnTo>
                    <a:pt x="8641" y="47944"/>
                  </a:lnTo>
                  <a:lnTo>
                    <a:pt x="9022" y="47925"/>
                  </a:lnTo>
                  <a:lnTo>
                    <a:pt x="9383" y="47925"/>
                  </a:lnTo>
                  <a:lnTo>
                    <a:pt x="9745" y="47944"/>
                  </a:lnTo>
                  <a:lnTo>
                    <a:pt x="10107" y="47982"/>
                  </a:lnTo>
                  <a:lnTo>
                    <a:pt x="10449" y="48020"/>
                  </a:lnTo>
                  <a:lnTo>
                    <a:pt x="10792" y="48077"/>
                  </a:lnTo>
                  <a:lnTo>
                    <a:pt x="11115" y="48153"/>
                  </a:lnTo>
                  <a:lnTo>
                    <a:pt x="11439" y="48229"/>
                  </a:lnTo>
                  <a:lnTo>
                    <a:pt x="11762" y="48343"/>
                  </a:lnTo>
                  <a:lnTo>
                    <a:pt x="12086" y="48439"/>
                  </a:lnTo>
                  <a:lnTo>
                    <a:pt x="12390" y="48572"/>
                  </a:lnTo>
                  <a:lnTo>
                    <a:pt x="12676" y="48686"/>
                  </a:lnTo>
                  <a:lnTo>
                    <a:pt x="13266" y="48991"/>
                  </a:lnTo>
                  <a:lnTo>
                    <a:pt x="13837" y="49314"/>
                  </a:lnTo>
                  <a:lnTo>
                    <a:pt x="14370" y="49676"/>
                  </a:lnTo>
                  <a:lnTo>
                    <a:pt x="14903" y="50056"/>
                  </a:lnTo>
                  <a:lnTo>
                    <a:pt x="15436" y="50456"/>
                  </a:lnTo>
                  <a:lnTo>
                    <a:pt x="15950" y="50875"/>
                  </a:lnTo>
                  <a:lnTo>
                    <a:pt x="16977" y="51769"/>
                  </a:lnTo>
                  <a:lnTo>
                    <a:pt x="17986" y="52683"/>
                  </a:lnTo>
                  <a:lnTo>
                    <a:pt x="18500" y="53140"/>
                  </a:lnTo>
                  <a:lnTo>
                    <a:pt x="19033" y="53596"/>
                  </a:lnTo>
                  <a:lnTo>
                    <a:pt x="19566" y="54015"/>
                  </a:lnTo>
                  <a:lnTo>
                    <a:pt x="20118" y="54453"/>
                  </a:lnTo>
                  <a:lnTo>
                    <a:pt x="20689" y="54853"/>
                  </a:lnTo>
                  <a:lnTo>
                    <a:pt x="21279" y="55233"/>
                  </a:lnTo>
                  <a:lnTo>
                    <a:pt x="21888" y="55576"/>
                  </a:lnTo>
                  <a:lnTo>
                    <a:pt x="22535" y="55899"/>
                  </a:lnTo>
                  <a:lnTo>
                    <a:pt x="22858" y="56052"/>
                  </a:lnTo>
                  <a:lnTo>
                    <a:pt x="23201" y="56185"/>
                  </a:lnTo>
                  <a:lnTo>
                    <a:pt x="23544" y="56299"/>
                  </a:lnTo>
                  <a:lnTo>
                    <a:pt x="23886" y="56413"/>
                  </a:lnTo>
                  <a:lnTo>
                    <a:pt x="24248" y="56527"/>
                  </a:lnTo>
                  <a:lnTo>
                    <a:pt x="24609" y="56623"/>
                  </a:lnTo>
                  <a:lnTo>
                    <a:pt x="24990" y="56699"/>
                  </a:lnTo>
                  <a:lnTo>
                    <a:pt x="25371" y="56756"/>
                  </a:lnTo>
                  <a:lnTo>
                    <a:pt x="25770" y="56813"/>
                  </a:lnTo>
                  <a:lnTo>
                    <a:pt x="26189" y="56851"/>
                  </a:lnTo>
                  <a:lnTo>
                    <a:pt x="26608" y="56889"/>
                  </a:lnTo>
                  <a:lnTo>
                    <a:pt x="27464" y="56889"/>
                  </a:lnTo>
                  <a:lnTo>
                    <a:pt x="27921" y="56870"/>
                  </a:lnTo>
                  <a:lnTo>
                    <a:pt x="28378" y="56832"/>
                  </a:lnTo>
                  <a:lnTo>
                    <a:pt x="28854" y="56775"/>
                  </a:lnTo>
                  <a:lnTo>
                    <a:pt x="29368" y="56699"/>
                  </a:lnTo>
                  <a:lnTo>
                    <a:pt x="29881" y="56566"/>
                  </a:lnTo>
                  <a:lnTo>
                    <a:pt x="30395" y="56394"/>
                  </a:lnTo>
                  <a:lnTo>
                    <a:pt x="30871" y="56204"/>
                  </a:lnTo>
                  <a:lnTo>
                    <a:pt x="31347" y="55956"/>
                  </a:lnTo>
                  <a:lnTo>
                    <a:pt x="31804" y="55709"/>
                  </a:lnTo>
                  <a:lnTo>
                    <a:pt x="32261" y="55405"/>
                  </a:lnTo>
                  <a:lnTo>
                    <a:pt x="32679" y="55100"/>
                  </a:lnTo>
                  <a:lnTo>
                    <a:pt x="33098" y="54738"/>
                  </a:lnTo>
                  <a:lnTo>
                    <a:pt x="33498" y="54377"/>
                  </a:lnTo>
                  <a:lnTo>
                    <a:pt x="33878" y="53996"/>
                  </a:lnTo>
                  <a:lnTo>
                    <a:pt x="34240" y="53596"/>
                  </a:lnTo>
                  <a:lnTo>
                    <a:pt x="34583" y="53178"/>
                  </a:lnTo>
                  <a:lnTo>
                    <a:pt x="34906" y="52740"/>
                  </a:lnTo>
                  <a:lnTo>
                    <a:pt x="35192" y="52302"/>
                  </a:lnTo>
                  <a:lnTo>
                    <a:pt x="35477" y="51845"/>
                  </a:lnTo>
                  <a:lnTo>
                    <a:pt x="35648" y="51541"/>
                  </a:lnTo>
                  <a:lnTo>
                    <a:pt x="35801" y="51217"/>
                  </a:lnTo>
                  <a:lnTo>
                    <a:pt x="36086" y="50589"/>
                  </a:lnTo>
                  <a:lnTo>
                    <a:pt x="36334" y="49942"/>
                  </a:lnTo>
                  <a:lnTo>
                    <a:pt x="36543" y="49295"/>
                  </a:lnTo>
                  <a:lnTo>
                    <a:pt x="36695" y="48629"/>
                  </a:lnTo>
                  <a:lnTo>
                    <a:pt x="36828" y="47944"/>
                  </a:lnTo>
                  <a:lnTo>
                    <a:pt x="36924" y="47259"/>
                  </a:lnTo>
                  <a:lnTo>
                    <a:pt x="37000" y="46554"/>
                  </a:lnTo>
                  <a:lnTo>
                    <a:pt x="37038" y="45850"/>
                  </a:lnTo>
                  <a:lnTo>
                    <a:pt x="37038" y="45165"/>
                  </a:lnTo>
                  <a:lnTo>
                    <a:pt x="37019" y="44442"/>
                  </a:lnTo>
                  <a:lnTo>
                    <a:pt x="36981" y="43737"/>
                  </a:lnTo>
                  <a:lnTo>
                    <a:pt x="36924" y="43033"/>
                  </a:lnTo>
                  <a:lnTo>
                    <a:pt x="36847" y="42329"/>
                  </a:lnTo>
                  <a:lnTo>
                    <a:pt x="36733" y="41644"/>
                  </a:lnTo>
                  <a:lnTo>
                    <a:pt x="36619" y="40959"/>
                  </a:lnTo>
                  <a:lnTo>
                    <a:pt x="36429" y="39988"/>
                  </a:lnTo>
                  <a:lnTo>
                    <a:pt x="37476" y="39645"/>
                  </a:lnTo>
                  <a:lnTo>
                    <a:pt x="38180" y="41853"/>
                  </a:lnTo>
                  <a:lnTo>
                    <a:pt x="38218" y="41929"/>
                  </a:lnTo>
                  <a:lnTo>
                    <a:pt x="38275" y="42025"/>
                  </a:lnTo>
                  <a:lnTo>
                    <a:pt x="38351" y="42082"/>
                  </a:lnTo>
                  <a:lnTo>
                    <a:pt x="38427" y="42139"/>
                  </a:lnTo>
                  <a:lnTo>
                    <a:pt x="38522" y="42177"/>
                  </a:lnTo>
                  <a:lnTo>
                    <a:pt x="38617" y="42196"/>
                  </a:lnTo>
                  <a:lnTo>
                    <a:pt x="38713" y="42196"/>
                  </a:lnTo>
                  <a:lnTo>
                    <a:pt x="38808" y="42177"/>
                  </a:lnTo>
                  <a:lnTo>
                    <a:pt x="38903" y="42120"/>
                  </a:lnTo>
                  <a:lnTo>
                    <a:pt x="38979" y="42063"/>
                  </a:lnTo>
                  <a:lnTo>
                    <a:pt x="39055" y="42006"/>
                  </a:lnTo>
                  <a:lnTo>
                    <a:pt x="39093" y="41929"/>
                  </a:lnTo>
                  <a:lnTo>
                    <a:pt x="39131" y="41834"/>
                  </a:lnTo>
                  <a:lnTo>
                    <a:pt x="39150" y="41739"/>
                  </a:lnTo>
                  <a:lnTo>
                    <a:pt x="39150" y="41644"/>
                  </a:lnTo>
                  <a:lnTo>
                    <a:pt x="39131" y="41549"/>
                  </a:lnTo>
                  <a:lnTo>
                    <a:pt x="36334" y="32794"/>
                  </a:lnTo>
                  <a:lnTo>
                    <a:pt x="36295" y="32718"/>
                  </a:lnTo>
                  <a:lnTo>
                    <a:pt x="36238" y="32622"/>
                  </a:lnTo>
                  <a:lnTo>
                    <a:pt x="36162" y="32565"/>
                  </a:lnTo>
                  <a:lnTo>
                    <a:pt x="36086" y="32508"/>
                  </a:lnTo>
                  <a:lnTo>
                    <a:pt x="35991" y="32470"/>
                  </a:lnTo>
                  <a:lnTo>
                    <a:pt x="35896" y="32451"/>
                  </a:lnTo>
                  <a:lnTo>
                    <a:pt x="35801" y="32451"/>
                  </a:lnTo>
                  <a:lnTo>
                    <a:pt x="35705" y="32470"/>
                  </a:lnTo>
                  <a:lnTo>
                    <a:pt x="34297" y="32927"/>
                  </a:lnTo>
                  <a:lnTo>
                    <a:pt x="33993" y="32166"/>
                  </a:lnTo>
                  <a:lnTo>
                    <a:pt x="33688" y="31404"/>
                  </a:lnTo>
                  <a:lnTo>
                    <a:pt x="33345" y="30643"/>
                  </a:lnTo>
                  <a:lnTo>
                    <a:pt x="33003" y="29882"/>
                  </a:lnTo>
                  <a:lnTo>
                    <a:pt x="33631" y="29615"/>
                  </a:lnTo>
                  <a:lnTo>
                    <a:pt x="34564" y="31728"/>
                  </a:lnTo>
                  <a:lnTo>
                    <a:pt x="34621" y="31804"/>
                  </a:lnTo>
                  <a:lnTo>
                    <a:pt x="34678" y="31880"/>
                  </a:lnTo>
                  <a:lnTo>
                    <a:pt x="34754" y="31937"/>
                  </a:lnTo>
                  <a:lnTo>
                    <a:pt x="34849" y="31975"/>
                  </a:lnTo>
                  <a:lnTo>
                    <a:pt x="34944" y="32013"/>
                  </a:lnTo>
                  <a:lnTo>
                    <a:pt x="35135" y="32013"/>
                  </a:lnTo>
                  <a:lnTo>
                    <a:pt x="35230" y="31975"/>
                  </a:lnTo>
                  <a:lnTo>
                    <a:pt x="35306" y="31918"/>
                  </a:lnTo>
                  <a:lnTo>
                    <a:pt x="35382" y="31861"/>
                  </a:lnTo>
                  <a:lnTo>
                    <a:pt x="35439" y="31785"/>
                  </a:lnTo>
                  <a:lnTo>
                    <a:pt x="35496" y="31690"/>
                  </a:lnTo>
                  <a:lnTo>
                    <a:pt x="35515" y="31595"/>
                  </a:lnTo>
                  <a:lnTo>
                    <a:pt x="35515" y="31499"/>
                  </a:lnTo>
                  <a:lnTo>
                    <a:pt x="35515" y="31404"/>
                  </a:lnTo>
                  <a:lnTo>
                    <a:pt x="35477" y="31309"/>
                  </a:lnTo>
                  <a:lnTo>
                    <a:pt x="31747" y="22935"/>
                  </a:lnTo>
                  <a:lnTo>
                    <a:pt x="31709" y="22840"/>
                  </a:lnTo>
                  <a:lnTo>
                    <a:pt x="31632" y="22763"/>
                  </a:lnTo>
                  <a:lnTo>
                    <a:pt x="31556" y="22706"/>
                  </a:lnTo>
                  <a:lnTo>
                    <a:pt x="31480" y="22668"/>
                  </a:lnTo>
                  <a:lnTo>
                    <a:pt x="31385" y="22649"/>
                  </a:lnTo>
                  <a:lnTo>
                    <a:pt x="31290" y="22630"/>
                  </a:lnTo>
                  <a:lnTo>
                    <a:pt x="31195" y="22649"/>
                  </a:lnTo>
                  <a:lnTo>
                    <a:pt x="31100" y="22687"/>
                  </a:lnTo>
                  <a:lnTo>
                    <a:pt x="29558" y="23353"/>
                  </a:lnTo>
                  <a:lnTo>
                    <a:pt x="28701" y="21888"/>
                  </a:lnTo>
                  <a:lnTo>
                    <a:pt x="27807" y="20441"/>
                  </a:lnTo>
                  <a:lnTo>
                    <a:pt x="28644" y="19890"/>
                  </a:lnTo>
                  <a:lnTo>
                    <a:pt x="29920" y="21812"/>
                  </a:lnTo>
                  <a:lnTo>
                    <a:pt x="29977" y="21888"/>
                  </a:lnTo>
                  <a:lnTo>
                    <a:pt x="30053" y="21964"/>
                  </a:lnTo>
                  <a:lnTo>
                    <a:pt x="30148" y="22002"/>
                  </a:lnTo>
                  <a:lnTo>
                    <a:pt x="30224" y="22040"/>
                  </a:lnTo>
                  <a:lnTo>
                    <a:pt x="30414" y="22040"/>
                  </a:lnTo>
                  <a:lnTo>
                    <a:pt x="30510" y="22002"/>
                  </a:lnTo>
                  <a:lnTo>
                    <a:pt x="30605" y="21964"/>
                  </a:lnTo>
                  <a:lnTo>
                    <a:pt x="30681" y="21888"/>
                  </a:lnTo>
                  <a:lnTo>
                    <a:pt x="30757" y="21812"/>
                  </a:lnTo>
                  <a:lnTo>
                    <a:pt x="30795" y="21736"/>
                  </a:lnTo>
                  <a:lnTo>
                    <a:pt x="30814" y="21641"/>
                  </a:lnTo>
                  <a:lnTo>
                    <a:pt x="30833" y="21545"/>
                  </a:lnTo>
                  <a:lnTo>
                    <a:pt x="30833" y="21450"/>
                  </a:lnTo>
                  <a:lnTo>
                    <a:pt x="30795" y="21355"/>
                  </a:lnTo>
                  <a:lnTo>
                    <a:pt x="30757" y="21260"/>
                  </a:lnTo>
                  <a:lnTo>
                    <a:pt x="25713" y="13590"/>
                  </a:lnTo>
                  <a:lnTo>
                    <a:pt x="25656" y="13514"/>
                  </a:lnTo>
                  <a:lnTo>
                    <a:pt x="25580" y="13456"/>
                  </a:lnTo>
                  <a:lnTo>
                    <a:pt x="25504" y="13399"/>
                  </a:lnTo>
                  <a:lnTo>
                    <a:pt x="25409" y="13380"/>
                  </a:lnTo>
                  <a:lnTo>
                    <a:pt x="25314" y="13361"/>
                  </a:lnTo>
                  <a:lnTo>
                    <a:pt x="25218" y="13380"/>
                  </a:lnTo>
                  <a:lnTo>
                    <a:pt x="25123" y="13399"/>
                  </a:lnTo>
                  <a:lnTo>
                    <a:pt x="25028" y="13456"/>
                  </a:lnTo>
                  <a:lnTo>
                    <a:pt x="23791" y="14256"/>
                  </a:lnTo>
                  <a:lnTo>
                    <a:pt x="23506" y="13837"/>
                  </a:lnTo>
                  <a:lnTo>
                    <a:pt x="22858" y="12828"/>
                  </a:lnTo>
                  <a:lnTo>
                    <a:pt x="22535" y="12314"/>
                  </a:lnTo>
                  <a:lnTo>
                    <a:pt x="22230" y="11801"/>
                  </a:lnTo>
                  <a:lnTo>
                    <a:pt x="21945" y="11268"/>
                  </a:lnTo>
                  <a:lnTo>
                    <a:pt x="21678" y="10735"/>
                  </a:lnTo>
                  <a:lnTo>
                    <a:pt x="21450" y="10183"/>
                  </a:lnTo>
                  <a:lnTo>
                    <a:pt x="21241" y="9612"/>
                  </a:lnTo>
                  <a:lnTo>
                    <a:pt x="21393" y="9307"/>
                  </a:lnTo>
                  <a:lnTo>
                    <a:pt x="21526" y="8965"/>
                  </a:lnTo>
                  <a:lnTo>
                    <a:pt x="21640" y="8622"/>
                  </a:lnTo>
                  <a:lnTo>
                    <a:pt x="21736" y="8241"/>
                  </a:lnTo>
                  <a:lnTo>
                    <a:pt x="21831" y="7861"/>
                  </a:lnTo>
                  <a:lnTo>
                    <a:pt x="21888" y="7442"/>
                  </a:lnTo>
                  <a:lnTo>
                    <a:pt x="21926" y="7023"/>
                  </a:lnTo>
                  <a:lnTo>
                    <a:pt x="21945" y="6586"/>
                  </a:lnTo>
                  <a:lnTo>
                    <a:pt x="21945" y="6072"/>
                  </a:lnTo>
                  <a:lnTo>
                    <a:pt x="21907" y="5577"/>
                  </a:lnTo>
                  <a:lnTo>
                    <a:pt x="21850" y="5101"/>
                  </a:lnTo>
                  <a:lnTo>
                    <a:pt x="21755" y="4663"/>
                  </a:lnTo>
                  <a:lnTo>
                    <a:pt x="22002" y="4359"/>
                  </a:lnTo>
                  <a:lnTo>
                    <a:pt x="22306" y="4073"/>
                  </a:lnTo>
                  <a:lnTo>
                    <a:pt x="22611" y="3807"/>
                  </a:lnTo>
                  <a:lnTo>
                    <a:pt x="22973" y="3559"/>
                  </a:lnTo>
                  <a:lnTo>
                    <a:pt x="23334" y="3331"/>
                  </a:lnTo>
                  <a:lnTo>
                    <a:pt x="23734" y="3160"/>
                  </a:lnTo>
                  <a:lnTo>
                    <a:pt x="24115" y="3008"/>
                  </a:lnTo>
                  <a:lnTo>
                    <a:pt x="24514" y="2893"/>
                  </a:lnTo>
                  <a:lnTo>
                    <a:pt x="24705" y="3103"/>
                  </a:lnTo>
                  <a:lnTo>
                    <a:pt x="24914" y="3255"/>
                  </a:lnTo>
                  <a:lnTo>
                    <a:pt x="25142" y="3407"/>
                  </a:lnTo>
                  <a:lnTo>
                    <a:pt x="25390" y="3521"/>
                  </a:lnTo>
                  <a:lnTo>
                    <a:pt x="25618" y="3617"/>
                  </a:lnTo>
                  <a:lnTo>
                    <a:pt x="25866" y="3674"/>
                  </a:lnTo>
                  <a:lnTo>
                    <a:pt x="26094" y="3712"/>
                  </a:lnTo>
                  <a:lnTo>
                    <a:pt x="26322" y="3712"/>
                  </a:lnTo>
                  <a:lnTo>
                    <a:pt x="26456" y="3674"/>
                  </a:lnTo>
                  <a:lnTo>
                    <a:pt x="26570" y="3636"/>
                  </a:lnTo>
                  <a:lnTo>
                    <a:pt x="26646" y="3578"/>
                  </a:lnTo>
                  <a:lnTo>
                    <a:pt x="26722" y="3502"/>
                  </a:lnTo>
                  <a:lnTo>
                    <a:pt x="26779" y="3426"/>
                  </a:lnTo>
                  <a:lnTo>
                    <a:pt x="26798" y="3312"/>
                  </a:lnTo>
                  <a:lnTo>
                    <a:pt x="26817" y="3198"/>
                  </a:lnTo>
                  <a:lnTo>
                    <a:pt x="26817" y="3084"/>
                  </a:lnTo>
                  <a:lnTo>
                    <a:pt x="26798" y="2798"/>
                  </a:lnTo>
                  <a:lnTo>
                    <a:pt x="26760" y="2475"/>
                  </a:lnTo>
                  <a:lnTo>
                    <a:pt x="26703" y="2113"/>
                  </a:lnTo>
                  <a:lnTo>
                    <a:pt x="26646" y="1732"/>
                  </a:lnTo>
                  <a:lnTo>
                    <a:pt x="26627" y="1371"/>
                  </a:lnTo>
                  <a:lnTo>
                    <a:pt x="26608" y="1028"/>
                  </a:lnTo>
                  <a:lnTo>
                    <a:pt x="26608" y="724"/>
                  </a:lnTo>
                  <a:lnTo>
                    <a:pt x="26570" y="457"/>
                  </a:lnTo>
                  <a:lnTo>
                    <a:pt x="26532" y="343"/>
                  </a:lnTo>
                  <a:lnTo>
                    <a:pt x="26494" y="248"/>
                  </a:lnTo>
                  <a:lnTo>
                    <a:pt x="26456" y="172"/>
                  </a:lnTo>
                  <a:lnTo>
                    <a:pt x="26379" y="95"/>
                  </a:lnTo>
                  <a:lnTo>
                    <a:pt x="26303" y="57"/>
                  </a:lnTo>
                  <a:lnTo>
                    <a:pt x="26208" y="19"/>
                  </a:lnTo>
                  <a:lnTo>
                    <a:pt x="26094" y="0"/>
                  </a:lnTo>
                  <a:close/>
                </a:path>
              </a:pathLst>
            </a:custGeom>
            <a:solidFill>
              <a:schemeClr val="lt1"/>
            </a:solidFill>
            <a:ln w="381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6" name="Google Shape;526;p8"/>
            <p:cNvGrpSpPr/>
            <p:nvPr/>
          </p:nvGrpSpPr>
          <p:grpSpPr>
            <a:xfrm>
              <a:off x="3703650" y="-1565050"/>
              <a:ext cx="978250" cy="1421475"/>
              <a:chOff x="4008450" y="-1565050"/>
              <a:chExt cx="978250" cy="1421475"/>
            </a:xfrm>
          </p:grpSpPr>
          <p:sp>
            <p:nvSpPr>
              <p:cNvPr id="527" name="Google Shape;527;p8"/>
              <p:cNvSpPr/>
              <p:nvPr/>
            </p:nvSpPr>
            <p:spPr>
              <a:xfrm>
                <a:off x="4611450" y="-1565050"/>
                <a:ext cx="67075" cy="92750"/>
              </a:xfrm>
              <a:custGeom>
                <a:avLst/>
                <a:gdLst/>
                <a:ahLst/>
                <a:cxnLst/>
                <a:rect l="l" t="t" r="r" b="b"/>
                <a:pathLst>
                  <a:path w="2683" h="3710" extrusionOk="0">
                    <a:moveTo>
                      <a:pt x="1808" y="0"/>
                    </a:moveTo>
                    <a:lnTo>
                      <a:pt x="1655" y="38"/>
                    </a:lnTo>
                    <a:lnTo>
                      <a:pt x="1503" y="76"/>
                    </a:lnTo>
                    <a:lnTo>
                      <a:pt x="1332" y="134"/>
                    </a:lnTo>
                    <a:lnTo>
                      <a:pt x="1180" y="210"/>
                    </a:lnTo>
                    <a:lnTo>
                      <a:pt x="1009" y="305"/>
                    </a:lnTo>
                    <a:lnTo>
                      <a:pt x="856" y="419"/>
                    </a:lnTo>
                    <a:lnTo>
                      <a:pt x="704" y="533"/>
                    </a:lnTo>
                    <a:lnTo>
                      <a:pt x="571" y="666"/>
                    </a:lnTo>
                    <a:lnTo>
                      <a:pt x="438" y="818"/>
                    </a:lnTo>
                    <a:lnTo>
                      <a:pt x="324" y="970"/>
                    </a:lnTo>
                    <a:lnTo>
                      <a:pt x="210" y="1142"/>
                    </a:lnTo>
                    <a:lnTo>
                      <a:pt x="134" y="1313"/>
                    </a:lnTo>
                    <a:lnTo>
                      <a:pt x="58" y="1484"/>
                    </a:lnTo>
                    <a:lnTo>
                      <a:pt x="19" y="1674"/>
                    </a:lnTo>
                    <a:lnTo>
                      <a:pt x="0" y="1865"/>
                    </a:lnTo>
                    <a:lnTo>
                      <a:pt x="0" y="2055"/>
                    </a:lnTo>
                    <a:lnTo>
                      <a:pt x="39" y="2245"/>
                    </a:lnTo>
                    <a:lnTo>
                      <a:pt x="96" y="2416"/>
                    </a:lnTo>
                    <a:lnTo>
                      <a:pt x="172" y="2587"/>
                    </a:lnTo>
                    <a:lnTo>
                      <a:pt x="267" y="2759"/>
                    </a:lnTo>
                    <a:lnTo>
                      <a:pt x="381" y="2911"/>
                    </a:lnTo>
                    <a:lnTo>
                      <a:pt x="514" y="3044"/>
                    </a:lnTo>
                    <a:lnTo>
                      <a:pt x="666" y="3177"/>
                    </a:lnTo>
                    <a:lnTo>
                      <a:pt x="818" y="3291"/>
                    </a:lnTo>
                    <a:lnTo>
                      <a:pt x="990" y="3386"/>
                    </a:lnTo>
                    <a:lnTo>
                      <a:pt x="1161" y="3481"/>
                    </a:lnTo>
                    <a:lnTo>
                      <a:pt x="1332" y="3558"/>
                    </a:lnTo>
                    <a:lnTo>
                      <a:pt x="1522" y="3615"/>
                    </a:lnTo>
                    <a:lnTo>
                      <a:pt x="1693" y="3672"/>
                    </a:lnTo>
                    <a:lnTo>
                      <a:pt x="1865" y="3691"/>
                    </a:lnTo>
                    <a:lnTo>
                      <a:pt x="2017" y="3710"/>
                    </a:lnTo>
                    <a:lnTo>
                      <a:pt x="2188" y="3710"/>
                    </a:lnTo>
                    <a:lnTo>
                      <a:pt x="2321" y="3672"/>
                    </a:lnTo>
                    <a:lnTo>
                      <a:pt x="2435" y="3634"/>
                    </a:lnTo>
                    <a:lnTo>
                      <a:pt x="2511" y="3577"/>
                    </a:lnTo>
                    <a:lnTo>
                      <a:pt x="2587" y="3500"/>
                    </a:lnTo>
                    <a:lnTo>
                      <a:pt x="2645" y="3424"/>
                    </a:lnTo>
                    <a:lnTo>
                      <a:pt x="2664" y="3310"/>
                    </a:lnTo>
                    <a:lnTo>
                      <a:pt x="2683" y="3196"/>
                    </a:lnTo>
                    <a:lnTo>
                      <a:pt x="2683" y="3082"/>
                    </a:lnTo>
                    <a:lnTo>
                      <a:pt x="2664" y="2797"/>
                    </a:lnTo>
                    <a:lnTo>
                      <a:pt x="2626" y="2473"/>
                    </a:lnTo>
                    <a:lnTo>
                      <a:pt x="2568" y="2112"/>
                    </a:lnTo>
                    <a:lnTo>
                      <a:pt x="2511" y="1731"/>
                    </a:lnTo>
                    <a:lnTo>
                      <a:pt x="2492" y="1370"/>
                    </a:lnTo>
                    <a:lnTo>
                      <a:pt x="2473" y="1028"/>
                    </a:lnTo>
                    <a:lnTo>
                      <a:pt x="2473" y="723"/>
                    </a:lnTo>
                    <a:lnTo>
                      <a:pt x="2435" y="457"/>
                    </a:lnTo>
                    <a:lnTo>
                      <a:pt x="2397" y="343"/>
                    </a:lnTo>
                    <a:lnTo>
                      <a:pt x="2359" y="248"/>
                    </a:lnTo>
                    <a:lnTo>
                      <a:pt x="2321" y="172"/>
                    </a:lnTo>
                    <a:lnTo>
                      <a:pt x="2245" y="95"/>
                    </a:lnTo>
                    <a:lnTo>
                      <a:pt x="2169" y="57"/>
                    </a:lnTo>
                    <a:lnTo>
                      <a:pt x="2074" y="19"/>
                    </a:lnTo>
                    <a:lnTo>
                      <a:pt x="1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4166800" y="-1541275"/>
                <a:ext cx="767100" cy="1397700"/>
              </a:xfrm>
              <a:custGeom>
                <a:avLst/>
                <a:gdLst/>
                <a:ahLst/>
                <a:cxnLst/>
                <a:rect l="l" t="t" r="r" b="b"/>
                <a:pathLst>
                  <a:path w="30684" h="55908" extrusionOk="0">
                    <a:moveTo>
                      <a:pt x="17634" y="0"/>
                    </a:moveTo>
                    <a:lnTo>
                      <a:pt x="17083" y="19"/>
                    </a:lnTo>
                    <a:lnTo>
                      <a:pt x="16550" y="58"/>
                    </a:lnTo>
                    <a:lnTo>
                      <a:pt x="16036" y="153"/>
                    </a:lnTo>
                    <a:lnTo>
                      <a:pt x="15504" y="267"/>
                    </a:lnTo>
                    <a:lnTo>
                      <a:pt x="14990" y="40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6493" y="11870"/>
                    </a:lnTo>
                    <a:lnTo>
                      <a:pt x="16170" y="11338"/>
                    </a:lnTo>
                    <a:lnTo>
                      <a:pt x="15865" y="10805"/>
                    </a:lnTo>
                    <a:lnTo>
                      <a:pt x="15580" y="10273"/>
                    </a:lnTo>
                    <a:lnTo>
                      <a:pt x="15314" y="9721"/>
                    </a:lnTo>
                    <a:lnTo>
                      <a:pt x="15066" y="916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04"/>
                    </a:lnTo>
                    <a:lnTo>
                      <a:pt x="19460" y="571"/>
                    </a:lnTo>
                    <a:lnTo>
                      <a:pt x="19403" y="457"/>
                    </a:lnTo>
                    <a:lnTo>
                      <a:pt x="19308" y="343"/>
                    </a:lnTo>
                    <a:lnTo>
                      <a:pt x="19213" y="248"/>
                    </a:lnTo>
                    <a:lnTo>
                      <a:pt x="19099" y="153"/>
                    </a:lnTo>
                    <a:lnTo>
                      <a:pt x="18985" y="96"/>
                    </a:lnTo>
                    <a:lnTo>
                      <a:pt x="18852" y="58"/>
                    </a:lnTo>
                    <a:lnTo>
                      <a:pt x="18700" y="19"/>
                    </a:lnTo>
                    <a:lnTo>
                      <a:pt x="181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4166800" y="-1541275"/>
                <a:ext cx="767100" cy="1397700"/>
              </a:xfrm>
              <a:custGeom>
                <a:avLst/>
                <a:gdLst/>
                <a:ahLst/>
                <a:cxnLst/>
                <a:rect l="l" t="t" r="r" b="b"/>
                <a:pathLst>
                  <a:path w="30684" h="55908" fill="none" extrusionOk="0">
                    <a:moveTo>
                      <a:pt x="19517" y="742"/>
                    </a:moveTo>
                    <a:lnTo>
                      <a:pt x="19517" y="742"/>
                    </a:lnTo>
                    <a:lnTo>
                      <a:pt x="19517" y="704"/>
                    </a:lnTo>
                    <a:lnTo>
                      <a:pt x="19517" y="704"/>
                    </a:lnTo>
                    <a:lnTo>
                      <a:pt x="19460" y="571"/>
                    </a:lnTo>
                    <a:lnTo>
                      <a:pt x="19403" y="457"/>
                    </a:lnTo>
                    <a:lnTo>
                      <a:pt x="19308" y="343"/>
                    </a:lnTo>
                    <a:lnTo>
                      <a:pt x="19213" y="248"/>
                    </a:lnTo>
                    <a:lnTo>
                      <a:pt x="19099" y="153"/>
                    </a:lnTo>
                    <a:lnTo>
                      <a:pt x="18985" y="96"/>
                    </a:lnTo>
                    <a:lnTo>
                      <a:pt x="18852" y="58"/>
                    </a:lnTo>
                    <a:lnTo>
                      <a:pt x="18700" y="19"/>
                    </a:lnTo>
                    <a:lnTo>
                      <a:pt x="18700" y="19"/>
                    </a:lnTo>
                    <a:lnTo>
                      <a:pt x="18167" y="0"/>
                    </a:lnTo>
                    <a:lnTo>
                      <a:pt x="17634" y="0"/>
                    </a:lnTo>
                    <a:lnTo>
                      <a:pt x="17083" y="19"/>
                    </a:lnTo>
                    <a:lnTo>
                      <a:pt x="16550" y="58"/>
                    </a:lnTo>
                    <a:lnTo>
                      <a:pt x="16036" y="153"/>
                    </a:lnTo>
                    <a:lnTo>
                      <a:pt x="15504" y="267"/>
                    </a:lnTo>
                    <a:lnTo>
                      <a:pt x="14990" y="400"/>
                    </a:lnTo>
                    <a:lnTo>
                      <a:pt x="14496" y="59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7159" y="12879"/>
                    </a:lnTo>
                    <a:lnTo>
                      <a:pt x="16493" y="11870"/>
                    </a:lnTo>
                    <a:lnTo>
                      <a:pt x="16170" y="11338"/>
                    </a:lnTo>
                    <a:lnTo>
                      <a:pt x="15865" y="10805"/>
                    </a:lnTo>
                    <a:lnTo>
                      <a:pt x="15580" y="10273"/>
                    </a:lnTo>
                    <a:lnTo>
                      <a:pt x="15314" y="9721"/>
                    </a:lnTo>
                    <a:lnTo>
                      <a:pt x="15066" y="9169"/>
                    </a:lnTo>
                    <a:lnTo>
                      <a:pt x="14876" y="859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42"/>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a:off x="4008450" y="-947775"/>
                <a:ext cx="372375" cy="585425"/>
              </a:xfrm>
              <a:custGeom>
                <a:avLst/>
                <a:gdLst/>
                <a:ahLst/>
                <a:cxnLst/>
                <a:rect l="l" t="t" r="r" b="b"/>
                <a:pathLst>
                  <a:path w="14895" h="23417" extrusionOk="0">
                    <a:moveTo>
                      <a:pt x="7343" y="0"/>
                    </a:moveTo>
                    <a:lnTo>
                      <a:pt x="6962" y="38"/>
                    </a:lnTo>
                    <a:lnTo>
                      <a:pt x="6582" y="114"/>
                    </a:lnTo>
                    <a:lnTo>
                      <a:pt x="6221" y="210"/>
                    </a:lnTo>
                    <a:lnTo>
                      <a:pt x="5859" y="324"/>
                    </a:lnTo>
                    <a:lnTo>
                      <a:pt x="5498" y="476"/>
                    </a:lnTo>
                    <a:lnTo>
                      <a:pt x="5136" y="647"/>
                    </a:lnTo>
                    <a:lnTo>
                      <a:pt x="4794" y="856"/>
                    </a:lnTo>
                    <a:lnTo>
                      <a:pt x="4470" y="1085"/>
                    </a:lnTo>
                    <a:lnTo>
                      <a:pt x="4128" y="1332"/>
                    </a:lnTo>
                    <a:lnTo>
                      <a:pt x="3824" y="1598"/>
                    </a:lnTo>
                    <a:lnTo>
                      <a:pt x="3500" y="1903"/>
                    </a:lnTo>
                    <a:lnTo>
                      <a:pt x="3215" y="2226"/>
                    </a:lnTo>
                    <a:lnTo>
                      <a:pt x="2911" y="2568"/>
                    </a:lnTo>
                    <a:lnTo>
                      <a:pt x="2644" y="2930"/>
                    </a:lnTo>
                    <a:lnTo>
                      <a:pt x="2378" y="3310"/>
                    </a:lnTo>
                    <a:lnTo>
                      <a:pt x="2112" y="3710"/>
                    </a:lnTo>
                    <a:lnTo>
                      <a:pt x="1864" y="4128"/>
                    </a:lnTo>
                    <a:lnTo>
                      <a:pt x="1636" y="4566"/>
                    </a:lnTo>
                    <a:lnTo>
                      <a:pt x="1427" y="5022"/>
                    </a:lnTo>
                    <a:lnTo>
                      <a:pt x="1218" y="5479"/>
                    </a:lnTo>
                    <a:lnTo>
                      <a:pt x="1027" y="5973"/>
                    </a:lnTo>
                    <a:lnTo>
                      <a:pt x="856" y="6468"/>
                    </a:lnTo>
                    <a:lnTo>
                      <a:pt x="685" y="6982"/>
                    </a:lnTo>
                    <a:lnTo>
                      <a:pt x="552" y="7514"/>
                    </a:lnTo>
                    <a:lnTo>
                      <a:pt x="419" y="8066"/>
                    </a:lnTo>
                    <a:lnTo>
                      <a:pt x="305" y="8617"/>
                    </a:lnTo>
                    <a:lnTo>
                      <a:pt x="209" y="9169"/>
                    </a:lnTo>
                    <a:lnTo>
                      <a:pt x="114" y="9759"/>
                    </a:lnTo>
                    <a:lnTo>
                      <a:pt x="57" y="10329"/>
                    </a:lnTo>
                    <a:lnTo>
                      <a:pt x="19" y="10938"/>
                    </a:lnTo>
                    <a:lnTo>
                      <a:pt x="0" y="11528"/>
                    </a:lnTo>
                    <a:lnTo>
                      <a:pt x="0" y="12137"/>
                    </a:lnTo>
                    <a:lnTo>
                      <a:pt x="0" y="12726"/>
                    </a:lnTo>
                    <a:lnTo>
                      <a:pt x="38" y="13316"/>
                    </a:lnTo>
                    <a:lnTo>
                      <a:pt x="95" y="13887"/>
                    </a:lnTo>
                    <a:lnTo>
                      <a:pt x="171" y="14457"/>
                    </a:lnTo>
                    <a:lnTo>
                      <a:pt x="248" y="15028"/>
                    </a:lnTo>
                    <a:lnTo>
                      <a:pt x="362" y="15561"/>
                    </a:lnTo>
                    <a:lnTo>
                      <a:pt x="476" y="16093"/>
                    </a:lnTo>
                    <a:lnTo>
                      <a:pt x="609" y="16626"/>
                    </a:lnTo>
                    <a:lnTo>
                      <a:pt x="761" y="17139"/>
                    </a:lnTo>
                    <a:lnTo>
                      <a:pt x="932" y="17634"/>
                    </a:lnTo>
                    <a:lnTo>
                      <a:pt x="1123" y="18110"/>
                    </a:lnTo>
                    <a:lnTo>
                      <a:pt x="1313" y="18566"/>
                    </a:lnTo>
                    <a:lnTo>
                      <a:pt x="1522" y="19023"/>
                    </a:lnTo>
                    <a:lnTo>
                      <a:pt x="1750" y="19441"/>
                    </a:lnTo>
                    <a:lnTo>
                      <a:pt x="1979" y="19860"/>
                    </a:lnTo>
                    <a:lnTo>
                      <a:pt x="2245" y="20259"/>
                    </a:lnTo>
                    <a:lnTo>
                      <a:pt x="2492" y="20621"/>
                    </a:lnTo>
                    <a:lnTo>
                      <a:pt x="2777" y="20982"/>
                    </a:lnTo>
                    <a:lnTo>
                      <a:pt x="3063" y="21305"/>
                    </a:lnTo>
                    <a:lnTo>
                      <a:pt x="3348" y="21629"/>
                    </a:lnTo>
                    <a:lnTo>
                      <a:pt x="3653" y="21914"/>
                    </a:lnTo>
                    <a:lnTo>
                      <a:pt x="3976" y="22180"/>
                    </a:lnTo>
                    <a:lnTo>
                      <a:pt x="4299" y="22428"/>
                    </a:lnTo>
                    <a:lnTo>
                      <a:pt x="4623" y="22637"/>
                    </a:lnTo>
                    <a:lnTo>
                      <a:pt x="4965" y="22827"/>
                    </a:lnTo>
                    <a:lnTo>
                      <a:pt x="5326" y="22998"/>
                    </a:lnTo>
                    <a:lnTo>
                      <a:pt x="5688" y="23131"/>
                    </a:lnTo>
                    <a:lnTo>
                      <a:pt x="6049" y="23246"/>
                    </a:lnTo>
                    <a:lnTo>
                      <a:pt x="6411" y="23322"/>
                    </a:lnTo>
                    <a:lnTo>
                      <a:pt x="6791" y="23379"/>
                    </a:lnTo>
                    <a:lnTo>
                      <a:pt x="7172" y="23417"/>
                    </a:lnTo>
                    <a:lnTo>
                      <a:pt x="7552" y="23398"/>
                    </a:lnTo>
                    <a:lnTo>
                      <a:pt x="7933" y="23360"/>
                    </a:lnTo>
                    <a:lnTo>
                      <a:pt x="8313" y="23303"/>
                    </a:lnTo>
                    <a:lnTo>
                      <a:pt x="8674" y="23208"/>
                    </a:lnTo>
                    <a:lnTo>
                      <a:pt x="9055" y="23074"/>
                    </a:lnTo>
                    <a:lnTo>
                      <a:pt x="9397" y="22941"/>
                    </a:lnTo>
                    <a:lnTo>
                      <a:pt x="9759" y="22751"/>
                    </a:lnTo>
                    <a:lnTo>
                      <a:pt x="10101" y="22561"/>
                    </a:lnTo>
                    <a:lnTo>
                      <a:pt x="10424" y="22333"/>
                    </a:lnTo>
                    <a:lnTo>
                      <a:pt x="10767" y="22085"/>
                    </a:lnTo>
                    <a:lnTo>
                      <a:pt x="11071" y="21800"/>
                    </a:lnTo>
                    <a:lnTo>
                      <a:pt x="11395" y="21515"/>
                    </a:lnTo>
                    <a:lnTo>
                      <a:pt x="11680" y="21191"/>
                    </a:lnTo>
                    <a:lnTo>
                      <a:pt x="11984" y="20849"/>
                    </a:lnTo>
                    <a:lnTo>
                      <a:pt x="12251" y="20487"/>
                    </a:lnTo>
                    <a:lnTo>
                      <a:pt x="12517" y="20107"/>
                    </a:lnTo>
                    <a:lnTo>
                      <a:pt x="12783" y="19707"/>
                    </a:lnTo>
                    <a:lnTo>
                      <a:pt x="13030" y="19289"/>
                    </a:lnTo>
                    <a:lnTo>
                      <a:pt x="13259" y="18851"/>
                    </a:lnTo>
                    <a:lnTo>
                      <a:pt x="13468" y="18395"/>
                    </a:lnTo>
                    <a:lnTo>
                      <a:pt x="13677" y="17919"/>
                    </a:lnTo>
                    <a:lnTo>
                      <a:pt x="13867" y="17444"/>
                    </a:lnTo>
                    <a:lnTo>
                      <a:pt x="14039" y="16930"/>
                    </a:lnTo>
                    <a:lnTo>
                      <a:pt x="14210" y="16417"/>
                    </a:lnTo>
                    <a:lnTo>
                      <a:pt x="14362" y="15884"/>
                    </a:lnTo>
                    <a:lnTo>
                      <a:pt x="14476" y="15351"/>
                    </a:lnTo>
                    <a:lnTo>
                      <a:pt x="14590" y="14800"/>
                    </a:lnTo>
                    <a:lnTo>
                      <a:pt x="14685" y="14229"/>
                    </a:lnTo>
                    <a:lnTo>
                      <a:pt x="14781" y="13658"/>
                    </a:lnTo>
                    <a:lnTo>
                      <a:pt x="14838" y="13069"/>
                    </a:lnTo>
                    <a:lnTo>
                      <a:pt x="14876" y="12479"/>
                    </a:lnTo>
                    <a:lnTo>
                      <a:pt x="14895" y="11870"/>
                    </a:lnTo>
                    <a:lnTo>
                      <a:pt x="14895" y="11281"/>
                    </a:lnTo>
                    <a:lnTo>
                      <a:pt x="14895" y="10672"/>
                    </a:lnTo>
                    <a:lnTo>
                      <a:pt x="14857" y="10101"/>
                    </a:lnTo>
                    <a:lnTo>
                      <a:pt x="14800" y="9511"/>
                    </a:lnTo>
                    <a:lnTo>
                      <a:pt x="14723" y="8941"/>
                    </a:lnTo>
                    <a:lnTo>
                      <a:pt x="14647" y="8389"/>
                    </a:lnTo>
                    <a:lnTo>
                      <a:pt x="14533" y="7838"/>
                    </a:lnTo>
                    <a:lnTo>
                      <a:pt x="14419" y="7305"/>
                    </a:lnTo>
                    <a:lnTo>
                      <a:pt x="14286" y="6791"/>
                    </a:lnTo>
                    <a:lnTo>
                      <a:pt x="14134" y="6278"/>
                    </a:lnTo>
                    <a:lnTo>
                      <a:pt x="13963" y="5783"/>
                    </a:lnTo>
                    <a:lnTo>
                      <a:pt x="13772" y="5308"/>
                    </a:lnTo>
                    <a:lnTo>
                      <a:pt x="13582" y="4832"/>
                    </a:lnTo>
                    <a:lnTo>
                      <a:pt x="13373" y="4394"/>
                    </a:lnTo>
                    <a:lnTo>
                      <a:pt x="13145" y="3957"/>
                    </a:lnTo>
                    <a:lnTo>
                      <a:pt x="12916" y="3558"/>
                    </a:lnTo>
                    <a:lnTo>
                      <a:pt x="12650" y="3158"/>
                    </a:lnTo>
                    <a:lnTo>
                      <a:pt x="12403" y="2778"/>
                    </a:lnTo>
                    <a:lnTo>
                      <a:pt x="12117" y="2435"/>
                    </a:lnTo>
                    <a:lnTo>
                      <a:pt x="11832" y="2093"/>
                    </a:lnTo>
                    <a:lnTo>
                      <a:pt x="11547" y="1788"/>
                    </a:lnTo>
                    <a:lnTo>
                      <a:pt x="11242" y="1503"/>
                    </a:lnTo>
                    <a:lnTo>
                      <a:pt x="10919" y="1237"/>
                    </a:lnTo>
                    <a:lnTo>
                      <a:pt x="10596" y="989"/>
                    </a:lnTo>
                    <a:lnTo>
                      <a:pt x="10272" y="780"/>
                    </a:lnTo>
                    <a:lnTo>
                      <a:pt x="9930" y="571"/>
                    </a:lnTo>
                    <a:lnTo>
                      <a:pt x="9568" y="419"/>
                    </a:lnTo>
                    <a:lnTo>
                      <a:pt x="9207" y="267"/>
                    </a:lnTo>
                    <a:lnTo>
                      <a:pt x="8846" y="172"/>
                    </a:lnTo>
                    <a:lnTo>
                      <a:pt x="8484" y="76"/>
                    </a:lnTo>
                    <a:lnTo>
                      <a:pt x="8104" y="19"/>
                    </a:lnTo>
                    <a:lnTo>
                      <a:pt x="77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a:off x="4008450" y="-947775"/>
                <a:ext cx="372375" cy="585425"/>
              </a:xfrm>
              <a:custGeom>
                <a:avLst/>
                <a:gdLst/>
                <a:ahLst/>
                <a:cxnLst/>
                <a:rect l="l" t="t" r="r" b="b"/>
                <a:pathLst>
                  <a:path w="14895" h="23417" fill="none" extrusionOk="0">
                    <a:moveTo>
                      <a:pt x="14895" y="11870"/>
                    </a:moveTo>
                    <a:lnTo>
                      <a:pt x="14895" y="11870"/>
                    </a:lnTo>
                    <a:lnTo>
                      <a:pt x="14876" y="12479"/>
                    </a:lnTo>
                    <a:lnTo>
                      <a:pt x="14838" y="13069"/>
                    </a:lnTo>
                    <a:lnTo>
                      <a:pt x="14781" y="13658"/>
                    </a:lnTo>
                    <a:lnTo>
                      <a:pt x="14685" y="14229"/>
                    </a:lnTo>
                    <a:lnTo>
                      <a:pt x="14590" y="14800"/>
                    </a:lnTo>
                    <a:lnTo>
                      <a:pt x="14476" y="15351"/>
                    </a:lnTo>
                    <a:lnTo>
                      <a:pt x="14362" y="15884"/>
                    </a:lnTo>
                    <a:lnTo>
                      <a:pt x="14210" y="16417"/>
                    </a:lnTo>
                    <a:lnTo>
                      <a:pt x="14039" y="16930"/>
                    </a:lnTo>
                    <a:lnTo>
                      <a:pt x="13867" y="17444"/>
                    </a:lnTo>
                    <a:lnTo>
                      <a:pt x="13677" y="17919"/>
                    </a:lnTo>
                    <a:lnTo>
                      <a:pt x="13468" y="18395"/>
                    </a:lnTo>
                    <a:lnTo>
                      <a:pt x="13259" y="18851"/>
                    </a:lnTo>
                    <a:lnTo>
                      <a:pt x="13030" y="19289"/>
                    </a:lnTo>
                    <a:lnTo>
                      <a:pt x="12783" y="19707"/>
                    </a:lnTo>
                    <a:lnTo>
                      <a:pt x="12517" y="20107"/>
                    </a:lnTo>
                    <a:lnTo>
                      <a:pt x="12251" y="20487"/>
                    </a:lnTo>
                    <a:lnTo>
                      <a:pt x="11984" y="20849"/>
                    </a:lnTo>
                    <a:lnTo>
                      <a:pt x="11680" y="21191"/>
                    </a:lnTo>
                    <a:lnTo>
                      <a:pt x="11395" y="21515"/>
                    </a:lnTo>
                    <a:lnTo>
                      <a:pt x="11071" y="21800"/>
                    </a:lnTo>
                    <a:lnTo>
                      <a:pt x="10767" y="22085"/>
                    </a:lnTo>
                    <a:lnTo>
                      <a:pt x="10424" y="22333"/>
                    </a:lnTo>
                    <a:lnTo>
                      <a:pt x="10101" y="22561"/>
                    </a:lnTo>
                    <a:lnTo>
                      <a:pt x="9759" y="22751"/>
                    </a:lnTo>
                    <a:lnTo>
                      <a:pt x="9397" y="22941"/>
                    </a:lnTo>
                    <a:lnTo>
                      <a:pt x="9055" y="23074"/>
                    </a:lnTo>
                    <a:lnTo>
                      <a:pt x="8674" y="23208"/>
                    </a:lnTo>
                    <a:lnTo>
                      <a:pt x="8313" y="23303"/>
                    </a:lnTo>
                    <a:lnTo>
                      <a:pt x="7933" y="23360"/>
                    </a:lnTo>
                    <a:lnTo>
                      <a:pt x="7552" y="23398"/>
                    </a:lnTo>
                    <a:lnTo>
                      <a:pt x="7172" y="23417"/>
                    </a:lnTo>
                    <a:lnTo>
                      <a:pt x="7172" y="23417"/>
                    </a:lnTo>
                    <a:lnTo>
                      <a:pt x="6791" y="23379"/>
                    </a:lnTo>
                    <a:lnTo>
                      <a:pt x="6411" y="23322"/>
                    </a:lnTo>
                    <a:lnTo>
                      <a:pt x="6049" y="23246"/>
                    </a:lnTo>
                    <a:lnTo>
                      <a:pt x="5688" y="23131"/>
                    </a:lnTo>
                    <a:lnTo>
                      <a:pt x="5326" y="22998"/>
                    </a:lnTo>
                    <a:lnTo>
                      <a:pt x="4965" y="22827"/>
                    </a:lnTo>
                    <a:lnTo>
                      <a:pt x="4623" y="22637"/>
                    </a:lnTo>
                    <a:lnTo>
                      <a:pt x="4299" y="22428"/>
                    </a:lnTo>
                    <a:lnTo>
                      <a:pt x="3976" y="22180"/>
                    </a:lnTo>
                    <a:lnTo>
                      <a:pt x="3653" y="21914"/>
                    </a:lnTo>
                    <a:lnTo>
                      <a:pt x="3348" y="21629"/>
                    </a:lnTo>
                    <a:lnTo>
                      <a:pt x="3063" y="21305"/>
                    </a:lnTo>
                    <a:lnTo>
                      <a:pt x="2777" y="20982"/>
                    </a:lnTo>
                    <a:lnTo>
                      <a:pt x="2492" y="20621"/>
                    </a:lnTo>
                    <a:lnTo>
                      <a:pt x="2245" y="20259"/>
                    </a:lnTo>
                    <a:lnTo>
                      <a:pt x="1979" y="19860"/>
                    </a:lnTo>
                    <a:lnTo>
                      <a:pt x="1750" y="19441"/>
                    </a:lnTo>
                    <a:lnTo>
                      <a:pt x="1522" y="19023"/>
                    </a:lnTo>
                    <a:lnTo>
                      <a:pt x="1313" y="18566"/>
                    </a:lnTo>
                    <a:lnTo>
                      <a:pt x="1123" y="18110"/>
                    </a:lnTo>
                    <a:lnTo>
                      <a:pt x="932" y="17634"/>
                    </a:lnTo>
                    <a:lnTo>
                      <a:pt x="761" y="17139"/>
                    </a:lnTo>
                    <a:lnTo>
                      <a:pt x="609" y="16626"/>
                    </a:lnTo>
                    <a:lnTo>
                      <a:pt x="476" y="16093"/>
                    </a:lnTo>
                    <a:lnTo>
                      <a:pt x="362" y="15561"/>
                    </a:lnTo>
                    <a:lnTo>
                      <a:pt x="248" y="15028"/>
                    </a:lnTo>
                    <a:lnTo>
                      <a:pt x="171" y="14457"/>
                    </a:lnTo>
                    <a:lnTo>
                      <a:pt x="95" y="13887"/>
                    </a:lnTo>
                    <a:lnTo>
                      <a:pt x="38" y="13316"/>
                    </a:lnTo>
                    <a:lnTo>
                      <a:pt x="0" y="12726"/>
                    </a:lnTo>
                    <a:lnTo>
                      <a:pt x="0" y="12137"/>
                    </a:lnTo>
                    <a:lnTo>
                      <a:pt x="0" y="11528"/>
                    </a:lnTo>
                    <a:lnTo>
                      <a:pt x="0" y="11528"/>
                    </a:lnTo>
                    <a:lnTo>
                      <a:pt x="19" y="10938"/>
                    </a:lnTo>
                    <a:lnTo>
                      <a:pt x="57" y="10329"/>
                    </a:lnTo>
                    <a:lnTo>
                      <a:pt x="114" y="9759"/>
                    </a:lnTo>
                    <a:lnTo>
                      <a:pt x="209" y="9169"/>
                    </a:lnTo>
                    <a:lnTo>
                      <a:pt x="305" y="8617"/>
                    </a:lnTo>
                    <a:lnTo>
                      <a:pt x="419" y="8066"/>
                    </a:lnTo>
                    <a:lnTo>
                      <a:pt x="552" y="7514"/>
                    </a:lnTo>
                    <a:lnTo>
                      <a:pt x="685" y="6982"/>
                    </a:lnTo>
                    <a:lnTo>
                      <a:pt x="856" y="6468"/>
                    </a:lnTo>
                    <a:lnTo>
                      <a:pt x="1027" y="5973"/>
                    </a:lnTo>
                    <a:lnTo>
                      <a:pt x="1218" y="5479"/>
                    </a:lnTo>
                    <a:lnTo>
                      <a:pt x="1427" y="5022"/>
                    </a:lnTo>
                    <a:lnTo>
                      <a:pt x="1636" y="4566"/>
                    </a:lnTo>
                    <a:lnTo>
                      <a:pt x="1864" y="4128"/>
                    </a:lnTo>
                    <a:lnTo>
                      <a:pt x="2112" y="3710"/>
                    </a:lnTo>
                    <a:lnTo>
                      <a:pt x="2378" y="3310"/>
                    </a:lnTo>
                    <a:lnTo>
                      <a:pt x="2644" y="2930"/>
                    </a:lnTo>
                    <a:lnTo>
                      <a:pt x="2911" y="2568"/>
                    </a:lnTo>
                    <a:lnTo>
                      <a:pt x="3215" y="2226"/>
                    </a:lnTo>
                    <a:lnTo>
                      <a:pt x="3500" y="1903"/>
                    </a:lnTo>
                    <a:lnTo>
                      <a:pt x="3824" y="1598"/>
                    </a:lnTo>
                    <a:lnTo>
                      <a:pt x="4128" y="1332"/>
                    </a:lnTo>
                    <a:lnTo>
                      <a:pt x="4470" y="1085"/>
                    </a:lnTo>
                    <a:lnTo>
                      <a:pt x="4794" y="856"/>
                    </a:lnTo>
                    <a:lnTo>
                      <a:pt x="5136" y="647"/>
                    </a:lnTo>
                    <a:lnTo>
                      <a:pt x="5498" y="476"/>
                    </a:lnTo>
                    <a:lnTo>
                      <a:pt x="5859" y="324"/>
                    </a:lnTo>
                    <a:lnTo>
                      <a:pt x="6221" y="210"/>
                    </a:lnTo>
                    <a:lnTo>
                      <a:pt x="6582" y="114"/>
                    </a:lnTo>
                    <a:lnTo>
                      <a:pt x="6962" y="38"/>
                    </a:lnTo>
                    <a:lnTo>
                      <a:pt x="7343" y="0"/>
                    </a:lnTo>
                    <a:lnTo>
                      <a:pt x="7723" y="0"/>
                    </a:lnTo>
                    <a:lnTo>
                      <a:pt x="7723" y="0"/>
                    </a:lnTo>
                    <a:lnTo>
                      <a:pt x="8104" y="19"/>
                    </a:lnTo>
                    <a:lnTo>
                      <a:pt x="8484" y="76"/>
                    </a:lnTo>
                    <a:lnTo>
                      <a:pt x="8846" y="172"/>
                    </a:lnTo>
                    <a:lnTo>
                      <a:pt x="9207" y="267"/>
                    </a:lnTo>
                    <a:lnTo>
                      <a:pt x="9568" y="419"/>
                    </a:lnTo>
                    <a:lnTo>
                      <a:pt x="9930" y="571"/>
                    </a:lnTo>
                    <a:lnTo>
                      <a:pt x="10272" y="780"/>
                    </a:lnTo>
                    <a:lnTo>
                      <a:pt x="10596" y="989"/>
                    </a:lnTo>
                    <a:lnTo>
                      <a:pt x="10919" y="1237"/>
                    </a:lnTo>
                    <a:lnTo>
                      <a:pt x="11242" y="1503"/>
                    </a:lnTo>
                    <a:lnTo>
                      <a:pt x="11547" y="1788"/>
                    </a:lnTo>
                    <a:lnTo>
                      <a:pt x="11832" y="2093"/>
                    </a:lnTo>
                    <a:lnTo>
                      <a:pt x="12117" y="2435"/>
                    </a:lnTo>
                    <a:lnTo>
                      <a:pt x="12403" y="2778"/>
                    </a:lnTo>
                    <a:lnTo>
                      <a:pt x="12650" y="3158"/>
                    </a:lnTo>
                    <a:lnTo>
                      <a:pt x="12916" y="3558"/>
                    </a:lnTo>
                    <a:lnTo>
                      <a:pt x="13145" y="3957"/>
                    </a:lnTo>
                    <a:lnTo>
                      <a:pt x="13373" y="4394"/>
                    </a:lnTo>
                    <a:lnTo>
                      <a:pt x="13582" y="4832"/>
                    </a:lnTo>
                    <a:lnTo>
                      <a:pt x="13772" y="5308"/>
                    </a:lnTo>
                    <a:lnTo>
                      <a:pt x="13963" y="5783"/>
                    </a:lnTo>
                    <a:lnTo>
                      <a:pt x="14134" y="6278"/>
                    </a:lnTo>
                    <a:lnTo>
                      <a:pt x="14286" y="6791"/>
                    </a:lnTo>
                    <a:lnTo>
                      <a:pt x="14419" y="7305"/>
                    </a:lnTo>
                    <a:lnTo>
                      <a:pt x="14533" y="7838"/>
                    </a:lnTo>
                    <a:lnTo>
                      <a:pt x="14647" y="8389"/>
                    </a:lnTo>
                    <a:lnTo>
                      <a:pt x="14723" y="8941"/>
                    </a:lnTo>
                    <a:lnTo>
                      <a:pt x="14800" y="9511"/>
                    </a:lnTo>
                    <a:lnTo>
                      <a:pt x="14857" y="10101"/>
                    </a:lnTo>
                    <a:lnTo>
                      <a:pt x="14895" y="10672"/>
                    </a:lnTo>
                    <a:lnTo>
                      <a:pt x="14895" y="11281"/>
                    </a:lnTo>
                    <a:lnTo>
                      <a:pt x="14895" y="11870"/>
                    </a:lnTo>
                    <a:lnTo>
                      <a:pt x="14895" y="1187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4098800" y="-832225"/>
                <a:ext cx="191675" cy="353850"/>
              </a:xfrm>
              <a:custGeom>
                <a:avLst/>
                <a:gdLst/>
                <a:ahLst/>
                <a:cxnLst/>
                <a:rect l="l" t="t" r="r" b="b"/>
                <a:pathLst>
                  <a:path w="7667" h="14154" extrusionOk="0">
                    <a:moveTo>
                      <a:pt x="3805" y="1"/>
                    </a:moveTo>
                    <a:lnTo>
                      <a:pt x="3615" y="39"/>
                    </a:lnTo>
                    <a:lnTo>
                      <a:pt x="3405" y="77"/>
                    </a:lnTo>
                    <a:lnTo>
                      <a:pt x="3215" y="134"/>
                    </a:lnTo>
                    <a:lnTo>
                      <a:pt x="3044" y="210"/>
                    </a:lnTo>
                    <a:lnTo>
                      <a:pt x="2854" y="305"/>
                    </a:lnTo>
                    <a:lnTo>
                      <a:pt x="2664" y="400"/>
                    </a:lnTo>
                    <a:lnTo>
                      <a:pt x="2492" y="533"/>
                    </a:lnTo>
                    <a:lnTo>
                      <a:pt x="2321" y="667"/>
                    </a:lnTo>
                    <a:lnTo>
                      <a:pt x="2150" y="819"/>
                    </a:lnTo>
                    <a:lnTo>
                      <a:pt x="1979" y="990"/>
                    </a:lnTo>
                    <a:lnTo>
                      <a:pt x="1827" y="1161"/>
                    </a:lnTo>
                    <a:lnTo>
                      <a:pt x="1674" y="1351"/>
                    </a:lnTo>
                    <a:lnTo>
                      <a:pt x="1522" y="1561"/>
                    </a:lnTo>
                    <a:lnTo>
                      <a:pt x="1237" y="2017"/>
                    </a:lnTo>
                    <a:lnTo>
                      <a:pt x="990" y="2512"/>
                    </a:lnTo>
                    <a:lnTo>
                      <a:pt x="742" y="3044"/>
                    </a:lnTo>
                    <a:lnTo>
                      <a:pt x="552" y="3634"/>
                    </a:lnTo>
                    <a:lnTo>
                      <a:pt x="362" y="4243"/>
                    </a:lnTo>
                    <a:lnTo>
                      <a:pt x="229" y="4889"/>
                    </a:lnTo>
                    <a:lnTo>
                      <a:pt x="115" y="5574"/>
                    </a:lnTo>
                    <a:lnTo>
                      <a:pt x="39" y="6278"/>
                    </a:lnTo>
                    <a:lnTo>
                      <a:pt x="0" y="7001"/>
                    </a:lnTo>
                    <a:lnTo>
                      <a:pt x="0" y="7724"/>
                    </a:lnTo>
                    <a:lnTo>
                      <a:pt x="39" y="8428"/>
                    </a:lnTo>
                    <a:lnTo>
                      <a:pt x="134" y="9093"/>
                    </a:lnTo>
                    <a:lnTo>
                      <a:pt x="248" y="9759"/>
                    </a:lnTo>
                    <a:lnTo>
                      <a:pt x="381" y="10387"/>
                    </a:lnTo>
                    <a:lnTo>
                      <a:pt x="571" y="10958"/>
                    </a:lnTo>
                    <a:lnTo>
                      <a:pt x="780" y="11509"/>
                    </a:lnTo>
                    <a:lnTo>
                      <a:pt x="1009" y="12023"/>
                    </a:lnTo>
                    <a:lnTo>
                      <a:pt x="1275" y="12479"/>
                    </a:lnTo>
                    <a:lnTo>
                      <a:pt x="1408" y="12708"/>
                    </a:lnTo>
                    <a:lnTo>
                      <a:pt x="1560" y="12898"/>
                    </a:lnTo>
                    <a:lnTo>
                      <a:pt x="1712" y="13088"/>
                    </a:lnTo>
                    <a:lnTo>
                      <a:pt x="1865" y="13259"/>
                    </a:lnTo>
                    <a:lnTo>
                      <a:pt x="2017" y="13431"/>
                    </a:lnTo>
                    <a:lnTo>
                      <a:pt x="2188" y="13564"/>
                    </a:lnTo>
                    <a:lnTo>
                      <a:pt x="2359" y="13697"/>
                    </a:lnTo>
                    <a:lnTo>
                      <a:pt x="2530" y="13811"/>
                    </a:lnTo>
                    <a:lnTo>
                      <a:pt x="2721" y="13925"/>
                    </a:lnTo>
                    <a:lnTo>
                      <a:pt x="2892" y="14001"/>
                    </a:lnTo>
                    <a:lnTo>
                      <a:pt x="3082" y="14058"/>
                    </a:lnTo>
                    <a:lnTo>
                      <a:pt x="3272" y="14115"/>
                    </a:lnTo>
                    <a:lnTo>
                      <a:pt x="3463" y="14153"/>
                    </a:lnTo>
                    <a:lnTo>
                      <a:pt x="3862" y="14153"/>
                    </a:lnTo>
                    <a:lnTo>
                      <a:pt x="4052" y="14134"/>
                    </a:lnTo>
                    <a:lnTo>
                      <a:pt x="4261" y="14096"/>
                    </a:lnTo>
                    <a:lnTo>
                      <a:pt x="4452" y="14039"/>
                    </a:lnTo>
                    <a:lnTo>
                      <a:pt x="4623" y="13963"/>
                    </a:lnTo>
                    <a:lnTo>
                      <a:pt x="4813" y="13868"/>
                    </a:lnTo>
                    <a:lnTo>
                      <a:pt x="5003" y="13754"/>
                    </a:lnTo>
                    <a:lnTo>
                      <a:pt x="5175" y="13640"/>
                    </a:lnTo>
                    <a:lnTo>
                      <a:pt x="5346" y="13507"/>
                    </a:lnTo>
                    <a:lnTo>
                      <a:pt x="5517" y="13354"/>
                    </a:lnTo>
                    <a:lnTo>
                      <a:pt x="5688" y="13183"/>
                    </a:lnTo>
                    <a:lnTo>
                      <a:pt x="5840" y="12993"/>
                    </a:lnTo>
                    <a:lnTo>
                      <a:pt x="5992" y="12803"/>
                    </a:lnTo>
                    <a:lnTo>
                      <a:pt x="6145" y="12594"/>
                    </a:lnTo>
                    <a:lnTo>
                      <a:pt x="6430" y="12156"/>
                    </a:lnTo>
                    <a:lnTo>
                      <a:pt x="6677" y="11661"/>
                    </a:lnTo>
                    <a:lnTo>
                      <a:pt x="6925" y="11110"/>
                    </a:lnTo>
                    <a:lnTo>
                      <a:pt x="7115" y="10539"/>
                    </a:lnTo>
                    <a:lnTo>
                      <a:pt x="7305" y="9911"/>
                    </a:lnTo>
                    <a:lnTo>
                      <a:pt x="7438" y="9265"/>
                    </a:lnTo>
                    <a:lnTo>
                      <a:pt x="7552" y="8599"/>
                    </a:lnTo>
                    <a:lnTo>
                      <a:pt x="7628" y="7895"/>
                    </a:lnTo>
                    <a:lnTo>
                      <a:pt x="7666" y="7172"/>
                    </a:lnTo>
                    <a:lnTo>
                      <a:pt x="7666" y="6449"/>
                    </a:lnTo>
                    <a:lnTo>
                      <a:pt x="7628" y="5746"/>
                    </a:lnTo>
                    <a:lnTo>
                      <a:pt x="7533" y="5061"/>
                    </a:lnTo>
                    <a:lnTo>
                      <a:pt x="7419" y="4414"/>
                    </a:lnTo>
                    <a:lnTo>
                      <a:pt x="7286" y="3786"/>
                    </a:lnTo>
                    <a:lnTo>
                      <a:pt x="7096" y="3197"/>
                    </a:lnTo>
                    <a:lnTo>
                      <a:pt x="6887" y="2645"/>
                    </a:lnTo>
                    <a:lnTo>
                      <a:pt x="6658" y="2150"/>
                    </a:lnTo>
                    <a:lnTo>
                      <a:pt x="6392" y="1675"/>
                    </a:lnTo>
                    <a:lnTo>
                      <a:pt x="6259" y="1465"/>
                    </a:lnTo>
                    <a:lnTo>
                      <a:pt x="6107" y="1256"/>
                    </a:lnTo>
                    <a:lnTo>
                      <a:pt x="5954" y="1085"/>
                    </a:lnTo>
                    <a:lnTo>
                      <a:pt x="5802" y="895"/>
                    </a:lnTo>
                    <a:lnTo>
                      <a:pt x="5650" y="743"/>
                    </a:lnTo>
                    <a:lnTo>
                      <a:pt x="5479" y="590"/>
                    </a:lnTo>
                    <a:lnTo>
                      <a:pt x="5308" y="457"/>
                    </a:lnTo>
                    <a:lnTo>
                      <a:pt x="5136" y="343"/>
                    </a:lnTo>
                    <a:lnTo>
                      <a:pt x="4946" y="248"/>
                    </a:lnTo>
                    <a:lnTo>
                      <a:pt x="4775" y="172"/>
                    </a:lnTo>
                    <a:lnTo>
                      <a:pt x="4585" y="96"/>
                    </a:lnTo>
                    <a:lnTo>
                      <a:pt x="4395" y="58"/>
                    </a:lnTo>
                    <a:lnTo>
                      <a:pt x="4204" y="20"/>
                    </a:lnTo>
                    <a:lnTo>
                      <a:pt x="39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4456425" y="-1286850"/>
                <a:ext cx="32350" cy="39025"/>
              </a:xfrm>
              <a:custGeom>
                <a:avLst/>
                <a:gdLst/>
                <a:ahLst/>
                <a:cxnLst/>
                <a:rect l="l" t="t" r="r" b="b"/>
                <a:pathLst>
                  <a:path w="1294" h="1561" fill="none" extrusionOk="0">
                    <a:moveTo>
                      <a:pt x="989" y="1560"/>
                    </a:moveTo>
                    <a:lnTo>
                      <a:pt x="989" y="1560"/>
                    </a:lnTo>
                    <a:lnTo>
                      <a:pt x="742" y="1408"/>
                    </a:lnTo>
                    <a:lnTo>
                      <a:pt x="514" y="1237"/>
                    </a:lnTo>
                    <a:lnTo>
                      <a:pt x="305" y="1028"/>
                    </a:lnTo>
                    <a:lnTo>
                      <a:pt x="133" y="799"/>
                    </a:lnTo>
                    <a:lnTo>
                      <a:pt x="133" y="799"/>
                    </a:lnTo>
                    <a:lnTo>
                      <a:pt x="57" y="609"/>
                    </a:lnTo>
                    <a:lnTo>
                      <a:pt x="19" y="514"/>
                    </a:lnTo>
                    <a:lnTo>
                      <a:pt x="0" y="419"/>
                    </a:lnTo>
                    <a:lnTo>
                      <a:pt x="0" y="419"/>
                    </a:lnTo>
                    <a:lnTo>
                      <a:pt x="0" y="324"/>
                    </a:lnTo>
                    <a:lnTo>
                      <a:pt x="19" y="229"/>
                    </a:lnTo>
                    <a:lnTo>
                      <a:pt x="57" y="134"/>
                    </a:lnTo>
                    <a:lnTo>
                      <a:pt x="133" y="76"/>
                    </a:lnTo>
                    <a:lnTo>
                      <a:pt x="133" y="76"/>
                    </a:lnTo>
                    <a:lnTo>
                      <a:pt x="209" y="38"/>
                    </a:lnTo>
                    <a:lnTo>
                      <a:pt x="286" y="0"/>
                    </a:lnTo>
                    <a:lnTo>
                      <a:pt x="362" y="0"/>
                    </a:lnTo>
                    <a:lnTo>
                      <a:pt x="438" y="19"/>
                    </a:lnTo>
                    <a:lnTo>
                      <a:pt x="533" y="38"/>
                    </a:lnTo>
                    <a:lnTo>
                      <a:pt x="609" y="76"/>
                    </a:lnTo>
                    <a:lnTo>
                      <a:pt x="761" y="172"/>
                    </a:lnTo>
                    <a:lnTo>
                      <a:pt x="761" y="172"/>
                    </a:lnTo>
                    <a:lnTo>
                      <a:pt x="1008" y="400"/>
                    </a:lnTo>
                    <a:lnTo>
                      <a:pt x="1142" y="514"/>
                    </a:lnTo>
                    <a:lnTo>
                      <a:pt x="1218" y="552"/>
                    </a:lnTo>
                    <a:lnTo>
                      <a:pt x="1294" y="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4456900" y="-1196500"/>
                <a:ext cx="50900" cy="71375"/>
              </a:xfrm>
              <a:custGeom>
                <a:avLst/>
                <a:gdLst/>
                <a:ahLst/>
                <a:cxnLst/>
                <a:rect l="l" t="t" r="r" b="b"/>
                <a:pathLst>
                  <a:path w="2036" h="2855" extrusionOk="0">
                    <a:moveTo>
                      <a:pt x="856" y="1"/>
                    </a:moveTo>
                    <a:lnTo>
                      <a:pt x="780" y="20"/>
                    </a:lnTo>
                    <a:lnTo>
                      <a:pt x="704" y="39"/>
                    </a:lnTo>
                    <a:lnTo>
                      <a:pt x="0" y="324"/>
                    </a:lnTo>
                    <a:lnTo>
                      <a:pt x="1027" y="2854"/>
                    </a:lnTo>
                    <a:lnTo>
                      <a:pt x="1731" y="2569"/>
                    </a:lnTo>
                    <a:lnTo>
                      <a:pt x="1788" y="2531"/>
                    </a:lnTo>
                    <a:lnTo>
                      <a:pt x="1845" y="2493"/>
                    </a:lnTo>
                    <a:lnTo>
                      <a:pt x="1902" y="2436"/>
                    </a:lnTo>
                    <a:lnTo>
                      <a:pt x="1940" y="2359"/>
                    </a:lnTo>
                    <a:lnTo>
                      <a:pt x="1998" y="2207"/>
                    </a:lnTo>
                    <a:lnTo>
                      <a:pt x="2036" y="2017"/>
                    </a:lnTo>
                    <a:lnTo>
                      <a:pt x="2036" y="1789"/>
                    </a:lnTo>
                    <a:lnTo>
                      <a:pt x="2017" y="1560"/>
                    </a:lnTo>
                    <a:lnTo>
                      <a:pt x="1960" y="1294"/>
                    </a:lnTo>
                    <a:lnTo>
                      <a:pt x="1864" y="1047"/>
                    </a:lnTo>
                    <a:lnTo>
                      <a:pt x="1750" y="800"/>
                    </a:lnTo>
                    <a:lnTo>
                      <a:pt x="1617" y="571"/>
                    </a:lnTo>
                    <a:lnTo>
                      <a:pt x="1465" y="381"/>
                    </a:lnTo>
                    <a:lnTo>
                      <a:pt x="1313" y="229"/>
                    </a:lnTo>
                    <a:lnTo>
                      <a:pt x="1161" y="96"/>
                    </a:lnTo>
                    <a:lnTo>
                      <a:pt x="989" y="39"/>
                    </a:lnTo>
                    <a:lnTo>
                      <a:pt x="913" y="20"/>
                    </a:lnTo>
                    <a:lnTo>
                      <a:pt x="8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a:off x="4449275" y="-1189375"/>
                <a:ext cx="40925" cy="64725"/>
              </a:xfrm>
              <a:custGeom>
                <a:avLst/>
                <a:gdLst/>
                <a:ahLst/>
                <a:cxnLst/>
                <a:rect l="l" t="t" r="r" b="b"/>
                <a:pathLst>
                  <a:path w="1637" h="2589" extrusionOk="0">
                    <a:moveTo>
                      <a:pt x="438" y="1"/>
                    </a:moveTo>
                    <a:lnTo>
                      <a:pt x="362" y="20"/>
                    </a:lnTo>
                    <a:lnTo>
                      <a:pt x="305" y="39"/>
                    </a:lnTo>
                    <a:lnTo>
                      <a:pt x="229" y="77"/>
                    </a:lnTo>
                    <a:lnTo>
                      <a:pt x="191" y="115"/>
                    </a:lnTo>
                    <a:lnTo>
                      <a:pt x="134" y="172"/>
                    </a:lnTo>
                    <a:lnTo>
                      <a:pt x="96" y="229"/>
                    </a:lnTo>
                    <a:lnTo>
                      <a:pt x="20" y="400"/>
                    </a:lnTo>
                    <a:lnTo>
                      <a:pt x="1" y="591"/>
                    </a:lnTo>
                    <a:lnTo>
                      <a:pt x="1" y="800"/>
                    </a:lnTo>
                    <a:lnTo>
                      <a:pt x="20" y="1047"/>
                    </a:lnTo>
                    <a:lnTo>
                      <a:pt x="77" y="1295"/>
                    </a:lnTo>
                    <a:lnTo>
                      <a:pt x="172" y="1561"/>
                    </a:lnTo>
                    <a:lnTo>
                      <a:pt x="286" y="1808"/>
                    </a:lnTo>
                    <a:lnTo>
                      <a:pt x="419" y="2036"/>
                    </a:lnTo>
                    <a:lnTo>
                      <a:pt x="572" y="2227"/>
                    </a:lnTo>
                    <a:lnTo>
                      <a:pt x="724" y="2379"/>
                    </a:lnTo>
                    <a:lnTo>
                      <a:pt x="876" y="2493"/>
                    </a:lnTo>
                    <a:lnTo>
                      <a:pt x="1028" y="2569"/>
                    </a:lnTo>
                    <a:lnTo>
                      <a:pt x="1104" y="2588"/>
                    </a:lnTo>
                    <a:lnTo>
                      <a:pt x="1256" y="2588"/>
                    </a:lnTo>
                    <a:lnTo>
                      <a:pt x="1332" y="2569"/>
                    </a:lnTo>
                    <a:lnTo>
                      <a:pt x="1389" y="2531"/>
                    </a:lnTo>
                    <a:lnTo>
                      <a:pt x="1447" y="2493"/>
                    </a:lnTo>
                    <a:lnTo>
                      <a:pt x="1485" y="2436"/>
                    </a:lnTo>
                    <a:lnTo>
                      <a:pt x="1542" y="2379"/>
                    </a:lnTo>
                    <a:lnTo>
                      <a:pt x="1599" y="2208"/>
                    </a:lnTo>
                    <a:lnTo>
                      <a:pt x="1637" y="2017"/>
                    </a:lnTo>
                    <a:lnTo>
                      <a:pt x="1637" y="1789"/>
                    </a:lnTo>
                    <a:lnTo>
                      <a:pt x="1599" y="1561"/>
                    </a:lnTo>
                    <a:lnTo>
                      <a:pt x="1542" y="1295"/>
                    </a:lnTo>
                    <a:lnTo>
                      <a:pt x="1466" y="1047"/>
                    </a:lnTo>
                    <a:lnTo>
                      <a:pt x="1332" y="800"/>
                    </a:lnTo>
                    <a:lnTo>
                      <a:pt x="1199" y="572"/>
                    </a:lnTo>
                    <a:lnTo>
                      <a:pt x="1066" y="381"/>
                    </a:lnTo>
                    <a:lnTo>
                      <a:pt x="914" y="229"/>
                    </a:lnTo>
                    <a:lnTo>
                      <a:pt x="743" y="115"/>
                    </a:lnTo>
                    <a:lnTo>
                      <a:pt x="591" y="39"/>
                    </a:lnTo>
                    <a:lnTo>
                      <a:pt x="514" y="20"/>
                    </a:lnTo>
                    <a:lnTo>
                      <a:pt x="4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a:off x="4494450" y="-1107100"/>
                <a:ext cx="50925" cy="70900"/>
              </a:xfrm>
              <a:custGeom>
                <a:avLst/>
                <a:gdLst/>
                <a:ahLst/>
                <a:cxnLst/>
                <a:rect l="l" t="t" r="r" b="b"/>
                <a:pathLst>
                  <a:path w="2037" h="2836" extrusionOk="0">
                    <a:moveTo>
                      <a:pt x="781" y="1"/>
                    </a:moveTo>
                    <a:lnTo>
                      <a:pt x="705" y="20"/>
                    </a:lnTo>
                    <a:lnTo>
                      <a:pt x="1" y="305"/>
                    </a:lnTo>
                    <a:lnTo>
                      <a:pt x="1028" y="2835"/>
                    </a:lnTo>
                    <a:lnTo>
                      <a:pt x="1732" y="2550"/>
                    </a:lnTo>
                    <a:lnTo>
                      <a:pt x="1789" y="2512"/>
                    </a:lnTo>
                    <a:lnTo>
                      <a:pt x="1846" y="2474"/>
                    </a:lnTo>
                    <a:lnTo>
                      <a:pt x="1903" y="2417"/>
                    </a:lnTo>
                    <a:lnTo>
                      <a:pt x="1941" y="2360"/>
                    </a:lnTo>
                    <a:lnTo>
                      <a:pt x="1998" y="2188"/>
                    </a:lnTo>
                    <a:lnTo>
                      <a:pt x="2036" y="1998"/>
                    </a:lnTo>
                    <a:lnTo>
                      <a:pt x="2036" y="1789"/>
                    </a:lnTo>
                    <a:lnTo>
                      <a:pt x="2017" y="1542"/>
                    </a:lnTo>
                    <a:lnTo>
                      <a:pt x="1960" y="1294"/>
                    </a:lnTo>
                    <a:lnTo>
                      <a:pt x="1865" y="1028"/>
                    </a:lnTo>
                    <a:lnTo>
                      <a:pt x="1751" y="781"/>
                    </a:lnTo>
                    <a:lnTo>
                      <a:pt x="1618" y="552"/>
                    </a:lnTo>
                    <a:lnTo>
                      <a:pt x="1466" y="362"/>
                    </a:lnTo>
                    <a:lnTo>
                      <a:pt x="1314" y="210"/>
                    </a:lnTo>
                    <a:lnTo>
                      <a:pt x="1161" y="96"/>
                    </a:lnTo>
                    <a:lnTo>
                      <a:pt x="1009" y="20"/>
                    </a:lnTo>
                    <a:lnTo>
                      <a:pt x="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8"/>
              <p:cNvSpPr/>
              <p:nvPr/>
            </p:nvSpPr>
            <p:spPr>
              <a:xfrm>
                <a:off x="4486850" y="-1099950"/>
                <a:ext cx="40925" cy="64700"/>
              </a:xfrm>
              <a:custGeom>
                <a:avLst/>
                <a:gdLst/>
                <a:ahLst/>
                <a:cxnLst/>
                <a:rect l="l" t="t" r="r" b="b"/>
                <a:pathLst>
                  <a:path w="1637" h="2588" extrusionOk="0">
                    <a:moveTo>
                      <a:pt x="381" y="0"/>
                    </a:moveTo>
                    <a:lnTo>
                      <a:pt x="305" y="19"/>
                    </a:lnTo>
                    <a:lnTo>
                      <a:pt x="248" y="57"/>
                    </a:lnTo>
                    <a:lnTo>
                      <a:pt x="191" y="95"/>
                    </a:lnTo>
                    <a:lnTo>
                      <a:pt x="134" y="152"/>
                    </a:lnTo>
                    <a:lnTo>
                      <a:pt x="96" y="228"/>
                    </a:lnTo>
                    <a:lnTo>
                      <a:pt x="39" y="381"/>
                    </a:lnTo>
                    <a:lnTo>
                      <a:pt x="1" y="571"/>
                    </a:lnTo>
                    <a:lnTo>
                      <a:pt x="1" y="799"/>
                    </a:lnTo>
                    <a:lnTo>
                      <a:pt x="20" y="1027"/>
                    </a:lnTo>
                    <a:lnTo>
                      <a:pt x="77" y="1294"/>
                    </a:lnTo>
                    <a:lnTo>
                      <a:pt x="172" y="1541"/>
                    </a:lnTo>
                    <a:lnTo>
                      <a:pt x="286" y="1788"/>
                    </a:lnTo>
                    <a:lnTo>
                      <a:pt x="419" y="2017"/>
                    </a:lnTo>
                    <a:lnTo>
                      <a:pt x="571" y="2207"/>
                    </a:lnTo>
                    <a:lnTo>
                      <a:pt x="723" y="2359"/>
                    </a:lnTo>
                    <a:lnTo>
                      <a:pt x="876" y="2492"/>
                    </a:lnTo>
                    <a:lnTo>
                      <a:pt x="1028" y="2549"/>
                    </a:lnTo>
                    <a:lnTo>
                      <a:pt x="1104" y="2568"/>
                    </a:lnTo>
                    <a:lnTo>
                      <a:pt x="1180" y="2587"/>
                    </a:lnTo>
                    <a:lnTo>
                      <a:pt x="1256" y="2568"/>
                    </a:lnTo>
                    <a:lnTo>
                      <a:pt x="1332" y="2549"/>
                    </a:lnTo>
                    <a:lnTo>
                      <a:pt x="1389" y="2530"/>
                    </a:lnTo>
                    <a:lnTo>
                      <a:pt x="1446" y="2473"/>
                    </a:lnTo>
                    <a:lnTo>
                      <a:pt x="1503" y="2416"/>
                    </a:lnTo>
                    <a:lnTo>
                      <a:pt x="1541" y="2359"/>
                    </a:lnTo>
                    <a:lnTo>
                      <a:pt x="1599" y="2188"/>
                    </a:lnTo>
                    <a:lnTo>
                      <a:pt x="1637" y="1998"/>
                    </a:lnTo>
                    <a:lnTo>
                      <a:pt x="1637" y="1788"/>
                    </a:lnTo>
                    <a:lnTo>
                      <a:pt x="1618" y="1541"/>
                    </a:lnTo>
                    <a:lnTo>
                      <a:pt x="1541" y="1294"/>
                    </a:lnTo>
                    <a:lnTo>
                      <a:pt x="1465" y="1027"/>
                    </a:lnTo>
                    <a:lnTo>
                      <a:pt x="1351" y="780"/>
                    </a:lnTo>
                    <a:lnTo>
                      <a:pt x="1218" y="552"/>
                    </a:lnTo>
                    <a:lnTo>
                      <a:pt x="1066" y="362"/>
                    </a:lnTo>
                    <a:lnTo>
                      <a:pt x="914" y="209"/>
                    </a:lnTo>
                    <a:lnTo>
                      <a:pt x="762"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8"/>
              <p:cNvSpPr/>
              <p:nvPr/>
            </p:nvSpPr>
            <p:spPr>
              <a:xfrm>
                <a:off x="4532025" y="-1018150"/>
                <a:ext cx="50925" cy="70875"/>
              </a:xfrm>
              <a:custGeom>
                <a:avLst/>
                <a:gdLst/>
                <a:ahLst/>
                <a:cxnLst/>
                <a:rect l="l" t="t" r="r" b="b"/>
                <a:pathLst>
                  <a:path w="2037" h="2835" extrusionOk="0">
                    <a:moveTo>
                      <a:pt x="781" y="0"/>
                    </a:moveTo>
                    <a:lnTo>
                      <a:pt x="705" y="19"/>
                    </a:lnTo>
                    <a:lnTo>
                      <a:pt x="1" y="304"/>
                    </a:lnTo>
                    <a:lnTo>
                      <a:pt x="1028" y="2834"/>
                    </a:lnTo>
                    <a:lnTo>
                      <a:pt x="1732" y="2549"/>
                    </a:lnTo>
                    <a:lnTo>
                      <a:pt x="1808" y="2530"/>
                    </a:lnTo>
                    <a:lnTo>
                      <a:pt x="1846" y="2473"/>
                    </a:lnTo>
                    <a:lnTo>
                      <a:pt x="1903" y="2416"/>
                    </a:lnTo>
                    <a:lnTo>
                      <a:pt x="1941" y="2359"/>
                    </a:lnTo>
                    <a:lnTo>
                      <a:pt x="2017" y="2188"/>
                    </a:lnTo>
                    <a:lnTo>
                      <a:pt x="2036" y="1997"/>
                    </a:lnTo>
                    <a:lnTo>
                      <a:pt x="2036" y="1788"/>
                    </a:lnTo>
                    <a:lnTo>
                      <a:pt x="2017" y="1541"/>
                    </a:lnTo>
                    <a:lnTo>
                      <a:pt x="1960" y="1294"/>
                    </a:lnTo>
                    <a:lnTo>
                      <a:pt x="1865" y="1027"/>
                    </a:lnTo>
                    <a:lnTo>
                      <a:pt x="1751" y="780"/>
                    </a:lnTo>
                    <a:lnTo>
                      <a:pt x="1618" y="552"/>
                    </a:lnTo>
                    <a:lnTo>
                      <a:pt x="1465" y="361"/>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8"/>
              <p:cNvSpPr/>
              <p:nvPr/>
            </p:nvSpPr>
            <p:spPr>
              <a:xfrm>
                <a:off x="4524425" y="-1011025"/>
                <a:ext cx="40925" cy="64700"/>
              </a:xfrm>
              <a:custGeom>
                <a:avLst/>
                <a:gdLst/>
                <a:ahLst/>
                <a:cxnLst/>
                <a:rect l="l" t="t" r="r" b="b"/>
                <a:pathLst>
                  <a:path w="1637" h="2588" extrusionOk="0">
                    <a:moveTo>
                      <a:pt x="381" y="0"/>
                    </a:moveTo>
                    <a:lnTo>
                      <a:pt x="305" y="19"/>
                    </a:lnTo>
                    <a:lnTo>
                      <a:pt x="248" y="57"/>
                    </a:lnTo>
                    <a:lnTo>
                      <a:pt x="191" y="95"/>
                    </a:lnTo>
                    <a:lnTo>
                      <a:pt x="134" y="153"/>
                    </a:lnTo>
                    <a:lnTo>
                      <a:pt x="96" y="229"/>
                    </a:lnTo>
                    <a:lnTo>
                      <a:pt x="38" y="381"/>
                    </a:lnTo>
                    <a:lnTo>
                      <a:pt x="0" y="571"/>
                    </a:lnTo>
                    <a:lnTo>
                      <a:pt x="0" y="799"/>
                    </a:lnTo>
                    <a:lnTo>
                      <a:pt x="19" y="1028"/>
                    </a:lnTo>
                    <a:lnTo>
                      <a:pt x="76" y="1294"/>
                    </a:lnTo>
                    <a:lnTo>
                      <a:pt x="172" y="1541"/>
                    </a:lnTo>
                    <a:lnTo>
                      <a:pt x="286" y="1807"/>
                    </a:lnTo>
                    <a:lnTo>
                      <a:pt x="419" y="2017"/>
                    </a:lnTo>
                    <a:lnTo>
                      <a:pt x="571" y="2207"/>
                    </a:lnTo>
                    <a:lnTo>
                      <a:pt x="723" y="2378"/>
                    </a:lnTo>
                    <a:lnTo>
                      <a:pt x="875" y="2492"/>
                    </a:lnTo>
                    <a:lnTo>
                      <a:pt x="1047" y="2568"/>
                    </a:lnTo>
                    <a:lnTo>
                      <a:pt x="1123" y="2587"/>
                    </a:lnTo>
                    <a:lnTo>
                      <a:pt x="1256" y="2587"/>
                    </a:lnTo>
                    <a:lnTo>
                      <a:pt x="1332" y="2549"/>
                    </a:lnTo>
                    <a:lnTo>
                      <a:pt x="1389" y="2530"/>
                    </a:lnTo>
                    <a:lnTo>
                      <a:pt x="1446" y="2473"/>
                    </a:lnTo>
                    <a:lnTo>
                      <a:pt x="1503" y="2416"/>
                    </a:lnTo>
                    <a:lnTo>
                      <a:pt x="1541" y="2359"/>
                    </a:lnTo>
                    <a:lnTo>
                      <a:pt x="1598" y="2188"/>
                    </a:lnTo>
                    <a:lnTo>
                      <a:pt x="1636" y="1998"/>
                    </a:lnTo>
                    <a:lnTo>
                      <a:pt x="1636" y="1788"/>
                    </a:lnTo>
                    <a:lnTo>
                      <a:pt x="1617" y="1541"/>
                    </a:lnTo>
                    <a:lnTo>
                      <a:pt x="1560" y="1294"/>
                    </a:lnTo>
                    <a:lnTo>
                      <a:pt x="1465" y="1028"/>
                    </a:lnTo>
                    <a:lnTo>
                      <a:pt x="1351" y="780"/>
                    </a:lnTo>
                    <a:lnTo>
                      <a:pt x="1218" y="552"/>
                    </a:lnTo>
                    <a:lnTo>
                      <a:pt x="1066" y="362"/>
                    </a:lnTo>
                    <a:lnTo>
                      <a:pt x="913" y="210"/>
                    </a:lnTo>
                    <a:lnTo>
                      <a:pt x="761"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8"/>
              <p:cNvSpPr/>
              <p:nvPr/>
            </p:nvSpPr>
            <p:spPr>
              <a:xfrm>
                <a:off x="4569600" y="-929225"/>
                <a:ext cx="51375" cy="71350"/>
              </a:xfrm>
              <a:custGeom>
                <a:avLst/>
                <a:gdLst/>
                <a:ahLst/>
                <a:cxnLst/>
                <a:rect l="l" t="t" r="r" b="b"/>
                <a:pathLst>
                  <a:path w="2055" h="2854" extrusionOk="0">
                    <a:moveTo>
                      <a:pt x="780" y="0"/>
                    </a:moveTo>
                    <a:lnTo>
                      <a:pt x="723" y="19"/>
                    </a:lnTo>
                    <a:lnTo>
                      <a:pt x="1" y="305"/>
                    </a:lnTo>
                    <a:lnTo>
                      <a:pt x="1028" y="2854"/>
                    </a:lnTo>
                    <a:lnTo>
                      <a:pt x="1732" y="2568"/>
                    </a:lnTo>
                    <a:lnTo>
                      <a:pt x="1808" y="2530"/>
                    </a:lnTo>
                    <a:lnTo>
                      <a:pt x="1865" y="2492"/>
                    </a:lnTo>
                    <a:lnTo>
                      <a:pt x="1903" y="2435"/>
                    </a:lnTo>
                    <a:lnTo>
                      <a:pt x="1941" y="2359"/>
                    </a:lnTo>
                    <a:lnTo>
                      <a:pt x="2017" y="2207"/>
                    </a:lnTo>
                    <a:lnTo>
                      <a:pt x="2036" y="1998"/>
                    </a:lnTo>
                    <a:lnTo>
                      <a:pt x="2055" y="1788"/>
                    </a:lnTo>
                    <a:lnTo>
                      <a:pt x="2017" y="1541"/>
                    </a:lnTo>
                    <a:lnTo>
                      <a:pt x="1960" y="1294"/>
                    </a:lnTo>
                    <a:lnTo>
                      <a:pt x="1865" y="1027"/>
                    </a:lnTo>
                    <a:lnTo>
                      <a:pt x="1751" y="780"/>
                    </a:lnTo>
                    <a:lnTo>
                      <a:pt x="1617" y="552"/>
                    </a:lnTo>
                    <a:lnTo>
                      <a:pt x="1484" y="362"/>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8"/>
              <p:cNvSpPr/>
              <p:nvPr/>
            </p:nvSpPr>
            <p:spPr>
              <a:xfrm>
                <a:off x="4562000" y="-922100"/>
                <a:ext cx="40925" cy="64700"/>
              </a:xfrm>
              <a:custGeom>
                <a:avLst/>
                <a:gdLst/>
                <a:ahLst/>
                <a:cxnLst/>
                <a:rect l="l" t="t" r="r" b="b"/>
                <a:pathLst>
                  <a:path w="1637" h="2588" extrusionOk="0">
                    <a:moveTo>
                      <a:pt x="381" y="1"/>
                    </a:moveTo>
                    <a:lnTo>
                      <a:pt x="305" y="20"/>
                    </a:lnTo>
                    <a:lnTo>
                      <a:pt x="247" y="58"/>
                    </a:lnTo>
                    <a:lnTo>
                      <a:pt x="190" y="96"/>
                    </a:lnTo>
                    <a:lnTo>
                      <a:pt x="133" y="153"/>
                    </a:lnTo>
                    <a:lnTo>
                      <a:pt x="95" y="229"/>
                    </a:lnTo>
                    <a:lnTo>
                      <a:pt x="38" y="381"/>
                    </a:lnTo>
                    <a:lnTo>
                      <a:pt x="0" y="590"/>
                    </a:lnTo>
                    <a:lnTo>
                      <a:pt x="0" y="799"/>
                    </a:lnTo>
                    <a:lnTo>
                      <a:pt x="38" y="1047"/>
                    </a:lnTo>
                    <a:lnTo>
                      <a:pt x="95" y="1294"/>
                    </a:lnTo>
                    <a:lnTo>
                      <a:pt x="171" y="1560"/>
                    </a:lnTo>
                    <a:lnTo>
                      <a:pt x="285" y="1808"/>
                    </a:lnTo>
                    <a:lnTo>
                      <a:pt x="419" y="2036"/>
                    </a:lnTo>
                    <a:lnTo>
                      <a:pt x="571" y="2226"/>
                    </a:lnTo>
                    <a:lnTo>
                      <a:pt x="723" y="2378"/>
                    </a:lnTo>
                    <a:lnTo>
                      <a:pt x="894" y="2492"/>
                    </a:lnTo>
                    <a:lnTo>
                      <a:pt x="1046" y="2569"/>
                    </a:lnTo>
                    <a:lnTo>
                      <a:pt x="1122" y="2588"/>
                    </a:lnTo>
                    <a:lnTo>
                      <a:pt x="1256" y="2588"/>
                    </a:lnTo>
                    <a:lnTo>
                      <a:pt x="1332" y="2569"/>
                    </a:lnTo>
                    <a:lnTo>
                      <a:pt x="1389" y="2531"/>
                    </a:lnTo>
                    <a:lnTo>
                      <a:pt x="1446" y="2492"/>
                    </a:lnTo>
                    <a:lnTo>
                      <a:pt x="1503" y="2435"/>
                    </a:lnTo>
                    <a:lnTo>
                      <a:pt x="1541" y="2359"/>
                    </a:lnTo>
                    <a:lnTo>
                      <a:pt x="1598" y="2207"/>
                    </a:lnTo>
                    <a:lnTo>
                      <a:pt x="1636" y="1998"/>
                    </a:lnTo>
                    <a:lnTo>
                      <a:pt x="1636" y="1789"/>
                    </a:lnTo>
                    <a:lnTo>
                      <a:pt x="1617" y="1541"/>
                    </a:lnTo>
                    <a:lnTo>
                      <a:pt x="1560" y="1294"/>
                    </a:lnTo>
                    <a:lnTo>
                      <a:pt x="1465" y="1028"/>
                    </a:lnTo>
                    <a:lnTo>
                      <a:pt x="1351" y="780"/>
                    </a:lnTo>
                    <a:lnTo>
                      <a:pt x="1218" y="552"/>
                    </a:lnTo>
                    <a:lnTo>
                      <a:pt x="1065" y="362"/>
                    </a:lnTo>
                    <a:lnTo>
                      <a:pt x="913" y="210"/>
                    </a:lnTo>
                    <a:lnTo>
                      <a:pt x="761" y="96"/>
                    </a:lnTo>
                    <a:lnTo>
                      <a:pt x="609" y="20"/>
                    </a:lnTo>
                    <a:lnTo>
                      <a:pt x="5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8"/>
              <p:cNvSpPr/>
              <p:nvPr/>
            </p:nvSpPr>
            <p:spPr>
              <a:xfrm>
                <a:off x="4607175" y="-840300"/>
                <a:ext cx="51375" cy="71350"/>
              </a:xfrm>
              <a:custGeom>
                <a:avLst/>
                <a:gdLst/>
                <a:ahLst/>
                <a:cxnLst/>
                <a:rect l="l" t="t" r="r" b="b"/>
                <a:pathLst>
                  <a:path w="2055" h="2854" extrusionOk="0">
                    <a:moveTo>
                      <a:pt x="780" y="0"/>
                    </a:moveTo>
                    <a:lnTo>
                      <a:pt x="723" y="38"/>
                    </a:lnTo>
                    <a:lnTo>
                      <a:pt x="0" y="324"/>
                    </a:lnTo>
                    <a:lnTo>
                      <a:pt x="1027" y="2854"/>
                    </a:lnTo>
                    <a:lnTo>
                      <a:pt x="1750" y="2568"/>
                    </a:lnTo>
                    <a:lnTo>
                      <a:pt x="1807" y="2530"/>
                    </a:lnTo>
                    <a:lnTo>
                      <a:pt x="1864" y="2492"/>
                    </a:lnTo>
                    <a:lnTo>
                      <a:pt x="1902" y="2435"/>
                    </a:lnTo>
                    <a:lnTo>
                      <a:pt x="1960" y="2359"/>
                    </a:lnTo>
                    <a:lnTo>
                      <a:pt x="2017" y="2207"/>
                    </a:lnTo>
                    <a:lnTo>
                      <a:pt x="2055" y="2017"/>
                    </a:lnTo>
                    <a:lnTo>
                      <a:pt x="2055" y="1788"/>
                    </a:lnTo>
                    <a:lnTo>
                      <a:pt x="2017" y="1560"/>
                    </a:lnTo>
                    <a:lnTo>
                      <a:pt x="1960" y="1294"/>
                    </a:lnTo>
                    <a:lnTo>
                      <a:pt x="1883" y="1047"/>
                    </a:lnTo>
                    <a:lnTo>
                      <a:pt x="1750" y="780"/>
                    </a:lnTo>
                    <a:lnTo>
                      <a:pt x="1617" y="571"/>
                    </a:lnTo>
                    <a:lnTo>
                      <a:pt x="1484" y="381"/>
                    </a:lnTo>
                    <a:lnTo>
                      <a:pt x="1332" y="210"/>
                    </a:lnTo>
                    <a:lnTo>
                      <a:pt x="1161" y="95"/>
                    </a:lnTo>
                    <a:lnTo>
                      <a:pt x="1008" y="19"/>
                    </a:lnTo>
                    <a:lnTo>
                      <a:pt x="9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8"/>
              <p:cNvSpPr/>
              <p:nvPr/>
            </p:nvSpPr>
            <p:spPr>
              <a:xfrm>
                <a:off x="4599550" y="-833175"/>
                <a:ext cx="40925" cy="64700"/>
              </a:xfrm>
              <a:custGeom>
                <a:avLst/>
                <a:gdLst/>
                <a:ahLst/>
                <a:cxnLst/>
                <a:rect l="l" t="t" r="r" b="b"/>
                <a:pathLst>
                  <a:path w="1637" h="2588" extrusionOk="0">
                    <a:moveTo>
                      <a:pt x="457" y="1"/>
                    </a:moveTo>
                    <a:lnTo>
                      <a:pt x="381" y="20"/>
                    </a:lnTo>
                    <a:lnTo>
                      <a:pt x="305" y="39"/>
                    </a:lnTo>
                    <a:lnTo>
                      <a:pt x="248" y="58"/>
                    </a:lnTo>
                    <a:lnTo>
                      <a:pt x="191" y="115"/>
                    </a:lnTo>
                    <a:lnTo>
                      <a:pt x="153" y="172"/>
                    </a:lnTo>
                    <a:lnTo>
                      <a:pt x="96" y="229"/>
                    </a:lnTo>
                    <a:lnTo>
                      <a:pt x="39" y="400"/>
                    </a:lnTo>
                    <a:lnTo>
                      <a:pt x="1" y="590"/>
                    </a:lnTo>
                    <a:lnTo>
                      <a:pt x="1" y="800"/>
                    </a:lnTo>
                    <a:lnTo>
                      <a:pt x="39" y="1047"/>
                    </a:lnTo>
                    <a:lnTo>
                      <a:pt x="96" y="1294"/>
                    </a:lnTo>
                    <a:lnTo>
                      <a:pt x="172" y="1561"/>
                    </a:lnTo>
                    <a:lnTo>
                      <a:pt x="305" y="1808"/>
                    </a:lnTo>
                    <a:lnTo>
                      <a:pt x="438" y="2036"/>
                    </a:lnTo>
                    <a:lnTo>
                      <a:pt x="572" y="2226"/>
                    </a:lnTo>
                    <a:lnTo>
                      <a:pt x="724" y="2379"/>
                    </a:lnTo>
                    <a:lnTo>
                      <a:pt x="895" y="2493"/>
                    </a:lnTo>
                    <a:lnTo>
                      <a:pt x="1047" y="2569"/>
                    </a:lnTo>
                    <a:lnTo>
                      <a:pt x="1123" y="2588"/>
                    </a:lnTo>
                    <a:lnTo>
                      <a:pt x="1275" y="2588"/>
                    </a:lnTo>
                    <a:lnTo>
                      <a:pt x="1332" y="2569"/>
                    </a:lnTo>
                    <a:lnTo>
                      <a:pt x="1409" y="2531"/>
                    </a:lnTo>
                    <a:lnTo>
                      <a:pt x="1466" y="2493"/>
                    </a:lnTo>
                    <a:lnTo>
                      <a:pt x="1504" y="2436"/>
                    </a:lnTo>
                    <a:lnTo>
                      <a:pt x="1542" y="2359"/>
                    </a:lnTo>
                    <a:lnTo>
                      <a:pt x="1618" y="2207"/>
                    </a:lnTo>
                    <a:lnTo>
                      <a:pt x="1637" y="2017"/>
                    </a:lnTo>
                    <a:lnTo>
                      <a:pt x="1637" y="1789"/>
                    </a:lnTo>
                    <a:lnTo>
                      <a:pt x="1618" y="1561"/>
                    </a:lnTo>
                    <a:lnTo>
                      <a:pt x="1561" y="1294"/>
                    </a:lnTo>
                    <a:lnTo>
                      <a:pt x="1466" y="1047"/>
                    </a:lnTo>
                    <a:lnTo>
                      <a:pt x="1351" y="781"/>
                    </a:lnTo>
                    <a:lnTo>
                      <a:pt x="1218" y="571"/>
                    </a:lnTo>
                    <a:lnTo>
                      <a:pt x="1066" y="381"/>
                    </a:lnTo>
                    <a:lnTo>
                      <a:pt x="914" y="210"/>
                    </a:lnTo>
                    <a:lnTo>
                      <a:pt x="762" y="96"/>
                    </a:lnTo>
                    <a:lnTo>
                      <a:pt x="610" y="20"/>
                    </a:lnTo>
                    <a:lnTo>
                      <a:pt x="5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8"/>
              <p:cNvSpPr/>
              <p:nvPr/>
            </p:nvSpPr>
            <p:spPr>
              <a:xfrm>
                <a:off x="4344175" y="-1514175"/>
                <a:ext cx="116075" cy="220700"/>
              </a:xfrm>
              <a:custGeom>
                <a:avLst/>
                <a:gdLst/>
                <a:ahLst/>
                <a:cxnLst/>
                <a:rect l="l" t="t" r="r" b="b"/>
                <a:pathLst>
                  <a:path w="4643" h="8828" extrusionOk="0">
                    <a:moveTo>
                      <a:pt x="2189" y="1"/>
                    </a:moveTo>
                    <a:lnTo>
                      <a:pt x="1960" y="77"/>
                    </a:lnTo>
                    <a:lnTo>
                      <a:pt x="1732" y="172"/>
                    </a:lnTo>
                    <a:lnTo>
                      <a:pt x="1504" y="324"/>
                    </a:lnTo>
                    <a:lnTo>
                      <a:pt x="1294" y="495"/>
                    </a:lnTo>
                    <a:lnTo>
                      <a:pt x="1104" y="724"/>
                    </a:lnTo>
                    <a:lnTo>
                      <a:pt x="914" y="971"/>
                    </a:lnTo>
                    <a:lnTo>
                      <a:pt x="743" y="1256"/>
                    </a:lnTo>
                    <a:lnTo>
                      <a:pt x="591" y="1561"/>
                    </a:lnTo>
                    <a:lnTo>
                      <a:pt x="457" y="1903"/>
                    </a:lnTo>
                    <a:lnTo>
                      <a:pt x="324" y="2264"/>
                    </a:lnTo>
                    <a:lnTo>
                      <a:pt x="229" y="2645"/>
                    </a:lnTo>
                    <a:lnTo>
                      <a:pt x="134" y="3044"/>
                    </a:lnTo>
                    <a:lnTo>
                      <a:pt x="58" y="3463"/>
                    </a:lnTo>
                    <a:lnTo>
                      <a:pt x="20" y="3900"/>
                    </a:lnTo>
                    <a:lnTo>
                      <a:pt x="1" y="4357"/>
                    </a:lnTo>
                    <a:lnTo>
                      <a:pt x="1" y="4813"/>
                    </a:lnTo>
                    <a:lnTo>
                      <a:pt x="20" y="5251"/>
                    </a:lnTo>
                    <a:lnTo>
                      <a:pt x="77" y="5669"/>
                    </a:lnTo>
                    <a:lnTo>
                      <a:pt x="134" y="6069"/>
                    </a:lnTo>
                    <a:lnTo>
                      <a:pt x="229" y="6468"/>
                    </a:lnTo>
                    <a:lnTo>
                      <a:pt x="343" y="6830"/>
                    </a:lnTo>
                    <a:lnTo>
                      <a:pt x="457" y="7172"/>
                    </a:lnTo>
                    <a:lnTo>
                      <a:pt x="610" y="7496"/>
                    </a:lnTo>
                    <a:lnTo>
                      <a:pt x="762" y="7781"/>
                    </a:lnTo>
                    <a:lnTo>
                      <a:pt x="933" y="8047"/>
                    </a:lnTo>
                    <a:lnTo>
                      <a:pt x="1123" y="8275"/>
                    </a:lnTo>
                    <a:lnTo>
                      <a:pt x="1313" y="8466"/>
                    </a:lnTo>
                    <a:lnTo>
                      <a:pt x="1523" y="8618"/>
                    </a:lnTo>
                    <a:lnTo>
                      <a:pt x="1751" y="8732"/>
                    </a:lnTo>
                    <a:lnTo>
                      <a:pt x="1979" y="8789"/>
                    </a:lnTo>
                    <a:lnTo>
                      <a:pt x="2093" y="8808"/>
                    </a:lnTo>
                    <a:lnTo>
                      <a:pt x="2208" y="8827"/>
                    </a:lnTo>
                    <a:lnTo>
                      <a:pt x="2341" y="8827"/>
                    </a:lnTo>
                    <a:lnTo>
                      <a:pt x="2455" y="8808"/>
                    </a:lnTo>
                    <a:lnTo>
                      <a:pt x="2683" y="8751"/>
                    </a:lnTo>
                    <a:lnTo>
                      <a:pt x="2911" y="8637"/>
                    </a:lnTo>
                    <a:lnTo>
                      <a:pt x="3121" y="8504"/>
                    </a:lnTo>
                    <a:lnTo>
                      <a:pt x="3330" y="8313"/>
                    </a:lnTo>
                    <a:lnTo>
                      <a:pt x="3539" y="8104"/>
                    </a:lnTo>
                    <a:lnTo>
                      <a:pt x="3710" y="7857"/>
                    </a:lnTo>
                    <a:lnTo>
                      <a:pt x="3881" y="7572"/>
                    </a:lnTo>
                    <a:lnTo>
                      <a:pt x="4053" y="7267"/>
                    </a:lnTo>
                    <a:lnTo>
                      <a:pt x="4186" y="6925"/>
                    </a:lnTo>
                    <a:lnTo>
                      <a:pt x="4319" y="6563"/>
                    </a:lnTo>
                    <a:lnTo>
                      <a:pt x="4414" y="6183"/>
                    </a:lnTo>
                    <a:lnTo>
                      <a:pt x="4509" y="5765"/>
                    </a:lnTo>
                    <a:lnTo>
                      <a:pt x="4566" y="5346"/>
                    </a:lnTo>
                    <a:lnTo>
                      <a:pt x="4623" y="4908"/>
                    </a:lnTo>
                    <a:lnTo>
                      <a:pt x="4642" y="4471"/>
                    </a:lnTo>
                    <a:lnTo>
                      <a:pt x="4642" y="4014"/>
                    </a:lnTo>
                    <a:lnTo>
                      <a:pt x="4623" y="3577"/>
                    </a:lnTo>
                    <a:lnTo>
                      <a:pt x="4566" y="3139"/>
                    </a:lnTo>
                    <a:lnTo>
                      <a:pt x="4490" y="2740"/>
                    </a:lnTo>
                    <a:lnTo>
                      <a:pt x="4414" y="2360"/>
                    </a:lnTo>
                    <a:lnTo>
                      <a:pt x="4300" y="1979"/>
                    </a:lnTo>
                    <a:lnTo>
                      <a:pt x="4186" y="1637"/>
                    </a:lnTo>
                    <a:lnTo>
                      <a:pt x="4034" y="1332"/>
                    </a:lnTo>
                    <a:lnTo>
                      <a:pt x="3881" y="1028"/>
                    </a:lnTo>
                    <a:lnTo>
                      <a:pt x="3710" y="781"/>
                    </a:lnTo>
                    <a:lnTo>
                      <a:pt x="3520" y="552"/>
                    </a:lnTo>
                    <a:lnTo>
                      <a:pt x="3311" y="362"/>
                    </a:lnTo>
                    <a:lnTo>
                      <a:pt x="3102" y="210"/>
                    </a:lnTo>
                    <a:lnTo>
                      <a:pt x="2892" y="96"/>
                    </a:lnTo>
                    <a:lnTo>
                      <a:pt x="2664" y="20"/>
                    </a:lnTo>
                    <a:lnTo>
                      <a:pt x="25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8"/>
              <p:cNvSpPr/>
              <p:nvPr/>
            </p:nvSpPr>
            <p:spPr>
              <a:xfrm>
                <a:off x="4372725" y="-1459950"/>
                <a:ext cx="57075" cy="112250"/>
              </a:xfrm>
              <a:custGeom>
                <a:avLst/>
                <a:gdLst/>
                <a:ahLst/>
                <a:cxnLst/>
                <a:rect l="l" t="t" r="r" b="b"/>
                <a:pathLst>
                  <a:path w="2283" h="4490" extrusionOk="0">
                    <a:moveTo>
                      <a:pt x="1104" y="0"/>
                    </a:moveTo>
                    <a:lnTo>
                      <a:pt x="989" y="38"/>
                    </a:lnTo>
                    <a:lnTo>
                      <a:pt x="875" y="95"/>
                    </a:lnTo>
                    <a:lnTo>
                      <a:pt x="761" y="171"/>
                    </a:lnTo>
                    <a:lnTo>
                      <a:pt x="666" y="248"/>
                    </a:lnTo>
                    <a:lnTo>
                      <a:pt x="571" y="362"/>
                    </a:lnTo>
                    <a:lnTo>
                      <a:pt x="476" y="495"/>
                    </a:lnTo>
                    <a:lnTo>
                      <a:pt x="381" y="628"/>
                    </a:lnTo>
                    <a:lnTo>
                      <a:pt x="305" y="799"/>
                    </a:lnTo>
                    <a:lnTo>
                      <a:pt x="229" y="970"/>
                    </a:lnTo>
                    <a:lnTo>
                      <a:pt x="171" y="1142"/>
                    </a:lnTo>
                    <a:lnTo>
                      <a:pt x="114" y="1332"/>
                    </a:lnTo>
                    <a:lnTo>
                      <a:pt x="76" y="1541"/>
                    </a:lnTo>
                    <a:lnTo>
                      <a:pt x="38" y="1769"/>
                    </a:lnTo>
                    <a:lnTo>
                      <a:pt x="19" y="1979"/>
                    </a:lnTo>
                    <a:lnTo>
                      <a:pt x="0" y="2207"/>
                    </a:lnTo>
                    <a:lnTo>
                      <a:pt x="0" y="2435"/>
                    </a:lnTo>
                    <a:lnTo>
                      <a:pt x="19" y="2663"/>
                    </a:lnTo>
                    <a:lnTo>
                      <a:pt x="38" y="2873"/>
                    </a:lnTo>
                    <a:lnTo>
                      <a:pt x="76" y="3082"/>
                    </a:lnTo>
                    <a:lnTo>
                      <a:pt x="114" y="3291"/>
                    </a:lnTo>
                    <a:lnTo>
                      <a:pt x="171" y="3462"/>
                    </a:lnTo>
                    <a:lnTo>
                      <a:pt x="229" y="3653"/>
                    </a:lnTo>
                    <a:lnTo>
                      <a:pt x="305" y="3805"/>
                    </a:lnTo>
                    <a:lnTo>
                      <a:pt x="381" y="3957"/>
                    </a:lnTo>
                    <a:lnTo>
                      <a:pt x="476" y="4090"/>
                    </a:lnTo>
                    <a:lnTo>
                      <a:pt x="571" y="4204"/>
                    </a:lnTo>
                    <a:lnTo>
                      <a:pt x="666" y="4299"/>
                    </a:lnTo>
                    <a:lnTo>
                      <a:pt x="780" y="4375"/>
                    </a:lnTo>
                    <a:lnTo>
                      <a:pt x="894" y="4432"/>
                    </a:lnTo>
                    <a:lnTo>
                      <a:pt x="1008" y="4471"/>
                    </a:lnTo>
                    <a:lnTo>
                      <a:pt x="1123" y="4490"/>
                    </a:lnTo>
                    <a:lnTo>
                      <a:pt x="1218" y="4471"/>
                    </a:lnTo>
                    <a:lnTo>
                      <a:pt x="1313" y="4471"/>
                    </a:lnTo>
                    <a:lnTo>
                      <a:pt x="1389" y="4432"/>
                    </a:lnTo>
                    <a:lnTo>
                      <a:pt x="1484" y="4394"/>
                    </a:lnTo>
                    <a:lnTo>
                      <a:pt x="1636" y="4280"/>
                    </a:lnTo>
                    <a:lnTo>
                      <a:pt x="1788" y="4109"/>
                    </a:lnTo>
                    <a:lnTo>
                      <a:pt x="1941" y="3919"/>
                    </a:lnTo>
                    <a:lnTo>
                      <a:pt x="2055" y="3691"/>
                    </a:lnTo>
                    <a:lnTo>
                      <a:pt x="2150" y="3424"/>
                    </a:lnTo>
                    <a:lnTo>
                      <a:pt x="2245" y="3139"/>
                    </a:lnTo>
                    <a:lnTo>
                      <a:pt x="1180" y="2245"/>
                    </a:lnTo>
                    <a:lnTo>
                      <a:pt x="2283" y="1389"/>
                    </a:lnTo>
                    <a:lnTo>
                      <a:pt x="2207" y="1104"/>
                    </a:lnTo>
                    <a:lnTo>
                      <a:pt x="2131" y="837"/>
                    </a:lnTo>
                    <a:lnTo>
                      <a:pt x="2017" y="590"/>
                    </a:lnTo>
                    <a:lnTo>
                      <a:pt x="1883" y="400"/>
                    </a:lnTo>
                    <a:lnTo>
                      <a:pt x="1731" y="229"/>
                    </a:lnTo>
                    <a:lnTo>
                      <a:pt x="1579" y="114"/>
                    </a:lnTo>
                    <a:lnTo>
                      <a:pt x="1503" y="57"/>
                    </a:lnTo>
                    <a:lnTo>
                      <a:pt x="1408" y="19"/>
                    </a:lnTo>
                    <a:lnTo>
                      <a:pt x="13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8"/>
              <p:cNvSpPr/>
              <p:nvPr/>
            </p:nvSpPr>
            <p:spPr>
              <a:xfrm>
                <a:off x="4440725" y="-1512275"/>
                <a:ext cx="116050" cy="221175"/>
              </a:xfrm>
              <a:custGeom>
                <a:avLst/>
                <a:gdLst/>
                <a:ahLst/>
                <a:cxnLst/>
                <a:rect l="l" t="t" r="r" b="b"/>
                <a:pathLst>
                  <a:path w="4642" h="8847" extrusionOk="0">
                    <a:moveTo>
                      <a:pt x="2302" y="1"/>
                    </a:moveTo>
                    <a:lnTo>
                      <a:pt x="2188" y="20"/>
                    </a:lnTo>
                    <a:lnTo>
                      <a:pt x="1960" y="77"/>
                    </a:lnTo>
                    <a:lnTo>
                      <a:pt x="1731" y="191"/>
                    </a:lnTo>
                    <a:lnTo>
                      <a:pt x="1522" y="324"/>
                    </a:lnTo>
                    <a:lnTo>
                      <a:pt x="1313" y="514"/>
                    </a:lnTo>
                    <a:lnTo>
                      <a:pt x="1104" y="724"/>
                    </a:lnTo>
                    <a:lnTo>
                      <a:pt x="933" y="971"/>
                    </a:lnTo>
                    <a:lnTo>
                      <a:pt x="761" y="1256"/>
                    </a:lnTo>
                    <a:lnTo>
                      <a:pt x="590" y="1580"/>
                    </a:lnTo>
                    <a:lnTo>
                      <a:pt x="457" y="1903"/>
                    </a:lnTo>
                    <a:lnTo>
                      <a:pt x="324" y="2264"/>
                    </a:lnTo>
                    <a:lnTo>
                      <a:pt x="229" y="2645"/>
                    </a:lnTo>
                    <a:lnTo>
                      <a:pt x="134" y="3063"/>
                    </a:lnTo>
                    <a:lnTo>
                      <a:pt x="77" y="3482"/>
                    </a:lnTo>
                    <a:lnTo>
                      <a:pt x="19" y="3919"/>
                    </a:lnTo>
                    <a:lnTo>
                      <a:pt x="0" y="4376"/>
                    </a:lnTo>
                    <a:lnTo>
                      <a:pt x="0" y="4813"/>
                    </a:lnTo>
                    <a:lnTo>
                      <a:pt x="19" y="5251"/>
                    </a:lnTo>
                    <a:lnTo>
                      <a:pt x="77" y="5689"/>
                    </a:lnTo>
                    <a:lnTo>
                      <a:pt x="153" y="6088"/>
                    </a:lnTo>
                    <a:lnTo>
                      <a:pt x="229" y="6487"/>
                    </a:lnTo>
                    <a:lnTo>
                      <a:pt x="343" y="6849"/>
                    </a:lnTo>
                    <a:lnTo>
                      <a:pt x="457" y="7191"/>
                    </a:lnTo>
                    <a:lnTo>
                      <a:pt x="609" y="7515"/>
                    </a:lnTo>
                    <a:lnTo>
                      <a:pt x="761" y="7800"/>
                    </a:lnTo>
                    <a:lnTo>
                      <a:pt x="933" y="8047"/>
                    </a:lnTo>
                    <a:lnTo>
                      <a:pt x="1123" y="8276"/>
                    </a:lnTo>
                    <a:lnTo>
                      <a:pt x="1332" y="8466"/>
                    </a:lnTo>
                    <a:lnTo>
                      <a:pt x="1541" y="8618"/>
                    </a:lnTo>
                    <a:lnTo>
                      <a:pt x="1751" y="8732"/>
                    </a:lnTo>
                    <a:lnTo>
                      <a:pt x="1979" y="8808"/>
                    </a:lnTo>
                    <a:lnTo>
                      <a:pt x="2093" y="8827"/>
                    </a:lnTo>
                    <a:lnTo>
                      <a:pt x="2226" y="8846"/>
                    </a:lnTo>
                    <a:lnTo>
                      <a:pt x="2340" y="8827"/>
                    </a:lnTo>
                    <a:lnTo>
                      <a:pt x="2454" y="8827"/>
                    </a:lnTo>
                    <a:lnTo>
                      <a:pt x="2683" y="8751"/>
                    </a:lnTo>
                    <a:lnTo>
                      <a:pt x="2911" y="8656"/>
                    </a:lnTo>
                    <a:lnTo>
                      <a:pt x="3139" y="8504"/>
                    </a:lnTo>
                    <a:lnTo>
                      <a:pt x="3348" y="8333"/>
                    </a:lnTo>
                    <a:lnTo>
                      <a:pt x="3539" y="8123"/>
                    </a:lnTo>
                    <a:lnTo>
                      <a:pt x="3729" y="7857"/>
                    </a:lnTo>
                    <a:lnTo>
                      <a:pt x="3900" y="7591"/>
                    </a:lnTo>
                    <a:lnTo>
                      <a:pt x="4052" y="7267"/>
                    </a:lnTo>
                    <a:lnTo>
                      <a:pt x="4185" y="6944"/>
                    </a:lnTo>
                    <a:lnTo>
                      <a:pt x="4319" y="6583"/>
                    </a:lnTo>
                    <a:lnTo>
                      <a:pt x="4414" y="6183"/>
                    </a:lnTo>
                    <a:lnTo>
                      <a:pt x="4509" y="5784"/>
                    </a:lnTo>
                    <a:lnTo>
                      <a:pt x="4585" y="5365"/>
                    </a:lnTo>
                    <a:lnTo>
                      <a:pt x="4623" y="4928"/>
                    </a:lnTo>
                    <a:lnTo>
                      <a:pt x="4642" y="4471"/>
                    </a:lnTo>
                    <a:lnTo>
                      <a:pt x="4642" y="4034"/>
                    </a:lnTo>
                    <a:lnTo>
                      <a:pt x="4623" y="3577"/>
                    </a:lnTo>
                    <a:lnTo>
                      <a:pt x="4566" y="3159"/>
                    </a:lnTo>
                    <a:lnTo>
                      <a:pt x="4509" y="2759"/>
                    </a:lnTo>
                    <a:lnTo>
                      <a:pt x="4414" y="2360"/>
                    </a:lnTo>
                    <a:lnTo>
                      <a:pt x="4300" y="1998"/>
                    </a:lnTo>
                    <a:lnTo>
                      <a:pt x="4185" y="1656"/>
                    </a:lnTo>
                    <a:lnTo>
                      <a:pt x="4033" y="1332"/>
                    </a:lnTo>
                    <a:lnTo>
                      <a:pt x="3881" y="1047"/>
                    </a:lnTo>
                    <a:lnTo>
                      <a:pt x="3710" y="781"/>
                    </a:lnTo>
                    <a:lnTo>
                      <a:pt x="3520" y="571"/>
                    </a:lnTo>
                    <a:lnTo>
                      <a:pt x="3329" y="381"/>
                    </a:lnTo>
                    <a:lnTo>
                      <a:pt x="3120" y="229"/>
                    </a:lnTo>
                    <a:lnTo>
                      <a:pt x="2892" y="115"/>
                    </a:lnTo>
                    <a:lnTo>
                      <a:pt x="2664" y="39"/>
                    </a:lnTo>
                    <a:lnTo>
                      <a:pt x="2549" y="20"/>
                    </a:lnTo>
                    <a:lnTo>
                      <a:pt x="24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8"/>
              <p:cNvSpPr/>
              <p:nvPr/>
            </p:nvSpPr>
            <p:spPr>
              <a:xfrm>
                <a:off x="4469250" y="-1457575"/>
                <a:ext cx="57100" cy="111775"/>
              </a:xfrm>
              <a:custGeom>
                <a:avLst/>
                <a:gdLst/>
                <a:ahLst/>
                <a:cxnLst/>
                <a:rect l="l" t="t" r="r" b="b"/>
                <a:pathLst>
                  <a:path w="2284" h="4471" extrusionOk="0">
                    <a:moveTo>
                      <a:pt x="1123" y="0"/>
                    </a:moveTo>
                    <a:lnTo>
                      <a:pt x="990" y="38"/>
                    </a:lnTo>
                    <a:lnTo>
                      <a:pt x="876" y="76"/>
                    </a:lnTo>
                    <a:lnTo>
                      <a:pt x="781" y="153"/>
                    </a:lnTo>
                    <a:lnTo>
                      <a:pt x="667" y="248"/>
                    </a:lnTo>
                    <a:lnTo>
                      <a:pt x="571" y="362"/>
                    </a:lnTo>
                    <a:lnTo>
                      <a:pt x="476" y="495"/>
                    </a:lnTo>
                    <a:lnTo>
                      <a:pt x="381" y="628"/>
                    </a:lnTo>
                    <a:lnTo>
                      <a:pt x="305" y="780"/>
                    </a:lnTo>
                    <a:lnTo>
                      <a:pt x="229" y="952"/>
                    </a:lnTo>
                    <a:lnTo>
                      <a:pt x="172" y="1142"/>
                    </a:lnTo>
                    <a:lnTo>
                      <a:pt x="115" y="1332"/>
                    </a:lnTo>
                    <a:lnTo>
                      <a:pt x="77" y="1541"/>
                    </a:lnTo>
                    <a:lnTo>
                      <a:pt x="39" y="1750"/>
                    </a:lnTo>
                    <a:lnTo>
                      <a:pt x="20" y="1979"/>
                    </a:lnTo>
                    <a:lnTo>
                      <a:pt x="1" y="2207"/>
                    </a:lnTo>
                    <a:lnTo>
                      <a:pt x="1" y="2435"/>
                    </a:lnTo>
                    <a:lnTo>
                      <a:pt x="20" y="2664"/>
                    </a:lnTo>
                    <a:lnTo>
                      <a:pt x="39" y="2873"/>
                    </a:lnTo>
                    <a:lnTo>
                      <a:pt x="77" y="3082"/>
                    </a:lnTo>
                    <a:lnTo>
                      <a:pt x="115" y="3272"/>
                    </a:lnTo>
                    <a:lnTo>
                      <a:pt x="172" y="3462"/>
                    </a:lnTo>
                    <a:lnTo>
                      <a:pt x="248" y="3634"/>
                    </a:lnTo>
                    <a:lnTo>
                      <a:pt x="305" y="3805"/>
                    </a:lnTo>
                    <a:lnTo>
                      <a:pt x="400" y="3957"/>
                    </a:lnTo>
                    <a:lnTo>
                      <a:pt x="476" y="4071"/>
                    </a:lnTo>
                    <a:lnTo>
                      <a:pt x="571" y="4204"/>
                    </a:lnTo>
                    <a:lnTo>
                      <a:pt x="667" y="4299"/>
                    </a:lnTo>
                    <a:lnTo>
                      <a:pt x="781" y="4376"/>
                    </a:lnTo>
                    <a:lnTo>
                      <a:pt x="895" y="4433"/>
                    </a:lnTo>
                    <a:lnTo>
                      <a:pt x="1009" y="4471"/>
                    </a:lnTo>
                    <a:lnTo>
                      <a:pt x="1218" y="4471"/>
                    </a:lnTo>
                    <a:lnTo>
                      <a:pt x="1313" y="4452"/>
                    </a:lnTo>
                    <a:lnTo>
                      <a:pt x="1389" y="4433"/>
                    </a:lnTo>
                    <a:lnTo>
                      <a:pt x="1485" y="4395"/>
                    </a:lnTo>
                    <a:lnTo>
                      <a:pt x="1637" y="4261"/>
                    </a:lnTo>
                    <a:lnTo>
                      <a:pt x="1789" y="4109"/>
                    </a:lnTo>
                    <a:lnTo>
                      <a:pt x="1941" y="3919"/>
                    </a:lnTo>
                    <a:lnTo>
                      <a:pt x="2055" y="3691"/>
                    </a:lnTo>
                    <a:lnTo>
                      <a:pt x="2169" y="3424"/>
                    </a:lnTo>
                    <a:lnTo>
                      <a:pt x="2245" y="3139"/>
                    </a:lnTo>
                    <a:lnTo>
                      <a:pt x="1180" y="2226"/>
                    </a:lnTo>
                    <a:lnTo>
                      <a:pt x="2283" y="1389"/>
                    </a:lnTo>
                    <a:lnTo>
                      <a:pt x="2226" y="1085"/>
                    </a:lnTo>
                    <a:lnTo>
                      <a:pt x="2131" y="837"/>
                    </a:lnTo>
                    <a:lnTo>
                      <a:pt x="2017" y="590"/>
                    </a:lnTo>
                    <a:lnTo>
                      <a:pt x="1884" y="381"/>
                    </a:lnTo>
                    <a:lnTo>
                      <a:pt x="1751" y="229"/>
                    </a:lnTo>
                    <a:lnTo>
                      <a:pt x="1580" y="96"/>
                    </a:lnTo>
                    <a:lnTo>
                      <a:pt x="1504" y="57"/>
                    </a:lnTo>
                    <a:lnTo>
                      <a:pt x="1408" y="19"/>
                    </a:lnTo>
                    <a:lnTo>
                      <a:pt x="13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8"/>
              <p:cNvSpPr/>
              <p:nvPr/>
            </p:nvSpPr>
            <p:spPr>
              <a:xfrm>
                <a:off x="4547725" y="-1231200"/>
                <a:ext cx="231150" cy="216875"/>
              </a:xfrm>
              <a:custGeom>
                <a:avLst/>
                <a:gdLst/>
                <a:ahLst/>
                <a:cxnLst/>
                <a:rect l="l" t="t" r="r" b="b"/>
                <a:pathLst>
                  <a:path w="9246" h="8675" extrusionOk="0">
                    <a:moveTo>
                      <a:pt x="3729" y="0"/>
                    </a:moveTo>
                    <a:lnTo>
                      <a:pt x="3634" y="19"/>
                    </a:lnTo>
                    <a:lnTo>
                      <a:pt x="3539" y="38"/>
                    </a:lnTo>
                    <a:lnTo>
                      <a:pt x="3444" y="95"/>
                    </a:lnTo>
                    <a:lnTo>
                      <a:pt x="229" y="2207"/>
                    </a:lnTo>
                    <a:lnTo>
                      <a:pt x="153" y="2264"/>
                    </a:lnTo>
                    <a:lnTo>
                      <a:pt x="77" y="2340"/>
                    </a:lnTo>
                    <a:lnTo>
                      <a:pt x="39" y="2435"/>
                    </a:lnTo>
                    <a:lnTo>
                      <a:pt x="0" y="2511"/>
                    </a:lnTo>
                    <a:lnTo>
                      <a:pt x="0" y="2606"/>
                    </a:lnTo>
                    <a:lnTo>
                      <a:pt x="0" y="2701"/>
                    </a:lnTo>
                    <a:lnTo>
                      <a:pt x="39" y="2796"/>
                    </a:lnTo>
                    <a:lnTo>
                      <a:pt x="77" y="2891"/>
                    </a:lnTo>
                    <a:lnTo>
                      <a:pt x="153" y="2968"/>
                    </a:lnTo>
                    <a:lnTo>
                      <a:pt x="210" y="3025"/>
                    </a:lnTo>
                    <a:lnTo>
                      <a:pt x="305" y="3082"/>
                    </a:lnTo>
                    <a:lnTo>
                      <a:pt x="400" y="3101"/>
                    </a:lnTo>
                    <a:lnTo>
                      <a:pt x="495" y="3120"/>
                    </a:lnTo>
                    <a:lnTo>
                      <a:pt x="590" y="3101"/>
                    </a:lnTo>
                    <a:lnTo>
                      <a:pt x="685" y="3082"/>
                    </a:lnTo>
                    <a:lnTo>
                      <a:pt x="761" y="3044"/>
                    </a:lnTo>
                    <a:lnTo>
                      <a:pt x="3577" y="1198"/>
                    </a:lnTo>
                    <a:lnTo>
                      <a:pt x="4832" y="3120"/>
                    </a:lnTo>
                    <a:lnTo>
                      <a:pt x="2036" y="4965"/>
                    </a:lnTo>
                    <a:lnTo>
                      <a:pt x="1960" y="5022"/>
                    </a:lnTo>
                    <a:lnTo>
                      <a:pt x="1884" y="5098"/>
                    </a:lnTo>
                    <a:lnTo>
                      <a:pt x="1846" y="5174"/>
                    </a:lnTo>
                    <a:lnTo>
                      <a:pt x="1808" y="5269"/>
                    </a:lnTo>
                    <a:lnTo>
                      <a:pt x="1808" y="5364"/>
                    </a:lnTo>
                    <a:lnTo>
                      <a:pt x="1808" y="5459"/>
                    </a:lnTo>
                    <a:lnTo>
                      <a:pt x="1846" y="5555"/>
                    </a:lnTo>
                    <a:lnTo>
                      <a:pt x="1884" y="5650"/>
                    </a:lnTo>
                    <a:lnTo>
                      <a:pt x="1941" y="5726"/>
                    </a:lnTo>
                    <a:lnTo>
                      <a:pt x="2017" y="5783"/>
                    </a:lnTo>
                    <a:lnTo>
                      <a:pt x="2112" y="5840"/>
                    </a:lnTo>
                    <a:lnTo>
                      <a:pt x="2207" y="5859"/>
                    </a:lnTo>
                    <a:lnTo>
                      <a:pt x="2302" y="5878"/>
                    </a:lnTo>
                    <a:lnTo>
                      <a:pt x="2397" y="5859"/>
                    </a:lnTo>
                    <a:lnTo>
                      <a:pt x="2492" y="5840"/>
                    </a:lnTo>
                    <a:lnTo>
                      <a:pt x="2568" y="5783"/>
                    </a:lnTo>
                    <a:lnTo>
                      <a:pt x="5384" y="3957"/>
                    </a:lnTo>
                    <a:lnTo>
                      <a:pt x="6525" y="5688"/>
                    </a:lnTo>
                    <a:lnTo>
                      <a:pt x="3710" y="7514"/>
                    </a:lnTo>
                    <a:lnTo>
                      <a:pt x="3634" y="7590"/>
                    </a:lnTo>
                    <a:lnTo>
                      <a:pt x="3577" y="7666"/>
                    </a:lnTo>
                    <a:lnTo>
                      <a:pt x="3520" y="7742"/>
                    </a:lnTo>
                    <a:lnTo>
                      <a:pt x="3501" y="7837"/>
                    </a:lnTo>
                    <a:lnTo>
                      <a:pt x="3482" y="7932"/>
                    </a:lnTo>
                    <a:lnTo>
                      <a:pt x="3501" y="8027"/>
                    </a:lnTo>
                    <a:lnTo>
                      <a:pt x="3520" y="8123"/>
                    </a:lnTo>
                    <a:lnTo>
                      <a:pt x="3577" y="8218"/>
                    </a:lnTo>
                    <a:lnTo>
                      <a:pt x="3634" y="8294"/>
                    </a:lnTo>
                    <a:lnTo>
                      <a:pt x="3710" y="8351"/>
                    </a:lnTo>
                    <a:lnTo>
                      <a:pt x="3786" y="8408"/>
                    </a:lnTo>
                    <a:lnTo>
                      <a:pt x="3881" y="8427"/>
                    </a:lnTo>
                    <a:lnTo>
                      <a:pt x="3976" y="8446"/>
                    </a:lnTo>
                    <a:lnTo>
                      <a:pt x="4071" y="8427"/>
                    </a:lnTo>
                    <a:lnTo>
                      <a:pt x="4166" y="8408"/>
                    </a:lnTo>
                    <a:lnTo>
                      <a:pt x="4261" y="8351"/>
                    </a:lnTo>
                    <a:lnTo>
                      <a:pt x="7058" y="6525"/>
                    </a:lnTo>
                    <a:lnTo>
                      <a:pt x="8332" y="8446"/>
                    </a:lnTo>
                    <a:lnTo>
                      <a:pt x="8389" y="8522"/>
                    </a:lnTo>
                    <a:lnTo>
                      <a:pt x="8465" y="8598"/>
                    </a:lnTo>
                    <a:lnTo>
                      <a:pt x="8561" y="8636"/>
                    </a:lnTo>
                    <a:lnTo>
                      <a:pt x="8637" y="8674"/>
                    </a:lnTo>
                    <a:lnTo>
                      <a:pt x="8827" y="8674"/>
                    </a:lnTo>
                    <a:lnTo>
                      <a:pt x="8922" y="8636"/>
                    </a:lnTo>
                    <a:lnTo>
                      <a:pt x="9017" y="8598"/>
                    </a:lnTo>
                    <a:lnTo>
                      <a:pt x="9093" y="8522"/>
                    </a:lnTo>
                    <a:lnTo>
                      <a:pt x="9169" y="8446"/>
                    </a:lnTo>
                    <a:lnTo>
                      <a:pt x="9207" y="8370"/>
                    </a:lnTo>
                    <a:lnTo>
                      <a:pt x="9226" y="8275"/>
                    </a:lnTo>
                    <a:lnTo>
                      <a:pt x="9245" y="8180"/>
                    </a:lnTo>
                    <a:lnTo>
                      <a:pt x="9245" y="8085"/>
                    </a:lnTo>
                    <a:lnTo>
                      <a:pt x="9207" y="7989"/>
                    </a:lnTo>
                    <a:lnTo>
                      <a:pt x="9169" y="7894"/>
                    </a:lnTo>
                    <a:lnTo>
                      <a:pt x="4128" y="228"/>
                    </a:lnTo>
                    <a:lnTo>
                      <a:pt x="4071" y="152"/>
                    </a:lnTo>
                    <a:lnTo>
                      <a:pt x="3995" y="95"/>
                    </a:lnTo>
                    <a:lnTo>
                      <a:pt x="3919" y="38"/>
                    </a:lnTo>
                    <a:lnTo>
                      <a:pt x="3824" y="19"/>
                    </a:lnTo>
                    <a:lnTo>
                      <a:pt x="37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8"/>
              <p:cNvSpPr/>
              <p:nvPr/>
            </p:nvSpPr>
            <p:spPr>
              <a:xfrm>
                <a:off x="4689925" y="-999625"/>
                <a:ext cx="205925" cy="234475"/>
              </a:xfrm>
              <a:custGeom>
                <a:avLst/>
                <a:gdLst/>
                <a:ahLst/>
                <a:cxnLst/>
                <a:rect l="l" t="t" r="r" b="b"/>
                <a:pathLst>
                  <a:path w="8237" h="9379" extrusionOk="0">
                    <a:moveTo>
                      <a:pt x="4014" y="1"/>
                    </a:moveTo>
                    <a:lnTo>
                      <a:pt x="3919" y="20"/>
                    </a:lnTo>
                    <a:lnTo>
                      <a:pt x="3824" y="58"/>
                    </a:lnTo>
                    <a:lnTo>
                      <a:pt x="285" y="1618"/>
                    </a:lnTo>
                    <a:lnTo>
                      <a:pt x="209" y="1656"/>
                    </a:lnTo>
                    <a:lnTo>
                      <a:pt x="133" y="1732"/>
                    </a:lnTo>
                    <a:lnTo>
                      <a:pt x="76" y="1808"/>
                    </a:lnTo>
                    <a:lnTo>
                      <a:pt x="38" y="1884"/>
                    </a:lnTo>
                    <a:lnTo>
                      <a:pt x="0" y="1979"/>
                    </a:lnTo>
                    <a:lnTo>
                      <a:pt x="0" y="2074"/>
                    </a:lnTo>
                    <a:lnTo>
                      <a:pt x="19" y="2169"/>
                    </a:lnTo>
                    <a:lnTo>
                      <a:pt x="38" y="2265"/>
                    </a:lnTo>
                    <a:lnTo>
                      <a:pt x="95" y="2360"/>
                    </a:lnTo>
                    <a:lnTo>
                      <a:pt x="152" y="2436"/>
                    </a:lnTo>
                    <a:lnTo>
                      <a:pt x="228" y="2493"/>
                    </a:lnTo>
                    <a:lnTo>
                      <a:pt x="324" y="2531"/>
                    </a:lnTo>
                    <a:lnTo>
                      <a:pt x="419" y="2569"/>
                    </a:lnTo>
                    <a:lnTo>
                      <a:pt x="514" y="2569"/>
                    </a:lnTo>
                    <a:lnTo>
                      <a:pt x="609" y="2550"/>
                    </a:lnTo>
                    <a:lnTo>
                      <a:pt x="704" y="2531"/>
                    </a:lnTo>
                    <a:lnTo>
                      <a:pt x="3767" y="1161"/>
                    </a:lnTo>
                    <a:lnTo>
                      <a:pt x="4699" y="3254"/>
                    </a:lnTo>
                    <a:lnTo>
                      <a:pt x="1636" y="4623"/>
                    </a:lnTo>
                    <a:lnTo>
                      <a:pt x="1541" y="4680"/>
                    </a:lnTo>
                    <a:lnTo>
                      <a:pt x="1465" y="4737"/>
                    </a:lnTo>
                    <a:lnTo>
                      <a:pt x="1408" y="4814"/>
                    </a:lnTo>
                    <a:lnTo>
                      <a:pt x="1370" y="4909"/>
                    </a:lnTo>
                    <a:lnTo>
                      <a:pt x="1351" y="4985"/>
                    </a:lnTo>
                    <a:lnTo>
                      <a:pt x="1332" y="5099"/>
                    </a:lnTo>
                    <a:lnTo>
                      <a:pt x="1351" y="5194"/>
                    </a:lnTo>
                    <a:lnTo>
                      <a:pt x="1389" y="5289"/>
                    </a:lnTo>
                    <a:lnTo>
                      <a:pt x="1427" y="5365"/>
                    </a:lnTo>
                    <a:lnTo>
                      <a:pt x="1503" y="5441"/>
                    </a:lnTo>
                    <a:lnTo>
                      <a:pt x="1579" y="5498"/>
                    </a:lnTo>
                    <a:lnTo>
                      <a:pt x="1655" y="5555"/>
                    </a:lnTo>
                    <a:lnTo>
                      <a:pt x="1750" y="5574"/>
                    </a:lnTo>
                    <a:lnTo>
                      <a:pt x="1940" y="5574"/>
                    </a:lnTo>
                    <a:lnTo>
                      <a:pt x="2036" y="5536"/>
                    </a:lnTo>
                    <a:lnTo>
                      <a:pt x="5098" y="4167"/>
                    </a:lnTo>
                    <a:lnTo>
                      <a:pt x="5954" y="6069"/>
                    </a:lnTo>
                    <a:lnTo>
                      <a:pt x="2873" y="7420"/>
                    </a:lnTo>
                    <a:lnTo>
                      <a:pt x="2796" y="7477"/>
                    </a:lnTo>
                    <a:lnTo>
                      <a:pt x="2720" y="7534"/>
                    </a:lnTo>
                    <a:lnTo>
                      <a:pt x="2663" y="7629"/>
                    </a:lnTo>
                    <a:lnTo>
                      <a:pt x="2625" y="7705"/>
                    </a:lnTo>
                    <a:lnTo>
                      <a:pt x="2587" y="7800"/>
                    </a:lnTo>
                    <a:lnTo>
                      <a:pt x="2587" y="7895"/>
                    </a:lnTo>
                    <a:lnTo>
                      <a:pt x="2587" y="7990"/>
                    </a:lnTo>
                    <a:lnTo>
                      <a:pt x="2625" y="8085"/>
                    </a:lnTo>
                    <a:lnTo>
                      <a:pt x="2682" y="8181"/>
                    </a:lnTo>
                    <a:lnTo>
                      <a:pt x="2739" y="8257"/>
                    </a:lnTo>
                    <a:lnTo>
                      <a:pt x="2815" y="8314"/>
                    </a:lnTo>
                    <a:lnTo>
                      <a:pt x="2911" y="8352"/>
                    </a:lnTo>
                    <a:lnTo>
                      <a:pt x="3006" y="8371"/>
                    </a:lnTo>
                    <a:lnTo>
                      <a:pt x="3101" y="8390"/>
                    </a:lnTo>
                    <a:lnTo>
                      <a:pt x="3196" y="8371"/>
                    </a:lnTo>
                    <a:lnTo>
                      <a:pt x="3291" y="8333"/>
                    </a:lnTo>
                    <a:lnTo>
                      <a:pt x="6354" y="6982"/>
                    </a:lnTo>
                    <a:lnTo>
                      <a:pt x="7286" y="9094"/>
                    </a:lnTo>
                    <a:lnTo>
                      <a:pt x="7343" y="9170"/>
                    </a:lnTo>
                    <a:lnTo>
                      <a:pt x="7400" y="9246"/>
                    </a:lnTo>
                    <a:lnTo>
                      <a:pt x="7476" y="9303"/>
                    </a:lnTo>
                    <a:lnTo>
                      <a:pt x="7571" y="9341"/>
                    </a:lnTo>
                    <a:lnTo>
                      <a:pt x="7666" y="9379"/>
                    </a:lnTo>
                    <a:lnTo>
                      <a:pt x="7856" y="9379"/>
                    </a:lnTo>
                    <a:lnTo>
                      <a:pt x="7951" y="9341"/>
                    </a:lnTo>
                    <a:lnTo>
                      <a:pt x="8028" y="9284"/>
                    </a:lnTo>
                    <a:lnTo>
                      <a:pt x="8104" y="9227"/>
                    </a:lnTo>
                    <a:lnTo>
                      <a:pt x="8161" y="9151"/>
                    </a:lnTo>
                    <a:lnTo>
                      <a:pt x="8218" y="9056"/>
                    </a:lnTo>
                    <a:lnTo>
                      <a:pt x="8237" y="8960"/>
                    </a:lnTo>
                    <a:lnTo>
                      <a:pt x="8237" y="8865"/>
                    </a:lnTo>
                    <a:lnTo>
                      <a:pt x="8237" y="8770"/>
                    </a:lnTo>
                    <a:lnTo>
                      <a:pt x="8199" y="8675"/>
                    </a:lnTo>
                    <a:lnTo>
                      <a:pt x="4470" y="305"/>
                    </a:lnTo>
                    <a:lnTo>
                      <a:pt x="4432" y="210"/>
                    </a:lnTo>
                    <a:lnTo>
                      <a:pt x="4356" y="134"/>
                    </a:lnTo>
                    <a:lnTo>
                      <a:pt x="4280" y="77"/>
                    </a:lnTo>
                    <a:lnTo>
                      <a:pt x="4204" y="39"/>
                    </a:lnTo>
                    <a:lnTo>
                      <a:pt x="4109" y="20"/>
                    </a:lnTo>
                    <a:lnTo>
                      <a:pt x="40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8"/>
              <p:cNvSpPr/>
              <p:nvPr/>
            </p:nvSpPr>
            <p:spPr>
              <a:xfrm>
                <a:off x="4800250" y="-754225"/>
                <a:ext cx="186450" cy="243500"/>
              </a:xfrm>
              <a:custGeom>
                <a:avLst/>
                <a:gdLst/>
                <a:ahLst/>
                <a:cxnLst/>
                <a:rect l="l" t="t" r="r" b="b"/>
                <a:pathLst>
                  <a:path w="7458" h="9740" extrusionOk="0">
                    <a:moveTo>
                      <a:pt x="4109" y="0"/>
                    </a:moveTo>
                    <a:lnTo>
                      <a:pt x="4014" y="19"/>
                    </a:lnTo>
                    <a:lnTo>
                      <a:pt x="343" y="1199"/>
                    </a:lnTo>
                    <a:lnTo>
                      <a:pt x="248" y="1237"/>
                    </a:lnTo>
                    <a:lnTo>
                      <a:pt x="172" y="1294"/>
                    </a:lnTo>
                    <a:lnTo>
                      <a:pt x="95" y="1370"/>
                    </a:lnTo>
                    <a:lnTo>
                      <a:pt x="57" y="1446"/>
                    </a:lnTo>
                    <a:lnTo>
                      <a:pt x="19" y="1541"/>
                    </a:lnTo>
                    <a:lnTo>
                      <a:pt x="0" y="1636"/>
                    </a:lnTo>
                    <a:lnTo>
                      <a:pt x="0" y="1731"/>
                    </a:lnTo>
                    <a:lnTo>
                      <a:pt x="19" y="1827"/>
                    </a:lnTo>
                    <a:lnTo>
                      <a:pt x="57" y="1922"/>
                    </a:lnTo>
                    <a:lnTo>
                      <a:pt x="114" y="1998"/>
                    </a:lnTo>
                    <a:lnTo>
                      <a:pt x="191" y="2074"/>
                    </a:lnTo>
                    <a:lnTo>
                      <a:pt x="267" y="2131"/>
                    </a:lnTo>
                    <a:lnTo>
                      <a:pt x="362" y="2169"/>
                    </a:lnTo>
                    <a:lnTo>
                      <a:pt x="552" y="2169"/>
                    </a:lnTo>
                    <a:lnTo>
                      <a:pt x="647" y="2150"/>
                    </a:lnTo>
                    <a:lnTo>
                      <a:pt x="3843" y="1123"/>
                    </a:lnTo>
                    <a:lnTo>
                      <a:pt x="4547" y="3310"/>
                    </a:lnTo>
                    <a:lnTo>
                      <a:pt x="1351" y="4338"/>
                    </a:lnTo>
                    <a:lnTo>
                      <a:pt x="1256" y="4376"/>
                    </a:lnTo>
                    <a:lnTo>
                      <a:pt x="1180" y="4433"/>
                    </a:lnTo>
                    <a:lnTo>
                      <a:pt x="1104" y="4509"/>
                    </a:lnTo>
                    <a:lnTo>
                      <a:pt x="1066" y="4585"/>
                    </a:lnTo>
                    <a:lnTo>
                      <a:pt x="1028" y="4680"/>
                    </a:lnTo>
                    <a:lnTo>
                      <a:pt x="1008" y="4775"/>
                    </a:lnTo>
                    <a:lnTo>
                      <a:pt x="1008" y="4870"/>
                    </a:lnTo>
                    <a:lnTo>
                      <a:pt x="1028" y="4965"/>
                    </a:lnTo>
                    <a:lnTo>
                      <a:pt x="1066" y="5060"/>
                    </a:lnTo>
                    <a:lnTo>
                      <a:pt x="1123" y="5136"/>
                    </a:lnTo>
                    <a:lnTo>
                      <a:pt x="1199" y="5213"/>
                    </a:lnTo>
                    <a:lnTo>
                      <a:pt x="1275" y="5270"/>
                    </a:lnTo>
                    <a:lnTo>
                      <a:pt x="1370" y="5289"/>
                    </a:lnTo>
                    <a:lnTo>
                      <a:pt x="1465" y="5308"/>
                    </a:lnTo>
                    <a:lnTo>
                      <a:pt x="1560" y="5308"/>
                    </a:lnTo>
                    <a:lnTo>
                      <a:pt x="1655" y="5289"/>
                    </a:lnTo>
                    <a:lnTo>
                      <a:pt x="4851" y="4261"/>
                    </a:lnTo>
                    <a:lnTo>
                      <a:pt x="5479" y="6240"/>
                    </a:lnTo>
                    <a:lnTo>
                      <a:pt x="2283" y="7267"/>
                    </a:lnTo>
                    <a:lnTo>
                      <a:pt x="2188" y="7305"/>
                    </a:lnTo>
                    <a:lnTo>
                      <a:pt x="2112" y="7362"/>
                    </a:lnTo>
                    <a:lnTo>
                      <a:pt x="2055" y="7438"/>
                    </a:lnTo>
                    <a:lnTo>
                      <a:pt x="1998" y="7514"/>
                    </a:lnTo>
                    <a:lnTo>
                      <a:pt x="1960" y="7609"/>
                    </a:lnTo>
                    <a:lnTo>
                      <a:pt x="1941" y="7704"/>
                    </a:lnTo>
                    <a:lnTo>
                      <a:pt x="1941" y="7800"/>
                    </a:lnTo>
                    <a:lnTo>
                      <a:pt x="1960" y="7895"/>
                    </a:lnTo>
                    <a:lnTo>
                      <a:pt x="1998" y="7990"/>
                    </a:lnTo>
                    <a:lnTo>
                      <a:pt x="2055" y="8066"/>
                    </a:lnTo>
                    <a:lnTo>
                      <a:pt x="2131" y="8123"/>
                    </a:lnTo>
                    <a:lnTo>
                      <a:pt x="2207" y="8180"/>
                    </a:lnTo>
                    <a:lnTo>
                      <a:pt x="2302" y="8218"/>
                    </a:lnTo>
                    <a:lnTo>
                      <a:pt x="2397" y="8237"/>
                    </a:lnTo>
                    <a:lnTo>
                      <a:pt x="2492" y="8237"/>
                    </a:lnTo>
                    <a:lnTo>
                      <a:pt x="2587" y="8218"/>
                    </a:lnTo>
                    <a:lnTo>
                      <a:pt x="5783" y="7191"/>
                    </a:lnTo>
                    <a:lnTo>
                      <a:pt x="6487" y="9397"/>
                    </a:lnTo>
                    <a:lnTo>
                      <a:pt x="6525" y="9474"/>
                    </a:lnTo>
                    <a:lnTo>
                      <a:pt x="6582" y="9569"/>
                    </a:lnTo>
                    <a:lnTo>
                      <a:pt x="6658" y="9626"/>
                    </a:lnTo>
                    <a:lnTo>
                      <a:pt x="6734" y="9683"/>
                    </a:lnTo>
                    <a:lnTo>
                      <a:pt x="6829" y="9721"/>
                    </a:lnTo>
                    <a:lnTo>
                      <a:pt x="6924" y="9740"/>
                    </a:lnTo>
                    <a:lnTo>
                      <a:pt x="7020" y="9740"/>
                    </a:lnTo>
                    <a:lnTo>
                      <a:pt x="7115" y="9721"/>
                    </a:lnTo>
                    <a:lnTo>
                      <a:pt x="7210" y="9664"/>
                    </a:lnTo>
                    <a:lnTo>
                      <a:pt x="7286" y="9607"/>
                    </a:lnTo>
                    <a:lnTo>
                      <a:pt x="7362" y="9550"/>
                    </a:lnTo>
                    <a:lnTo>
                      <a:pt x="7400" y="9474"/>
                    </a:lnTo>
                    <a:lnTo>
                      <a:pt x="7438" y="9378"/>
                    </a:lnTo>
                    <a:lnTo>
                      <a:pt x="7457" y="9283"/>
                    </a:lnTo>
                    <a:lnTo>
                      <a:pt x="7457" y="9188"/>
                    </a:lnTo>
                    <a:lnTo>
                      <a:pt x="7438" y="9093"/>
                    </a:lnTo>
                    <a:lnTo>
                      <a:pt x="4642" y="343"/>
                    </a:lnTo>
                    <a:lnTo>
                      <a:pt x="4604" y="267"/>
                    </a:lnTo>
                    <a:lnTo>
                      <a:pt x="4547" y="172"/>
                    </a:lnTo>
                    <a:lnTo>
                      <a:pt x="4471" y="115"/>
                    </a:lnTo>
                    <a:lnTo>
                      <a:pt x="4394" y="57"/>
                    </a:lnTo>
                    <a:lnTo>
                      <a:pt x="4299" y="19"/>
                    </a:lnTo>
                    <a:lnTo>
                      <a:pt x="42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1" name="Google Shape;551;p8"/>
          <p:cNvGrpSpPr/>
          <p:nvPr/>
        </p:nvGrpSpPr>
        <p:grpSpPr>
          <a:xfrm>
            <a:off x="123654" y="2438536"/>
            <a:ext cx="431271" cy="430108"/>
            <a:chOff x="123654" y="2438536"/>
            <a:chExt cx="431271" cy="430108"/>
          </a:xfrm>
        </p:grpSpPr>
        <p:sp>
          <p:nvSpPr>
            <p:cNvPr id="552" name="Google Shape;552;p8"/>
            <p:cNvSpPr/>
            <p:nvPr/>
          </p:nvSpPr>
          <p:spPr>
            <a:xfrm flipH="1">
              <a:off x="123654" y="2438536"/>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8"/>
            <p:cNvSpPr/>
            <p:nvPr/>
          </p:nvSpPr>
          <p:spPr>
            <a:xfrm flipH="1">
              <a:off x="373221" y="268744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4" name="Google Shape;554;p8"/>
          <p:cNvGrpSpPr/>
          <p:nvPr/>
        </p:nvGrpSpPr>
        <p:grpSpPr>
          <a:xfrm>
            <a:off x="368668" y="4226026"/>
            <a:ext cx="344566" cy="318128"/>
            <a:chOff x="3811950" y="-673975"/>
            <a:chExt cx="464625" cy="428975"/>
          </a:xfrm>
        </p:grpSpPr>
        <p:sp>
          <p:nvSpPr>
            <p:cNvPr id="555" name="Google Shape;555;p8"/>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8"/>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8"/>
          <p:cNvGrpSpPr/>
          <p:nvPr/>
        </p:nvGrpSpPr>
        <p:grpSpPr>
          <a:xfrm flipH="1">
            <a:off x="7410749" y="3989558"/>
            <a:ext cx="2681793" cy="1489622"/>
            <a:chOff x="4450825" y="2678875"/>
            <a:chExt cx="2158385" cy="1198891"/>
          </a:xfrm>
        </p:grpSpPr>
        <p:sp>
          <p:nvSpPr>
            <p:cNvPr id="558" name="Google Shape;558;p8"/>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8"/>
          <p:cNvGrpSpPr/>
          <p:nvPr/>
        </p:nvGrpSpPr>
        <p:grpSpPr>
          <a:xfrm>
            <a:off x="3426031" y="4732332"/>
            <a:ext cx="423868" cy="303028"/>
            <a:chOff x="4879832" y="-2290757"/>
            <a:chExt cx="1014281" cy="725120"/>
          </a:xfrm>
        </p:grpSpPr>
        <p:sp>
          <p:nvSpPr>
            <p:cNvPr id="563" name="Google Shape;563;p8"/>
            <p:cNvSpPr/>
            <p:nvPr/>
          </p:nvSpPr>
          <p:spPr>
            <a:xfrm>
              <a:off x="4879832" y="-2290757"/>
              <a:ext cx="1014281" cy="725120"/>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a:off x="4954647" y="-2264451"/>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8"/>
            <p:cNvSpPr/>
            <p:nvPr/>
          </p:nvSpPr>
          <p:spPr>
            <a:xfrm>
              <a:off x="4923691" y="-2273976"/>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6" name="Google Shape;566;p8"/>
          <p:cNvGrpSpPr/>
          <p:nvPr/>
        </p:nvGrpSpPr>
        <p:grpSpPr>
          <a:xfrm flipH="1">
            <a:off x="8599956" y="4279785"/>
            <a:ext cx="363588" cy="639278"/>
            <a:chOff x="5278756" y="-1796603"/>
            <a:chExt cx="363588" cy="639278"/>
          </a:xfrm>
        </p:grpSpPr>
        <p:sp>
          <p:nvSpPr>
            <p:cNvPr id="567" name="Google Shape;567;p8"/>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8"/>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8"/>
            <p:cNvSpPr/>
            <p:nvPr/>
          </p:nvSpPr>
          <p:spPr>
            <a:xfrm flipH="1">
              <a:off x="527875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0" name="Google Shape;570;p8"/>
          <p:cNvGrpSpPr/>
          <p:nvPr/>
        </p:nvGrpSpPr>
        <p:grpSpPr>
          <a:xfrm>
            <a:off x="5458043" y="4724776"/>
            <a:ext cx="344566" cy="318128"/>
            <a:chOff x="3811950" y="-673975"/>
            <a:chExt cx="464625" cy="428975"/>
          </a:xfrm>
        </p:grpSpPr>
        <p:sp>
          <p:nvSpPr>
            <p:cNvPr id="571" name="Google Shape;571;p8"/>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 name="Google Shape;573;p8"/>
          <p:cNvGrpSpPr/>
          <p:nvPr/>
        </p:nvGrpSpPr>
        <p:grpSpPr>
          <a:xfrm>
            <a:off x="8391140" y="3311642"/>
            <a:ext cx="423812" cy="487343"/>
            <a:chOff x="3717820" y="-1824378"/>
            <a:chExt cx="1092299" cy="1256038"/>
          </a:xfrm>
        </p:grpSpPr>
        <p:sp>
          <p:nvSpPr>
            <p:cNvPr id="574" name="Google Shape;574;p8"/>
            <p:cNvSpPr/>
            <p:nvPr/>
          </p:nvSpPr>
          <p:spPr>
            <a:xfrm>
              <a:off x="3730975" y="-1824378"/>
              <a:ext cx="1079144" cy="125603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8"/>
            <p:cNvSpPr/>
            <p:nvPr/>
          </p:nvSpPr>
          <p:spPr>
            <a:xfrm>
              <a:off x="3784495" y="-174475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8"/>
            <p:cNvSpPr/>
            <p:nvPr/>
          </p:nvSpPr>
          <p:spPr>
            <a:xfrm>
              <a:off x="3717820" y="-176380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8"/>
            <p:cNvSpPr/>
            <p:nvPr/>
          </p:nvSpPr>
          <p:spPr>
            <a:xfrm>
              <a:off x="4064493" y="-1566259"/>
              <a:ext cx="284610" cy="528218"/>
            </a:xfrm>
            <a:custGeom>
              <a:avLst/>
              <a:gdLst/>
              <a:ahLst/>
              <a:cxnLst/>
              <a:rect l="l" t="t" r="r" b="b"/>
              <a:pathLst>
                <a:path w="4357" h="8086" extrusionOk="0">
                  <a:moveTo>
                    <a:pt x="4357" y="3234"/>
                  </a:moveTo>
                  <a:lnTo>
                    <a:pt x="4357" y="3234"/>
                  </a:lnTo>
                  <a:lnTo>
                    <a:pt x="4357" y="3234"/>
                  </a:lnTo>
                  <a:close/>
                  <a:moveTo>
                    <a:pt x="1446" y="1"/>
                  </a:moveTo>
                  <a:lnTo>
                    <a:pt x="2017" y="2474"/>
                  </a:lnTo>
                  <a:lnTo>
                    <a:pt x="2607" y="4946"/>
                  </a:lnTo>
                  <a:lnTo>
                    <a:pt x="2264" y="4832"/>
                  </a:lnTo>
                  <a:lnTo>
                    <a:pt x="1884" y="4775"/>
                  </a:lnTo>
                  <a:lnTo>
                    <a:pt x="1713" y="4756"/>
                  </a:lnTo>
                  <a:lnTo>
                    <a:pt x="1351" y="4756"/>
                  </a:lnTo>
                  <a:lnTo>
                    <a:pt x="1161" y="4775"/>
                  </a:lnTo>
                  <a:lnTo>
                    <a:pt x="1009" y="4813"/>
                  </a:lnTo>
                  <a:lnTo>
                    <a:pt x="838" y="4870"/>
                  </a:lnTo>
                  <a:lnTo>
                    <a:pt x="686" y="4946"/>
                  </a:lnTo>
                  <a:lnTo>
                    <a:pt x="533" y="5042"/>
                  </a:lnTo>
                  <a:lnTo>
                    <a:pt x="400" y="5137"/>
                  </a:lnTo>
                  <a:lnTo>
                    <a:pt x="267" y="5270"/>
                  </a:lnTo>
                  <a:lnTo>
                    <a:pt x="172" y="5403"/>
                  </a:lnTo>
                  <a:lnTo>
                    <a:pt x="96" y="5555"/>
                  </a:lnTo>
                  <a:lnTo>
                    <a:pt x="58" y="5688"/>
                  </a:lnTo>
                  <a:lnTo>
                    <a:pt x="20" y="5821"/>
                  </a:lnTo>
                  <a:lnTo>
                    <a:pt x="1" y="5974"/>
                  </a:lnTo>
                  <a:lnTo>
                    <a:pt x="1" y="6107"/>
                  </a:lnTo>
                  <a:lnTo>
                    <a:pt x="20" y="6259"/>
                  </a:lnTo>
                  <a:lnTo>
                    <a:pt x="39" y="6392"/>
                  </a:lnTo>
                  <a:lnTo>
                    <a:pt x="115" y="6677"/>
                  </a:lnTo>
                  <a:lnTo>
                    <a:pt x="191" y="6868"/>
                  </a:lnTo>
                  <a:lnTo>
                    <a:pt x="286" y="7058"/>
                  </a:lnTo>
                  <a:lnTo>
                    <a:pt x="400" y="7248"/>
                  </a:lnTo>
                  <a:lnTo>
                    <a:pt x="514" y="7419"/>
                  </a:lnTo>
                  <a:lnTo>
                    <a:pt x="667" y="7571"/>
                  </a:lnTo>
                  <a:lnTo>
                    <a:pt x="819" y="7705"/>
                  </a:lnTo>
                  <a:lnTo>
                    <a:pt x="971" y="7819"/>
                  </a:lnTo>
                  <a:lnTo>
                    <a:pt x="1161" y="7933"/>
                  </a:lnTo>
                  <a:lnTo>
                    <a:pt x="1351" y="8009"/>
                  </a:lnTo>
                  <a:lnTo>
                    <a:pt x="1561" y="8066"/>
                  </a:lnTo>
                  <a:lnTo>
                    <a:pt x="1751" y="8085"/>
                  </a:lnTo>
                  <a:lnTo>
                    <a:pt x="1960" y="8085"/>
                  </a:lnTo>
                  <a:lnTo>
                    <a:pt x="2169" y="8066"/>
                  </a:lnTo>
                  <a:lnTo>
                    <a:pt x="2379" y="8009"/>
                  </a:lnTo>
                  <a:lnTo>
                    <a:pt x="2550" y="7914"/>
                  </a:lnTo>
                  <a:lnTo>
                    <a:pt x="2721" y="7800"/>
                  </a:lnTo>
                  <a:lnTo>
                    <a:pt x="2854" y="7686"/>
                  </a:lnTo>
                  <a:lnTo>
                    <a:pt x="2968" y="7552"/>
                  </a:lnTo>
                  <a:lnTo>
                    <a:pt x="3044" y="7419"/>
                  </a:lnTo>
                  <a:lnTo>
                    <a:pt x="3120" y="7267"/>
                  </a:lnTo>
                  <a:lnTo>
                    <a:pt x="3196" y="7096"/>
                  </a:lnTo>
                  <a:lnTo>
                    <a:pt x="3235" y="6944"/>
                  </a:lnTo>
                  <a:lnTo>
                    <a:pt x="3273" y="6773"/>
                  </a:lnTo>
                  <a:lnTo>
                    <a:pt x="3273" y="6601"/>
                  </a:lnTo>
                  <a:lnTo>
                    <a:pt x="3273" y="6259"/>
                  </a:lnTo>
                  <a:lnTo>
                    <a:pt x="3254" y="5898"/>
                  </a:lnTo>
                  <a:lnTo>
                    <a:pt x="3196" y="5555"/>
                  </a:lnTo>
                  <a:lnTo>
                    <a:pt x="3120" y="5213"/>
                  </a:lnTo>
                  <a:lnTo>
                    <a:pt x="2512" y="2264"/>
                  </a:lnTo>
                  <a:lnTo>
                    <a:pt x="2968" y="2512"/>
                  </a:lnTo>
                  <a:lnTo>
                    <a:pt x="3425" y="2759"/>
                  </a:lnTo>
                  <a:lnTo>
                    <a:pt x="3900" y="3006"/>
                  </a:lnTo>
                  <a:lnTo>
                    <a:pt x="4357" y="3234"/>
                  </a:lnTo>
                  <a:lnTo>
                    <a:pt x="4243" y="2226"/>
                  </a:lnTo>
                  <a:lnTo>
                    <a:pt x="4072" y="1237"/>
                  </a:lnTo>
                  <a:lnTo>
                    <a:pt x="3482" y="933"/>
                  </a:lnTo>
                  <a:lnTo>
                    <a:pt x="2778" y="590"/>
                  </a:lnTo>
                  <a:lnTo>
                    <a:pt x="2036" y="248"/>
                  </a:lnTo>
                  <a:lnTo>
                    <a:pt x="14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8"/>
          <p:cNvGrpSpPr/>
          <p:nvPr/>
        </p:nvGrpSpPr>
        <p:grpSpPr>
          <a:xfrm>
            <a:off x="8623676" y="1198766"/>
            <a:ext cx="492287" cy="2641640"/>
            <a:chOff x="8471276" y="1198766"/>
            <a:chExt cx="492287" cy="2641640"/>
          </a:xfrm>
        </p:grpSpPr>
        <p:sp>
          <p:nvSpPr>
            <p:cNvPr id="579" name="Google Shape;579;p8"/>
            <p:cNvSpPr/>
            <p:nvPr/>
          </p:nvSpPr>
          <p:spPr>
            <a:xfrm flipH="1">
              <a:off x="8909584" y="2327707"/>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8"/>
            <p:cNvSpPr/>
            <p:nvPr/>
          </p:nvSpPr>
          <p:spPr>
            <a:xfrm flipH="1">
              <a:off x="8471276" y="3381300"/>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8"/>
            <p:cNvSpPr/>
            <p:nvPr/>
          </p:nvSpPr>
          <p:spPr>
            <a:xfrm flipH="1">
              <a:off x="8611612" y="2978941"/>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8"/>
            <p:cNvSpPr/>
            <p:nvPr/>
          </p:nvSpPr>
          <p:spPr>
            <a:xfrm flipH="1">
              <a:off x="8889552" y="2869018"/>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8"/>
            <p:cNvSpPr/>
            <p:nvPr/>
          </p:nvSpPr>
          <p:spPr>
            <a:xfrm flipH="1">
              <a:off x="8731915" y="1661976"/>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8"/>
            <p:cNvSpPr/>
            <p:nvPr/>
          </p:nvSpPr>
          <p:spPr>
            <a:xfrm flipH="1">
              <a:off x="8472660" y="3807189"/>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8"/>
            <p:cNvSpPr/>
            <p:nvPr/>
          </p:nvSpPr>
          <p:spPr>
            <a:xfrm flipH="1">
              <a:off x="8689738" y="3200863"/>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8"/>
            <p:cNvSpPr/>
            <p:nvPr/>
          </p:nvSpPr>
          <p:spPr>
            <a:xfrm flipH="1">
              <a:off x="8906124" y="1729030"/>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7" name="Google Shape;587;p8"/>
            <p:cNvGrpSpPr/>
            <p:nvPr/>
          </p:nvGrpSpPr>
          <p:grpSpPr>
            <a:xfrm rot="10800000" flipH="1">
              <a:off x="8539714" y="1198766"/>
              <a:ext cx="423849" cy="1824476"/>
              <a:chOff x="3456989" y="-1976039"/>
              <a:chExt cx="423849" cy="1824476"/>
            </a:xfrm>
          </p:grpSpPr>
          <p:sp>
            <p:nvSpPr>
              <p:cNvPr id="588" name="Google Shape;588;p8"/>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8"/>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8"/>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1" name="Google Shape;591;p8"/>
          <p:cNvGrpSpPr/>
          <p:nvPr/>
        </p:nvGrpSpPr>
        <p:grpSpPr>
          <a:xfrm>
            <a:off x="8430768" y="236314"/>
            <a:ext cx="344566" cy="318128"/>
            <a:chOff x="3811950" y="-673975"/>
            <a:chExt cx="464625" cy="428975"/>
          </a:xfrm>
        </p:grpSpPr>
        <p:sp>
          <p:nvSpPr>
            <p:cNvPr id="592" name="Google Shape;592;p8"/>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8"/>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4" name="Google Shape;594;p8"/>
          <p:cNvSpPr/>
          <p:nvPr/>
        </p:nvSpPr>
        <p:spPr>
          <a:xfrm flipH="1">
            <a:off x="4466208" y="304766"/>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8"/>
          <p:cNvSpPr/>
          <p:nvPr/>
        </p:nvSpPr>
        <p:spPr>
          <a:xfrm flipH="1">
            <a:off x="4721271" y="19919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96"/>
        <p:cNvGrpSpPr/>
        <p:nvPr/>
      </p:nvGrpSpPr>
      <p:grpSpPr>
        <a:xfrm>
          <a:off x="0" y="0"/>
          <a:ext cx="0" cy="0"/>
          <a:chOff x="0" y="0"/>
          <a:chExt cx="0" cy="0"/>
        </a:xfrm>
      </p:grpSpPr>
      <p:sp>
        <p:nvSpPr>
          <p:cNvPr id="597" name="Google Shape;597;p9"/>
          <p:cNvSpPr txBox="1">
            <a:spLocks noGrp="1"/>
          </p:cNvSpPr>
          <p:nvPr>
            <p:ph type="title"/>
          </p:nvPr>
        </p:nvSpPr>
        <p:spPr>
          <a:xfrm>
            <a:off x="4161797" y="1794000"/>
            <a:ext cx="3798900" cy="8229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SzPts val="3000"/>
              <a:buNone/>
              <a:defRPr sz="6500"/>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500"/>
              <a:buNone/>
              <a:defRPr/>
            </a:lvl9pPr>
          </a:lstStyle>
          <a:p>
            <a:endParaRPr/>
          </a:p>
        </p:txBody>
      </p:sp>
      <p:sp>
        <p:nvSpPr>
          <p:cNvPr id="598" name="Google Shape;598;p9"/>
          <p:cNvSpPr txBox="1">
            <a:spLocks noGrp="1"/>
          </p:cNvSpPr>
          <p:nvPr>
            <p:ph type="subTitle" idx="1"/>
          </p:nvPr>
        </p:nvSpPr>
        <p:spPr>
          <a:xfrm>
            <a:off x="4161797" y="2618100"/>
            <a:ext cx="3798900" cy="731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99" name="Google Shape;599;p9"/>
          <p:cNvGrpSpPr/>
          <p:nvPr/>
        </p:nvGrpSpPr>
        <p:grpSpPr>
          <a:xfrm flipH="1">
            <a:off x="-969438" y="-376792"/>
            <a:ext cx="2681793" cy="1489622"/>
            <a:chOff x="4450825" y="2678875"/>
            <a:chExt cx="2158385" cy="1198891"/>
          </a:xfrm>
        </p:grpSpPr>
        <p:sp>
          <p:nvSpPr>
            <p:cNvPr id="600" name="Google Shape;600;p9"/>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9"/>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9"/>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9"/>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04;p9"/>
          <p:cNvGrpSpPr/>
          <p:nvPr/>
        </p:nvGrpSpPr>
        <p:grpSpPr>
          <a:xfrm>
            <a:off x="123654" y="2438536"/>
            <a:ext cx="431271" cy="430108"/>
            <a:chOff x="123654" y="2438536"/>
            <a:chExt cx="431271" cy="430108"/>
          </a:xfrm>
        </p:grpSpPr>
        <p:sp>
          <p:nvSpPr>
            <p:cNvPr id="605" name="Google Shape;605;p9"/>
            <p:cNvSpPr/>
            <p:nvPr/>
          </p:nvSpPr>
          <p:spPr>
            <a:xfrm flipH="1">
              <a:off x="123654" y="2438536"/>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9"/>
            <p:cNvSpPr/>
            <p:nvPr/>
          </p:nvSpPr>
          <p:spPr>
            <a:xfrm flipH="1">
              <a:off x="373221" y="268744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7" name="Google Shape;607;p9"/>
          <p:cNvSpPr/>
          <p:nvPr/>
        </p:nvSpPr>
        <p:spPr>
          <a:xfrm>
            <a:off x="8430775" y="2438534"/>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9"/>
          <p:cNvSpPr/>
          <p:nvPr/>
        </p:nvSpPr>
        <p:spPr>
          <a:xfrm rot="-6300130">
            <a:off x="9075062" y="2367766"/>
            <a:ext cx="19" cy="19"/>
          </a:xfrm>
          <a:custGeom>
            <a:avLst/>
            <a:gdLst/>
            <a:ahLst/>
            <a:cxnLst/>
            <a:rect l="l" t="t" r="r" b="b"/>
            <a:pathLst>
              <a:path w="1" h="1" fill="none" extrusionOk="0">
                <a:moveTo>
                  <a:pt x="0" y="1"/>
                </a:move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9"/>
          <p:cNvSpPr/>
          <p:nvPr/>
        </p:nvSpPr>
        <p:spPr>
          <a:xfrm rot="-6300130">
            <a:off x="9074728" y="2367855"/>
            <a:ext cx="19" cy="1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9"/>
          <p:cNvSpPr/>
          <p:nvPr/>
        </p:nvSpPr>
        <p:spPr>
          <a:xfrm rot="-6300130">
            <a:off x="9074639" y="2367522"/>
            <a:ext cx="19" cy="19"/>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9"/>
          <p:cNvSpPr/>
          <p:nvPr/>
        </p:nvSpPr>
        <p:spPr>
          <a:xfrm rot="-6300130">
            <a:off x="9104727" y="2510974"/>
            <a:ext cx="19" cy="1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9"/>
          <p:cNvSpPr/>
          <p:nvPr/>
        </p:nvSpPr>
        <p:spPr>
          <a:xfrm rot="-6300130">
            <a:off x="9071485" y="2508091"/>
            <a:ext cx="29140" cy="46700"/>
          </a:xfrm>
          <a:custGeom>
            <a:avLst/>
            <a:gdLst/>
            <a:ahLst/>
            <a:cxnLst/>
            <a:rect l="l" t="t" r="r" b="b"/>
            <a:pathLst>
              <a:path w="1520" h="2436" fill="none" extrusionOk="0">
                <a:moveTo>
                  <a:pt x="0" y="0"/>
                </a:moveTo>
                <a:lnTo>
                  <a:pt x="0" y="0"/>
                </a:lnTo>
                <a:lnTo>
                  <a:pt x="129" y="348"/>
                </a:lnTo>
                <a:lnTo>
                  <a:pt x="275" y="696"/>
                </a:lnTo>
                <a:lnTo>
                  <a:pt x="440" y="1007"/>
                </a:lnTo>
                <a:lnTo>
                  <a:pt x="623" y="1318"/>
                </a:lnTo>
                <a:lnTo>
                  <a:pt x="824" y="1630"/>
                </a:lnTo>
                <a:lnTo>
                  <a:pt x="1044" y="1904"/>
                </a:lnTo>
                <a:lnTo>
                  <a:pt x="1282" y="2179"/>
                </a:lnTo>
                <a:lnTo>
                  <a:pt x="1520" y="2435"/>
                </a:lnTo>
                <a:lnTo>
                  <a:pt x="1520" y="2435"/>
                </a:lnTo>
                <a:lnTo>
                  <a:pt x="1282" y="2179"/>
                </a:lnTo>
                <a:lnTo>
                  <a:pt x="1044" y="1904"/>
                </a:lnTo>
                <a:lnTo>
                  <a:pt x="824" y="1630"/>
                </a:lnTo>
                <a:lnTo>
                  <a:pt x="623" y="1318"/>
                </a:lnTo>
                <a:lnTo>
                  <a:pt x="440" y="1007"/>
                </a:lnTo>
                <a:lnTo>
                  <a:pt x="275" y="696"/>
                </a:lnTo>
                <a:lnTo>
                  <a:pt x="129" y="348"/>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9"/>
          <p:cNvSpPr/>
          <p:nvPr/>
        </p:nvSpPr>
        <p:spPr>
          <a:xfrm rot="-6300130">
            <a:off x="9067269" y="2551537"/>
            <a:ext cx="19" cy="19"/>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9"/>
          <p:cNvSpPr/>
          <p:nvPr/>
        </p:nvSpPr>
        <p:spPr>
          <a:xfrm rot="-6300130">
            <a:off x="9061294" y="2545998"/>
            <a:ext cx="4237" cy="8090"/>
          </a:xfrm>
          <a:custGeom>
            <a:avLst/>
            <a:gdLst/>
            <a:ahLst/>
            <a:cxnLst/>
            <a:rect l="l" t="t" r="r" b="b"/>
            <a:pathLst>
              <a:path w="221" h="422" fill="none" extrusionOk="0">
                <a:moveTo>
                  <a:pt x="1" y="1"/>
                </a:moveTo>
                <a:lnTo>
                  <a:pt x="56" y="294"/>
                </a:lnTo>
                <a:lnTo>
                  <a:pt x="56" y="294"/>
                </a:lnTo>
                <a:lnTo>
                  <a:pt x="74" y="349"/>
                </a:lnTo>
                <a:lnTo>
                  <a:pt x="92" y="385"/>
                </a:lnTo>
                <a:lnTo>
                  <a:pt x="147" y="404"/>
                </a:lnTo>
                <a:lnTo>
                  <a:pt x="184" y="422"/>
                </a:lnTo>
                <a:lnTo>
                  <a:pt x="184" y="422"/>
                </a:lnTo>
                <a:lnTo>
                  <a:pt x="220" y="422"/>
                </a:lnTo>
                <a:lnTo>
                  <a:pt x="220" y="422"/>
                </a:lnTo>
                <a:lnTo>
                  <a:pt x="220" y="42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5" name="Google Shape;615;p9"/>
          <p:cNvGrpSpPr/>
          <p:nvPr/>
        </p:nvGrpSpPr>
        <p:grpSpPr>
          <a:xfrm>
            <a:off x="7364662" y="-376792"/>
            <a:ext cx="2681793" cy="1489622"/>
            <a:chOff x="4450825" y="2678875"/>
            <a:chExt cx="2158385" cy="1198891"/>
          </a:xfrm>
        </p:grpSpPr>
        <p:sp>
          <p:nvSpPr>
            <p:cNvPr id="616" name="Google Shape;616;p9"/>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9"/>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9"/>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9"/>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0" name="Google Shape;620;p9"/>
          <p:cNvSpPr/>
          <p:nvPr/>
        </p:nvSpPr>
        <p:spPr>
          <a:xfrm flipH="1">
            <a:off x="3534716" y="4599423"/>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9"/>
          <p:cNvSpPr/>
          <p:nvPr/>
        </p:nvSpPr>
        <p:spPr>
          <a:xfrm flipH="1">
            <a:off x="3784283" y="4848328"/>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9"/>
          <p:cNvSpPr/>
          <p:nvPr/>
        </p:nvSpPr>
        <p:spPr>
          <a:xfrm>
            <a:off x="284024" y="2327707"/>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9"/>
          <p:cNvSpPr/>
          <p:nvPr/>
        </p:nvSpPr>
        <p:spPr>
          <a:xfrm>
            <a:off x="721640" y="3381300"/>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9"/>
          <p:cNvSpPr/>
          <p:nvPr/>
        </p:nvSpPr>
        <p:spPr>
          <a:xfrm>
            <a:off x="581304" y="2978941"/>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9"/>
          <p:cNvSpPr/>
          <p:nvPr/>
        </p:nvSpPr>
        <p:spPr>
          <a:xfrm>
            <a:off x="321357" y="2869018"/>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9"/>
          <p:cNvSpPr/>
          <p:nvPr/>
        </p:nvSpPr>
        <p:spPr>
          <a:xfrm>
            <a:off x="478994" y="1661976"/>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9"/>
          <p:cNvSpPr/>
          <p:nvPr/>
        </p:nvSpPr>
        <p:spPr>
          <a:xfrm>
            <a:off x="739633" y="3807189"/>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9"/>
          <p:cNvSpPr/>
          <p:nvPr/>
        </p:nvSpPr>
        <p:spPr>
          <a:xfrm>
            <a:off x="484530" y="3200863"/>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9"/>
          <p:cNvSpPr/>
          <p:nvPr/>
        </p:nvSpPr>
        <p:spPr>
          <a:xfrm>
            <a:off x="280564" y="1729030"/>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0" name="Google Shape;630;p9"/>
          <p:cNvGrpSpPr/>
          <p:nvPr/>
        </p:nvGrpSpPr>
        <p:grpSpPr>
          <a:xfrm rot="5400000">
            <a:off x="2077829" y="4061086"/>
            <a:ext cx="591137" cy="1824476"/>
            <a:chOff x="2371179" y="2450086"/>
            <a:chExt cx="591137" cy="1824476"/>
          </a:xfrm>
        </p:grpSpPr>
        <p:sp>
          <p:nvSpPr>
            <p:cNvPr id="631" name="Google Shape;631;p9"/>
            <p:cNvSpPr/>
            <p:nvPr/>
          </p:nvSpPr>
          <p:spPr>
            <a:xfrm>
              <a:off x="2539851" y="4213664"/>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9"/>
            <p:cNvSpPr/>
            <p:nvPr/>
          </p:nvSpPr>
          <p:spPr>
            <a:xfrm>
              <a:off x="2548156" y="2716954"/>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9"/>
            <p:cNvSpPr/>
            <p:nvPr/>
          </p:nvSpPr>
          <p:spPr>
            <a:xfrm>
              <a:off x="2929062" y="3695881"/>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9"/>
            <p:cNvSpPr/>
            <p:nvPr/>
          </p:nvSpPr>
          <p:spPr>
            <a:xfrm>
              <a:off x="2371179" y="2957525"/>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9"/>
            <p:cNvSpPr/>
            <p:nvPr/>
          </p:nvSpPr>
          <p:spPr>
            <a:xfrm>
              <a:off x="2538467" y="2450086"/>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9"/>
            <p:cNvSpPr/>
            <p:nvPr/>
          </p:nvSpPr>
          <p:spPr>
            <a:xfrm>
              <a:off x="2427160" y="3404829"/>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9"/>
          <p:cNvGrpSpPr/>
          <p:nvPr/>
        </p:nvGrpSpPr>
        <p:grpSpPr>
          <a:xfrm>
            <a:off x="8615914" y="1972611"/>
            <a:ext cx="423849" cy="1824476"/>
            <a:chOff x="3456989" y="-1976039"/>
            <a:chExt cx="423849" cy="1824476"/>
          </a:xfrm>
        </p:grpSpPr>
        <p:sp>
          <p:nvSpPr>
            <p:cNvPr id="638" name="Google Shape;638;p9"/>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9"/>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9"/>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1" name="Google Shape;641;p9"/>
          <p:cNvGrpSpPr/>
          <p:nvPr/>
        </p:nvGrpSpPr>
        <p:grpSpPr>
          <a:xfrm>
            <a:off x="2649456" y="-332459"/>
            <a:ext cx="2277317" cy="743201"/>
            <a:chOff x="4638381" y="111691"/>
            <a:chExt cx="2277317" cy="743201"/>
          </a:xfrm>
        </p:grpSpPr>
        <p:sp>
          <p:nvSpPr>
            <p:cNvPr id="642" name="Google Shape;642;p9"/>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9"/>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9"/>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9"/>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9"/>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9"/>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9"/>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9" name="Google Shape;649;p9"/>
          <p:cNvSpPr/>
          <p:nvPr/>
        </p:nvSpPr>
        <p:spPr>
          <a:xfrm flipH="1">
            <a:off x="-12" y="3329150"/>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0" name="Google Shape;650;p9"/>
          <p:cNvGrpSpPr/>
          <p:nvPr/>
        </p:nvGrpSpPr>
        <p:grpSpPr>
          <a:xfrm flipH="1">
            <a:off x="8550430" y="2092864"/>
            <a:ext cx="344566" cy="318128"/>
            <a:chOff x="3811950" y="-673975"/>
            <a:chExt cx="464625" cy="428975"/>
          </a:xfrm>
        </p:grpSpPr>
        <p:sp>
          <p:nvSpPr>
            <p:cNvPr id="651" name="Google Shape;651;p9"/>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9"/>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3" name="Google Shape;653;p9"/>
          <p:cNvGrpSpPr/>
          <p:nvPr/>
        </p:nvGrpSpPr>
        <p:grpSpPr>
          <a:xfrm>
            <a:off x="8550425" y="1385400"/>
            <a:ext cx="502550" cy="408600"/>
            <a:chOff x="4044975" y="-1366900"/>
            <a:chExt cx="502550" cy="408600"/>
          </a:xfrm>
        </p:grpSpPr>
        <p:sp>
          <p:nvSpPr>
            <p:cNvPr id="654" name="Google Shape;654;p9"/>
            <p:cNvSpPr/>
            <p:nvPr/>
          </p:nvSpPr>
          <p:spPr>
            <a:xfrm>
              <a:off x="4085775" y="-1366900"/>
              <a:ext cx="461750" cy="408600"/>
            </a:xfrm>
            <a:custGeom>
              <a:avLst/>
              <a:gdLst/>
              <a:ahLst/>
              <a:cxnLst/>
              <a:rect l="l" t="t" r="r" b="b"/>
              <a:pathLst>
                <a:path w="18470" h="16344" extrusionOk="0">
                  <a:moveTo>
                    <a:pt x="13819" y="1"/>
                  </a:moveTo>
                  <a:lnTo>
                    <a:pt x="13363" y="20"/>
                  </a:lnTo>
                  <a:lnTo>
                    <a:pt x="12908" y="58"/>
                  </a:lnTo>
                  <a:lnTo>
                    <a:pt x="12452" y="96"/>
                  </a:lnTo>
                  <a:lnTo>
                    <a:pt x="11560" y="229"/>
                  </a:lnTo>
                  <a:lnTo>
                    <a:pt x="10725" y="380"/>
                  </a:lnTo>
                  <a:lnTo>
                    <a:pt x="9947" y="532"/>
                  </a:lnTo>
                  <a:lnTo>
                    <a:pt x="9434" y="665"/>
                  </a:lnTo>
                  <a:lnTo>
                    <a:pt x="8884" y="836"/>
                  </a:lnTo>
                  <a:lnTo>
                    <a:pt x="8314" y="1045"/>
                  </a:lnTo>
                  <a:lnTo>
                    <a:pt x="7726" y="1310"/>
                  </a:lnTo>
                  <a:lnTo>
                    <a:pt x="7157" y="1614"/>
                  </a:lnTo>
                  <a:lnTo>
                    <a:pt x="6891" y="1785"/>
                  </a:lnTo>
                  <a:lnTo>
                    <a:pt x="6644" y="1956"/>
                  </a:lnTo>
                  <a:lnTo>
                    <a:pt x="6397" y="2127"/>
                  </a:lnTo>
                  <a:lnTo>
                    <a:pt x="6170" y="2316"/>
                  </a:lnTo>
                  <a:lnTo>
                    <a:pt x="5961" y="2506"/>
                  </a:lnTo>
                  <a:lnTo>
                    <a:pt x="5790" y="2696"/>
                  </a:lnTo>
                  <a:lnTo>
                    <a:pt x="5676" y="2829"/>
                  </a:lnTo>
                  <a:lnTo>
                    <a:pt x="5676" y="2848"/>
                  </a:lnTo>
                  <a:lnTo>
                    <a:pt x="5695" y="2867"/>
                  </a:lnTo>
                  <a:lnTo>
                    <a:pt x="5695" y="2886"/>
                  </a:lnTo>
                  <a:lnTo>
                    <a:pt x="5695" y="2962"/>
                  </a:lnTo>
                  <a:lnTo>
                    <a:pt x="5657" y="3076"/>
                  </a:lnTo>
                  <a:lnTo>
                    <a:pt x="5562" y="3398"/>
                  </a:lnTo>
                  <a:lnTo>
                    <a:pt x="5505" y="3759"/>
                  </a:lnTo>
                  <a:lnTo>
                    <a:pt x="5448" y="4101"/>
                  </a:lnTo>
                  <a:lnTo>
                    <a:pt x="5391" y="4442"/>
                  </a:lnTo>
                  <a:lnTo>
                    <a:pt x="5240" y="5752"/>
                  </a:lnTo>
                  <a:lnTo>
                    <a:pt x="5145" y="7062"/>
                  </a:lnTo>
                  <a:lnTo>
                    <a:pt x="5088" y="8390"/>
                  </a:lnTo>
                  <a:lnTo>
                    <a:pt x="5069" y="9700"/>
                  </a:lnTo>
                  <a:lnTo>
                    <a:pt x="4898" y="9586"/>
                  </a:lnTo>
                  <a:lnTo>
                    <a:pt x="4727" y="9472"/>
                  </a:lnTo>
                  <a:lnTo>
                    <a:pt x="4537" y="9377"/>
                  </a:lnTo>
                  <a:lnTo>
                    <a:pt x="4347" y="9301"/>
                  </a:lnTo>
                  <a:lnTo>
                    <a:pt x="4139" y="9245"/>
                  </a:lnTo>
                  <a:lnTo>
                    <a:pt x="3930" y="9207"/>
                  </a:lnTo>
                  <a:lnTo>
                    <a:pt x="3721" y="9169"/>
                  </a:lnTo>
                  <a:lnTo>
                    <a:pt x="3512" y="9150"/>
                  </a:lnTo>
                  <a:lnTo>
                    <a:pt x="3304" y="9150"/>
                  </a:lnTo>
                  <a:lnTo>
                    <a:pt x="3095" y="9169"/>
                  </a:lnTo>
                  <a:lnTo>
                    <a:pt x="2886" y="9207"/>
                  </a:lnTo>
                  <a:lnTo>
                    <a:pt x="2677" y="9245"/>
                  </a:lnTo>
                  <a:lnTo>
                    <a:pt x="2468" y="9301"/>
                  </a:lnTo>
                  <a:lnTo>
                    <a:pt x="2279" y="9358"/>
                  </a:lnTo>
                  <a:lnTo>
                    <a:pt x="2070" y="9434"/>
                  </a:lnTo>
                  <a:lnTo>
                    <a:pt x="1899" y="9548"/>
                  </a:lnTo>
                  <a:lnTo>
                    <a:pt x="1709" y="9643"/>
                  </a:lnTo>
                  <a:lnTo>
                    <a:pt x="1538" y="9757"/>
                  </a:lnTo>
                  <a:lnTo>
                    <a:pt x="1367" y="9890"/>
                  </a:lnTo>
                  <a:lnTo>
                    <a:pt x="1216" y="10042"/>
                  </a:lnTo>
                  <a:lnTo>
                    <a:pt x="1064" y="10175"/>
                  </a:lnTo>
                  <a:lnTo>
                    <a:pt x="931" y="10345"/>
                  </a:lnTo>
                  <a:lnTo>
                    <a:pt x="798" y="10497"/>
                  </a:lnTo>
                  <a:lnTo>
                    <a:pt x="684" y="10687"/>
                  </a:lnTo>
                  <a:lnTo>
                    <a:pt x="456" y="11048"/>
                  </a:lnTo>
                  <a:lnTo>
                    <a:pt x="286" y="11427"/>
                  </a:lnTo>
                  <a:lnTo>
                    <a:pt x="153" y="11826"/>
                  </a:lnTo>
                  <a:lnTo>
                    <a:pt x="58" y="12244"/>
                  </a:lnTo>
                  <a:lnTo>
                    <a:pt x="39" y="12471"/>
                  </a:lnTo>
                  <a:lnTo>
                    <a:pt x="20" y="12699"/>
                  </a:lnTo>
                  <a:lnTo>
                    <a:pt x="1" y="12927"/>
                  </a:lnTo>
                  <a:lnTo>
                    <a:pt x="20" y="13155"/>
                  </a:lnTo>
                  <a:lnTo>
                    <a:pt x="39" y="13382"/>
                  </a:lnTo>
                  <a:lnTo>
                    <a:pt x="77" y="13610"/>
                  </a:lnTo>
                  <a:lnTo>
                    <a:pt x="115" y="13838"/>
                  </a:lnTo>
                  <a:lnTo>
                    <a:pt x="172" y="14047"/>
                  </a:lnTo>
                  <a:lnTo>
                    <a:pt x="248" y="14255"/>
                  </a:lnTo>
                  <a:lnTo>
                    <a:pt x="342" y="14464"/>
                  </a:lnTo>
                  <a:lnTo>
                    <a:pt x="437" y="14673"/>
                  </a:lnTo>
                  <a:lnTo>
                    <a:pt x="551" y="14863"/>
                  </a:lnTo>
                  <a:lnTo>
                    <a:pt x="684" y="15053"/>
                  </a:lnTo>
                  <a:lnTo>
                    <a:pt x="817" y="15224"/>
                  </a:lnTo>
                  <a:lnTo>
                    <a:pt x="969" y="15394"/>
                  </a:lnTo>
                  <a:lnTo>
                    <a:pt x="1140" y="15546"/>
                  </a:lnTo>
                  <a:lnTo>
                    <a:pt x="1348" y="15698"/>
                  </a:lnTo>
                  <a:lnTo>
                    <a:pt x="1557" y="15831"/>
                  </a:lnTo>
                  <a:lnTo>
                    <a:pt x="1785" y="15964"/>
                  </a:lnTo>
                  <a:lnTo>
                    <a:pt x="2013" y="16059"/>
                  </a:lnTo>
                  <a:lnTo>
                    <a:pt x="2260" y="16135"/>
                  </a:lnTo>
                  <a:lnTo>
                    <a:pt x="2506" y="16192"/>
                  </a:lnTo>
                  <a:lnTo>
                    <a:pt x="2753" y="16230"/>
                  </a:lnTo>
                  <a:lnTo>
                    <a:pt x="3019" y="16248"/>
                  </a:lnTo>
                  <a:lnTo>
                    <a:pt x="3266" y="16248"/>
                  </a:lnTo>
                  <a:lnTo>
                    <a:pt x="3531" y="16230"/>
                  </a:lnTo>
                  <a:lnTo>
                    <a:pt x="3778" y="16211"/>
                  </a:lnTo>
                  <a:lnTo>
                    <a:pt x="4044" y="16154"/>
                  </a:lnTo>
                  <a:lnTo>
                    <a:pt x="4291" y="16078"/>
                  </a:lnTo>
                  <a:lnTo>
                    <a:pt x="4537" y="16002"/>
                  </a:lnTo>
                  <a:lnTo>
                    <a:pt x="4765" y="15888"/>
                  </a:lnTo>
                  <a:lnTo>
                    <a:pt x="4993" y="15774"/>
                  </a:lnTo>
                  <a:lnTo>
                    <a:pt x="5221" y="15641"/>
                  </a:lnTo>
                  <a:lnTo>
                    <a:pt x="5429" y="15489"/>
                  </a:lnTo>
                  <a:lnTo>
                    <a:pt x="5619" y="15337"/>
                  </a:lnTo>
                  <a:lnTo>
                    <a:pt x="5809" y="15167"/>
                  </a:lnTo>
                  <a:lnTo>
                    <a:pt x="5999" y="14977"/>
                  </a:lnTo>
                  <a:lnTo>
                    <a:pt x="6170" y="14787"/>
                  </a:lnTo>
                  <a:lnTo>
                    <a:pt x="6321" y="14578"/>
                  </a:lnTo>
                  <a:lnTo>
                    <a:pt x="6473" y="14369"/>
                  </a:lnTo>
                  <a:lnTo>
                    <a:pt x="6606" y="14142"/>
                  </a:lnTo>
                  <a:lnTo>
                    <a:pt x="6720" y="13933"/>
                  </a:lnTo>
                  <a:lnTo>
                    <a:pt x="6834" y="13686"/>
                  </a:lnTo>
                  <a:lnTo>
                    <a:pt x="6948" y="13458"/>
                  </a:lnTo>
                  <a:lnTo>
                    <a:pt x="7043" y="13212"/>
                  </a:lnTo>
                  <a:lnTo>
                    <a:pt x="7119" y="12965"/>
                  </a:lnTo>
                  <a:lnTo>
                    <a:pt x="7195" y="12718"/>
                  </a:lnTo>
                  <a:lnTo>
                    <a:pt x="7252" y="12471"/>
                  </a:lnTo>
                  <a:lnTo>
                    <a:pt x="7384" y="11750"/>
                  </a:lnTo>
                  <a:lnTo>
                    <a:pt x="7498" y="10972"/>
                  </a:lnTo>
                  <a:lnTo>
                    <a:pt x="7707" y="9358"/>
                  </a:lnTo>
                  <a:lnTo>
                    <a:pt x="7935" y="7745"/>
                  </a:lnTo>
                  <a:lnTo>
                    <a:pt x="8049" y="6967"/>
                  </a:lnTo>
                  <a:lnTo>
                    <a:pt x="8201" y="6246"/>
                  </a:lnTo>
                  <a:lnTo>
                    <a:pt x="8352" y="5657"/>
                  </a:lnTo>
                  <a:lnTo>
                    <a:pt x="8523" y="5126"/>
                  </a:lnTo>
                  <a:lnTo>
                    <a:pt x="8618" y="4879"/>
                  </a:lnTo>
                  <a:lnTo>
                    <a:pt x="8732" y="4651"/>
                  </a:lnTo>
                  <a:lnTo>
                    <a:pt x="8846" y="4442"/>
                  </a:lnTo>
                  <a:lnTo>
                    <a:pt x="8979" y="4234"/>
                  </a:lnTo>
                  <a:lnTo>
                    <a:pt x="9112" y="4025"/>
                  </a:lnTo>
                  <a:lnTo>
                    <a:pt x="9245" y="3854"/>
                  </a:lnTo>
                  <a:lnTo>
                    <a:pt x="9396" y="3683"/>
                  </a:lnTo>
                  <a:lnTo>
                    <a:pt x="9548" y="3531"/>
                  </a:lnTo>
                  <a:lnTo>
                    <a:pt x="9700" y="3379"/>
                  </a:lnTo>
                  <a:lnTo>
                    <a:pt x="9871" y="3247"/>
                  </a:lnTo>
                  <a:lnTo>
                    <a:pt x="10042" y="3133"/>
                  </a:lnTo>
                  <a:lnTo>
                    <a:pt x="10213" y="3019"/>
                  </a:lnTo>
                  <a:lnTo>
                    <a:pt x="10402" y="2924"/>
                  </a:lnTo>
                  <a:lnTo>
                    <a:pt x="10611" y="2848"/>
                  </a:lnTo>
                  <a:lnTo>
                    <a:pt x="10801" y="2791"/>
                  </a:lnTo>
                  <a:lnTo>
                    <a:pt x="11010" y="2734"/>
                  </a:lnTo>
                  <a:lnTo>
                    <a:pt x="11219" y="2677"/>
                  </a:lnTo>
                  <a:lnTo>
                    <a:pt x="11446" y="2658"/>
                  </a:lnTo>
                  <a:lnTo>
                    <a:pt x="11674" y="2639"/>
                  </a:lnTo>
                  <a:lnTo>
                    <a:pt x="12149" y="2639"/>
                  </a:lnTo>
                  <a:lnTo>
                    <a:pt x="12395" y="2658"/>
                  </a:lnTo>
                  <a:lnTo>
                    <a:pt x="12642" y="2696"/>
                  </a:lnTo>
                  <a:lnTo>
                    <a:pt x="12908" y="2734"/>
                  </a:lnTo>
                  <a:lnTo>
                    <a:pt x="13439" y="2867"/>
                  </a:lnTo>
                  <a:lnTo>
                    <a:pt x="14009" y="3038"/>
                  </a:lnTo>
                  <a:lnTo>
                    <a:pt x="14218" y="3133"/>
                  </a:lnTo>
                  <a:lnTo>
                    <a:pt x="14426" y="3247"/>
                  </a:lnTo>
                  <a:lnTo>
                    <a:pt x="14616" y="3379"/>
                  </a:lnTo>
                  <a:lnTo>
                    <a:pt x="14787" y="3550"/>
                  </a:lnTo>
                  <a:lnTo>
                    <a:pt x="14939" y="3740"/>
                  </a:lnTo>
                  <a:lnTo>
                    <a:pt x="15091" y="3930"/>
                  </a:lnTo>
                  <a:lnTo>
                    <a:pt x="15205" y="4139"/>
                  </a:lnTo>
                  <a:lnTo>
                    <a:pt x="15318" y="4366"/>
                  </a:lnTo>
                  <a:lnTo>
                    <a:pt x="15413" y="4594"/>
                  </a:lnTo>
                  <a:lnTo>
                    <a:pt x="15508" y="4841"/>
                  </a:lnTo>
                  <a:lnTo>
                    <a:pt x="15584" y="5088"/>
                  </a:lnTo>
                  <a:lnTo>
                    <a:pt x="15641" y="5334"/>
                  </a:lnTo>
                  <a:lnTo>
                    <a:pt x="15736" y="5847"/>
                  </a:lnTo>
                  <a:lnTo>
                    <a:pt x="15793" y="6340"/>
                  </a:lnTo>
                  <a:lnTo>
                    <a:pt x="15793" y="6834"/>
                  </a:lnTo>
                  <a:lnTo>
                    <a:pt x="15774" y="7308"/>
                  </a:lnTo>
                  <a:lnTo>
                    <a:pt x="15736" y="7802"/>
                  </a:lnTo>
                  <a:lnTo>
                    <a:pt x="15660" y="8276"/>
                  </a:lnTo>
                  <a:lnTo>
                    <a:pt x="15565" y="8751"/>
                  </a:lnTo>
                  <a:lnTo>
                    <a:pt x="15470" y="9245"/>
                  </a:lnTo>
                  <a:lnTo>
                    <a:pt x="15224" y="10194"/>
                  </a:lnTo>
                  <a:lnTo>
                    <a:pt x="14958" y="10004"/>
                  </a:lnTo>
                  <a:lnTo>
                    <a:pt x="14673" y="9871"/>
                  </a:lnTo>
                  <a:lnTo>
                    <a:pt x="14369" y="9757"/>
                  </a:lnTo>
                  <a:lnTo>
                    <a:pt x="14047" y="9662"/>
                  </a:lnTo>
                  <a:lnTo>
                    <a:pt x="13743" y="9624"/>
                  </a:lnTo>
                  <a:lnTo>
                    <a:pt x="13420" y="9586"/>
                  </a:lnTo>
                  <a:lnTo>
                    <a:pt x="13079" y="9605"/>
                  </a:lnTo>
                  <a:lnTo>
                    <a:pt x="12756" y="9643"/>
                  </a:lnTo>
                  <a:lnTo>
                    <a:pt x="12452" y="9700"/>
                  </a:lnTo>
                  <a:lnTo>
                    <a:pt x="12130" y="9795"/>
                  </a:lnTo>
                  <a:lnTo>
                    <a:pt x="11826" y="9928"/>
                  </a:lnTo>
                  <a:lnTo>
                    <a:pt x="11541" y="10061"/>
                  </a:lnTo>
                  <a:lnTo>
                    <a:pt x="11276" y="10251"/>
                  </a:lnTo>
                  <a:lnTo>
                    <a:pt x="11010" y="10440"/>
                  </a:lnTo>
                  <a:lnTo>
                    <a:pt x="10782" y="10668"/>
                  </a:lnTo>
                  <a:lnTo>
                    <a:pt x="10573" y="10915"/>
                  </a:lnTo>
                  <a:lnTo>
                    <a:pt x="10402" y="11200"/>
                  </a:lnTo>
                  <a:lnTo>
                    <a:pt x="10251" y="11484"/>
                  </a:lnTo>
                  <a:lnTo>
                    <a:pt x="10137" y="11788"/>
                  </a:lnTo>
                  <a:lnTo>
                    <a:pt x="10061" y="12092"/>
                  </a:lnTo>
                  <a:lnTo>
                    <a:pt x="10004" y="12414"/>
                  </a:lnTo>
                  <a:lnTo>
                    <a:pt x="9966" y="12737"/>
                  </a:lnTo>
                  <a:lnTo>
                    <a:pt x="9966" y="13060"/>
                  </a:lnTo>
                  <a:lnTo>
                    <a:pt x="10004" y="13382"/>
                  </a:lnTo>
                  <a:lnTo>
                    <a:pt x="10061" y="13705"/>
                  </a:lnTo>
                  <a:lnTo>
                    <a:pt x="10137" y="14028"/>
                  </a:lnTo>
                  <a:lnTo>
                    <a:pt x="10251" y="14331"/>
                  </a:lnTo>
                  <a:lnTo>
                    <a:pt x="10402" y="14616"/>
                  </a:lnTo>
                  <a:lnTo>
                    <a:pt x="10554" y="14901"/>
                  </a:lnTo>
                  <a:lnTo>
                    <a:pt x="10744" y="15167"/>
                  </a:lnTo>
                  <a:lnTo>
                    <a:pt x="10972" y="15413"/>
                  </a:lnTo>
                  <a:lnTo>
                    <a:pt x="11200" y="15622"/>
                  </a:lnTo>
                  <a:lnTo>
                    <a:pt x="11446" y="15793"/>
                  </a:lnTo>
                  <a:lnTo>
                    <a:pt x="11693" y="15945"/>
                  </a:lnTo>
                  <a:lnTo>
                    <a:pt x="11959" y="16078"/>
                  </a:lnTo>
                  <a:lnTo>
                    <a:pt x="12244" y="16173"/>
                  </a:lnTo>
                  <a:lnTo>
                    <a:pt x="12528" y="16248"/>
                  </a:lnTo>
                  <a:lnTo>
                    <a:pt x="12813" y="16305"/>
                  </a:lnTo>
                  <a:lnTo>
                    <a:pt x="13098" y="16324"/>
                  </a:lnTo>
                  <a:lnTo>
                    <a:pt x="13401" y="16343"/>
                  </a:lnTo>
                  <a:lnTo>
                    <a:pt x="13686" y="16324"/>
                  </a:lnTo>
                  <a:lnTo>
                    <a:pt x="13990" y="16286"/>
                  </a:lnTo>
                  <a:lnTo>
                    <a:pt x="14275" y="16248"/>
                  </a:lnTo>
                  <a:lnTo>
                    <a:pt x="14578" y="16192"/>
                  </a:lnTo>
                  <a:lnTo>
                    <a:pt x="14863" y="16116"/>
                  </a:lnTo>
                  <a:lnTo>
                    <a:pt x="15148" y="16021"/>
                  </a:lnTo>
                  <a:lnTo>
                    <a:pt x="15413" y="15907"/>
                  </a:lnTo>
                  <a:lnTo>
                    <a:pt x="15679" y="15793"/>
                  </a:lnTo>
                  <a:lnTo>
                    <a:pt x="15888" y="15698"/>
                  </a:lnTo>
                  <a:lnTo>
                    <a:pt x="16078" y="15584"/>
                  </a:lnTo>
                  <a:lnTo>
                    <a:pt x="16249" y="15470"/>
                  </a:lnTo>
                  <a:lnTo>
                    <a:pt x="16438" y="15356"/>
                  </a:lnTo>
                  <a:lnTo>
                    <a:pt x="16590" y="15224"/>
                  </a:lnTo>
                  <a:lnTo>
                    <a:pt x="16742" y="15072"/>
                  </a:lnTo>
                  <a:lnTo>
                    <a:pt x="17027" y="14768"/>
                  </a:lnTo>
                  <a:lnTo>
                    <a:pt x="17255" y="14445"/>
                  </a:lnTo>
                  <a:lnTo>
                    <a:pt x="17463" y="14104"/>
                  </a:lnTo>
                  <a:lnTo>
                    <a:pt x="17634" y="13743"/>
                  </a:lnTo>
                  <a:lnTo>
                    <a:pt x="17786" y="13363"/>
                  </a:lnTo>
                  <a:lnTo>
                    <a:pt x="17919" y="12965"/>
                  </a:lnTo>
                  <a:lnTo>
                    <a:pt x="18014" y="12566"/>
                  </a:lnTo>
                  <a:lnTo>
                    <a:pt x="18090" y="12149"/>
                  </a:lnTo>
                  <a:lnTo>
                    <a:pt x="18166" y="11731"/>
                  </a:lnTo>
                  <a:lnTo>
                    <a:pt x="18260" y="10896"/>
                  </a:lnTo>
                  <a:lnTo>
                    <a:pt x="18336" y="10080"/>
                  </a:lnTo>
                  <a:lnTo>
                    <a:pt x="18412" y="8827"/>
                  </a:lnTo>
                  <a:lnTo>
                    <a:pt x="18450" y="7593"/>
                  </a:lnTo>
                  <a:lnTo>
                    <a:pt x="18469" y="6340"/>
                  </a:lnTo>
                  <a:lnTo>
                    <a:pt x="18431" y="5107"/>
                  </a:lnTo>
                  <a:lnTo>
                    <a:pt x="18412" y="4499"/>
                  </a:lnTo>
                  <a:lnTo>
                    <a:pt x="18355" y="3873"/>
                  </a:lnTo>
                  <a:lnTo>
                    <a:pt x="18298" y="3550"/>
                  </a:lnTo>
                  <a:lnTo>
                    <a:pt x="18242" y="3247"/>
                  </a:lnTo>
                  <a:lnTo>
                    <a:pt x="18166" y="2924"/>
                  </a:lnTo>
                  <a:lnTo>
                    <a:pt x="18090" y="2620"/>
                  </a:lnTo>
                  <a:lnTo>
                    <a:pt x="17995" y="2335"/>
                  </a:lnTo>
                  <a:lnTo>
                    <a:pt x="17862" y="2051"/>
                  </a:lnTo>
                  <a:lnTo>
                    <a:pt x="17729" y="1766"/>
                  </a:lnTo>
                  <a:lnTo>
                    <a:pt x="17558" y="1500"/>
                  </a:lnTo>
                  <a:lnTo>
                    <a:pt x="17387" y="1254"/>
                  </a:lnTo>
                  <a:lnTo>
                    <a:pt x="17179" y="1045"/>
                  </a:lnTo>
                  <a:lnTo>
                    <a:pt x="16932" y="836"/>
                  </a:lnTo>
                  <a:lnTo>
                    <a:pt x="16685" y="646"/>
                  </a:lnTo>
                  <a:lnTo>
                    <a:pt x="16514" y="532"/>
                  </a:lnTo>
                  <a:lnTo>
                    <a:pt x="16324" y="437"/>
                  </a:lnTo>
                  <a:lnTo>
                    <a:pt x="15964" y="285"/>
                  </a:lnTo>
                  <a:lnTo>
                    <a:pt x="15565" y="172"/>
                  </a:lnTo>
                  <a:lnTo>
                    <a:pt x="15148" y="96"/>
                  </a:lnTo>
                  <a:lnTo>
                    <a:pt x="14711" y="39"/>
                  </a:lnTo>
                  <a:lnTo>
                    <a:pt x="14275"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9"/>
            <p:cNvSpPr/>
            <p:nvPr/>
          </p:nvSpPr>
          <p:spPr>
            <a:xfrm>
              <a:off x="4085775" y="-1366900"/>
              <a:ext cx="461750" cy="408600"/>
            </a:xfrm>
            <a:custGeom>
              <a:avLst/>
              <a:gdLst/>
              <a:ahLst/>
              <a:cxnLst/>
              <a:rect l="l" t="t" r="r" b="b"/>
              <a:pathLst>
                <a:path w="18470" h="16344" extrusionOk="0">
                  <a:moveTo>
                    <a:pt x="13819" y="1"/>
                  </a:moveTo>
                  <a:lnTo>
                    <a:pt x="13363" y="20"/>
                  </a:lnTo>
                  <a:lnTo>
                    <a:pt x="12908" y="58"/>
                  </a:lnTo>
                  <a:lnTo>
                    <a:pt x="12452" y="96"/>
                  </a:lnTo>
                  <a:lnTo>
                    <a:pt x="11560" y="229"/>
                  </a:lnTo>
                  <a:lnTo>
                    <a:pt x="10725" y="380"/>
                  </a:lnTo>
                  <a:lnTo>
                    <a:pt x="9947" y="532"/>
                  </a:lnTo>
                  <a:lnTo>
                    <a:pt x="9434" y="665"/>
                  </a:lnTo>
                  <a:lnTo>
                    <a:pt x="8884" y="836"/>
                  </a:lnTo>
                  <a:lnTo>
                    <a:pt x="8314" y="1045"/>
                  </a:lnTo>
                  <a:lnTo>
                    <a:pt x="7726" y="1310"/>
                  </a:lnTo>
                  <a:lnTo>
                    <a:pt x="7157" y="1614"/>
                  </a:lnTo>
                  <a:lnTo>
                    <a:pt x="6891" y="1785"/>
                  </a:lnTo>
                  <a:lnTo>
                    <a:pt x="6644" y="1956"/>
                  </a:lnTo>
                  <a:lnTo>
                    <a:pt x="6397" y="2127"/>
                  </a:lnTo>
                  <a:lnTo>
                    <a:pt x="6170" y="2316"/>
                  </a:lnTo>
                  <a:lnTo>
                    <a:pt x="5961" y="2506"/>
                  </a:lnTo>
                  <a:lnTo>
                    <a:pt x="5790" y="2696"/>
                  </a:lnTo>
                  <a:lnTo>
                    <a:pt x="5676" y="2829"/>
                  </a:lnTo>
                  <a:lnTo>
                    <a:pt x="5676" y="2848"/>
                  </a:lnTo>
                  <a:lnTo>
                    <a:pt x="5695" y="2867"/>
                  </a:lnTo>
                  <a:lnTo>
                    <a:pt x="5695" y="2886"/>
                  </a:lnTo>
                  <a:lnTo>
                    <a:pt x="5695" y="2962"/>
                  </a:lnTo>
                  <a:lnTo>
                    <a:pt x="5657" y="3076"/>
                  </a:lnTo>
                  <a:lnTo>
                    <a:pt x="5562" y="3398"/>
                  </a:lnTo>
                  <a:lnTo>
                    <a:pt x="5505" y="3759"/>
                  </a:lnTo>
                  <a:lnTo>
                    <a:pt x="5448" y="4101"/>
                  </a:lnTo>
                  <a:lnTo>
                    <a:pt x="5391" y="4442"/>
                  </a:lnTo>
                  <a:lnTo>
                    <a:pt x="5240" y="5752"/>
                  </a:lnTo>
                  <a:lnTo>
                    <a:pt x="5145" y="7062"/>
                  </a:lnTo>
                  <a:lnTo>
                    <a:pt x="5088" y="8390"/>
                  </a:lnTo>
                  <a:lnTo>
                    <a:pt x="5069" y="9700"/>
                  </a:lnTo>
                  <a:lnTo>
                    <a:pt x="4898" y="9586"/>
                  </a:lnTo>
                  <a:lnTo>
                    <a:pt x="4727" y="9472"/>
                  </a:lnTo>
                  <a:lnTo>
                    <a:pt x="4537" y="9377"/>
                  </a:lnTo>
                  <a:lnTo>
                    <a:pt x="4347" y="9301"/>
                  </a:lnTo>
                  <a:lnTo>
                    <a:pt x="4139" y="9245"/>
                  </a:lnTo>
                  <a:lnTo>
                    <a:pt x="3930" y="9207"/>
                  </a:lnTo>
                  <a:lnTo>
                    <a:pt x="3721" y="9169"/>
                  </a:lnTo>
                  <a:lnTo>
                    <a:pt x="3512" y="9150"/>
                  </a:lnTo>
                  <a:lnTo>
                    <a:pt x="3304" y="9150"/>
                  </a:lnTo>
                  <a:lnTo>
                    <a:pt x="3095" y="9169"/>
                  </a:lnTo>
                  <a:lnTo>
                    <a:pt x="2886" y="9207"/>
                  </a:lnTo>
                  <a:lnTo>
                    <a:pt x="2677" y="9245"/>
                  </a:lnTo>
                  <a:lnTo>
                    <a:pt x="2468" y="9301"/>
                  </a:lnTo>
                  <a:lnTo>
                    <a:pt x="2279" y="9358"/>
                  </a:lnTo>
                  <a:lnTo>
                    <a:pt x="2070" y="9434"/>
                  </a:lnTo>
                  <a:lnTo>
                    <a:pt x="1899" y="9548"/>
                  </a:lnTo>
                  <a:lnTo>
                    <a:pt x="1709" y="9643"/>
                  </a:lnTo>
                  <a:lnTo>
                    <a:pt x="1538" y="9757"/>
                  </a:lnTo>
                  <a:lnTo>
                    <a:pt x="1367" y="9890"/>
                  </a:lnTo>
                  <a:lnTo>
                    <a:pt x="1216" y="10042"/>
                  </a:lnTo>
                  <a:lnTo>
                    <a:pt x="1064" y="10175"/>
                  </a:lnTo>
                  <a:lnTo>
                    <a:pt x="931" y="10345"/>
                  </a:lnTo>
                  <a:lnTo>
                    <a:pt x="798" y="10497"/>
                  </a:lnTo>
                  <a:lnTo>
                    <a:pt x="684" y="10687"/>
                  </a:lnTo>
                  <a:lnTo>
                    <a:pt x="456" y="11048"/>
                  </a:lnTo>
                  <a:lnTo>
                    <a:pt x="286" y="11427"/>
                  </a:lnTo>
                  <a:lnTo>
                    <a:pt x="153" y="11826"/>
                  </a:lnTo>
                  <a:lnTo>
                    <a:pt x="58" y="12244"/>
                  </a:lnTo>
                  <a:lnTo>
                    <a:pt x="39" y="12471"/>
                  </a:lnTo>
                  <a:lnTo>
                    <a:pt x="20" y="12699"/>
                  </a:lnTo>
                  <a:lnTo>
                    <a:pt x="1" y="12927"/>
                  </a:lnTo>
                  <a:lnTo>
                    <a:pt x="20" y="13155"/>
                  </a:lnTo>
                  <a:lnTo>
                    <a:pt x="39" y="13382"/>
                  </a:lnTo>
                  <a:lnTo>
                    <a:pt x="77" y="13610"/>
                  </a:lnTo>
                  <a:lnTo>
                    <a:pt x="115" y="13838"/>
                  </a:lnTo>
                  <a:lnTo>
                    <a:pt x="172" y="14047"/>
                  </a:lnTo>
                  <a:lnTo>
                    <a:pt x="248" y="14255"/>
                  </a:lnTo>
                  <a:lnTo>
                    <a:pt x="342" y="14464"/>
                  </a:lnTo>
                  <a:lnTo>
                    <a:pt x="437" y="14673"/>
                  </a:lnTo>
                  <a:lnTo>
                    <a:pt x="551" y="14863"/>
                  </a:lnTo>
                  <a:lnTo>
                    <a:pt x="684" y="15053"/>
                  </a:lnTo>
                  <a:lnTo>
                    <a:pt x="817" y="15224"/>
                  </a:lnTo>
                  <a:lnTo>
                    <a:pt x="969" y="15394"/>
                  </a:lnTo>
                  <a:lnTo>
                    <a:pt x="1140" y="15546"/>
                  </a:lnTo>
                  <a:lnTo>
                    <a:pt x="1348" y="15698"/>
                  </a:lnTo>
                  <a:lnTo>
                    <a:pt x="1557" y="15831"/>
                  </a:lnTo>
                  <a:lnTo>
                    <a:pt x="1785" y="15964"/>
                  </a:lnTo>
                  <a:lnTo>
                    <a:pt x="2013" y="16059"/>
                  </a:lnTo>
                  <a:lnTo>
                    <a:pt x="2260" y="16135"/>
                  </a:lnTo>
                  <a:lnTo>
                    <a:pt x="2506" y="16192"/>
                  </a:lnTo>
                  <a:lnTo>
                    <a:pt x="2753" y="16230"/>
                  </a:lnTo>
                  <a:lnTo>
                    <a:pt x="3019" y="16248"/>
                  </a:lnTo>
                  <a:lnTo>
                    <a:pt x="3266" y="16248"/>
                  </a:lnTo>
                  <a:lnTo>
                    <a:pt x="3531" y="16230"/>
                  </a:lnTo>
                  <a:lnTo>
                    <a:pt x="3778" y="16211"/>
                  </a:lnTo>
                  <a:lnTo>
                    <a:pt x="4044" y="16154"/>
                  </a:lnTo>
                  <a:lnTo>
                    <a:pt x="4291" y="16078"/>
                  </a:lnTo>
                  <a:lnTo>
                    <a:pt x="4537" y="16002"/>
                  </a:lnTo>
                  <a:lnTo>
                    <a:pt x="4765" y="15888"/>
                  </a:lnTo>
                  <a:lnTo>
                    <a:pt x="4993" y="15774"/>
                  </a:lnTo>
                  <a:lnTo>
                    <a:pt x="5221" y="15641"/>
                  </a:lnTo>
                  <a:lnTo>
                    <a:pt x="5429" y="15489"/>
                  </a:lnTo>
                  <a:lnTo>
                    <a:pt x="5619" y="15337"/>
                  </a:lnTo>
                  <a:lnTo>
                    <a:pt x="5809" y="15167"/>
                  </a:lnTo>
                  <a:lnTo>
                    <a:pt x="5999" y="14977"/>
                  </a:lnTo>
                  <a:lnTo>
                    <a:pt x="6170" y="14787"/>
                  </a:lnTo>
                  <a:lnTo>
                    <a:pt x="6321" y="14578"/>
                  </a:lnTo>
                  <a:lnTo>
                    <a:pt x="6473" y="14369"/>
                  </a:lnTo>
                  <a:lnTo>
                    <a:pt x="6606" y="14142"/>
                  </a:lnTo>
                  <a:lnTo>
                    <a:pt x="6720" y="13933"/>
                  </a:lnTo>
                  <a:lnTo>
                    <a:pt x="6834" y="13686"/>
                  </a:lnTo>
                  <a:lnTo>
                    <a:pt x="6948" y="13458"/>
                  </a:lnTo>
                  <a:lnTo>
                    <a:pt x="7043" y="13212"/>
                  </a:lnTo>
                  <a:lnTo>
                    <a:pt x="7119" y="12965"/>
                  </a:lnTo>
                  <a:lnTo>
                    <a:pt x="7195" y="12718"/>
                  </a:lnTo>
                  <a:lnTo>
                    <a:pt x="7252" y="12471"/>
                  </a:lnTo>
                  <a:lnTo>
                    <a:pt x="7384" y="11750"/>
                  </a:lnTo>
                  <a:lnTo>
                    <a:pt x="7498" y="10972"/>
                  </a:lnTo>
                  <a:lnTo>
                    <a:pt x="7707" y="9358"/>
                  </a:lnTo>
                  <a:lnTo>
                    <a:pt x="7935" y="7745"/>
                  </a:lnTo>
                  <a:lnTo>
                    <a:pt x="8049" y="6967"/>
                  </a:lnTo>
                  <a:lnTo>
                    <a:pt x="8201" y="6246"/>
                  </a:lnTo>
                  <a:lnTo>
                    <a:pt x="8352" y="5657"/>
                  </a:lnTo>
                  <a:lnTo>
                    <a:pt x="8523" y="5126"/>
                  </a:lnTo>
                  <a:lnTo>
                    <a:pt x="8618" y="4879"/>
                  </a:lnTo>
                  <a:lnTo>
                    <a:pt x="8732" y="4651"/>
                  </a:lnTo>
                  <a:lnTo>
                    <a:pt x="8846" y="4442"/>
                  </a:lnTo>
                  <a:lnTo>
                    <a:pt x="8979" y="4234"/>
                  </a:lnTo>
                  <a:lnTo>
                    <a:pt x="9112" y="4025"/>
                  </a:lnTo>
                  <a:lnTo>
                    <a:pt x="9245" y="3854"/>
                  </a:lnTo>
                  <a:lnTo>
                    <a:pt x="9396" y="3683"/>
                  </a:lnTo>
                  <a:lnTo>
                    <a:pt x="9548" y="3531"/>
                  </a:lnTo>
                  <a:lnTo>
                    <a:pt x="9700" y="3379"/>
                  </a:lnTo>
                  <a:lnTo>
                    <a:pt x="9871" y="3247"/>
                  </a:lnTo>
                  <a:lnTo>
                    <a:pt x="10042" y="3133"/>
                  </a:lnTo>
                  <a:lnTo>
                    <a:pt x="10213" y="3019"/>
                  </a:lnTo>
                  <a:lnTo>
                    <a:pt x="10402" y="2924"/>
                  </a:lnTo>
                  <a:lnTo>
                    <a:pt x="10611" y="2848"/>
                  </a:lnTo>
                  <a:lnTo>
                    <a:pt x="10801" y="2791"/>
                  </a:lnTo>
                  <a:lnTo>
                    <a:pt x="11010" y="2734"/>
                  </a:lnTo>
                  <a:lnTo>
                    <a:pt x="11219" y="2677"/>
                  </a:lnTo>
                  <a:lnTo>
                    <a:pt x="11446" y="2658"/>
                  </a:lnTo>
                  <a:lnTo>
                    <a:pt x="11674" y="2639"/>
                  </a:lnTo>
                  <a:lnTo>
                    <a:pt x="12149" y="2639"/>
                  </a:lnTo>
                  <a:lnTo>
                    <a:pt x="12395" y="2658"/>
                  </a:lnTo>
                  <a:lnTo>
                    <a:pt x="12642" y="2696"/>
                  </a:lnTo>
                  <a:lnTo>
                    <a:pt x="12908" y="2734"/>
                  </a:lnTo>
                  <a:lnTo>
                    <a:pt x="13439" y="2867"/>
                  </a:lnTo>
                  <a:lnTo>
                    <a:pt x="14009" y="3038"/>
                  </a:lnTo>
                  <a:lnTo>
                    <a:pt x="14218" y="3133"/>
                  </a:lnTo>
                  <a:lnTo>
                    <a:pt x="14426" y="3247"/>
                  </a:lnTo>
                  <a:lnTo>
                    <a:pt x="14616" y="3379"/>
                  </a:lnTo>
                  <a:lnTo>
                    <a:pt x="14787" y="3550"/>
                  </a:lnTo>
                  <a:lnTo>
                    <a:pt x="14939" y="3740"/>
                  </a:lnTo>
                  <a:lnTo>
                    <a:pt x="15091" y="3930"/>
                  </a:lnTo>
                  <a:lnTo>
                    <a:pt x="15205" y="4139"/>
                  </a:lnTo>
                  <a:lnTo>
                    <a:pt x="15318" y="4366"/>
                  </a:lnTo>
                  <a:lnTo>
                    <a:pt x="15413" y="4594"/>
                  </a:lnTo>
                  <a:lnTo>
                    <a:pt x="15508" y="4841"/>
                  </a:lnTo>
                  <a:lnTo>
                    <a:pt x="15584" y="5088"/>
                  </a:lnTo>
                  <a:lnTo>
                    <a:pt x="15641" y="5334"/>
                  </a:lnTo>
                  <a:lnTo>
                    <a:pt x="15736" y="5847"/>
                  </a:lnTo>
                  <a:lnTo>
                    <a:pt x="15793" y="6340"/>
                  </a:lnTo>
                  <a:lnTo>
                    <a:pt x="15793" y="6834"/>
                  </a:lnTo>
                  <a:lnTo>
                    <a:pt x="15774" y="7308"/>
                  </a:lnTo>
                  <a:lnTo>
                    <a:pt x="15736" y="7802"/>
                  </a:lnTo>
                  <a:lnTo>
                    <a:pt x="15660" y="8276"/>
                  </a:lnTo>
                  <a:lnTo>
                    <a:pt x="15565" y="8751"/>
                  </a:lnTo>
                  <a:lnTo>
                    <a:pt x="15470" y="9245"/>
                  </a:lnTo>
                  <a:lnTo>
                    <a:pt x="15224" y="10194"/>
                  </a:lnTo>
                  <a:lnTo>
                    <a:pt x="14958" y="10004"/>
                  </a:lnTo>
                  <a:lnTo>
                    <a:pt x="14673" y="9871"/>
                  </a:lnTo>
                  <a:lnTo>
                    <a:pt x="14369" y="9757"/>
                  </a:lnTo>
                  <a:lnTo>
                    <a:pt x="14047" y="9662"/>
                  </a:lnTo>
                  <a:lnTo>
                    <a:pt x="13743" y="9624"/>
                  </a:lnTo>
                  <a:lnTo>
                    <a:pt x="13420" y="9586"/>
                  </a:lnTo>
                  <a:lnTo>
                    <a:pt x="13079" y="9605"/>
                  </a:lnTo>
                  <a:lnTo>
                    <a:pt x="12756" y="9643"/>
                  </a:lnTo>
                  <a:lnTo>
                    <a:pt x="12452" y="9700"/>
                  </a:lnTo>
                  <a:lnTo>
                    <a:pt x="12130" y="9795"/>
                  </a:lnTo>
                  <a:lnTo>
                    <a:pt x="11826" y="9928"/>
                  </a:lnTo>
                  <a:lnTo>
                    <a:pt x="11541" y="10061"/>
                  </a:lnTo>
                  <a:lnTo>
                    <a:pt x="11276" y="10251"/>
                  </a:lnTo>
                  <a:lnTo>
                    <a:pt x="11010" y="10440"/>
                  </a:lnTo>
                  <a:lnTo>
                    <a:pt x="10782" y="10668"/>
                  </a:lnTo>
                  <a:lnTo>
                    <a:pt x="10573" y="10915"/>
                  </a:lnTo>
                  <a:lnTo>
                    <a:pt x="10402" y="11200"/>
                  </a:lnTo>
                  <a:lnTo>
                    <a:pt x="10251" y="11484"/>
                  </a:lnTo>
                  <a:lnTo>
                    <a:pt x="10137" y="11788"/>
                  </a:lnTo>
                  <a:lnTo>
                    <a:pt x="10061" y="12092"/>
                  </a:lnTo>
                  <a:lnTo>
                    <a:pt x="10004" y="12414"/>
                  </a:lnTo>
                  <a:lnTo>
                    <a:pt x="9966" y="12737"/>
                  </a:lnTo>
                  <a:lnTo>
                    <a:pt x="9966" y="13060"/>
                  </a:lnTo>
                  <a:lnTo>
                    <a:pt x="10004" y="13382"/>
                  </a:lnTo>
                  <a:lnTo>
                    <a:pt x="10061" y="13705"/>
                  </a:lnTo>
                  <a:lnTo>
                    <a:pt x="10137" y="14028"/>
                  </a:lnTo>
                  <a:lnTo>
                    <a:pt x="10251" y="14331"/>
                  </a:lnTo>
                  <a:lnTo>
                    <a:pt x="10402" y="14616"/>
                  </a:lnTo>
                  <a:lnTo>
                    <a:pt x="10554" y="14901"/>
                  </a:lnTo>
                  <a:lnTo>
                    <a:pt x="10744" y="15167"/>
                  </a:lnTo>
                  <a:lnTo>
                    <a:pt x="10972" y="15413"/>
                  </a:lnTo>
                  <a:lnTo>
                    <a:pt x="11200" y="15622"/>
                  </a:lnTo>
                  <a:lnTo>
                    <a:pt x="11446" y="15793"/>
                  </a:lnTo>
                  <a:lnTo>
                    <a:pt x="11693" y="15945"/>
                  </a:lnTo>
                  <a:lnTo>
                    <a:pt x="11959" y="16078"/>
                  </a:lnTo>
                  <a:lnTo>
                    <a:pt x="12244" y="16173"/>
                  </a:lnTo>
                  <a:lnTo>
                    <a:pt x="12528" y="16248"/>
                  </a:lnTo>
                  <a:lnTo>
                    <a:pt x="12813" y="16305"/>
                  </a:lnTo>
                  <a:lnTo>
                    <a:pt x="13098" y="16324"/>
                  </a:lnTo>
                  <a:lnTo>
                    <a:pt x="13401" y="16343"/>
                  </a:lnTo>
                  <a:lnTo>
                    <a:pt x="13686" y="16324"/>
                  </a:lnTo>
                  <a:lnTo>
                    <a:pt x="13990" y="16286"/>
                  </a:lnTo>
                  <a:lnTo>
                    <a:pt x="14275" y="16248"/>
                  </a:lnTo>
                  <a:lnTo>
                    <a:pt x="14578" y="16192"/>
                  </a:lnTo>
                  <a:lnTo>
                    <a:pt x="14863" y="16116"/>
                  </a:lnTo>
                  <a:lnTo>
                    <a:pt x="15148" y="16021"/>
                  </a:lnTo>
                  <a:lnTo>
                    <a:pt x="15413" y="15907"/>
                  </a:lnTo>
                  <a:lnTo>
                    <a:pt x="15679" y="15793"/>
                  </a:lnTo>
                  <a:lnTo>
                    <a:pt x="15888" y="15698"/>
                  </a:lnTo>
                  <a:lnTo>
                    <a:pt x="16078" y="15584"/>
                  </a:lnTo>
                  <a:lnTo>
                    <a:pt x="16249" y="15470"/>
                  </a:lnTo>
                  <a:lnTo>
                    <a:pt x="16438" y="15356"/>
                  </a:lnTo>
                  <a:lnTo>
                    <a:pt x="16590" y="15224"/>
                  </a:lnTo>
                  <a:lnTo>
                    <a:pt x="16742" y="15072"/>
                  </a:lnTo>
                  <a:lnTo>
                    <a:pt x="17027" y="14768"/>
                  </a:lnTo>
                  <a:lnTo>
                    <a:pt x="17255" y="14445"/>
                  </a:lnTo>
                  <a:lnTo>
                    <a:pt x="17463" y="14104"/>
                  </a:lnTo>
                  <a:lnTo>
                    <a:pt x="17634" y="13743"/>
                  </a:lnTo>
                  <a:lnTo>
                    <a:pt x="17786" y="13363"/>
                  </a:lnTo>
                  <a:lnTo>
                    <a:pt x="17919" y="12965"/>
                  </a:lnTo>
                  <a:lnTo>
                    <a:pt x="18014" y="12566"/>
                  </a:lnTo>
                  <a:lnTo>
                    <a:pt x="18090" y="12149"/>
                  </a:lnTo>
                  <a:lnTo>
                    <a:pt x="18166" y="11731"/>
                  </a:lnTo>
                  <a:lnTo>
                    <a:pt x="18260" y="10896"/>
                  </a:lnTo>
                  <a:lnTo>
                    <a:pt x="18336" y="10080"/>
                  </a:lnTo>
                  <a:lnTo>
                    <a:pt x="18412" y="8827"/>
                  </a:lnTo>
                  <a:lnTo>
                    <a:pt x="18450" y="7593"/>
                  </a:lnTo>
                  <a:lnTo>
                    <a:pt x="18469" y="6340"/>
                  </a:lnTo>
                  <a:lnTo>
                    <a:pt x="18431" y="5107"/>
                  </a:lnTo>
                  <a:lnTo>
                    <a:pt x="18412" y="4499"/>
                  </a:lnTo>
                  <a:lnTo>
                    <a:pt x="18355" y="3873"/>
                  </a:lnTo>
                  <a:lnTo>
                    <a:pt x="18298" y="3550"/>
                  </a:lnTo>
                  <a:lnTo>
                    <a:pt x="18242" y="3247"/>
                  </a:lnTo>
                  <a:lnTo>
                    <a:pt x="18166" y="2924"/>
                  </a:lnTo>
                  <a:lnTo>
                    <a:pt x="18090" y="2620"/>
                  </a:lnTo>
                  <a:lnTo>
                    <a:pt x="17995" y="2335"/>
                  </a:lnTo>
                  <a:lnTo>
                    <a:pt x="17862" y="2051"/>
                  </a:lnTo>
                  <a:lnTo>
                    <a:pt x="17729" y="1766"/>
                  </a:lnTo>
                  <a:lnTo>
                    <a:pt x="17558" y="1500"/>
                  </a:lnTo>
                  <a:lnTo>
                    <a:pt x="17387" y="1254"/>
                  </a:lnTo>
                  <a:lnTo>
                    <a:pt x="17179" y="1045"/>
                  </a:lnTo>
                  <a:lnTo>
                    <a:pt x="16932" y="836"/>
                  </a:lnTo>
                  <a:lnTo>
                    <a:pt x="16685" y="646"/>
                  </a:lnTo>
                  <a:lnTo>
                    <a:pt x="16514" y="532"/>
                  </a:lnTo>
                  <a:lnTo>
                    <a:pt x="16324" y="437"/>
                  </a:lnTo>
                  <a:lnTo>
                    <a:pt x="15964" y="285"/>
                  </a:lnTo>
                  <a:lnTo>
                    <a:pt x="15565" y="172"/>
                  </a:lnTo>
                  <a:lnTo>
                    <a:pt x="15148" y="96"/>
                  </a:lnTo>
                  <a:lnTo>
                    <a:pt x="14711" y="39"/>
                  </a:lnTo>
                  <a:lnTo>
                    <a:pt x="1427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9"/>
            <p:cNvSpPr/>
            <p:nvPr/>
          </p:nvSpPr>
          <p:spPr>
            <a:xfrm>
              <a:off x="4044975" y="-1353600"/>
              <a:ext cx="473600" cy="394350"/>
            </a:xfrm>
            <a:custGeom>
              <a:avLst/>
              <a:gdLst/>
              <a:ahLst/>
              <a:cxnLst/>
              <a:rect l="l" t="t" r="r" b="b"/>
              <a:pathLst>
                <a:path w="18944" h="15774" extrusionOk="0">
                  <a:moveTo>
                    <a:pt x="15584" y="0"/>
                  </a:moveTo>
                  <a:lnTo>
                    <a:pt x="15242" y="38"/>
                  </a:lnTo>
                  <a:lnTo>
                    <a:pt x="13705" y="304"/>
                  </a:lnTo>
                  <a:lnTo>
                    <a:pt x="12167" y="570"/>
                  </a:lnTo>
                  <a:lnTo>
                    <a:pt x="9130" y="1158"/>
                  </a:lnTo>
                  <a:lnTo>
                    <a:pt x="8884" y="1215"/>
                  </a:lnTo>
                  <a:lnTo>
                    <a:pt x="8637" y="1291"/>
                  </a:lnTo>
                  <a:lnTo>
                    <a:pt x="8428" y="1386"/>
                  </a:lnTo>
                  <a:lnTo>
                    <a:pt x="8200" y="1500"/>
                  </a:lnTo>
                  <a:lnTo>
                    <a:pt x="7991" y="1633"/>
                  </a:lnTo>
                  <a:lnTo>
                    <a:pt x="7802" y="1765"/>
                  </a:lnTo>
                  <a:lnTo>
                    <a:pt x="7612" y="1936"/>
                  </a:lnTo>
                  <a:lnTo>
                    <a:pt x="7441" y="2088"/>
                  </a:lnTo>
                  <a:lnTo>
                    <a:pt x="7289" y="2278"/>
                  </a:lnTo>
                  <a:lnTo>
                    <a:pt x="7137" y="2468"/>
                  </a:lnTo>
                  <a:lnTo>
                    <a:pt x="7023" y="2677"/>
                  </a:lnTo>
                  <a:lnTo>
                    <a:pt x="6910" y="2885"/>
                  </a:lnTo>
                  <a:lnTo>
                    <a:pt x="6815" y="3113"/>
                  </a:lnTo>
                  <a:lnTo>
                    <a:pt x="6720" y="3341"/>
                  </a:lnTo>
                  <a:lnTo>
                    <a:pt x="6663" y="3588"/>
                  </a:lnTo>
                  <a:lnTo>
                    <a:pt x="6625" y="3834"/>
                  </a:lnTo>
                  <a:lnTo>
                    <a:pt x="6492" y="4954"/>
                  </a:lnTo>
                  <a:lnTo>
                    <a:pt x="6378" y="6074"/>
                  </a:lnTo>
                  <a:lnTo>
                    <a:pt x="6283" y="7232"/>
                  </a:lnTo>
                  <a:lnTo>
                    <a:pt x="6226" y="8485"/>
                  </a:lnTo>
                  <a:lnTo>
                    <a:pt x="6226" y="8409"/>
                  </a:lnTo>
                  <a:lnTo>
                    <a:pt x="6169" y="8352"/>
                  </a:lnTo>
                  <a:lnTo>
                    <a:pt x="6112" y="8295"/>
                  </a:lnTo>
                  <a:lnTo>
                    <a:pt x="6017" y="8219"/>
                  </a:lnTo>
                  <a:lnTo>
                    <a:pt x="5771" y="8105"/>
                  </a:lnTo>
                  <a:lnTo>
                    <a:pt x="5505" y="7991"/>
                  </a:lnTo>
                  <a:lnTo>
                    <a:pt x="5220" y="7915"/>
                  </a:lnTo>
                  <a:lnTo>
                    <a:pt x="4936" y="7839"/>
                  </a:lnTo>
                  <a:lnTo>
                    <a:pt x="4556" y="7744"/>
                  </a:lnTo>
                  <a:lnTo>
                    <a:pt x="4271" y="7726"/>
                  </a:lnTo>
                  <a:lnTo>
                    <a:pt x="3986" y="7726"/>
                  </a:lnTo>
                  <a:lnTo>
                    <a:pt x="3721" y="7744"/>
                  </a:lnTo>
                  <a:lnTo>
                    <a:pt x="3436" y="7782"/>
                  </a:lnTo>
                  <a:lnTo>
                    <a:pt x="3170" y="7839"/>
                  </a:lnTo>
                  <a:lnTo>
                    <a:pt x="2905" y="7934"/>
                  </a:lnTo>
                  <a:lnTo>
                    <a:pt x="2639" y="8029"/>
                  </a:lnTo>
                  <a:lnTo>
                    <a:pt x="2392" y="8143"/>
                  </a:lnTo>
                  <a:lnTo>
                    <a:pt x="2145" y="8276"/>
                  </a:lnTo>
                  <a:lnTo>
                    <a:pt x="1899" y="8428"/>
                  </a:lnTo>
                  <a:lnTo>
                    <a:pt x="1671" y="8599"/>
                  </a:lnTo>
                  <a:lnTo>
                    <a:pt x="1462" y="8769"/>
                  </a:lnTo>
                  <a:lnTo>
                    <a:pt x="1253" y="8978"/>
                  </a:lnTo>
                  <a:lnTo>
                    <a:pt x="1063" y="9187"/>
                  </a:lnTo>
                  <a:lnTo>
                    <a:pt x="893" y="9396"/>
                  </a:lnTo>
                  <a:lnTo>
                    <a:pt x="722" y="9624"/>
                  </a:lnTo>
                  <a:lnTo>
                    <a:pt x="589" y="9832"/>
                  </a:lnTo>
                  <a:lnTo>
                    <a:pt x="456" y="10060"/>
                  </a:lnTo>
                  <a:lnTo>
                    <a:pt x="361" y="10288"/>
                  </a:lnTo>
                  <a:lnTo>
                    <a:pt x="266" y="10516"/>
                  </a:lnTo>
                  <a:lnTo>
                    <a:pt x="190" y="10743"/>
                  </a:lnTo>
                  <a:lnTo>
                    <a:pt x="114" y="10971"/>
                  </a:lnTo>
                  <a:lnTo>
                    <a:pt x="76" y="11199"/>
                  </a:lnTo>
                  <a:lnTo>
                    <a:pt x="38" y="11427"/>
                  </a:lnTo>
                  <a:lnTo>
                    <a:pt x="19" y="11655"/>
                  </a:lnTo>
                  <a:lnTo>
                    <a:pt x="0" y="11882"/>
                  </a:lnTo>
                  <a:lnTo>
                    <a:pt x="0" y="12110"/>
                  </a:lnTo>
                  <a:lnTo>
                    <a:pt x="19" y="12338"/>
                  </a:lnTo>
                  <a:lnTo>
                    <a:pt x="57" y="12566"/>
                  </a:lnTo>
                  <a:lnTo>
                    <a:pt x="95" y="12793"/>
                  </a:lnTo>
                  <a:lnTo>
                    <a:pt x="152" y="13002"/>
                  </a:lnTo>
                  <a:lnTo>
                    <a:pt x="228" y="13230"/>
                  </a:lnTo>
                  <a:lnTo>
                    <a:pt x="304" y="13439"/>
                  </a:lnTo>
                  <a:lnTo>
                    <a:pt x="399" y="13629"/>
                  </a:lnTo>
                  <a:lnTo>
                    <a:pt x="513" y="13837"/>
                  </a:lnTo>
                  <a:lnTo>
                    <a:pt x="627" y="14027"/>
                  </a:lnTo>
                  <a:lnTo>
                    <a:pt x="760" y="14217"/>
                  </a:lnTo>
                  <a:lnTo>
                    <a:pt x="893" y="14388"/>
                  </a:lnTo>
                  <a:lnTo>
                    <a:pt x="1044" y="14559"/>
                  </a:lnTo>
                  <a:lnTo>
                    <a:pt x="1215" y="14711"/>
                  </a:lnTo>
                  <a:lnTo>
                    <a:pt x="1386" y="14862"/>
                  </a:lnTo>
                  <a:lnTo>
                    <a:pt x="1576" y="15014"/>
                  </a:lnTo>
                  <a:lnTo>
                    <a:pt x="1766" y="15147"/>
                  </a:lnTo>
                  <a:lnTo>
                    <a:pt x="1974" y="15261"/>
                  </a:lnTo>
                  <a:lnTo>
                    <a:pt x="2183" y="15375"/>
                  </a:lnTo>
                  <a:lnTo>
                    <a:pt x="2411" y="15470"/>
                  </a:lnTo>
                  <a:lnTo>
                    <a:pt x="2658" y="15565"/>
                  </a:lnTo>
                  <a:lnTo>
                    <a:pt x="2905" y="15641"/>
                  </a:lnTo>
                  <a:lnTo>
                    <a:pt x="3170" y="15698"/>
                  </a:lnTo>
                  <a:lnTo>
                    <a:pt x="3417" y="15735"/>
                  </a:lnTo>
                  <a:lnTo>
                    <a:pt x="3683" y="15754"/>
                  </a:lnTo>
                  <a:lnTo>
                    <a:pt x="3949" y="15773"/>
                  </a:lnTo>
                  <a:lnTo>
                    <a:pt x="4195" y="15754"/>
                  </a:lnTo>
                  <a:lnTo>
                    <a:pt x="4461" y="15716"/>
                  </a:lnTo>
                  <a:lnTo>
                    <a:pt x="4708" y="15660"/>
                  </a:lnTo>
                  <a:lnTo>
                    <a:pt x="4954" y="15603"/>
                  </a:lnTo>
                  <a:lnTo>
                    <a:pt x="5201" y="15508"/>
                  </a:lnTo>
                  <a:lnTo>
                    <a:pt x="5429" y="15413"/>
                  </a:lnTo>
                  <a:lnTo>
                    <a:pt x="5657" y="15299"/>
                  </a:lnTo>
                  <a:lnTo>
                    <a:pt x="5866" y="15147"/>
                  </a:lnTo>
                  <a:lnTo>
                    <a:pt x="6074" y="14995"/>
                  </a:lnTo>
                  <a:lnTo>
                    <a:pt x="6283" y="14824"/>
                  </a:lnTo>
                  <a:lnTo>
                    <a:pt x="6454" y="14635"/>
                  </a:lnTo>
                  <a:lnTo>
                    <a:pt x="6644" y="14445"/>
                  </a:lnTo>
                  <a:lnTo>
                    <a:pt x="6815" y="14198"/>
                  </a:lnTo>
                  <a:lnTo>
                    <a:pt x="6966" y="13951"/>
                  </a:lnTo>
                  <a:lnTo>
                    <a:pt x="7118" y="13705"/>
                  </a:lnTo>
                  <a:lnTo>
                    <a:pt x="7232" y="13439"/>
                  </a:lnTo>
                  <a:lnTo>
                    <a:pt x="7346" y="13173"/>
                  </a:lnTo>
                  <a:lnTo>
                    <a:pt x="7441" y="12888"/>
                  </a:lnTo>
                  <a:lnTo>
                    <a:pt x="7517" y="12623"/>
                  </a:lnTo>
                  <a:lnTo>
                    <a:pt x="7593" y="12338"/>
                  </a:lnTo>
                  <a:lnTo>
                    <a:pt x="7707" y="11749"/>
                  </a:lnTo>
                  <a:lnTo>
                    <a:pt x="7802" y="11180"/>
                  </a:lnTo>
                  <a:lnTo>
                    <a:pt x="7953" y="10022"/>
                  </a:lnTo>
                  <a:lnTo>
                    <a:pt x="8029" y="9415"/>
                  </a:lnTo>
                  <a:lnTo>
                    <a:pt x="8086" y="8788"/>
                  </a:lnTo>
                  <a:lnTo>
                    <a:pt x="8181" y="7536"/>
                  </a:lnTo>
                  <a:lnTo>
                    <a:pt x="8257" y="6928"/>
                  </a:lnTo>
                  <a:lnTo>
                    <a:pt x="8352" y="6302"/>
                  </a:lnTo>
                  <a:lnTo>
                    <a:pt x="8428" y="5998"/>
                  </a:lnTo>
                  <a:lnTo>
                    <a:pt x="8504" y="5714"/>
                  </a:lnTo>
                  <a:lnTo>
                    <a:pt x="8599" y="5410"/>
                  </a:lnTo>
                  <a:lnTo>
                    <a:pt x="8713" y="5125"/>
                  </a:lnTo>
                  <a:lnTo>
                    <a:pt x="8808" y="4935"/>
                  </a:lnTo>
                  <a:lnTo>
                    <a:pt x="8903" y="4745"/>
                  </a:lnTo>
                  <a:lnTo>
                    <a:pt x="8997" y="4594"/>
                  </a:lnTo>
                  <a:lnTo>
                    <a:pt x="9111" y="4423"/>
                  </a:lnTo>
                  <a:lnTo>
                    <a:pt x="9225" y="4271"/>
                  </a:lnTo>
                  <a:lnTo>
                    <a:pt x="9358" y="4138"/>
                  </a:lnTo>
                  <a:lnTo>
                    <a:pt x="9643" y="3872"/>
                  </a:lnTo>
                  <a:lnTo>
                    <a:pt x="9946" y="3664"/>
                  </a:lnTo>
                  <a:lnTo>
                    <a:pt x="10288" y="3455"/>
                  </a:lnTo>
                  <a:lnTo>
                    <a:pt x="10630" y="3303"/>
                  </a:lnTo>
                  <a:lnTo>
                    <a:pt x="10990" y="3151"/>
                  </a:lnTo>
                  <a:lnTo>
                    <a:pt x="11370" y="3037"/>
                  </a:lnTo>
                  <a:lnTo>
                    <a:pt x="11769" y="2942"/>
                  </a:lnTo>
                  <a:lnTo>
                    <a:pt x="12167" y="2866"/>
                  </a:lnTo>
                  <a:lnTo>
                    <a:pt x="12566" y="2809"/>
                  </a:lnTo>
                  <a:lnTo>
                    <a:pt x="12964" y="2752"/>
                  </a:lnTo>
                  <a:lnTo>
                    <a:pt x="13344" y="2734"/>
                  </a:lnTo>
                  <a:lnTo>
                    <a:pt x="14103" y="2696"/>
                  </a:lnTo>
                  <a:lnTo>
                    <a:pt x="14388" y="2696"/>
                  </a:lnTo>
                  <a:lnTo>
                    <a:pt x="14654" y="2715"/>
                  </a:lnTo>
                  <a:lnTo>
                    <a:pt x="14919" y="2752"/>
                  </a:lnTo>
                  <a:lnTo>
                    <a:pt x="15147" y="2828"/>
                  </a:lnTo>
                  <a:lnTo>
                    <a:pt x="15356" y="2904"/>
                  </a:lnTo>
                  <a:lnTo>
                    <a:pt x="15565" y="3018"/>
                  </a:lnTo>
                  <a:lnTo>
                    <a:pt x="15736" y="3132"/>
                  </a:lnTo>
                  <a:lnTo>
                    <a:pt x="15907" y="3265"/>
                  </a:lnTo>
                  <a:lnTo>
                    <a:pt x="16058" y="3417"/>
                  </a:lnTo>
                  <a:lnTo>
                    <a:pt x="16210" y="3588"/>
                  </a:lnTo>
                  <a:lnTo>
                    <a:pt x="16324" y="3758"/>
                  </a:lnTo>
                  <a:lnTo>
                    <a:pt x="16438" y="3948"/>
                  </a:lnTo>
                  <a:lnTo>
                    <a:pt x="16552" y="4157"/>
                  </a:lnTo>
                  <a:lnTo>
                    <a:pt x="16628" y="4366"/>
                  </a:lnTo>
                  <a:lnTo>
                    <a:pt x="16704" y="4594"/>
                  </a:lnTo>
                  <a:lnTo>
                    <a:pt x="16761" y="4821"/>
                  </a:lnTo>
                  <a:lnTo>
                    <a:pt x="16818" y="5049"/>
                  </a:lnTo>
                  <a:lnTo>
                    <a:pt x="16856" y="5296"/>
                  </a:lnTo>
                  <a:lnTo>
                    <a:pt x="16912" y="5789"/>
                  </a:lnTo>
                  <a:lnTo>
                    <a:pt x="16931" y="6283"/>
                  </a:lnTo>
                  <a:lnTo>
                    <a:pt x="16912" y="6795"/>
                  </a:lnTo>
                  <a:lnTo>
                    <a:pt x="16875" y="7289"/>
                  </a:lnTo>
                  <a:lnTo>
                    <a:pt x="16799" y="7782"/>
                  </a:lnTo>
                  <a:lnTo>
                    <a:pt x="16704" y="8238"/>
                  </a:lnTo>
                  <a:lnTo>
                    <a:pt x="16590" y="8675"/>
                  </a:lnTo>
                  <a:lnTo>
                    <a:pt x="16419" y="8637"/>
                  </a:lnTo>
                  <a:lnTo>
                    <a:pt x="16267" y="8580"/>
                  </a:lnTo>
                  <a:lnTo>
                    <a:pt x="15944" y="8428"/>
                  </a:lnTo>
                  <a:lnTo>
                    <a:pt x="15622" y="8295"/>
                  </a:lnTo>
                  <a:lnTo>
                    <a:pt x="15451" y="8238"/>
                  </a:lnTo>
                  <a:lnTo>
                    <a:pt x="15280" y="8181"/>
                  </a:lnTo>
                  <a:lnTo>
                    <a:pt x="15014" y="8143"/>
                  </a:lnTo>
                  <a:lnTo>
                    <a:pt x="14749" y="8124"/>
                  </a:lnTo>
                  <a:lnTo>
                    <a:pt x="14483" y="8124"/>
                  </a:lnTo>
                  <a:lnTo>
                    <a:pt x="14198" y="8143"/>
                  </a:lnTo>
                  <a:lnTo>
                    <a:pt x="13932" y="8162"/>
                  </a:lnTo>
                  <a:lnTo>
                    <a:pt x="13667" y="8219"/>
                  </a:lnTo>
                  <a:lnTo>
                    <a:pt x="13401" y="8295"/>
                  </a:lnTo>
                  <a:lnTo>
                    <a:pt x="13135" y="8371"/>
                  </a:lnTo>
                  <a:lnTo>
                    <a:pt x="12889" y="8485"/>
                  </a:lnTo>
                  <a:lnTo>
                    <a:pt x="12642" y="8599"/>
                  </a:lnTo>
                  <a:lnTo>
                    <a:pt x="12414" y="8731"/>
                  </a:lnTo>
                  <a:lnTo>
                    <a:pt x="12186" y="8883"/>
                  </a:lnTo>
                  <a:lnTo>
                    <a:pt x="11977" y="9054"/>
                  </a:lnTo>
                  <a:lnTo>
                    <a:pt x="11769" y="9244"/>
                  </a:lnTo>
                  <a:lnTo>
                    <a:pt x="11579" y="9434"/>
                  </a:lnTo>
                  <a:lnTo>
                    <a:pt x="11408" y="9643"/>
                  </a:lnTo>
                  <a:lnTo>
                    <a:pt x="11199" y="9946"/>
                  </a:lnTo>
                  <a:lnTo>
                    <a:pt x="11047" y="10269"/>
                  </a:lnTo>
                  <a:lnTo>
                    <a:pt x="10915" y="10611"/>
                  </a:lnTo>
                  <a:lnTo>
                    <a:pt x="10801" y="10952"/>
                  </a:lnTo>
                  <a:lnTo>
                    <a:pt x="10744" y="11313"/>
                  </a:lnTo>
                  <a:lnTo>
                    <a:pt x="10706" y="11674"/>
                  </a:lnTo>
                  <a:lnTo>
                    <a:pt x="10706" y="12034"/>
                  </a:lnTo>
                  <a:lnTo>
                    <a:pt x="10744" y="12395"/>
                  </a:lnTo>
                  <a:lnTo>
                    <a:pt x="10801" y="12755"/>
                  </a:lnTo>
                  <a:lnTo>
                    <a:pt x="10896" y="13116"/>
                  </a:lnTo>
                  <a:lnTo>
                    <a:pt x="11028" y="13458"/>
                  </a:lnTo>
                  <a:lnTo>
                    <a:pt x="11180" y="13780"/>
                  </a:lnTo>
                  <a:lnTo>
                    <a:pt x="11370" y="14084"/>
                  </a:lnTo>
                  <a:lnTo>
                    <a:pt x="11579" y="14369"/>
                  </a:lnTo>
                  <a:lnTo>
                    <a:pt x="11826" y="14635"/>
                  </a:lnTo>
                  <a:lnTo>
                    <a:pt x="12110" y="14881"/>
                  </a:lnTo>
                  <a:lnTo>
                    <a:pt x="12395" y="15090"/>
                  </a:lnTo>
                  <a:lnTo>
                    <a:pt x="12718" y="15261"/>
                  </a:lnTo>
                  <a:lnTo>
                    <a:pt x="13040" y="15413"/>
                  </a:lnTo>
                  <a:lnTo>
                    <a:pt x="13401" y="15508"/>
                  </a:lnTo>
                  <a:lnTo>
                    <a:pt x="13743" y="15584"/>
                  </a:lnTo>
                  <a:lnTo>
                    <a:pt x="14103" y="15622"/>
                  </a:lnTo>
                  <a:lnTo>
                    <a:pt x="14464" y="15641"/>
                  </a:lnTo>
                  <a:lnTo>
                    <a:pt x="14844" y="15603"/>
                  </a:lnTo>
                  <a:lnTo>
                    <a:pt x="15204" y="15565"/>
                  </a:lnTo>
                  <a:lnTo>
                    <a:pt x="15546" y="15470"/>
                  </a:lnTo>
                  <a:lnTo>
                    <a:pt x="15888" y="15356"/>
                  </a:lnTo>
                  <a:lnTo>
                    <a:pt x="16229" y="15204"/>
                  </a:lnTo>
                  <a:lnTo>
                    <a:pt x="16533" y="15033"/>
                  </a:lnTo>
                  <a:lnTo>
                    <a:pt x="16837" y="14824"/>
                  </a:lnTo>
                  <a:lnTo>
                    <a:pt x="17102" y="14578"/>
                  </a:lnTo>
                  <a:lnTo>
                    <a:pt x="17349" y="14312"/>
                  </a:lnTo>
                  <a:lnTo>
                    <a:pt x="17482" y="14122"/>
                  </a:lnTo>
                  <a:lnTo>
                    <a:pt x="17615" y="13932"/>
                  </a:lnTo>
                  <a:lnTo>
                    <a:pt x="17748" y="13742"/>
                  </a:lnTo>
                  <a:lnTo>
                    <a:pt x="17843" y="13534"/>
                  </a:lnTo>
                  <a:lnTo>
                    <a:pt x="18032" y="13116"/>
                  </a:lnTo>
                  <a:lnTo>
                    <a:pt x="18203" y="12661"/>
                  </a:lnTo>
                  <a:lnTo>
                    <a:pt x="18317" y="12205"/>
                  </a:lnTo>
                  <a:lnTo>
                    <a:pt x="18431" y="11749"/>
                  </a:lnTo>
                  <a:lnTo>
                    <a:pt x="18507" y="11294"/>
                  </a:lnTo>
                  <a:lnTo>
                    <a:pt x="18583" y="10819"/>
                  </a:lnTo>
                  <a:lnTo>
                    <a:pt x="18697" y="9832"/>
                  </a:lnTo>
                  <a:lnTo>
                    <a:pt x="18811" y="8864"/>
                  </a:lnTo>
                  <a:lnTo>
                    <a:pt x="18887" y="7877"/>
                  </a:lnTo>
                  <a:lnTo>
                    <a:pt x="18924" y="6890"/>
                  </a:lnTo>
                  <a:lnTo>
                    <a:pt x="18943" y="5903"/>
                  </a:lnTo>
                  <a:lnTo>
                    <a:pt x="18943" y="4897"/>
                  </a:lnTo>
                  <a:lnTo>
                    <a:pt x="18924" y="3910"/>
                  </a:lnTo>
                  <a:lnTo>
                    <a:pt x="18868" y="2923"/>
                  </a:lnTo>
                  <a:lnTo>
                    <a:pt x="18811" y="2601"/>
                  </a:lnTo>
                  <a:lnTo>
                    <a:pt x="18735" y="2259"/>
                  </a:lnTo>
                  <a:lnTo>
                    <a:pt x="18640" y="1955"/>
                  </a:lnTo>
                  <a:lnTo>
                    <a:pt x="18488" y="1671"/>
                  </a:lnTo>
                  <a:lnTo>
                    <a:pt x="18336" y="1386"/>
                  </a:lnTo>
                  <a:lnTo>
                    <a:pt x="18146" y="1139"/>
                  </a:lnTo>
                  <a:lnTo>
                    <a:pt x="17918" y="892"/>
                  </a:lnTo>
                  <a:lnTo>
                    <a:pt x="17691" y="684"/>
                  </a:lnTo>
                  <a:lnTo>
                    <a:pt x="17425" y="494"/>
                  </a:lnTo>
                  <a:lnTo>
                    <a:pt x="17159" y="342"/>
                  </a:lnTo>
                  <a:lnTo>
                    <a:pt x="16856" y="209"/>
                  </a:lnTo>
                  <a:lnTo>
                    <a:pt x="16552" y="114"/>
                  </a:lnTo>
                  <a:lnTo>
                    <a:pt x="16248" y="38"/>
                  </a:lnTo>
                  <a:lnTo>
                    <a:pt x="159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7" name="Google Shape;657;p9"/>
          <p:cNvGrpSpPr/>
          <p:nvPr/>
        </p:nvGrpSpPr>
        <p:grpSpPr>
          <a:xfrm>
            <a:off x="171780" y="1342664"/>
            <a:ext cx="344566" cy="318128"/>
            <a:chOff x="3811950" y="-673975"/>
            <a:chExt cx="464625" cy="428975"/>
          </a:xfrm>
        </p:grpSpPr>
        <p:sp>
          <p:nvSpPr>
            <p:cNvPr id="658" name="Google Shape;658;p9"/>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9"/>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63"/>
        <p:cNvGrpSpPr/>
        <p:nvPr/>
      </p:nvGrpSpPr>
      <p:grpSpPr>
        <a:xfrm>
          <a:off x="0" y="0"/>
          <a:ext cx="0" cy="0"/>
          <a:chOff x="0" y="0"/>
          <a:chExt cx="0" cy="0"/>
        </a:xfrm>
      </p:grpSpPr>
      <p:sp>
        <p:nvSpPr>
          <p:cNvPr id="664" name="Google Shape;664;p11"/>
          <p:cNvSpPr txBox="1">
            <a:spLocks noGrp="1"/>
          </p:cNvSpPr>
          <p:nvPr>
            <p:ph type="title" hasCustomPrompt="1"/>
          </p:nvPr>
        </p:nvSpPr>
        <p:spPr>
          <a:xfrm>
            <a:off x="857800" y="1745201"/>
            <a:ext cx="7430400" cy="11967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72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65" name="Google Shape;665;p11"/>
          <p:cNvSpPr txBox="1">
            <a:spLocks noGrp="1"/>
          </p:cNvSpPr>
          <p:nvPr>
            <p:ph type="subTitle" idx="1"/>
          </p:nvPr>
        </p:nvSpPr>
        <p:spPr>
          <a:xfrm>
            <a:off x="2022550" y="2941099"/>
            <a:ext cx="5100900" cy="457200"/>
          </a:xfrm>
          <a:prstGeom prst="rect">
            <a:avLst/>
          </a:prstGeom>
          <a:solidFill>
            <a:schemeClr val="accent3"/>
          </a:solidFill>
          <a:ln w="381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666" name="Google Shape;666;p11"/>
          <p:cNvGrpSpPr/>
          <p:nvPr/>
        </p:nvGrpSpPr>
        <p:grpSpPr>
          <a:xfrm flipH="1">
            <a:off x="6281810" y="4645451"/>
            <a:ext cx="2681752" cy="2612586"/>
            <a:chOff x="1395350" y="1880450"/>
            <a:chExt cx="1840725" cy="1793250"/>
          </a:xfrm>
        </p:grpSpPr>
        <p:sp>
          <p:nvSpPr>
            <p:cNvPr id="667" name="Google Shape;667;p11"/>
            <p:cNvSpPr/>
            <p:nvPr/>
          </p:nvSpPr>
          <p:spPr>
            <a:xfrm>
              <a:off x="1397725" y="2337400"/>
              <a:ext cx="34675" cy="36100"/>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1"/>
            <p:cNvSpPr/>
            <p:nvPr/>
          </p:nvSpPr>
          <p:spPr>
            <a:xfrm>
              <a:off x="2946100" y="3631900"/>
              <a:ext cx="41800" cy="41800"/>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1"/>
            <p:cNvSpPr/>
            <p:nvPr/>
          </p:nvSpPr>
          <p:spPr>
            <a:xfrm>
              <a:off x="2951800" y="2604575"/>
              <a:ext cx="34675" cy="36075"/>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1"/>
            <p:cNvSpPr/>
            <p:nvPr/>
          </p:nvSpPr>
          <p:spPr>
            <a:xfrm>
              <a:off x="1698100" y="3060575"/>
              <a:ext cx="35150" cy="36100"/>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1"/>
            <p:cNvSpPr/>
            <p:nvPr/>
          </p:nvSpPr>
          <p:spPr>
            <a:xfrm>
              <a:off x="1601775" y="2784400"/>
              <a:ext cx="35150" cy="31350"/>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1"/>
            <p:cNvSpPr/>
            <p:nvPr/>
          </p:nvSpPr>
          <p:spPr>
            <a:xfrm>
              <a:off x="1423350" y="2708950"/>
              <a:ext cx="22800" cy="22825"/>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1"/>
            <p:cNvSpPr/>
            <p:nvPr/>
          </p:nvSpPr>
          <p:spPr>
            <a:xfrm>
              <a:off x="1531550" y="1880450"/>
              <a:ext cx="22800" cy="22800"/>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1"/>
            <p:cNvSpPr/>
            <p:nvPr/>
          </p:nvSpPr>
          <p:spPr>
            <a:xfrm>
              <a:off x="3213250" y="3276500"/>
              <a:ext cx="22825" cy="22800"/>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1"/>
            <p:cNvSpPr/>
            <p:nvPr/>
          </p:nvSpPr>
          <p:spPr>
            <a:xfrm>
              <a:off x="2830325" y="2769700"/>
              <a:ext cx="16150" cy="17100"/>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1"/>
            <p:cNvSpPr/>
            <p:nvPr/>
          </p:nvSpPr>
          <p:spPr>
            <a:xfrm>
              <a:off x="1710450" y="3352900"/>
              <a:ext cx="21850" cy="22800"/>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1"/>
            <p:cNvSpPr/>
            <p:nvPr/>
          </p:nvSpPr>
          <p:spPr>
            <a:xfrm>
              <a:off x="2945150" y="2421400"/>
              <a:ext cx="47950" cy="47950"/>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1"/>
            <p:cNvSpPr/>
            <p:nvPr/>
          </p:nvSpPr>
          <p:spPr>
            <a:xfrm>
              <a:off x="1535350" y="2936725"/>
              <a:ext cx="47950" cy="47950"/>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1"/>
            <p:cNvSpPr/>
            <p:nvPr/>
          </p:nvSpPr>
          <p:spPr>
            <a:xfrm>
              <a:off x="1395350" y="1926475"/>
              <a:ext cx="39425" cy="37975"/>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1"/>
            <p:cNvSpPr/>
            <p:nvPr/>
          </p:nvSpPr>
          <p:spPr>
            <a:xfrm>
              <a:off x="2868750" y="3076725"/>
              <a:ext cx="39425" cy="37975"/>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11"/>
          <p:cNvGrpSpPr/>
          <p:nvPr/>
        </p:nvGrpSpPr>
        <p:grpSpPr>
          <a:xfrm flipH="1">
            <a:off x="51964" y="2517686"/>
            <a:ext cx="423849" cy="1824476"/>
            <a:chOff x="3456989" y="-1976039"/>
            <a:chExt cx="423849" cy="1824476"/>
          </a:xfrm>
        </p:grpSpPr>
        <p:sp>
          <p:nvSpPr>
            <p:cNvPr id="682" name="Google Shape;682;p11"/>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1"/>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1"/>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5" name="Google Shape;685;p11"/>
          <p:cNvGrpSpPr/>
          <p:nvPr/>
        </p:nvGrpSpPr>
        <p:grpSpPr>
          <a:xfrm flipH="1">
            <a:off x="2328428" y="4390566"/>
            <a:ext cx="2277317" cy="743201"/>
            <a:chOff x="4638381" y="111691"/>
            <a:chExt cx="2277317" cy="743201"/>
          </a:xfrm>
        </p:grpSpPr>
        <p:sp>
          <p:nvSpPr>
            <p:cNvPr id="686" name="Google Shape;686;p11"/>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1"/>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1"/>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1"/>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1"/>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1"/>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1"/>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3" name="Google Shape;693;p11"/>
          <p:cNvGrpSpPr/>
          <p:nvPr/>
        </p:nvGrpSpPr>
        <p:grpSpPr>
          <a:xfrm rot="-5400000">
            <a:off x="4869973" y="-579414"/>
            <a:ext cx="591137" cy="1824476"/>
            <a:chOff x="6281810" y="1383286"/>
            <a:chExt cx="591137" cy="1824476"/>
          </a:xfrm>
        </p:grpSpPr>
        <p:sp>
          <p:nvSpPr>
            <p:cNvPr id="694" name="Google Shape;694;p11"/>
            <p:cNvSpPr/>
            <p:nvPr/>
          </p:nvSpPr>
          <p:spPr>
            <a:xfrm flipH="1">
              <a:off x="6643376" y="3146864"/>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1"/>
            <p:cNvSpPr/>
            <p:nvPr/>
          </p:nvSpPr>
          <p:spPr>
            <a:xfrm flipH="1">
              <a:off x="6645452" y="1650154"/>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1"/>
            <p:cNvSpPr/>
            <p:nvPr/>
          </p:nvSpPr>
          <p:spPr>
            <a:xfrm flipH="1">
              <a:off x="6281810" y="2629081"/>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1"/>
            <p:cNvSpPr/>
            <p:nvPr/>
          </p:nvSpPr>
          <p:spPr>
            <a:xfrm flipH="1">
              <a:off x="6849418" y="1890725"/>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1"/>
            <p:cNvSpPr/>
            <p:nvPr/>
          </p:nvSpPr>
          <p:spPr>
            <a:xfrm flipH="1">
              <a:off x="6635800" y="1383286"/>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1"/>
            <p:cNvSpPr/>
            <p:nvPr/>
          </p:nvSpPr>
          <p:spPr>
            <a:xfrm flipH="1">
              <a:off x="6759528" y="2338029"/>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0" name="Google Shape;700;p11"/>
          <p:cNvGrpSpPr/>
          <p:nvPr/>
        </p:nvGrpSpPr>
        <p:grpSpPr>
          <a:xfrm flipH="1">
            <a:off x="51964" y="143811"/>
            <a:ext cx="423849" cy="1824476"/>
            <a:chOff x="3456989" y="-1976039"/>
            <a:chExt cx="423849" cy="1824476"/>
          </a:xfrm>
        </p:grpSpPr>
        <p:sp>
          <p:nvSpPr>
            <p:cNvPr id="701" name="Google Shape;701;p11"/>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1"/>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1"/>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4" name="Google Shape;704;p11"/>
          <p:cNvGrpSpPr/>
          <p:nvPr/>
        </p:nvGrpSpPr>
        <p:grpSpPr>
          <a:xfrm flipH="1">
            <a:off x="2328428" y="-955109"/>
            <a:ext cx="2277317" cy="743201"/>
            <a:chOff x="4638381" y="111691"/>
            <a:chExt cx="2277317" cy="743201"/>
          </a:xfrm>
        </p:grpSpPr>
        <p:sp>
          <p:nvSpPr>
            <p:cNvPr id="705" name="Google Shape;705;p11"/>
            <p:cNvSpPr/>
            <p:nvPr/>
          </p:nvSpPr>
          <p:spPr>
            <a:xfrm flipH="1">
              <a:off x="4638381" y="111691"/>
              <a:ext cx="50518" cy="52558"/>
            </a:xfrm>
            <a:custGeom>
              <a:avLst/>
              <a:gdLst/>
              <a:ahLst/>
              <a:cxnLst/>
              <a:rect l="l" t="t" r="r" b="b"/>
              <a:pathLst>
                <a:path w="1387" h="1443" extrusionOk="0">
                  <a:moveTo>
                    <a:pt x="684" y="0"/>
                  </a:moveTo>
                  <a:lnTo>
                    <a:pt x="532" y="19"/>
                  </a:lnTo>
                  <a:lnTo>
                    <a:pt x="380" y="57"/>
                  </a:lnTo>
                  <a:lnTo>
                    <a:pt x="266" y="133"/>
                  </a:lnTo>
                  <a:lnTo>
                    <a:pt x="171" y="228"/>
                  </a:lnTo>
                  <a:lnTo>
                    <a:pt x="95" y="342"/>
                  </a:lnTo>
                  <a:lnTo>
                    <a:pt x="38" y="456"/>
                  </a:lnTo>
                  <a:lnTo>
                    <a:pt x="0" y="589"/>
                  </a:lnTo>
                  <a:lnTo>
                    <a:pt x="0" y="721"/>
                  </a:lnTo>
                  <a:lnTo>
                    <a:pt x="0" y="854"/>
                  </a:lnTo>
                  <a:lnTo>
                    <a:pt x="38" y="987"/>
                  </a:lnTo>
                  <a:lnTo>
                    <a:pt x="95" y="1120"/>
                  </a:lnTo>
                  <a:lnTo>
                    <a:pt x="171" y="1215"/>
                  </a:lnTo>
                  <a:lnTo>
                    <a:pt x="266" y="1310"/>
                  </a:lnTo>
                  <a:lnTo>
                    <a:pt x="380" y="1386"/>
                  </a:lnTo>
                  <a:lnTo>
                    <a:pt x="532" y="1424"/>
                  </a:lnTo>
                  <a:lnTo>
                    <a:pt x="684" y="1443"/>
                  </a:lnTo>
                  <a:lnTo>
                    <a:pt x="855" y="1424"/>
                  </a:lnTo>
                  <a:lnTo>
                    <a:pt x="1006" y="1386"/>
                  </a:lnTo>
                  <a:lnTo>
                    <a:pt x="1120" y="1310"/>
                  </a:lnTo>
                  <a:lnTo>
                    <a:pt x="1215" y="1215"/>
                  </a:lnTo>
                  <a:lnTo>
                    <a:pt x="1291" y="1120"/>
                  </a:lnTo>
                  <a:lnTo>
                    <a:pt x="1348" y="987"/>
                  </a:lnTo>
                  <a:lnTo>
                    <a:pt x="1386" y="854"/>
                  </a:lnTo>
                  <a:lnTo>
                    <a:pt x="1386" y="721"/>
                  </a:lnTo>
                  <a:lnTo>
                    <a:pt x="1386" y="589"/>
                  </a:lnTo>
                  <a:lnTo>
                    <a:pt x="1348" y="456"/>
                  </a:lnTo>
                  <a:lnTo>
                    <a:pt x="1291" y="342"/>
                  </a:lnTo>
                  <a:lnTo>
                    <a:pt x="1215" y="228"/>
                  </a:lnTo>
                  <a:lnTo>
                    <a:pt x="1120" y="133"/>
                  </a:lnTo>
                  <a:lnTo>
                    <a:pt x="1006" y="57"/>
                  </a:lnTo>
                  <a:lnTo>
                    <a:pt x="855" y="19"/>
                  </a:lnTo>
                  <a:lnTo>
                    <a:pt x="68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1"/>
            <p:cNvSpPr/>
            <p:nvPr/>
          </p:nvSpPr>
          <p:spPr>
            <a:xfrm flipH="1">
              <a:off x="6464205" y="776038"/>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1"/>
            <p:cNvSpPr/>
            <p:nvPr/>
          </p:nvSpPr>
          <p:spPr>
            <a:xfrm flipH="1">
              <a:off x="6604540" y="373678"/>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1"/>
            <p:cNvSpPr/>
            <p:nvPr/>
          </p:nvSpPr>
          <p:spPr>
            <a:xfrm flipH="1">
              <a:off x="6882481" y="263755"/>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1"/>
            <p:cNvSpPr/>
            <p:nvPr/>
          </p:nvSpPr>
          <p:spPr>
            <a:xfrm flipH="1">
              <a:off x="4842347" y="352262"/>
              <a:ext cx="23529" cy="24913"/>
            </a:xfrm>
            <a:custGeom>
              <a:avLst/>
              <a:gdLst/>
              <a:ahLst/>
              <a:cxnLst/>
              <a:rect l="l" t="t" r="r" b="b"/>
              <a:pathLst>
                <a:path w="646" h="684" extrusionOk="0">
                  <a:moveTo>
                    <a:pt x="323" y="1"/>
                  </a:moveTo>
                  <a:lnTo>
                    <a:pt x="247" y="20"/>
                  </a:lnTo>
                  <a:lnTo>
                    <a:pt x="171" y="38"/>
                  </a:lnTo>
                  <a:lnTo>
                    <a:pt x="114" y="76"/>
                  </a:lnTo>
                  <a:lnTo>
                    <a:pt x="76" y="114"/>
                  </a:lnTo>
                  <a:lnTo>
                    <a:pt x="38" y="171"/>
                  </a:lnTo>
                  <a:lnTo>
                    <a:pt x="19" y="228"/>
                  </a:lnTo>
                  <a:lnTo>
                    <a:pt x="0" y="342"/>
                  </a:lnTo>
                  <a:lnTo>
                    <a:pt x="19" y="475"/>
                  </a:lnTo>
                  <a:lnTo>
                    <a:pt x="38" y="532"/>
                  </a:lnTo>
                  <a:lnTo>
                    <a:pt x="76" y="589"/>
                  </a:lnTo>
                  <a:lnTo>
                    <a:pt x="114" y="627"/>
                  </a:lnTo>
                  <a:lnTo>
                    <a:pt x="171" y="665"/>
                  </a:lnTo>
                  <a:lnTo>
                    <a:pt x="247" y="684"/>
                  </a:lnTo>
                  <a:lnTo>
                    <a:pt x="399" y="684"/>
                  </a:lnTo>
                  <a:lnTo>
                    <a:pt x="475" y="665"/>
                  </a:lnTo>
                  <a:lnTo>
                    <a:pt x="532" y="627"/>
                  </a:lnTo>
                  <a:lnTo>
                    <a:pt x="570" y="589"/>
                  </a:lnTo>
                  <a:lnTo>
                    <a:pt x="608" y="532"/>
                  </a:lnTo>
                  <a:lnTo>
                    <a:pt x="627" y="475"/>
                  </a:lnTo>
                  <a:lnTo>
                    <a:pt x="646" y="342"/>
                  </a:lnTo>
                  <a:lnTo>
                    <a:pt x="627" y="228"/>
                  </a:lnTo>
                  <a:lnTo>
                    <a:pt x="608" y="171"/>
                  </a:lnTo>
                  <a:lnTo>
                    <a:pt x="570" y="114"/>
                  </a:lnTo>
                  <a:lnTo>
                    <a:pt x="532" y="76"/>
                  </a:lnTo>
                  <a:lnTo>
                    <a:pt x="475" y="38"/>
                  </a:lnTo>
                  <a:lnTo>
                    <a:pt x="399" y="20"/>
                  </a:lnTo>
                  <a:lnTo>
                    <a:pt x="32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1"/>
            <p:cNvSpPr/>
            <p:nvPr/>
          </p:nvSpPr>
          <p:spPr>
            <a:xfrm flipH="1">
              <a:off x="6682667" y="595601"/>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1"/>
            <p:cNvSpPr/>
            <p:nvPr/>
          </p:nvSpPr>
          <p:spPr>
            <a:xfrm flipH="1">
              <a:off x="4752456" y="799567"/>
              <a:ext cx="57438" cy="55326"/>
            </a:xfrm>
            <a:custGeom>
              <a:avLst/>
              <a:gdLst/>
              <a:ahLst/>
              <a:cxnLst/>
              <a:rect l="l" t="t" r="r" b="b"/>
              <a:pathLst>
                <a:path w="1577" h="1519" extrusionOk="0">
                  <a:moveTo>
                    <a:pt x="874" y="247"/>
                  </a:moveTo>
                  <a:lnTo>
                    <a:pt x="969" y="266"/>
                  </a:lnTo>
                  <a:lnTo>
                    <a:pt x="1045" y="304"/>
                  </a:lnTo>
                  <a:lnTo>
                    <a:pt x="1121" y="342"/>
                  </a:lnTo>
                  <a:lnTo>
                    <a:pt x="1178" y="399"/>
                  </a:lnTo>
                  <a:lnTo>
                    <a:pt x="1235" y="456"/>
                  </a:lnTo>
                  <a:lnTo>
                    <a:pt x="1273" y="513"/>
                  </a:lnTo>
                  <a:lnTo>
                    <a:pt x="1310" y="589"/>
                  </a:lnTo>
                  <a:lnTo>
                    <a:pt x="1329" y="665"/>
                  </a:lnTo>
                  <a:lnTo>
                    <a:pt x="1329" y="797"/>
                  </a:lnTo>
                  <a:lnTo>
                    <a:pt x="1310" y="930"/>
                  </a:lnTo>
                  <a:lnTo>
                    <a:pt x="1254" y="1044"/>
                  </a:lnTo>
                  <a:lnTo>
                    <a:pt x="1178" y="1139"/>
                  </a:lnTo>
                  <a:lnTo>
                    <a:pt x="1083" y="1215"/>
                  </a:lnTo>
                  <a:lnTo>
                    <a:pt x="969" y="1272"/>
                  </a:lnTo>
                  <a:lnTo>
                    <a:pt x="836" y="1291"/>
                  </a:lnTo>
                  <a:lnTo>
                    <a:pt x="703" y="1291"/>
                  </a:lnTo>
                  <a:lnTo>
                    <a:pt x="608" y="1253"/>
                  </a:lnTo>
                  <a:lnTo>
                    <a:pt x="532" y="1234"/>
                  </a:lnTo>
                  <a:lnTo>
                    <a:pt x="475" y="1196"/>
                  </a:lnTo>
                  <a:lnTo>
                    <a:pt x="399" y="1139"/>
                  </a:lnTo>
                  <a:lnTo>
                    <a:pt x="361" y="1082"/>
                  </a:lnTo>
                  <a:lnTo>
                    <a:pt x="304" y="1006"/>
                  </a:lnTo>
                  <a:lnTo>
                    <a:pt x="286" y="930"/>
                  </a:lnTo>
                  <a:lnTo>
                    <a:pt x="248" y="854"/>
                  </a:lnTo>
                  <a:lnTo>
                    <a:pt x="248" y="721"/>
                  </a:lnTo>
                  <a:lnTo>
                    <a:pt x="267" y="589"/>
                  </a:lnTo>
                  <a:lnTo>
                    <a:pt x="323" y="494"/>
                  </a:lnTo>
                  <a:lnTo>
                    <a:pt x="399" y="399"/>
                  </a:lnTo>
                  <a:lnTo>
                    <a:pt x="513" y="323"/>
                  </a:lnTo>
                  <a:lnTo>
                    <a:pt x="627" y="266"/>
                  </a:lnTo>
                  <a:lnTo>
                    <a:pt x="741" y="247"/>
                  </a:lnTo>
                  <a:close/>
                  <a:moveTo>
                    <a:pt x="684" y="0"/>
                  </a:moveTo>
                  <a:lnTo>
                    <a:pt x="551" y="19"/>
                  </a:lnTo>
                  <a:lnTo>
                    <a:pt x="437" y="76"/>
                  </a:lnTo>
                  <a:lnTo>
                    <a:pt x="323" y="133"/>
                  </a:lnTo>
                  <a:lnTo>
                    <a:pt x="229" y="228"/>
                  </a:lnTo>
                  <a:lnTo>
                    <a:pt x="153" y="323"/>
                  </a:lnTo>
                  <a:lnTo>
                    <a:pt x="77" y="418"/>
                  </a:lnTo>
                  <a:lnTo>
                    <a:pt x="39" y="532"/>
                  </a:lnTo>
                  <a:lnTo>
                    <a:pt x="1" y="665"/>
                  </a:lnTo>
                  <a:lnTo>
                    <a:pt x="1" y="854"/>
                  </a:lnTo>
                  <a:lnTo>
                    <a:pt x="39" y="1025"/>
                  </a:lnTo>
                  <a:lnTo>
                    <a:pt x="115" y="1177"/>
                  </a:lnTo>
                  <a:lnTo>
                    <a:pt x="229" y="1310"/>
                  </a:lnTo>
                  <a:lnTo>
                    <a:pt x="361" y="1405"/>
                  </a:lnTo>
                  <a:lnTo>
                    <a:pt x="532" y="1481"/>
                  </a:lnTo>
                  <a:lnTo>
                    <a:pt x="703" y="1519"/>
                  </a:lnTo>
                  <a:lnTo>
                    <a:pt x="893" y="1519"/>
                  </a:lnTo>
                  <a:lnTo>
                    <a:pt x="1026" y="1500"/>
                  </a:lnTo>
                  <a:lnTo>
                    <a:pt x="1140" y="1443"/>
                  </a:lnTo>
                  <a:lnTo>
                    <a:pt x="1254" y="1386"/>
                  </a:lnTo>
                  <a:lnTo>
                    <a:pt x="1348" y="1310"/>
                  </a:lnTo>
                  <a:lnTo>
                    <a:pt x="1424" y="1215"/>
                  </a:lnTo>
                  <a:lnTo>
                    <a:pt x="1500" y="1101"/>
                  </a:lnTo>
                  <a:lnTo>
                    <a:pt x="1557" y="987"/>
                  </a:lnTo>
                  <a:lnTo>
                    <a:pt x="1576" y="854"/>
                  </a:lnTo>
                  <a:lnTo>
                    <a:pt x="1576" y="684"/>
                  </a:lnTo>
                  <a:lnTo>
                    <a:pt x="1538" y="513"/>
                  </a:lnTo>
                  <a:lnTo>
                    <a:pt x="1462" y="361"/>
                  </a:lnTo>
                  <a:lnTo>
                    <a:pt x="1348" y="228"/>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2" name="Google Shape;712;p11"/>
          <p:cNvSpPr/>
          <p:nvPr/>
        </p:nvSpPr>
        <p:spPr>
          <a:xfrm rot="-6530666">
            <a:off x="3670940" y="4719370"/>
            <a:ext cx="764026" cy="713701"/>
          </a:xfrm>
          <a:custGeom>
            <a:avLst/>
            <a:gdLst/>
            <a:ahLst/>
            <a:cxnLst/>
            <a:rect l="l" t="t" r="r" b="b"/>
            <a:pathLst>
              <a:path w="30561" h="28548" extrusionOk="0">
                <a:moveTo>
                  <a:pt x="22000" y="13895"/>
                </a:moveTo>
                <a:lnTo>
                  <a:pt x="22227" y="13914"/>
                </a:lnTo>
                <a:lnTo>
                  <a:pt x="22379" y="13933"/>
                </a:lnTo>
                <a:lnTo>
                  <a:pt x="22607" y="14009"/>
                </a:lnTo>
                <a:lnTo>
                  <a:pt x="22835" y="14122"/>
                </a:lnTo>
                <a:lnTo>
                  <a:pt x="23044" y="14255"/>
                </a:lnTo>
                <a:lnTo>
                  <a:pt x="23233" y="14407"/>
                </a:lnTo>
                <a:lnTo>
                  <a:pt x="23385" y="14578"/>
                </a:lnTo>
                <a:lnTo>
                  <a:pt x="23518" y="14768"/>
                </a:lnTo>
                <a:lnTo>
                  <a:pt x="23632" y="14977"/>
                </a:lnTo>
                <a:lnTo>
                  <a:pt x="23708" y="15185"/>
                </a:lnTo>
                <a:lnTo>
                  <a:pt x="23765" y="15489"/>
                </a:lnTo>
                <a:lnTo>
                  <a:pt x="23803" y="15793"/>
                </a:lnTo>
                <a:lnTo>
                  <a:pt x="23784" y="16096"/>
                </a:lnTo>
                <a:lnTo>
                  <a:pt x="23727" y="16419"/>
                </a:lnTo>
                <a:lnTo>
                  <a:pt x="23442" y="16514"/>
                </a:lnTo>
                <a:lnTo>
                  <a:pt x="23157" y="16571"/>
                </a:lnTo>
                <a:lnTo>
                  <a:pt x="22854" y="16609"/>
                </a:lnTo>
                <a:lnTo>
                  <a:pt x="22569" y="16590"/>
                </a:lnTo>
                <a:lnTo>
                  <a:pt x="22341" y="16552"/>
                </a:lnTo>
                <a:lnTo>
                  <a:pt x="22114" y="16476"/>
                </a:lnTo>
                <a:lnTo>
                  <a:pt x="21905" y="16362"/>
                </a:lnTo>
                <a:lnTo>
                  <a:pt x="21696" y="16210"/>
                </a:lnTo>
                <a:lnTo>
                  <a:pt x="21506" y="16040"/>
                </a:lnTo>
                <a:lnTo>
                  <a:pt x="21335" y="15850"/>
                </a:lnTo>
                <a:lnTo>
                  <a:pt x="21183" y="15622"/>
                </a:lnTo>
                <a:lnTo>
                  <a:pt x="21089" y="15394"/>
                </a:lnTo>
                <a:lnTo>
                  <a:pt x="21051" y="15280"/>
                </a:lnTo>
                <a:lnTo>
                  <a:pt x="21013" y="15147"/>
                </a:lnTo>
                <a:lnTo>
                  <a:pt x="20994" y="14996"/>
                </a:lnTo>
                <a:lnTo>
                  <a:pt x="20975" y="14844"/>
                </a:lnTo>
                <a:lnTo>
                  <a:pt x="20994" y="14692"/>
                </a:lnTo>
                <a:lnTo>
                  <a:pt x="21051" y="14521"/>
                </a:lnTo>
                <a:lnTo>
                  <a:pt x="21127" y="14369"/>
                </a:lnTo>
                <a:lnTo>
                  <a:pt x="21259" y="14198"/>
                </a:lnTo>
                <a:lnTo>
                  <a:pt x="21373" y="14103"/>
                </a:lnTo>
                <a:lnTo>
                  <a:pt x="21487" y="14009"/>
                </a:lnTo>
                <a:lnTo>
                  <a:pt x="21620" y="13952"/>
                </a:lnTo>
                <a:lnTo>
                  <a:pt x="21753" y="13914"/>
                </a:lnTo>
                <a:lnTo>
                  <a:pt x="21886" y="13895"/>
                </a:lnTo>
                <a:close/>
                <a:moveTo>
                  <a:pt x="12224" y="19399"/>
                </a:moveTo>
                <a:lnTo>
                  <a:pt x="12414" y="19418"/>
                </a:lnTo>
                <a:lnTo>
                  <a:pt x="12642" y="19475"/>
                </a:lnTo>
                <a:lnTo>
                  <a:pt x="12870" y="19551"/>
                </a:lnTo>
                <a:lnTo>
                  <a:pt x="13098" y="19646"/>
                </a:lnTo>
                <a:lnTo>
                  <a:pt x="13306" y="19779"/>
                </a:lnTo>
                <a:lnTo>
                  <a:pt x="13553" y="19931"/>
                </a:lnTo>
                <a:lnTo>
                  <a:pt x="13762" y="20120"/>
                </a:lnTo>
                <a:lnTo>
                  <a:pt x="13952" y="20329"/>
                </a:lnTo>
                <a:lnTo>
                  <a:pt x="14123" y="20557"/>
                </a:lnTo>
                <a:lnTo>
                  <a:pt x="14274" y="20785"/>
                </a:lnTo>
                <a:lnTo>
                  <a:pt x="14388" y="21032"/>
                </a:lnTo>
                <a:lnTo>
                  <a:pt x="14483" y="21297"/>
                </a:lnTo>
                <a:lnTo>
                  <a:pt x="14559" y="21563"/>
                </a:lnTo>
                <a:lnTo>
                  <a:pt x="14597" y="21791"/>
                </a:lnTo>
                <a:lnTo>
                  <a:pt x="14616" y="22019"/>
                </a:lnTo>
                <a:lnTo>
                  <a:pt x="14616" y="22265"/>
                </a:lnTo>
                <a:lnTo>
                  <a:pt x="14597" y="22493"/>
                </a:lnTo>
                <a:lnTo>
                  <a:pt x="14559" y="22721"/>
                </a:lnTo>
                <a:lnTo>
                  <a:pt x="14502" y="22949"/>
                </a:lnTo>
                <a:lnTo>
                  <a:pt x="14445" y="23157"/>
                </a:lnTo>
                <a:lnTo>
                  <a:pt x="14369" y="23366"/>
                </a:lnTo>
                <a:lnTo>
                  <a:pt x="14293" y="23575"/>
                </a:lnTo>
                <a:lnTo>
                  <a:pt x="14198" y="23784"/>
                </a:lnTo>
                <a:lnTo>
                  <a:pt x="13990" y="24163"/>
                </a:lnTo>
                <a:lnTo>
                  <a:pt x="13743" y="24524"/>
                </a:lnTo>
                <a:lnTo>
                  <a:pt x="13458" y="24866"/>
                </a:lnTo>
                <a:lnTo>
                  <a:pt x="13230" y="24828"/>
                </a:lnTo>
                <a:lnTo>
                  <a:pt x="13003" y="24809"/>
                </a:lnTo>
                <a:lnTo>
                  <a:pt x="12775" y="24752"/>
                </a:lnTo>
                <a:lnTo>
                  <a:pt x="12528" y="24695"/>
                </a:lnTo>
                <a:lnTo>
                  <a:pt x="12300" y="24619"/>
                </a:lnTo>
                <a:lnTo>
                  <a:pt x="12073" y="24543"/>
                </a:lnTo>
                <a:lnTo>
                  <a:pt x="11864" y="24448"/>
                </a:lnTo>
                <a:lnTo>
                  <a:pt x="11636" y="24334"/>
                </a:lnTo>
                <a:lnTo>
                  <a:pt x="11427" y="24201"/>
                </a:lnTo>
                <a:lnTo>
                  <a:pt x="11237" y="24068"/>
                </a:lnTo>
                <a:lnTo>
                  <a:pt x="11048" y="23917"/>
                </a:lnTo>
                <a:lnTo>
                  <a:pt x="10858" y="23746"/>
                </a:lnTo>
                <a:lnTo>
                  <a:pt x="10687" y="23556"/>
                </a:lnTo>
                <a:lnTo>
                  <a:pt x="10535" y="23366"/>
                </a:lnTo>
                <a:lnTo>
                  <a:pt x="10402" y="23157"/>
                </a:lnTo>
                <a:lnTo>
                  <a:pt x="10288" y="22930"/>
                </a:lnTo>
                <a:lnTo>
                  <a:pt x="10175" y="22664"/>
                </a:lnTo>
                <a:lnTo>
                  <a:pt x="10099" y="22398"/>
                </a:lnTo>
                <a:lnTo>
                  <a:pt x="10061" y="22113"/>
                </a:lnTo>
                <a:lnTo>
                  <a:pt x="10042" y="21810"/>
                </a:lnTo>
                <a:lnTo>
                  <a:pt x="10061" y="21525"/>
                </a:lnTo>
                <a:lnTo>
                  <a:pt x="10118" y="21221"/>
                </a:lnTo>
                <a:lnTo>
                  <a:pt x="10193" y="20937"/>
                </a:lnTo>
                <a:lnTo>
                  <a:pt x="10307" y="20652"/>
                </a:lnTo>
                <a:lnTo>
                  <a:pt x="10421" y="20443"/>
                </a:lnTo>
                <a:lnTo>
                  <a:pt x="10554" y="20234"/>
                </a:lnTo>
                <a:lnTo>
                  <a:pt x="10706" y="20045"/>
                </a:lnTo>
                <a:lnTo>
                  <a:pt x="10858" y="19893"/>
                </a:lnTo>
                <a:lnTo>
                  <a:pt x="11048" y="19741"/>
                </a:lnTo>
                <a:lnTo>
                  <a:pt x="11237" y="19627"/>
                </a:lnTo>
                <a:lnTo>
                  <a:pt x="11427" y="19532"/>
                </a:lnTo>
                <a:lnTo>
                  <a:pt x="11636" y="19456"/>
                </a:lnTo>
                <a:lnTo>
                  <a:pt x="11826" y="19418"/>
                </a:lnTo>
                <a:lnTo>
                  <a:pt x="12035" y="19399"/>
                </a:lnTo>
                <a:close/>
                <a:moveTo>
                  <a:pt x="29877" y="1"/>
                </a:moveTo>
                <a:lnTo>
                  <a:pt x="29801" y="58"/>
                </a:lnTo>
                <a:lnTo>
                  <a:pt x="29725" y="115"/>
                </a:lnTo>
                <a:lnTo>
                  <a:pt x="29706" y="209"/>
                </a:lnTo>
                <a:lnTo>
                  <a:pt x="29706" y="304"/>
                </a:lnTo>
                <a:lnTo>
                  <a:pt x="29801" y="779"/>
                </a:lnTo>
                <a:lnTo>
                  <a:pt x="29877" y="1272"/>
                </a:lnTo>
                <a:lnTo>
                  <a:pt x="29953" y="1747"/>
                </a:lnTo>
                <a:lnTo>
                  <a:pt x="30010" y="2240"/>
                </a:lnTo>
                <a:lnTo>
                  <a:pt x="30048" y="2734"/>
                </a:lnTo>
                <a:lnTo>
                  <a:pt x="30067" y="3227"/>
                </a:lnTo>
                <a:lnTo>
                  <a:pt x="30067" y="3721"/>
                </a:lnTo>
                <a:lnTo>
                  <a:pt x="30067" y="4214"/>
                </a:lnTo>
                <a:lnTo>
                  <a:pt x="30048" y="4689"/>
                </a:lnTo>
                <a:lnTo>
                  <a:pt x="30010" y="5182"/>
                </a:lnTo>
                <a:lnTo>
                  <a:pt x="29953" y="5676"/>
                </a:lnTo>
                <a:lnTo>
                  <a:pt x="29896" y="6150"/>
                </a:lnTo>
                <a:lnTo>
                  <a:pt x="29820" y="6644"/>
                </a:lnTo>
                <a:lnTo>
                  <a:pt x="29725" y="7118"/>
                </a:lnTo>
                <a:lnTo>
                  <a:pt x="29611" y="7612"/>
                </a:lnTo>
                <a:lnTo>
                  <a:pt x="29497" y="8087"/>
                </a:lnTo>
                <a:lnTo>
                  <a:pt x="29364" y="8542"/>
                </a:lnTo>
                <a:lnTo>
                  <a:pt x="29212" y="9017"/>
                </a:lnTo>
                <a:lnTo>
                  <a:pt x="29042" y="9472"/>
                </a:lnTo>
                <a:lnTo>
                  <a:pt x="28871" y="9928"/>
                </a:lnTo>
                <a:lnTo>
                  <a:pt x="28681" y="10383"/>
                </a:lnTo>
                <a:lnTo>
                  <a:pt x="28491" y="10839"/>
                </a:lnTo>
                <a:lnTo>
                  <a:pt x="28263" y="11275"/>
                </a:lnTo>
                <a:lnTo>
                  <a:pt x="28036" y="11712"/>
                </a:lnTo>
                <a:lnTo>
                  <a:pt x="27789" y="12129"/>
                </a:lnTo>
                <a:lnTo>
                  <a:pt x="27542" y="12566"/>
                </a:lnTo>
                <a:lnTo>
                  <a:pt x="27276" y="12965"/>
                </a:lnTo>
                <a:lnTo>
                  <a:pt x="26992" y="13382"/>
                </a:lnTo>
                <a:lnTo>
                  <a:pt x="26707" y="13762"/>
                </a:lnTo>
                <a:lnTo>
                  <a:pt x="26403" y="14160"/>
                </a:lnTo>
                <a:lnTo>
                  <a:pt x="26081" y="14540"/>
                </a:lnTo>
                <a:lnTo>
                  <a:pt x="25758" y="14901"/>
                </a:lnTo>
                <a:lnTo>
                  <a:pt x="25378" y="15280"/>
                </a:lnTo>
                <a:lnTo>
                  <a:pt x="24999" y="15622"/>
                </a:lnTo>
                <a:lnTo>
                  <a:pt x="24619" y="15926"/>
                </a:lnTo>
                <a:lnTo>
                  <a:pt x="24258" y="16153"/>
                </a:lnTo>
                <a:lnTo>
                  <a:pt x="24277" y="15888"/>
                </a:lnTo>
                <a:lnTo>
                  <a:pt x="24277" y="15622"/>
                </a:lnTo>
                <a:lnTo>
                  <a:pt x="24239" y="15337"/>
                </a:lnTo>
                <a:lnTo>
                  <a:pt x="24182" y="15072"/>
                </a:lnTo>
                <a:lnTo>
                  <a:pt x="24088" y="14787"/>
                </a:lnTo>
                <a:lnTo>
                  <a:pt x="23955" y="14521"/>
                </a:lnTo>
                <a:lnTo>
                  <a:pt x="23784" y="14293"/>
                </a:lnTo>
                <a:lnTo>
                  <a:pt x="23575" y="14066"/>
                </a:lnTo>
                <a:lnTo>
                  <a:pt x="23328" y="13857"/>
                </a:lnTo>
                <a:lnTo>
                  <a:pt x="23082" y="13705"/>
                </a:lnTo>
                <a:lnTo>
                  <a:pt x="22797" y="13553"/>
                </a:lnTo>
                <a:lnTo>
                  <a:pt x="22493" y="13458"/>
                </a:lnTo>
                <a:lnTo>
                  <a:pt x="22265" y="13420"/>
                </a:lnTo>
                <a:lnTo>
                  <a:pt x="22038" y="13401"/>
                </a:lnTo>
                <a:lnTo>
                  <a:pt x="21829" y="13420"/>
                </a:lnTo>
                <a:lnTo>
                  <a:pt x="21620" y="13458"/>
                </a:lnTo>
                <a:lnTo>
                  <a:pt x="21411" y="13515"/>
                </a:lnTo>
                <a:lnTo>
                  <a:pt x="21221" y="13610"/>
                </a:lnTo>
                <a:lnTo>
                  <a:pt x="21051" y="13724"/>
                </a:lnTo>
                <a:lnTo>
                  <a:pt x="20899" y="13876"/>
                </a:lnTo>
                <a:lnTo>
                  <a:pt x="20766" y="14047"/>
                </a:lnTo>
                <a:lnTo>
                  <a:pt x="20652" y="14236"/>
                </a:lnTo>
                <a:lnTo>
                  <a:pt x="20557" y="14426"/>
                </a:lnTo>
                <a:lnTo>
                  <a:pt x="20519" y="14635"/>
                </a:lnTo>
                <a:lnTo>
                  <a:pt x="20500" y="14863"/>
                </a:lnTo>
                <a:lnTo>
                  <a:pt x="20500" y="15090"/>
                </a:lnTo>
                <a:lnTo>
                  <a:pt x="20557" y="15318"/>
                </a:lnTo>
                <a:lnTo>
                  <a:pt x="20633" y="15565"/>
                </a:lnTo>
                <a:lnTo>
                  <a:pt x="20690" y="15717"/>
                </a:lnTo>
                <a:lnTo>
                  <a:pt x="20766" y="15869"/>
                </a:lnTo>
                <a:lnTo>
                  <a:pt x="20937" y="16134"/>
                </a:lnTo>
                <a:lnTo>
                  <a:pt x="21145" y="16381"/>
                </a:lnTo>
                <a:lnTo>
                  <a:pt x="21392" y="16609"/>
                </a:lnTo>
                <a:lnTo>
                  <a:pt x="21658" y="16780"/>
                </a:lnTo>
                <a:lnTo>
                  <a:pt x="21943" y="16932"/>
                </a:lnTo>
                <a:lnTo>
                  <a:pt x="22095" y="16989"/>
                </a:lnTo>
                <a:lnTo>
                  <a:pt x="22227" y="17027"/>
                </a:lnTo>
                <a:lnTo>
                  <a:pt x="22379" y="17065"/>
                </a:lnTo>
                <a:lnTo>
                  <a:pt x="22531" y="17083"/>
                </a:lnTo>
                <a:lnTo>
                  <a:pt x="23063" y="17083"/>
                </a:lnTo>
                <a:lnTo>
                  <a:pt x="23309" y="17046"/>
                </a:lnTo>
                <a:lnTo>
                  <a:pt x="23575" y="16989"/>
                </a:lnTo>
                <a:lnTo>
                  <a:pt x="23575" y="16989"/>
                </a:lnTo>
                <a:lnTo>
                  <a:pt x="23423" y="17330"/>
                </a:lnTo>
                <a:lnTo>
                  <a:pt x="23252" y="17710"/>
                </a:lnTo>
                <a:lnTo>
                  <a:pt x="23025" y="18089"/>
                </a:lnTo>
                <a:lnTo>
                  <a:pt x="22778" y="18488"/>
                </a:lnTo>
                <a:lnTo>
                  <a:pt x="22303" y="19171"/>
                </a:lnTo>
                <a:lnTo>
                  <a:pt x="21791" y="19836"/>
                </a:lnTo>
                <a:lnTo>
                  <a:pt x="21240" y="20462"/>
                </a:lnTo>
                <a:lnTo>
                  <a:pt x="20671" y="21070"/>
                </a:lnTo>
                <a:lnTo>
                  <a:pt x="20083" y="21658"/>
                </a:lnTo>
                <a:lnTo>
                  <a:pt x="19456" y="22208"/>
                </a:lnTo>
                <a:lnTo>
                  <a:pt x="18811" y="22721"/>
                </a:lnTo>
                <a:lnTo>
                  <a:pt x="18147" y="23214"/>
                </a:lnTo>
                <a:lnTo>
                  <a:pt x="17596" y="23575"/>
                </a:lnTo>
                <a:lnTo>
                  <a:pt x="17065" y="23898"/>
                </a:lnTo>
                <a:lnTo>
                  <a:pt x="16552" y="24163"/>
                </a:lnTo>
                <a:lnTo>
                  <a:pt x="16040" y="24391"/>
                </a:lnTo>
                <a:lnTo>
                  <a:pt x="15546" y="24562"/>
                </a:lnTo>
                <a:lnTo>
                  <a:pt x="15053" y="24714"/>
                </a:lnTo>
                <a:lnTo>
                  <a:pt x="14578" y="24809"/>
                </a:lnTo>
                <a:lnTo>
                  <a:pt x="14104" y="24866"/>
                </a:lnTo>
                <a:lnTo>
                  <a:pt x="14104" y="24866"/>
                </a:lnTo>
                <a:lnTo>
                  <a:pt x="14369" y="24467"/>
                </a:lnTo>
                <a:lnTo>
                  <a:pt x="14616" y="24050"/>
                </a:lnTo>
                <a:lnTo>
                  <a:pt x="14806" y="23632"/>
                </a:lnTo>
                <a:lnTo>
                  <a:pt x="14882" y="23404"/>
                </a:lnTo>
                <a:lnTo>
                  <a:pt x="14939" y="23195"/>
                </a:lnTo>
                <a:lnTo>
                  <a:pt x="14996" y="22987"/>
                </a:lnTo>
                <a:lnTo>
                  <a:pt x="15034" y="22759"/>
                </a:lnTo>
                <a:lnTo>
                  <a:pt x="15072" y="22550"/>
                </a:lnTo>
                <a:lnTo>
                  <a:pt x="15091" y="22322"/>
                </a:lnTo>
                <a:lnTo>
                  <a:pt x="15091" y="22113"/>
                </a:lnTo>
                <a:lnTo>
                  <a:pt x="15091" y="21886"/>
                </a:lnTo>
                <a:lnTo>
                  <a:pt x="15072" y="21677"/>
                </a:lnTo>
                <a:lnTo>
                  <a:pt x="15034" y="21468"/>
                </a:lnTo>
                <a:lnTo>
                  <a:pt x="14958" y="21145"/>
                </a:lnTo>
                <a:lnTo>
                  <a:pt x="14844" y="20842"/>
                </a:lnTo>
                <a:lnTo>
                  <a:pt x="14711" y="20557"/>
                </a:lnTo>
                <a:lnTo>
                  <a:pt x="14521" y="20272"/>
                </a:lnTo>
                <a:lnTo>
                  <a:pt x="14331" y="20007"/>
                </a:lnTo>
                <a:lnTo>
                  <a:pt x="14104" y="19779"/>
                </a:lnTo>
                <a:lnTo>
                  <a:pt x="13857" y="19551"/>
                </a:lnTo>
                <a:lnTo>
                  <a:pt x="13572" y="19361"/>
                </a:lnTo>
                <a:lnTo>
                  <a:pt x="13325" y="19209"/>
                </a:lnTo>
                <a:lnTo>
                  <a:pt x="13079" y="19095"/>
                </a:lnTo>
                <a:lnTo>
                  <a:pt x="12813" y="19020"/>
                </a:lnTo>
                <a:lnTo>
                  <a:pt x="12547" y="18944"/>
                </a:lnTo>
                <a:lnTo>
                  <a:pt x="12300" y="18925"/>
                </a:lnTo>
                <a:lnTo>
                  <a:pt x="12035" y="18906"/>
                </a:lnTo>
                <a:lnTo>
                  <a:pt x="11769" y="18944"/>
                </a:lnTo>
                <a:lnTo>
                  <a:pt x="11522" y="18982"/>
                </a:lnTo>
                <a:lnTo>
                  <a:pt x="11256" y="19076"/>
                </a:lnTo>
                <a:lnTo>
                  <a:pt x="11010" y="19190"/>
                </a:lnTo>
                <a:lnTo>
                  <a:pt x="10763" y="19342"/>
                </a:lnTo>
                <a:lnTo>
                  <a:pt x="10554" y="19513"/>
                </a:lnTo>
                <a:lnTo>
                  <a:pt x="10345" y="19703"/>
                </a:lnTo>
                <a:lnTo>
                  <a:pt x="10175" y="19931"/>
                </a:lnTo>
                <a:lnTo>
                  <a:pt x="10004" y="20177"/>
                </a:lnTo>
                <a:lnTo>
                  <a:pt x="9852" y="20462"/>
                </a:lnTo>
                <a:lnTo>
                  <a:pt x="9738" y="20785"/>
                </a:lnTo>
                <a:lnTo>
                  <a:pt x="9643" y="21126"/>
                </a:lnTo>
                <a:lnTo>
                  <a:pt x="9586" y="21468"/>
                </a:lnTo>
                <a:lnTo>
                  <a:pt x="9567" y="21829"/>
                </a:lnTo>
                <a:lnTo>
                  <a:pt x="9567" y="22170"/>
                </a:lnTo>
                <a:lnTo>
                  <a:pt x="9624" y="22512"/>
                </a:lnTo>
                <a:lnTo>
                  <a:pt x="9719" y="22835"/>
                </a:lnTo>
                <a:lnTo>
                  <a:pt x="9852" y="23138"/>
                </a:lnTo>
                <a:lnTo>
                  <a:pt x="9947" y="23347"/>
                </a:lnTo>
                <a:lnTo>
                  <a:pt x="10080" y="23556"/>
                </a:lnTo>
                <a:lnTo>
                  <a:pt x="10212" y="23746"/>
                </a:lnTo>
                <a:lnTo>
                  <a:pt x="10383" y="23936"/>
                </a:lnTo>
                <a:lnTo>
                  <a:pt x="10535" y="24106"/>
                </a:lnTo>
                <a:lnTo>
                  <a:pt x="10725" y="24277"/>
                </a:lnTo>
                <a:lnTo>
                  <a:pt x="10915" y="24429"/>
                </a:lnTo>
                <a:lnTo>
                  <a:pt x="11105" y="24562"/>
                </a:lnTo>
                <a:lnTo>
                  <a:pt x="11313" y="24695"/>
                </a:lnTo>
                <a:lnTo>
                  <a:pt x="11541" y="24828"/>
                </a:lnTo>
                <a:lnTo>
                  <a:pt x="11769" y="24942"/>
                </a:lnTo>
                <a:lnTo>
                  <a:pt x="11997" y="25037"/>
                </a:lnTo>
                <a:lnTo>
                  <a:pt x="12243" y="25112"/>
                </a:lnTo>
                <a:lnTo>
                  <a:pt x="12490" y="25188"/>
                </a:lnTo>
                <a:lnTo>
                  <a:pt x="12756" y="25245"/>
                </a:lnTo>
                <a:lnTo>
                  <a:pt x="13022" y="25302"/>
                </a:lnTo>
                <a:lnTo>
                  <a:pt x="12604" y="25625"/>
                </a:lnTo>
                <a:lnTo>
                  <a:pt x="12168" y="25929"/>
                </a:lnTo>
                <a:lnTo>
                  <a:pt x="11712" y="26194"/>
                </a:lnTo>
                <a:lnTo>
                  <a:pt x="11237" y="26441"/>
                </a:lnTo>
                <a:lnTo>
                  <a:pt x="10744" y="26669"/>
                </a:lnTo>
                <a:lnTo>
                  <a:pt x="10250" y="26859"/>
                </a:lnTo>
                <a:lnTo>
                  <a:pt x="9757" y="27049"/>
                </a:lnTo>
                <a:lnTo>
                  <a:pt x="9244" y="27219"/>
                </a:lnTo>
                <a:lnTo>
                  <a:pt x="8675" y="27390"/>
                </a:lnTo>
                <a:lnTo>
                  <a:pt x="8106" y="27580"/>
                </a:lnTo>
                <a:lnTo>
                  <a:pt x="7517" y="27732"/>
                </a:lnTo>
                <a:lnTo>
                  <a:pt x="6929" y="27865"/>
                </a:lnTo>
                <a:lnTo>
                  <a:pt x="6321" y="27960"/>
                </a:lnTo>
                <a:lnTo>
                  <a:pt x="5714" y="28036"/>
                </a:lnTo>
                <a:lnTo>
                  <a:pt x="5107" y="28073"/>
                </a:lnTo>
                <a:lnTo>
                  <a:pt x="4803" y="28073"/>
                </a:lnTo>
                <a:lnTo>
                  <a:pt x="4499" y="28055"/>
                </a:lnTo>
                <a:lnTo>
                  <a:pt x="4158" y="28017"/>
                </a:lnTo>
                <a:lnTo>
                  <a:pt x="3854" y="27979"/>
                </a:lnTo>
                <a:lnTo>
                  <a:pt x="3531" y="27922"/>
                </a:lnTo>
                <a:lnTo>
                  <a:pt x="3227" y="27846"/>
                </a:lnTo>
                <a:lnTo>
                  <a:pt x="2943" y="27751"/>
                </a:lnTo>
                <a:lnTo>
                  <a:pt x="2658" y="27656"/>
                </a:lnTo>
                <a:lnTo>
                  <a:pt x="2373" y="27542"/>
                </a:lnTo>
                <a:lnTo>
                  <a:pt x="2108" y="27409"/>
                </a:lnTo>
                <a:lnTo>
                  <a:pt x="1861" y="27257"/>
                </a:lnTo>
                <a:lnTo>
                  <a:pt x="1614" y="27105"/>
                </a:lnTo>
                <a:lnTo>
                  <a:pt x="1386" y="26935"/>
                </a:lnTo>
                <a:lnTo>
                  <a:pt x="1159" y="26764"/>
                </a:lnTo>
                <a:lnTo>
                  <a:pt x="969" y="26574"/>
                </a:lnTo>
                <a:lnTo>
                  <a:pt x="779" y="26384"/>
                </a:lnTo>
                <a:lnTo>
                  <a:pt x="608" y="26156"/>
                </a:lnTo>
                <a:lnTo>
                  <a:pt x="437" y="25948"/>
                </a:lnTo>
                <a:lnTo>
                  <a:pt x="380" y="25872"/>
                </a:lnTo>
                <a:lnTo>
                  <a:pt x="285" y="25834"/>
                </a:lnTo>
                <a:lnTo>
                  <a:pt x="191" y="25834"/>
                </a:lnTo>
                <a:lnTo>
                  <a:pt x="115" y="25872"/>
                </a:lnTo>
                <a:lnTo>
                  <a:pt x="39" y="25948"/>
                </a:lnTo>
                <a:lnTo>
                  <a:pt x="1" y="26024"/>
                </a:lnTo>
                <a:lnTo>
                  <a:pt x="1" y="26118"/>
                </a:lnTo>
                <a:lnTo>
                  <a:pt x="39" y="26213"/>
                </a:lnTo>
                <a:lnTo>
                  <a:pt x="191" y="26422"/>
                </a:lnTo>
                <a:lnTo>
                  <a:pt x="361" y="26631"/>
                </a:lnTo>
                <a:lnTo>
                  <a:pt x="532" y="26840"/>
                </a:lnTo>
                <a:lnTo>
                  <a:pt x="741" y="27030"/>
                </a:lnTo>
                <a:lnTo>
                  <a:pt x="931" y="27219"/>
                </a:lnTo>
                <a:lnTo>
                  <a:pt x="1159" y="27390"/>
                </a:lnTo>
                <a:lnTo>
                  <a:pt x="1386" y="27542"/>
                </a:lnTo>
                <a:lnTo>
                  <a:pt x="1633" y="27694"/>
                </a:lnTo>
                <a:lnTo>
                  <a:pt x="1880" y="27827"/>
                </a:lnTo>
                <a:lnTo>
                  <a:pt x="2146" y="27960"/>
                </a:lnTo>
                <a:lnTo>
                  <a:pt x="2411" y="28073"/>
                </a:lnTo>
                <a:lnTo>
                  <a:pt x="2677" y="28187"/>
                </a:lnTo>
                <a:lnTo>
                  <a:pt x="2962" y="28282"/>
                </a:lnTo>
                <a:lnTo>
                  <a:pt x="3265" y="28358"/>
                </a:lnTo>
                <a:lnTo>
                  <a:pt x="3569" y="28415"/>
                </a:lnTo>
                <a:lnTo>
                  <a:pt x="3873" y="28472"/>
                </a:lnTo>
                <a:lnTo>
                  <a:pt x="4158" y="28510"/>
                </a:lnTo>
                <a:lnTo>
                  <a:pt x="4461" y="28529"/>
                </a:lnTo>
                <a:lnTo>
                  <a:pt x="4784" y="28548"/>
                </a:lnTo>
                <a:lnTo>
                  <a:pt x="5429" y="28548"/>
                </a:lnTo>
                <a:lnTo>
                  <a:pt x="5752" y="28529"/>
                </a:lnTo>
                <a:lnTo>
                  <a:pt x="6397" y="28453"/>
                </a:lnTo>
                <a:lnTo>
                  <a:pt x="7024" y="28339"/>
                </a:lnTo>
                <a:lnTo>
                  <a:pt x="7650" y="28187"/>
                </a:lnTo>
                <a:lnTo>
                  <a:pt x="8257" y="28036"/>
                </a:lnTo>
                <a:lnTo>
                  <a:pt x="8846" y="27865"/>
                </a:lnTo>
                <a:lnTo>
                  <a:pt x="9396" y="27675"/>
                </a:lnTo>
                <a:lnTo>
                  <a:pt x="9928" y="27504"/>
                </a:lnTo>
                <a:lnTo>
                  <a:pt x="10459" y="27295"/>
                </a:lnTo>
                <a:lnTo>
                  <a:pt x="10972" y="27086"/>
                </a:lnTo>
                <a:lnTo>
                  <a:pt x="11503" y="26859"/>
                </a:lnTo>
                <a:lnTo>
                  <a:pt x="11997" y="26593"/>
                </a:lnTo>
                <a:lnTo>
                  <a:pt x="12490" y="26308"/>
                </a:lnTo>
                <a:lnTo>
                  <a:pt x="12946" y="25986"/>
                </a:lnTo>
                <a:lnTo>
                  <a:pt x="13173" y="25815"/>
                </a:lnTo>
                <a:lnTo>
                  <a:pt x="13401" y="25625"/>
                </a:lnTo>
                <a:lnTo>
                  <a:pt x="13667" y="25359"/>
                </a:lnTo>
                <a:lnTo>
                  <a:pt x="13990" y="25359"/>
                </a:lnTo>
                <a:lnTo>
                  <a:pt x="14236" y="25340"/>
                </a:lnTo>
                <a:lnTo>
                  <a:pt x="14502" y="25302"/>
                </a:lnTo>
                <a:lnTo>
                  <a:pt x="14768" y="25264"/>
                </a:lnTo>
                <a:lnTo>
                  <a:pt x="15034" y="25207"/>
                </a:lnTo>
                <a:lnTo>
                  <a:pt x="15565" y="25074"/>
                </a:lnTo>
                <a:lnTo>
                  <a:pt x="16116" y="24885"/>
                </a:lnTo>
                <a:lnTo>
                  <a:pt x="16666" y="24638"/>
                </a:lnTo>
                <a:lnTo>
                  <a:pt x="17235" y="24353"/>
                </a:lnTo>
                <a:lnTo>
                  <a:pt x="17824" y="24012"/>
                </a:lnTo>
                <a:lnTo>
                  <a:pt x="18412" y="23613"/>
                </a:lnTo>
                <a:lnTo>
                  <a:pt x="19096" y="23119"/>
                </a:lnTo>
                <a:lnTo>
                  <a:pt x="19779" y="22588"/>
                </a:lnTo>
                <a:lnTo>
                  <a:pt x="20405" y="22019"/>
                </a:lnTo>
                <a:lnTo>
                  <a:pt x="21032" y="21411"/>
                </a:lnTo>
                <a:lnTo>
                  <a:pt x="21620" y="20785"/>
                </a:lnTo>
                <a:lnTo>
                  <a:pt x="22170" y="20139"/>
                </a:lnTo>
                <a:lnTo>
                  <a:pt x="22702" y="19456"/>
                </a:lnTo>
                <a:lnTo>
                  <a:pt x="23176" y="18754"/>
                </a:lnTo>
                <a:lnTo>
                  <a:pt x="23461" y="18336"/>
                </a:lnTo>
                <a:lnTo>
                  <a:pt x="23727" y="17843"/>
                </a:lnTo>
                <a:lnTo>
                  <a:pt x="23841" y="17596"/>
                </a:lnTo>
                <a:lnTo>
                  <a:pt x="23974" y="17330"/>
                </a:lnTo>
                <a:lnTo>
                  <a:pt x="24069" y="17046"/>
                </a:lnTo>
                <a:lnTo>
                  <a:pt x="24144" y="16761"/>
                </a:lnTo>
                <a:lnTo>
                  <a:pt x="24391" y="16647"/>
                </a:lnTo>
                <a:lnTo>
                  <a:pt x="24638" y="16495"/>
                </a:lnTo>
                <a:lnTo>
                  <a:pt x="24885" y="16343"/>
                </a:lnTo>
                <a:lnTo>
                  <a:pt x="25113" y="16153"/>
                </a:lnTo>
                <a:lnTo>
                  <a:pt x="25359" y="15964"/>
                </a:lnTo>
                <a:lnTo>
                  <a:pt x="25606" y="15736"/>
                </a:lnTo>
                <a:lnTo>
                  <a:pt x="25853" y="15489"/>
                </a:lnTo>
                <a:lnTo>
                  <a:pt x="26118" y="15223"/>
                </a:lnTo>
                <a:lnTo>
                  <a:pt x="26441" y="14844"/>
                </a:lnTo>
                <a:lnTo>
                  <a:pt x="26783" y="14464"/>
                </a:lnTo>
                <a:lnTo>
                  <a:pt x="27087" y="14066"/>
                </a:lnTo>
                <a:lnTo>
                  <a:pt x="27390" y="13667"/>
                </a:lnTo>
                <a:lnTo>
                  <a:pt x="27675" y="13249"/>
                </a:lnTo>
                <a:lnTo>
                  <a:pt x="27960" y="12813"/>
                </a:lnTo>
                <a:lnTo>
                  <a:pt x="28225" y="12395"/>
                </a:lnTo>
                <a:lnTo>
                  <a:pt x="28472" y="11940"/>
                </a:lnTo>
                <a:lnTo>
                  <a:pt x="28700" y="11503"/>
                </a:lnTo>
                <a:lnTo>
                  <a:pt x="28928" y="11048"/>
                </a:lnTo>
                <a:lnTo>
                  <a:pt x="29136" y="10592"/>
                </a:lnTo>
                <a:lnTo>
                  <a:pt x="29326" y="10117"/>
                </a:lnTo>
                <a:lnTo>
                  <a:pt x="29497" y="9643"/>
                </a:lnTo>
                <a:lnTo>
                  <a:pt x="29668" y="9168"/>
                </a:lnTo>
                <a:lnTo>
                  <a:pt x="29820" y="8694"/>
                </a:lnTo>
                <a:lnTo>
                  <a:pt x="29972" y="8200"/>
                </a:lnTo>
                <a:lnTo>
                  <a:pt x="30086" y="7707"/>
                </a:lnTo>
                <a:lnTo>
                  <a:pt x="30199" y="7213"/>
                </a:lnTo>
                <a:lnTo>
                  <a:pt x="30294" y="6720"/>
                </a:lnTo>
                <a:lnTo>
                  <a:pt x="30370" y="6226"/>
                </a:lnTo>
                <a:lnTo>
                  <a:pt x="30446" y="5733"/>
                </a:lnTo>
                <a:lnTo>
                  <a:pt x="30503" y="5220"/>
                </a:lnTo>
                <a:lnTo>
                  <a:pt x="30541" y="4727"/>
                </a:lnTo>
                <a:lnTo>
                  <a:pt x="30560" y="4214"/>
                </a:lnTo>
                <a:lnTo>
                  <a:pt x="30560" y="3721"/>
                </a:lnTo>
                <a:lnTo>
                  <a:pt x="30560" y="3208"/>
                </a:lnTo>
                <a:lnTo>
                  <a:pt x="30522" y="2696"/>
                </a:lnTo>
                <a:lnTo>
                  <a:pt x="30484" y="2202"/>
                </a:lnTo>
                <a:lnTo>
                  <a:pt x="30427" y="1690"/>
                </a:lnTo>
                <a:lnTo>
                  <a:pt x="30370" y="1196"/>
                </a:lnTo>
                <a:lnTo>
                  <a:pt x="30275" y="684"/>
                </a:lnTo>
                <a:lnTo>
                  <a:pt x="30180" y="190"/>
                </a:lnTo>
                <a:lnTo>
                  <a:pt x="30142" y="115"/>
                </a:lnTo>
                <a:lnTo>
                  <a:pt x="30067" y="39"/>
                </a:lnTo>
                <a:lnTo>
                  <a:pt x="2999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3" name="Google Shape;713;p11"/>
          <p:cNvGrpSpPr/>
          <p:nvPr/>
        </p:nvGrpSpPr>
        <p:grpSpPr>
          <a:xfrm rot="4255406" flipH="1">
            <a:off x="-827081" y="4146979"/>
            <a:ext cx="2681873" cy="1489666"/>
            <a:chOff x="4450825" y="2678875"/>
            <a:chExt cx="2158385" cy="1198891"/>
          </a:xfrm>
        </p:grpSpPr>
        <p:sp>
          <p:nvSpPr>
            <p:cNvPr id="714" name="Google Shape;714;p11"/>
            <p:cNvSpPr/>
            <p:nvPr/>
          </p:nvSpPr>
          <p:spPr>
            <a:xfrm rot="10800000">
              <a:off x="4450825" y="2938811"/>
              <a:ext cx="1769923" cy="938955"/>
            </a:xfrm>
            <a:custGeom>
              <a:avLst/>
              <a:gdLst/>
              <a:ahLst/>
              <a:cxnLst/>
              <a:rect l="l" t="t" r="r" b="b"/>
              <a:pathLst>
                <a:path w="47302" h="25094" extrusionOk="0">
                  <a:moveTo>
                    <a:pt x="4936" y="0"/>
                  </a:moveTo>
                  <a:lnTo>
                    <a:pt x="4329" y="38"/>
                  </a:lnTo>
                  <a:lnTo>
                    <a:pt x="3721" y="133"/>
                  </a:lnTo>
                  <a:lnTo>
                    <a:pt x="3095" y="247"/>
                  </a:lnTo>
                  <a:lnTo>
                    <a:pt x="2487" y="418"/>
                  </a:lnTo>
                  <a:lnTo>
                    <a:pt x="1861" y="646"/>
                  </a:lnTo>
                  <a:lnTo>
                    <a:pt x="1235" y="892"/>
                  </a:lnTo>
                  <a:lnTo>
                    <a:pt x="627" y="1196"/>
                  </a:lnTo>
                  <a:lnTo>
                    <a:pt x="1" y="1538"/>
                  </a:lnTo>
                  <a:lnTo>
                    <a:pt x="115" y="1746"/>
                  </a:lnTo>
                  <a:lnTo>
                    <a:pt x="722" y="1405"/>
                  </a:lnTo>
                  <a:lnTo>
                    <a:pt x="1330" y="1120"/>
                  </a:lnTo>
                  <a:lnTo>
                    <a:pt x="1937" y="873"/>
                  </a:lnTo>
                  <a:lnTo>
                    <a:pt x="2544" y="665"/>
                  </a:lnTo>
                  <a:lnTo>
                    <a:pt x="3152" y="494"/>
                  </a:lnTo>
                  <a:lnTo>
                    <a:pt x="3740" y="380"/>
                  </a:lnTo>
                  <a:lnTo>
                    <a:pt x="4347" y="285"/>
                  </a:lnTo>
                  <a:lnTo>
                    <a:pt x="4955" y="247"/>
                  </a:lnTo>
                  <a:lnTo>
                    <a:pt x="5543" y="247"/>
                  </a:lnTo>
                  <a:lnTo>
                    <a:pt x="6151" y="285"/>
                  </a:lnTo>
                  <a:lnTo>
                    <a:pt x="6758" y="361"/>
                  </a:lnTo>
                  <a:lnTo>
                    <a:pt x="7346" y="494"/>
                  </a:lnTo>
                  <a:lnTo>
                    <a:pt x="7954" y="665"/>
                  </a:lnTo>
                  <a:lnTo>
                    <a:pt x="8561" y="854"/>
                  </a:lnTo>
                  <a:lnTo>
                    <a:pt x="9169" y="1101"/>
                  </a:lnTo>
                  <a:lnTo>
                    <a:pt x="9776" y="1405"/>
                  </a:lnTo>
                  <a:lnTo>
                    <a:pt x="10289" y="1671"/>
                  </a:lnTo>
                  <a:lnTo>
                    <a:pt x="10801" y="1974"/>
                  </a:lnTo>
                  <a:lnTo>
                    <a:pt x="11295" y="2297"/>
                  </a:lnTo>
                  <a:lnTo>
                    <a:pt x="11788" y="2639"/>
                  </a:lnTo>
                  <a:lnTo>
                    <a:pt x="12263" y="2999"/>
                  </a:lnTo>
                  <a:lnTo>
                    <a:pt x="12737" y="3360"/>
                  </a:lnTo>
                  <a:lnTo>
                    <a:pt x="13193" y="3758"/>
                  </a:lnTo>
                  <a:lnTo>
                    <a:pt x="13667" y="4157"/>
                  </a:lnTo>
                  <a:lnTo>
                    <a:pt x="14104" y="4575"/>
                  </a:lnTo>
                  <a:lnTo>
                    <a:pt x="14559" y="5011"/>
                  </a:lnTo>
                  <a:lnTo>
                    <a:pt x="15432" y="5884"/>
                  </a:lnTo>
                  <a:lnTo>
                    <a:pt x="16268" y="6795"/>
                  </a:lnTo>
                  <a:lnTo>
                    <a:pt x="17084" y="7706"/>
                  </a:lnTo>
                  <a:lnTo>
                    <a:pt x="17938" y="8675"/>
                  </a:lnTo>
                  <a:lnTo>
                    <a:pt x="18754" y="9643"/>
                  </a:lnTo>
                  <a:lnTo>
                    <a:pt x="20064" y="11142"/>
                  </a:lnTo>
                  <a:lnTo>
                    <a:pt x="20728" y="11901"/>
                  </a:lnTo>
                  <a:lnTo>
                    <a:pt x="21411" y="12642"/>
                  </a:lnTo>
                  <a:lnTo>
                    <a:pt x="22095" y="13382"/>
                  </a:lnTo>
                  <a:lnTo>
                    <a:pt x="22816" y="14084"/>
                  </a:lnTo>
                  <a:lnTo>
                    <a:pt x="23575" y="14786"/>
                  </a:lnTo>
                  <a:lnTo>
                    <a:pt x="24353" y="15451"/>
                  </a:lnTo>
                  <a:lnTo>
                    <a:pt x="24638" y="15660"/>
                  </a:lnTo>
                  <a:lnTo>
                    <a:pt x="24923" y="15887"/>
                  </a:lnTo>
                  <a:lnTo>
                    <a:pt x="25227" y="16077"/>
                  </a:lnTo>
                  <a:lnTo>
                    <a:pt x="25530" y="16267"/>
                  </a:lnTo>
                  <a:lnTo>
                    <a:pt x="25834" y="16457"/>
                  </a:lnTo>
                  <a:lnTo>
                    <a:pt x="26138" y="16609"/>
                  </a:lnTo>
                  <a:lnTo>
                    <a:pt x="26764" y="16912"/>
                  </a:lnTo>
                  <a:lnTo>
                    <a:pt x="27409" y="17178"/>
                  </a:lnTo>
                  <a:lnTo>
                    <a:pt x="28055" y="17425"/>
                  </a:lnTo>
                  <a:lnTo>
                    <a:pt x="28719" y="17615"/>
                  </a:lnTo>
                  <a:lnTo>
                    <a:pt x="29402" y="17785"/>
                  </a:lnTo>
                  <a:lnTo>
                    <a:pt x="30086" y="17918"/>
                  </a:lnTo>
                  <a:lnTo>
                    <a:pt x="30769" y="18051"/>
                  </a:lnTo>
                  <a:lnTo>
                    <a:pt x="31471" y="18146"/>
                  </a:lnTo>
                  <a:lnTo>
                    <a:pt x="32174" y="18241"/>
                  </a:lnTo>
                  <a:lnTo>
                    <a:pt x="33578" y="18374"/>
                  </a:lnTo>
                  <a:lnTo>
                    <a:pt x="34983" y="18469"/>
                  </a:lnTo>
                  <a:lnTo>
                    <a:pt x="36046" y="18564"/>
                  </a:lnTo>
                  <a:lnTo>
                    <a:pt x="37109" y="18640"/>
                  </a:lnTo>
                  <a:lnTo>
                    <a:pt x="38172" y="18753"/>
                  </a:lnTo>
                  <a:lnTo>
                    <a:pt x="39234" y="18905"/>
                  </a:lnTo>
                  <a:lnTo>
                    <a:pt x="39766" y="19000"/>
                  </a:lnTo>
                  <a:lnTo>
                    <a:pt x="40278" y="19095"/>
                  </a:lnTo>
                  <a:lnTo>
                    <a:pt x="40791" y="19209"/>
                  </a:lnTo>
                  <a:lnTo>
                    <a:pt x="41303" y="19342"/>
                  </a:lnTo>
                  <a:lnTo>
                    <a:pt x="41816" y="19494"/>
                  </a:lnTo>
                  <a:lnTo>
                    <a:pt x="42328" y="19665"/>
                  </a:lnTo>
                  <a:lnTo>
                    <a:pt x="42822" y="19835"/>
                  </a:lnTo>
                  <a:lnTo>
                    <a:pt x="43296" y="20044"/>
                  </a:lnTo>
                  <a:lnTo>
                    <a:pt x="43657" y="20215"/>
                  </a:lnTo>
                  <a:lnTo>
                    <a:pt x="44018" y="20405"/>
                  </a:lnTo>
                  <a:lnTo>
                    <a:pt x="44359" y="20614"/>
                  </a:lnTo>
                  <a:lnTo>
                    <a:pt x="44701" y="20841"/>
                  </a:lnTo>
                  <a:lnTo>
                    <a:pt x="45024" y="21107"/>
                  </a:lnTo>
                  <a:lnTo>
                    <a:pt x="45346" y="21373"/>
                  </a:lnTo>
                  <a:lnTo>
                    <a:pt x="45650" y="21658"/>
                  </a:lnTo>
                  <a:lnTo>
                    <a:pt x="45935" y="21961"/>
                  </a:lnTo>
                  <a:lnTo>
                    <a:pt x="46181" y="22303"/>
                  </a:lnTo>
                  <a:lnTo>
                    <a:pt x="46409" y="22645"/>
                  </a:lnTo>
                  <a:lnTo>
                    <a:pt x="46618" y="23005"/>
                  </a:lnTo>
                  <a:lnTo>
                    <a:pt x="46770" y="23385"/>
                  </a:lnTo>
                  <a:lnTo>
                    <a:pt x="46903" y="23783"/>
                  </a:lnTo>
                  <a:lnTo>
                    <a:pt x="46998" y="24201"/>
                  </a:lnTo>
                  <a:lnTo>
                    <a:pt x="47017" y="24410"/>
                  </a:lnTo>
                  <a:lnTo>
                    <a:pt x="47036" y="24638"/>
                  </a:lnTo>
                  <a:lnTo>
                    <a:pt x="47055" y="24846"/>
                  </a:lnTo>
                  <a:lnTo>
                    <a:pt x="47036" y="25074"/>
                  </a:lnTo>
                  <a:lnTo>
                    <a:pt x="47282" y="25093"/>
                  </a:lnTo>
                  <a:lnTo>
                    <a:pt x="47301" y="24846"/>
                  </a:lnTo>
                  <a:lnTo>
                    <a:pt x="47282" y="24619"/>
                  </a:lnTo>
                  <a:lnTo>
                    <a:pt x="47263" y="24391"/>
                  </a:lnTo>
                  <a:lnTo>
                    <a:pt x="47244" y="24163"/>
                  </a:lnTo>
                  <a:lnTo>
                    <a:pt x="47187" y="23954"/>
                  </a:lnTo>
                  <a:lnTo>
                    <a:pt x="47150" y="23726"/>
                  </a:lnTo>
                  <a:lnTo>
                    <a:pt x="47017" y="23309"/>
                  </a:lnTo>
                  <a:lnTo>
                    <a:pt x="46846" y="22910"/>
                  </a:lnTo>
                  <a:lnTo>
                    <a:pt x="46637" y="22531"/>
                  </a:lnTo>
                  <a:lnTo>
                    <a:pt x="46390" y="22170"/>
                  </a:lnTo>
                  <a:lnTo>
                    <a:pt x="46125" y="21828"/>
                  </a:lnTo>
                  <a:lnTo>
                    <a:pt x="45840" y="21506"/>
                  </a:lnTo>
                  <a:lnTo>
                    <a:pt x="45536" y="21202"/>
                  </a:lnTo>
                  <a:lnTo>
                    <a:pt x="45194" y="20917"/>
                  </a:lnTo>
                  <a:lnTo>
                    <a:pt x="44853" y="20652"/>
                  </a:lnTo>
                  <a:lnTo>
                    <a:pt x="44492" y="20405"/>
                  </a:lnTo>
                  <a:lnTo>
                    <a:pt x="44132" y="20196"/>
                  </a:lnTo>
                  <a:lnTo>
                    <a:pt x="43771" y="19987"/>
                  </a:lnTo>
                  <a:lnTo>
                    <a:pt x="43410" y="19816"/>
                  </a:lnTo>
                  <a:lnTo>
                    <a:pt x="42917" y="19608"/>
                  </a:lnTo>
                  <a:lnTo>
                    <a:pt x="42404" y="19418"/>
                  </a:lnTo>
                  <a:lnTo>
                    <a:pt x="41892" y="19266"/>
                  </a:lnTo>
                  <a:lnTo>
                    <a:pt x="41379" y="19114"/>
                  </a:lnTo>
                  <a:lnTo>
                    <a:pt x="40867" y="18981"/>
                  </a:lnTo>
                  <a:lnTo>
                    <a:pt x="40335" y="18867"/>
                  </a:lnTo>
                  <a:lnTo>
                    <a:pt x="39823" y="18753"/>
                  </a:lnTo>
                  <a:lnTo>
                    <a:pt x="39291" y="18659"/>
                  </a:lnTo>
                  <a:lnTo>
                    <a:pt x="38209" y="18526"/>
                  </a:lnTo>
                  <a:lnTo>
                    <a:pt x="37147" y="18412"/>
                  </a:lnTo>
                  <a:lnTo>
                    <a:pt x="36065" y="18317"/>
                  </a:lnTo>
                  <a:lnTo>
                    <a:pt x="35002" y="18222"/>
                  </a:lnTo>
                  <a:lnTo>
                    <a:pt x="33559" y="18127"/>
                  </a:lnTo>
                  <a:lnTo>
                    <a:pt x="32155" y="17975"/>
                  </a:lnTo>
                  <a:lnTo>
                    <a:pt x="31452" y="17899"/>
                  </a:lnTo>
                  <a:lnTo>
                    <a:pt x="30769" y="17804"/>
                  </a:lnTo>
                  <a:lnTo>
                    <a:pt x="30086" y="17690"/>
                  </a:lnTo>
                  <a:lnTo>
                    <a:pt x="29421" y="17539"/>
                  </a:lnTo>
                  <a:lnTo>
                    <a:pt x="28757" y="17368"/>
                  </a:lnTo>
                  <a:lnTo>
                    <a:pt x="28112" y="17178"/>
                  </a:lnTo>
                  <a:lnTo>
                    <a:pt x="27485" y="16950"/>
                  </a:lnTo>
                  <a:lnTo>
                    <a:pt x="26859" y="16703"/>
                  </a:lnTo>
                  <a:lnTo>
                    <a:pt x="26251" y="16400"/>
                  </a:lnTo>
                  <a:lnTo>
                    <a:pt x="25644" y="16058"/>
                  </a:lnTo>
                  <a:lnTo>
                    <a:pt x="25359" y="15868"/>
                  </a:lnTo>
                  <a:lnTo>
                    <a:pt x="25075" y="15679"/>
                  </a:lnTo>
                  <a:lnTo>
                    <a:pt x="24790" y="15470"/>
                  </a:lnTo>
                  <a:lnTo>
                    <a:pt x="24505" y="15242"/>
                  </a:lnTo>
                  <a:lnTo>
                    <a:pt x="23727" y="14597"/>
                  </a:lnTo>
                  <a:lnTo>
                    <a:pt x="22987" y="13913"/>
                  </a:lnTo>
                  <a:lnTo>
                    <a:pt x="22266" y="13211"/>
                  </a:lnTo>
                  <a:lnTo>
                    <a:pt x="21582" y="12471"/>
                  </a:lnTo>
                  <a:lnTo>
                    <a:pt x="20899" y="11730"/>
                  </a:lnTo>
                  <a:lnTo>
                    <a:pt x="20235" y="10990"/>
                  </a:lnTo>
                  <a:lnTo>
                    <a:pt x="18944" y="9472"/>
                  </a:lnTo>
                  <a:lnTo>
                    <a:pt x="18109" y="8504"/>
                  </a:lnTo>
                  <a:lnTo>
                    <a:pt x="17274" y="7536"/>
                  </a:lnTo>
                  <a:lnTo>
                    <a:pt x="16438" y="6625"/>
                  </a:lnTo>
                  <a:lnTo>
                    <a:pt x="15603" y="5713"/>
                  </a:lnTo>
                  <a:lnTo>
                    <a:pt x="14711" y="4821"/>
                  </a:lnTo>
                  <a:lnTo>
                    <a:pt x="14275" y="4385"/>
                  </a:lnTo>
                  <a:lnTo>
                    <a:pt x="13819" y="3967"/>
                  </a:lnTo>
                  <a:lnTo>
                    <a:pt x="13344" y="3569"/>
                  </a:lnTo>
                  <a:lnTo>
                    <a:pt x="12889" y="3170"/>
                  </a:lnTo>
                  <a:lnTo>
                    <a:pt x="12395" y="2790"/>
                  </a:lnTo>
                  <a:lnTo>
                    <a:pt x="11921" y="2430"/>
                  </a:lnTo>
                  <a:lnTo>
                    <a:pt x="11427" y="2088"/>
                  </a:lnTo>
                  <a:lnTo>
                    <a:pt x="10915" y="1765"/>
                  </a:lnTo>
                  <a:lnTo>
                    <a:pt x="10402" y="1462"/>
                  </a:lnTo>
                  <a:lnTo>
                    <a:pt x="9890" y="1177"/>
                  </a:lnTo>
                  <a:lnTo>
                    <a:pt x="9264" y="873"/>
                  </a:lnTo>
                  <a:lnTo>
                    <a:pt x="8637" y="627"/>
                  </a:lnTo>
                  <a:lnTo>
                    <a:pt x="8030" y="418"/>
                  </a:lnTo>
                  <a:lnTo>
                    <a:pt x="7403" y="247"/>
                  </a:lnTo>
                  <a:lnTo>
                    <a:pt x="6796" y="133"/>
                  </a:lnTo>
                  <a:lnTo>
                    <a:pt x="6170" y="38"/>
                  </a:lnTo>
                  <a:lnTo>
                    <a:pt x="5562"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1"/>
            <p:cNvSpPr/>
            <p:nvPr/>
          </p:nvSpPr>
          <p:spPr>
            <a:xfrm rot="10800000">
              <a:off x="4506239" y="2849347"/>
              <a:ext cx="1769174" cy="938955"/>
            </a:xfrm>
            <a:custGeom>
              <a:avLst/>
              <a:gdLst/>
              <a:ahLst/>
              <a:cxnLst/>
              <a:rect l="l" t="t" r="r" b="b"/>
              <a:pathLst>
                <a:path w="47282" h="25094" extrusionOk="0">
                  <a:moveTo>
                    <a:pt x="4935" y="1"/>
                  </a:moveTo>
                  <a:lnTo>
                    <a:pt x="4328" y="39"/>
                  </a:lnTo>
                  <a:lnTo>
                    <a:pt x="3702" y="134"/>
                  </a:lnTo>
                  <a:lnTo>
                    <a:pt x="3094" y="267"/>
                  </a:lnTo>
                  <a:lnTo>
                    <a:pt x="2468" y="437"/>
                  </a:lnTo>
                  <a:lnTo>
                    <a:pt x="1860" y="646"/>
                  </a:lnTo>
                  <a:lnTo>
                    <a:pt x="1234" y="893"/>
                  </a:lnTo>
                  <a:lnTo>
                    <a:pt x="627" y="1197"/>
                  </a:lnTo>
                  <a:lnTo>
                    <a:pt x="0" y="1538"/>
                  </a:lnTo>
                  <a:lnTo>
                    <a:pt x="114" y="1747"/>
                  </a:lnTo>
                  <a:lnTo>
                    <a:pt x="722" y="1424"/>
                  </a:lnTo>
                  <a:lnTo>
                    <a:pt x="1329" y="1121"/>
                  </a:lnTo>
                  <a:lnTo>
                    <a:pt x="1936" y="874"/>
                  </a:lnTo>
                  <a:lnTo>
                    <a:pt x="2544" y="665"/>
                  </a:lnTo>
                  <a:lnTo>
                    <a:pt x="3151" y="494"/>
                  </a:lnTo>
                  <a:lnTo>
                    <a:pt x="3740" y="380"/>
                  </a:lnTo>
                  <a:lnTo>
                    <a:pt x="4347" y="286"/>
                  </a:lnTo>
                  <a:lnTo>
                    <a:pt x="4954" y="248"/>
                  </a:lnTo>
                  <a:lnTo>
                    <a:pt x="5543" y="248"/>
                  </a:lnTo>
                  <a:lnTo>
                    <a:pt x="6150" y="286"/>
                  </a:lnTo>
                  <a:lnTo>
                    <a:pt x="6758" y="380"/>
                  </a:lnTo>
                  <a:lnTo>
                    <a:pt x="7346" y="494"/>
                  </a:lnTo>
                  <a:lnTo>
                    <a:pt x="7953" y="665"/>
                  </a:lnTo>
                  <a:lnTo>
                    <a:pt x="8561" y="874"/>
                  </a:lnTo>
                  <a:lnTo>
                    <a:pt x="9168" y="1121"/>
                  </a:lnTo>
                  <a:lnTo>
                    <a:pt x="9776" y="1405"/>
                  </a:lnTo>
                  <a:lnTo>
                    <a:pt x="10288" y="1671"/>
                  </a:lnTo>
                  <a:lnTo>
                    <a:pt x="10800" y="1975"/>
                  </a:lnTo>
                  <a:lnTo>
                    <a:pt x="11294" y="2298"/>
                  </a:lnTo>
                  <a:lnTo>
                    <a:pt x="11787" y="2639"/>
                  </a:lnTo>
                  <a:lnTo>
                    <a:pt x="12262" y="3000"/>
                  </a:lnTo>
                  <a:lnTo>
                    <a:pt x="12737" y="3360"/>
                  </a:lnTo>
                  <a:lnTo>
                    <a:pt x="13192" y="3759"/>
                  </a:lnTo>
                  <a:lnTo>
                    <a:pt x="13667" y="4158"/>
                  </a:lnTo>
                  <a:lnTo>
                    <a:pt x="14103" y="4575"/>
                  </a:lnTo>
                  <a:lnTo>
                    <a:pt x="14559" y="5012"/>
                  </a:lnTo>
                  <a:lnTo>
                    <a:pt x="15413" y="5885"/>
                  </a:lnTo>
                  <a:lnTo>
                    <a:pt x="16267" y="6796"/>
                  </a:lnTo>
                  <a:lnTo>
                    <a:pt x="17083" y="7707"/>
                  </a:lnTo>
                  <a:lnTo>
                    <a:pt x="17918" y="8675"/>
                  </a:lnTo>
                  <a:lnTo>
                    <a:pt x="18753" y="9643"/>
                  </a:lnTo>
                  <a:lnTo>
                    <a:pt x="20044" y="11162"/>
                  </a:lnTo>
                  <a:lnTo>
                    <a:pt x="20728" y="11902"/>
                  </a:lnTo>
                  <a:lnTo>
                    <a:pt x="21392" y="12661"/>
                  </a:lnTo>
                  <a:lnTo>
                    <a:pt x="22094" y="13382"/>
                  </a:lnTo>
                  <a:lnTo>
                    <a:pt x="22815" y="14104"/>
                  </a:lnTo>
                  <a:lnTo>
                    <a:pt x="23575" y="14787"/>
                  </a:lnTo>
                  <a:lnTo>
                    <a:pt x="24353" y="15451"/>
                  </a:lnTo>
                  <a:lnTo>
                    <a:pt x="24638" y="15679"/>
                  </a:lnTo>
                  <a:lnTo>
                    <a:pt x="24922" y="15888"/>
                  </a:lnTo>
                  <a:lnTo>
                    <a:pt x="25226" y="16078"/>
                  </a:lnTo>
                  <a:lnTo>
                    <a:pt x="25530" y="16268"/>
                  </a:lnTo>
                  <a:lnTo>
                    <a:pt x="25833" y="16457"/>
                  </a:lnTo>
                  <a:lnTo>
                    <a:pt x="26137" y="16628"/>
                  </a:lnTo>
                  <a:lnTo>
                    <a:pt x="26763" y="16932"/>
                  </a:lnTo>
                  <a:lnTo>
                    <a:pt x="27409" y="17198"/>
                  </a:lnTo>
                  <a:lnTo>
                    <a:pt x="28054" y="17425"/>
                  </a:lnTo>
                  <a:lnTo>
                    <a:pt x="28718" y="17615"/>
                  </a:lnTo>
                  <a:lnTo>
                    <a:pt x="29402" y="17786"/>
                  </a:lnTo>
                  <a:lnTo>
                    <a:pt x="30085" y="17919"/>
                  </a:lnTo>
                  <a:lnTo>
                    <a:pt x="30768" y="18052"/>
                  </a:lnTo>
                  <a:lnTo>
                    <a:pt x="31471" y="18147"/>
                  </a:lnTo>
                  <a:lnTo>
                    <a:pt x="32173" y="18242"/>
                  </a:lnTo>
                  <a:lnTo>
                    <a:pt x="33578" y="18374"/>
                  </a:lnTo>
                  <a:lnTo>
                    <a:pt x="34982" y="18469"/>
                  </a:lnTo>
                  <a:lnTo>
                    <a:pt x="36045" y="18564"/>
                  </a:lnTo>
                  <a:lnTo>
                    <a:pt x="37108" y="18659"/>
                  </a:lnTo>
                  <a:lnTo>
                    <a:pt x="38171" y="18773"/>
                  </a:lnTo>
                  <a:lnTo>
                    <a:pt x="39234" y="18906"/>
                  </a:lnTo>
                  <a:lnTo>
                    <a:pt x="39765" y="19001"/>
                  </a:lnTo>
                  <a:lnTo>
                    <a:pt x="40278" y="19096"/>
                  </a:lnTo>
                  <a:lnTo>
                    <a:pt x="40790" y="19210"/>
                  </a:lnTo>
                  <a:lnTo>
                    <a:pt x="41303" y="19342"/>
                  </a:lnTo>
                  <a:lnTo>
                    <a:pt x="41815" y="19494"/>
                  </a:lnTo>
                  <a:lnTo>
                    <a:pt x="42309" y="19665"/>
                  </a:lnTo>
                  <a:lnTo>
                    <a:pt x="42821" y="19836"/>
                  </a:lnTo>
                  <a:lnTo>
                    <a:pt x="43296" y="20045"/>
                  </a:lnTo>
                  <a:lnTo>
                    <a:pt x="43656" y="20216"/>
                  </a:lnTo>
                  <a:lnTo>
                    <a:pt x="44017" y="20405"/>
                  </a:lnTo>
                  <a:lnTo>
                    <a:pt x="44359" y="20614"/>
                  </a:lnTo>
                  <a:lnTo>
                    <a:pt x="44700" y="20842"/>
                  </a:lnTo>
                  <a:lnTo>
                    <a:pt x="45023" y="21108"/>
                  </a:lnTo>
                  <a:lnTo>
                    <a:pt x="45346" y="21373"/>
                  </a:lnTo>
                  <a:lnTo>
                    <a:pt x="45649" y="21658"/>
                  </a:lnTo>
                  <a:lnTo>
                    <a:pt x="45915" y="21962"/>
                  </a:lnTo>
                  <a:lnTo>
                    <a:pt x="46181" y="22303"/>
                  </a:lnTo>
                  <a:lnTo>
                    <a:pt x="46409" y="22645"/>
                  </a:lnTo>
                  <a:lnTo>
                    <a:pt x="46599" y="23006"/>
                  </a:lnTo>
                  <a:lnTo>
                    <a:pt x="46769" y="23385"/>
                  </a:lnTo>
                  <a:lnTo>
                    <a:pt x="46902" y="23784"/>
                  </a:lnTo>
                  <a:lnTo>
                    <a:pt x="46997" y="24202"/>
                  </a:lnTo>
                  <a:lnTo>
                    <a:pt x="47016" y="24410"/>
                  </a:lnTo>
                  <a:lnTo>
                    <a:pt x="47035" y="24638"/>
                  </a:lnTo>
                  <a:lnTo>
                    <a:pt x="47035" y="24847"/>
                  </a:lnTo>
                  <a:lnTo>
                    <a:pt x="47035" y="25075"/>
                  </a:lnTo>
                  <a:lnTo>
                    <a:pt x="47282" y="25094"/>
                  </a:lnTo>
                  <a:lnTo>
                    <a:pt x="47282" y="24847"/>
                  </a:lnTo>
                  <a:lnTo>
                    <a:pt x="47282" y="24619"/>
                  </a:lnTo>
                  <a:lnTo>
                    <a:pt x="47263" y="24391"/>
                  </a:lnTo>
                  <a:lnTo>
                    <a:pt x="47244" y="24164"/>
                  </a:lnTo>
                  <a:lnTo>
                    <a:pt x="47187" y="23955"/>
                  </a:lnTo>
                  <a:lnTo>
                    <a:pt x="47149" y="23727"/>
                  </a:lnTo>
                  <a:lnTo>
                    <a:pt x="47016" y="23309"/>
                  </a:lnTo>
                  <a:lnTo>
                    <a:pt x="46845" y="22911"/>
                  </a:lnTo>
                  <a:lnTo>
                    <a:pt x="46637" y="22531"/>
                  </a:lnTo>
                  <a:lnTo>
                    <a:pt x="46390" y="22171"/>
                  </a:lnTo>
                  <a:lnTo>
                    <a:pt x="46124" y="21829"/>
                  </a:lnTo>
                  <a:lnTo>
                    <a:pt x="45839" y="21506"/>
                  </a:lnTo>
                  <a:lnTo>
                    <a:pt x="45536" y="21203"/>
                  </a:lnTo>
                  <a:lnTo>
                    <a:pt x="45194" y="20918"/>
                  </a:lnTo>
                  <a:lnTo>
                    <a:pt x="44852" y="20652"/>
                  </a:lnTo>
                  <a:lnTo>
                    <a:pt x="44492" y="20424"/>
                  </a:lnTo>
                  <a:lnTo>
                    <a:pt x="44131" y="20197"/>
                  </a:lnTo>
                  <a:lnTo>
                    <a:pt x="43770" y="20007"/>
                  </a:lnTo>
                  <a:lnTo>
                    <a:pt x="43391" y="19817"/>
                  </a:lnTo>
                  <a:lnTo>
                    <a:pt x="42897" y="19608"/>
                  </a:lnTo>
                  <a:lnTo>
                    <a:pt x="42404" y="19437"/>
                  </a:lnTo>
                  <a:lnTo>
                    <a:pt x="41891" y="19267"/>
                  </a:lnTo>
                  <a:lnTo>
                    <a:pt x="41379" y="19115"/>
                  </a:lnTo>
                  <a:lnTo>
                    <a:pt x="40866" y="18982"/>
                  </a:lnTo>
                  <a:lnTo>
                    <a:pt x="40335" y="18868"/>
                  </a:lnTo>
                  <a:lnTo>
                    <a:pt x="39822" y="18754"/>
                  </a:lnTo>
                  <a:lnTo>
                    <a:pt x="39291" y="18678"/>
                  </a:lnTo>
                  <a:lnTo>
                    <a:pt x="38209" y="18526"/>
                  </a:lnTo>
                  <a:lnTo>
                    <a:pt x="37146" y="18412"/>
                  </a:lnTo>
                  <a:lnTo>
                    <a:pt x="36064" y="18317"/>
                  </a:lnTo>
                  <a:lnTo>
                    <a:pt x="35001" y="18223"/>
                  </a:lnTo>
                  <a:lnTo>
                    <a:pt x="33559" y="18128"/>
                  </a:lnTo>
                  <a:lnTo>
                    <a:pt x="32154" y="17995"/>
                  </a:lnTo>
                  <a:lnTo>
                    <a:pt x="31452" y="17900"/>
                  </a:lnTo>
                  <a:lnTo>
                    <a:pt x="30768" y="17805"/>
                  </a:lnTo>
                  <a:lnTo>
                    <a:pt x="30085" y="17691"/>
                  </a:lnTo>
                  <a:lnTo>
                    <a:pt x="29421" y="17539"/>
                  </a:lnTo>
                  <a:lnTo>
                    <a:pt x="28756" y="17387"/>
                  </a:lnTo>
                  <a:lnTo>
                    <a:pt x="28111" y="17179"/>
                  </a:lnTo>
                  <a:lnTo>
                    <a:pt x="27485" y="16970"/>
                  </a:lnTo>
                  <a:lnTo>
                    <a:pt x="26858" y="16704"/>
                  </a:lnTo>
                  <a:lnTo>
                    <a:pt x="26251" y="16400"/>
                  </a:lnTo>
                  <a:lnTo>
                    <a:pt x="25644" y="16059"/>
                  </a:lnTo>
                  <a:lnTo>
                    <a:pt x="25359" y="15888"/>
                  </a:lnTo>
                  <a:lnTo>
                    <a:pt x="25074" y="15679"/>
                  </a:lnTo>
                  <a:lnTo>
                    <a:pt x="24789" y="15470"/>
                  </a:lnTo>
                  <a:lnTo>
                    <a:pt x="24505" y="15262"/>
                  </a:lnTo>
                  <a:lnTo>
                    <a:pt x="23727" y="14597"/>
                  </a:lnTo>
                  <a:lnTo>
                    <a:pt x="22986" y="13914"/>
                  </a:lnTo>
                  <a:lnTo>
                    <a:pt x="22265" y="13212"/>
                  </a:lnTo>
                  <a:lnTo>
                    <a:pt x="21582" y="12471"/>
                  </a:lnTo>
                  <a:lnTo>
                    <a:pt x="20898" y="11731"/>
                  </a:lnTo>
                  <a:lnTo>
                    <a:pt x="20234" y="10991"/>
                  </a:lnTo>
                  <a:lnTo>
                    <a:pt x="18943" y="9472"/>
                  </a:lnTo>
                  <a:lnTo>
                    <a:pt x="18108" y="8504"/>
                  </a:lnTo>
                  <a:lnTo>
                    <a:pt x="17273" y="7536"/>
                  </a:lnTo>
                  <a:lnTo>
                    <a:pt x="16438" y="6625"/>
                  </a:lnTo>
                  <a:lnTo>
                    <a:pt x="15584" y="5714"/>
                  </a:lnTo>
                  <a:lnTo>
                    <a:pt x="14711" y="4822"/>
                  </a:lnTo>
                  <a:lnTo>
                    <a:pt x="14274" y="4385"/>
                  </a:lnTo>
                  <a:lnTo>
                    <a:pt x="13818" y="3968"/>
                  </a:lnTo>
                  <a:lnTo>
                    <a:pt x="13344" y="3569"/>
                  </a:lnTo>
                  <a:lnTo>
                    <a:pt x="12888" y="3171"/>
                  </a:lnTo>
                  <a:lnTo>
                    <a:pt x="12395" y="2791"/>
                  </a:lnTo>
                  <a:lnTo>
                    <a:pt x="11920" y="2430"/>
                  </a:lnTo>
                  <a:lnTo>
                    <a:pt x="11427" y="2089"/>
                  </a:lnTo>
                  <a:lnTo>
                    <a:pt x="10914" y="1766"/>
                  </a:lnTo>
                  <a:lnTo>
                    <a:pt x="10402" y="1462"/>
                  </a:lnTo>
                  <a:lnTo>
                    <a:pt x="9889" y="1178"/>
                  </a:lnTo>
                  <a:lnTo>
                    <a:pt x="9263" y="893"/>
                  </a:lnTo>
                  <a:lnTo>
                    <a:pt x="8637" y="627"/>
                  </a:lnTo>
                  <a:lnTo>
                    <a:pt x="8029" y="418"/>
                  </a:lnTo>
                  <a:lnTo>
                    <a:pt x="7403" y="248"/>
                  </a:lnTo>
                  <a:lnTo>
                    <a:pt x="6777" y="134"/>
                  </a:lnTo>
                  <a:lnTo>
                    <a:pt x="6169" y="39"/>
                  </a:lnTo>
                  <a:lnTo>
                    <a:pt x="5562"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1"/>
            <p:cNvSpPr/>
            <p:nvPr/>
          </p:nvSpPr>
          <p:spPr>
            <a:xfrm rot="10800000">
              <a:off x="4570148" y="2764111"/>
              <a:ext cx="1769885" cy="938955"/>
            </a:xfrm>
            <a:custGeom>
              <a:avLst/>
              <a:gdLst/>
              <a:ahLst/>
              <a:cxnLst/>
              <a:rect l="l" t="t" r="r" b="b"/>
              <a:pathLst>
                <a:path w="47301" h="25094" extrusionOk="0">
                  <a:moveTo>
                    <a:pt x="4954" y="1"/>
                  </a:moveTo>
                  <a:lnTo>
                    <a:pt x="4328" y="57"/>
                  </a:lnTo>
                  <a:lnTo>
                    <a:pt x="3720" y="133"/>
                  </a:lnTo>
                  <a:lnTo>
                    <a:pt x="3113" y="266"/>
                  </a:lnTo>
                  <a:lnTo>
                    <a:pt x="2487" y="437"/>
                  </a:lnTo>
                  <a:lnTo>
                    <a:pt x="1879" y="646"/>
                  </a:lnTo>
                  <a:lnTo>
                    <a:pt x="1253" y="893"/>
                  </a:lnTo>
                  <a:lnTo>
                    <a:pt x="626" y="1196"/>
                  </a:lnTo>
                  <a:lnTo>
                    <a:pt x="0" y="1538"/>
                  </a:lnTo>
                  <a:lnTo>
                    <a:pt x="133" y="1747"/>
                  </a:lnTo>
                  <a:lnTo>
                    <a:pt x="740" y="1424"/>
                  </a:lnTo>
                  <a:lnTo>
                    <a:pt x="1348" y="1139"/>
                  </a:lnTo>
                  <a:lnTo>
                    <a:pt x="1955" y="874"/>
                  </a:lnTo>
                  <a:lnTo>
                    <a:pt x="2562" y="665"/>
                  </a:lnTo>
                  <a:lnTo>
                    <a:pt x="3151" y="513"/>
                  </a:lnTo>
                  <a:lnTo>
                    <a:pt x="3758" y="380"/>
                  </a:lnTo>
                  <a:lnTo>
                    <a:pt x="4366" y="304"/>
                  </a:lnTo>
                  <a:lnTo>
                    <a:pt x="4954" y="266"/>
                  </a:lnTo>
                  <a:lnTo>
                    <a:pt x="5561" y="247"/>
                  </a:lnTo>
                  <a:lnTo>
                    <a:pt x="6169" y="304"/>
                  </a:lnTo>
                  <a:lnTo>
                    <a:pt x="6757" y="380"/>
                  </a:lnTo>
                  <a:lnTo>
                    <a:pt x="7365" y="494"/>
                  </a:lnTo>
                  <a:lnTo>
                    <a:pt x="7972" y="665"/>
                  </a:lnTo>
                  <a:lnTo>
                    <a:pt x="8560" y="874"/>
                  </a:lnTo>
                  <a:lnTo>
                    <a:pt x="9168" y="1120"/>
                  </a:lnTo>
                  <a:lnTo>
                    <a:pt x="9775" y="1405"/>
                  </a:lnTo>
                  <a:lnTo>
                    <a:pt x="10307" y="1690"/>
                  </a:lnTo>
                  <a:lnTo>
                    <a:pt x="10800" y="1975"/>
                  </a:lnTo>
                  <a:lnTo>
                    <a:pt x="11294" y="2297"/>
                  </a:lnTo>
                  <a:lnTo>
                    <a:pt x="11787" y="2639"/>
                  </a:lnTo>
                  <a:lnTo>
                    <a:pt x="12281" y="3000"/>
                  </a:lnTo>
                  <a:lnTo>
                    <a:pt x="12736" y="3379"/>
                  </a:lnTo>
                  <a:lnTo>
                    <a:pt x="13211" y="3759"/>
                  </a:lnTo>
                  <a:lnTo>
                    <a:pt x="13666" y="4176"/>
                  </a:lnTo>
                  <a:lnTo>
                    <a:pt x="14122" y="4594"/>
                  </a:lnTo>
                  <a:lnTo>
                    <a:pt x="14558" y="5012"/>
                  </a:lnTo>
                  <a:lnTo>
                    <a:pt x="15432" y="5885"/>
                  </a:lnTo>
                  <a:lnTo>
                    <a:pt x="16286" y="6796"/>
                  </a:lnTo>
                  <a:lnTo>
                    <a:pt x="17102" y="7707"/>
                  </a:lnTo>
                  <a:lnTo>
                    <a:pt x="17937" y="8675"/>
                  </a:lnTo>
                  <a:lnTo>
                    <a:pt x="18772" y="9643"/>
                  </a:lnTo>
                  <a:lnTo>
                    <a:pt x="20063" y="11161"/>
                  </a:lnTo>
                  <a:lnTo>
                    <a:pt x="20727" y="11921"/>
                  </a:lnTo>
                  <a:lnTo>
                    <a:pt x="21411" y="12661"/>
                  </a:lnTo>
                  <a:lnTo>
                    <a:pt x="22113" y="13382"/>
                  </a:lnTo>
                  <a:lnTo>
                    <a:pt x="22834" y="14103"/>
                  </a:lnTo>
                  <a:lnTo>
                    <a:pt x="23574" y="14787"/>
                  </a:lnTo>
                  <a:lnTo>
                    <a:pt x="24353" y="15451"/>
                  </a:lnTo>
                  <a:lnTo>
                    <a:pt x="24637" y="15679"/>
                  </a:lnTo>
                  <a:lnTo>
                    <a:pt x="24941" y="15888"/>
                  </a:lnTo>
                  <a:lnTo>
                    <a:pt x="25226" y="16096"/>
                  </a:lnTo>
                  <a:lnTo>
                    <a:pt x="25529" y="16286"/>
                  </a:lnTo>
                  <a:lnTo>
                    <a:pt x="25833" y="16457"/>
                  </a:lnTo>
                  <a:lnTo>
                    <a:pt x="26137" y="16628"/>
                  </a:lnTo>
                  <a:lnTo>
                    <a:pt x="26782" y="16932"/>
                  </a:lnTo>
                  <a:lnTo>
                    <a:pt x="27409" y="17197"/>
                  </a:lnTo>
                  <a:lnTo>
                    <a:pt x="28073" y="17425"/>
                  </a:lnTo>
                  <a:lnTo>
                    <a:pt x="28737" y="17615"/>
                  </a:lnTo>
                  <a:lnTo>
                    <a:pt x="29421" y="17786"/>
                  </a:lnTo>
                  <a:lnTo>
                    <a:pt x="30104" y="17938"/>
                  </a:lnTo>
                  <a:lnTo>
                    <a:pt x="30787" y="18051"/>
                  </a:lnTo>
                  <a:lnTo>
                    <a:pt x="31489" y="18146"/>
                  </a:lnTo>
                  <a:lnTo>
                    <a:pt x="32173" y="18241"/>
                  </a:lnTo>
                  <a:lnTo>
                    <a:pt x="33577" y="18374"/>
                  </a:lnTo>
                  <a:lnTo>
                    <a:pt x="35001" y="18488"/>
                  </a:lnTo>
                  <a:lnTo>
                    <a:pt x="36045" y="18564"/>
                  </a:lnTo>
                  <a:lnTo>
                    <a:pt x="37127" y="18659"/>
                  </a:lnTo>
                  <a:lnTo>
                    <a:pt x="38190" y="18773"/>
                  </a:lnTo>
                  <a:lnTo>
                    <a:pt x="39253" y="18925"/>
                  </a:lnTo>
                  <a:lnTo>
                    <a:pt x="39765" y="19000"/>
                  </a:lnTo>
                  <a:lnTo>
                    <a:pt x="40297" y="19114"/>
                  </a:lnTo>
                  <a:lnTo>
                    <a:pt x="40809" y="19228"/>
                  </a:lnTo>
                  <a:lnTo>
                    <a:pt x="41322" y="19361"/>
                  </a:lnTo>
                  <a:lnTo>
                    <a:pt x="41834" y="19494"/>
                  </a:lnTo>
                  <a:lnTo>
                    <a:pt x="42328" y="19665"/>
                  </a:lnTo>
                  <a:lnTo>
                    <a:pt x="42821" y="19855"/>
                  </a:lnTo>
                  <a:lnTo>
                    <a:pt x="43315" y="20063"/>
                  </a:lnTo>
                  <a:lnTo>
                    <a:pt x="43675" y="20215"/>
                  </a:lnTo>
                  <a:lnTo>
                    <a:pt x="44017" y="20405"/>
                  </a:lnTo>
                  <a:lnTo>
                    <a:pt x="44378" y="20633"/>
                  </a:lnTo>
                  <a:lnTo>
                    <a:pt x="44719" y="20861"/>
                  </a:lnTo>
                  <a:lnTo>
                    <a:pt x="45042" y="21107"/>
                  </a:lnTo>
                  <a:lnTo>
                    <a:pt x="45365" y="21373"/>
                  </a:lnTo>
                  <a:lnTo>
                    <a:pt x="45649" y="21677"/>
                  </a:lnTo>
                  <a:lnTo>
                    <a:pt x="45934" y="21981"/>
                  </a:lnTo>
                  <a:lnTo>
                    <a:pt x="46200" y="22303"/>
                  </a:lnTo>
                  <a:lnTo>
                    <a:pt x="46427" y="22645"/>
                  </a:lnTo>
                  <a:lnTo>
                    <a:pt x="46617" y="23005"/>
                  </a:lnTo>
                  <a:lnTo>
                    <a:pt x="46788" y="23404"/>
                  </a:lnTo>
                  <a:lnTo>
                    <a:pt x="46921" y="23784"/>
                  </a:lnTo>
                  <a:lnTo>
                    <a:pt x="46997" y="24201"/>
                  </a:lnTo>
                  <a:lnTo>
                    <a:pt x="47035" y="24429"/>
                  </a:lnTo>
                  <a:lnTo>
                    <a:pt x="47054" y="24638"/>
                  </a:lnTo>
                  <a:lnTo>
                    <a:pt x="47054" y="24866"/>
                  </a:lnTo>
                  <a:lnTo>
                    <a:pt x="47054" y="25093"/>
                  </a:lnTo>
                  <a:lnTo>
                    <a:pt x="47301" y="25093"/>
                  </a:lnTo>
                  <a:lnTo>
                    <a:pt x="47301" y="24866"/>
                  </a:lnTo>
                  <a:lnTo>
                    <a:pt x="47301" y="24638"/>
                  </a:lnTo>
                  <a:lnTo>
                    <a:pt x="47282" y="24391"/>
                  </a:lnTo>
                  <a:lnTo>
                    <a:pt x="47244" y="24182"/>
                  </a:lnTo>
                  <a:lnTo>
                    <a:pt x="47206" y="23955"/>
                  </a:lnTo>
                  <a:lnTo>
                    <a:pt x="47149" y="23746"/>
                  </a:lnTo>
                  <a:lnTo>
                    <a:pt x="47016" y="23328"/>
                  </a:lnTo>
                  <a:lnTo>
                    <a:pt x="46845" y="22930"/>
                  </a:lnTo>
                  <a:lnTo>
                    <a:pt x="46636" y="22550"/>
                  </a:lnTo>
                  <a:lnTo>
                    <a:pt x="46408" y="22170"/>
                  </a:lnTo>
                  <a:lnTo>
                    <a:pt x="46143" y="21829"/>
                  </a:lnTo>
                  <a:lnTo>
                    <a:pt x="45858" y="21506"/>
                  </a:lnTo>
                  <a:lnTo>
                    <a:pt x="45535" y="21202"/>
                  </a:lnTo>
                  <a:lnTo>
                    <a:pt x="45213" y="20918"/>
                  </a:lnTo>
                  <a:lnTo>
                    <a:pt x="44871" y="20671"/>
                  </a:lnTo>
                  <a:lnTo>
                    <a:pt x="44510" y="20424"/>
                  </a:lnTo>
                  <a:lnTo>
                    <a:pt x="44150" y="20196"/>
                  </a:lnTo>
                  <a:lnTo>
                    <a:pt x="43789" y="20006"/>
                  </a:lnTo>
                  <a:lnTo>
                    <a:pt x="43409" y="19836"/>
                  </a:lnTo>
                  <a:lnTo>
                    <a:pt x="42916" y="19627"/>
                  </a:lnTo>
                  <a:lnTo>
                    <a:pt x="42422" y="19437"/>
                  </a:lnTo>
                  <a:lnTo>
                    <a:pt x="41910" y="19266"/>
                  </a:lnTo>
                  <a:lnTo>
                    <a:pt x="41397" y="19114"/>
                  </a:lnTo>
                  <a:lnTo>
                    <a:pt x="40885" y="18982"/>
                  </a:lnTo>
                  <a:lnTo>
                    <a:pt x="40354" y="18868"/>
                  </a:lnTo>
                  <a:lnTo>
                    <a:pt x="39822" y="18773"/>
                  </a:lnTo>
                  <a:lnTo>
                    <a:pt x="39291" y="18678"/>
                  </a:lnTo>
                  <a:lnTo>
                    <a:pt x="38228" y="18526"/>
                  </a:lnTo>
                  <a:lnTo>
                    <a:pt x="37146" y="18412"/>
                  </a:lnTo>
                  <a:lnTo>
                    <a:pt x="36083" y="18317"/>
                  </a:lnTo>
                  <a:lnTo>
                    <a:pt x="35001" y="18241"/>
                  </a:lnTo>
                  <a:lnTo>
                    <a:pt x="33577" y="18127"/>
                  </a:lnTo>
                  <a:lnTo>
                    <a:pt x="32154" y="17995"/>
                  </a:lnTo>
                  <a:lnTo>
                    <a:pt x="31470" y="17900"/>
                  </a:lnTo>
                  <a:lnTo>
                    <a:pt x="30768" y="17805"/>
                  </a:lnTo>
                  <a:lnTo>
                    <a:pt x="30104" y="17691"/>
                  </a:lnTo>
                  <a:lnTo>
                    <a:pt x="29421" y="17558"/>
                  </a:lnTo>
                  <a:lnTo>
                    <a:pt x="28775" y="17387"/>
                  </a:lnTo>
                  <a:lnTo>
                    <a:pt x="28130" y="17197"/>
                  </a:lnTo>
                  <a:lnTo>
                    <a:pt x="27484" y="16970"/>
                  </a:lnTo>
                  <a:lnTo>
                    <a:pt x="26858" y="16704"/>
                  </a:lnTo>
                  <a:lnTo>
                    <a:pt x="26251" y="16400"/>
                  </a:lnTo>
                  <a:lnTo>
                    <a:pt x="25662" y="16077"/>
                  </a:lnTo>
                  <a:lnTo>
                    <a:pt x="25359" y="15888"/>
                  </a:lnTo>
                  <a:lnTo>
                    <a:pt x="25074" y="15698"/>
                  </a:lnTo>
                  <a:lnTo>
                    <a:pt x="24789" y="15489"/>
                  </a:lnTo>
                  <a:lnTo>
                    <a:pt x="24504" y="15261"/>
                  </a:lnTo>
                  <a:lnTo>
                    <a:pt x="23745" y="14597"/>
                  </a:lnTo>
                  <a:lnTo>
                    <a:pt x="23005" y="13914"/>
                  </a:lnTo>
                  <a:lnTo>
                    <a:pt x="22284" y="13211"/>
                  </a:lnTo>
                  <a:lnTo>
                    <a:pt x="21581" y="12490"/>
                  </a:lnTo>
                  <a:lnTo>
                    <a:pt x="20917" y="11750"/>
                  </a:lnTo>
                  <a:lnTo>
                    <a:pt x="20253" y="10991"/>
                  </a:lnTo>
                  <a:lnTo>
                    <a:pt x="18962" y="9491"/>
                  </a:lnTo>
                  <a:lnTo>
                    <a:pt x="18127" y="8523"/>
                  </a:lnTo>
                  <a:lnTo>
                    <a:pt x="17292" y="7555"/>
                  </a:lnTo>
                  <a:lnTo>
                    <a:pt x="16457" y="6625"/>
                  </a:lnTo>
                  <a:lnTo>
                    <a:pt x="15602" y="5714"/>
                  </a:lnTo>
                  <a:lnTo>
                    <a:pt x="14729" y="4822"/>
                  </a:lnTo>
                  <a:lnTo>
                    <a:pt x="14274" y="4404"/>
                  </a:lnTo>
                  <a:lnTo>
                    <a:pt x="13818" y="3987"/>
                  </a:lnTo>
                  <a:lnTo>
                    <a:pt x="13363" y="3569"/>
                  </a:lnTo>
                  <a:lnTo>
                    <a:pt x="12888" y="3170"/>
                  </a:lnTo>
                  <a:lnTo>
                    <a:pt x="12414" y="2791"/>
                  </a:lnTo>
                  <a:lnTo>
                    <a:pt x="11920" y="2430"/>
                  </a:lnTo>
                  <a:lnTo>
                    <a:pt x="11427" y="2088"/>
                  </a:lnTo>
                  <a:lnTo>
                    <a:pt x="10933" y="1766"/>
                  </a:lnTo>
                  <a:lnTo>
                    <a:pt x="10421" y="1462"/>
                  </a:lnTo>
                  <a:lnTo>
                    <a:pt x="9889" y="1177"/>
                  </a:lnTo>
                  <a:lnTo>
                    <a:pt x="9263" y="893"/>
                  </a:lnTo>
                  <a:lnTo>
                    <a:pt x="8655" y="646"/>
                  </a:lnTo>
                  <a:lnTo>
                    <a:pt x="8029" y="418"/>
                  </a:lnTo>
                  <a:lnTo>
                    <a:pt x="7422" y="266"/>
                  </a:lnTo>
                  <a:lnTo>
                    <a:pt x="6795" y="133"/>
                  </a:lnTo>
                  <a:lnTo>
                    <a:pt x="6188" y="57"/>
                  </a:lnTo>
                  <a:lnTo>
                    <a:pt x="5561" y="1"/>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1"/>
            <p:cNvSpPr/>
            <p:nvPr/>
          </p:nvSpPr>
          <p:spPr>
            <a:xfrm rot="10800000">
              <a:off x="4636185" y="2678875"/>
              <a:ext cx="1973025" cy="984417"/>
            </a:xfrm>
            <a:custGeom>
              <a:avLst/>
              <a:gdLst/>
              <a:ahLst/>
              <a:cxnLst/>
              <a:rect l="l" t="t" r="r" b="b"/>
              <a:pathLst>
                <a:path w="52730" h="26309" extrusionOk="0">
                  <a:moveTo>
                    <a:pt x="4916" y="0"/>
                  </a:moveTo>
                  <a:lnTo>
                    <a:pt x="4518" y="19"/>
                  </a:lnTo>
                  <a:lnTo>
                    <a:pt x="4119" y="38"/>
                  </a:lnTo>
                  <a:lnTo>
                    <a:pt x="3721" y="95"/>
                  </a:lnTo>
                  <a:lnTo>
                    <a:pt x="3341" y="152"/>
                  </a:lnTo>
                  <a:lnTo>
                    <a:pt x="2942" y="228"/>
                  </a:lnTo>
                  <a:lnTo>
                    <a:pt x="2563" y="304"/>
                  </a:lnTo>
                  <a:lnTo>
                    <a:pt x="2183" y="399"/>
                  </a:lnTo>
                  <a:lnTo>
                    <a:pt x="1803" y="513"/>
                  </a:lnTo>
                  <a:lnTo>
                    <a:pt x="1424" y="646"/>
                  </a:lnTo>
                  <a:lnTo>
                    <a:pt x="1063" y="798"/>
                  </a:lnTo>
                  <a:lnTo>
                    <a:pt x="703" y="950"/>
                  </a:lnTo>
                  <a:lnTo>
                    <a:pt x="342" y="1139"/>
                  </a:lnTo>
                  <a:lnTo>
                    <a:pt x="0" y="1329"/>
                  </a:lnTo>
                  <a:lnTo>
                    <a:pt x="114" y="1538"/>
                  </a:lnTo>
                  <a:lnTo>
                    <a:pt x="456" y="1348"/>
                  </a:lnTo>
                  <a:lnTo>
                    <a:pt x="816" y="1177"/>
                  </a:lnTo>
                  <a:lnTo>
                    <a:pt x="1177" y="1025"/>
                  </a:lnTo>
                  <a:lnTo>
                    <a:pt x="1538" y="874"/>
                  </a:lnTo>
                  <a:lnTo>
                    <a:pt x="1898" y="741"/>
                  </a:lnTo>
                  <a:lnTo>
                    <a:pt x="2278" y="627"/>
                  </a:lnTo>
                  <a:lnTo>
                    <a:pt x="2639" y="532"/>
                  </a:lnTo>
                  <a:lnTo>
                    <a:pt x="3018" y="456"/>
                  </a:lnTo>
                  <a:lnTo>
                    <a:pt x="3398" y="380"/>
                  </a:lnTo>
                  <a:lnTo>
                    <a:pt x="3796" y="323"/>
                  </a:lnTo>
                  <a:lnTo>
                    <a:pt x="4176" y="285"/>
                  </a:lnTo>
                  <a:lnTo>
                    <a:pt x="4575" y="247"/>
                  </a:lnTo>
                  <a:lnTo>
                    <a:pt x="4954" y="247"/>
                  </a:lnTo>
                  <a:lnTo>
                    <a:pt x="5353" y="228"/>
                  </a:lnTo>
                  <a:lnTo>
                    <a:pt x="5752" y="247"/>
                  </a:lnTo>
                  <a:lnTo>
                    <a:pt x="6150" y="266"/>
                  </a:lnTo>
                  <a:lnTo>
                    <a:pt x="6947" y="342"/>
                  </a:lnTo>
                  <a:lnTo>
                    <a:pt x="7763" y="456"/>
                  </a:lnTo>
                  <a:lnTo>
                    <a:pt x="8561" y="608"/>
                  </a:lnTo>
                  <a:lnTo>
                    <a:pt x="9377" y="817"/>
                  </a:lnTo>
                  <a:lnTo>
                    <a:pt x="10174" y="1044"/>
                  </a:lnTo>
                  <a:lnTo>
                    <a:pt x="10990" y="1310"/>
                  </a:lnTo>
                  <a:lnTo>
                    <a:pt x="11787" y="1614"/>
                  </a:lnTo>
                  <a:lnTo>
                    <a:pt x="12566" y="1937"/>
                  </a:lnTo>
                  <a:lnTo>
                    <a:pt x="13344" y="2278"/>
                  </a:lnTo>
                  <a:lnTo>
                    <a:pt x="14122" y="2658"/>
                  </a:lnTo>
                  <a:lnTo>
                    <a:pt x="14862" y="3056"/>
                  </a:lnTo>
                  <a:lnTo>
                    <a:pt x="15603" y="3455"/>
                  </a:lnTo>
                  <a:lnTo>
                    <a:pt x="16324" y="3892"/>
                  </a:lnTo>
                  <a:lnTo>
                    <a:pt x="17026" y="4328"/>
                  </a:lnTo>
                  <a:lnTo>
                    <a:pt x="17709" y="4784"/>
                  </a:lnTo>
                  <a:lnTo>
                    <a:pt x="18374" y="5239"/>
                  </a:lnTo>
                  <a:lnTo>
                    <a:pt x="19000" y="5714"/>
                  </a:lnTo>
                  <a:lnTo>
                    <a:pt x="19608" y="6188"/>
                  </a:lnTo>
                  <a:lnTo>
                    <a:pt x="20177" y="6644"/>
                  </a:lnTo>
                  <a:lnTo>
                    <a:pt x="20708" y="7118"/>
                  </a:lnTo>
                  <a:lnTo>
                    <a:pt x="21221" y="7574"/>
                  </a:lnTo>
                  <a:lnTo>
                    <a:pt x="21695" y="8029"/>
                  </a:lnTo>
                  <a:lnTo>
                    <a:pt x="22132" y="8485"/>
                  </a:lnTo>
                  <a:lnTo>
                    <a:pt x="22531" y="8922"/>
                  </a:lnTo>
                  <a:lnTo>
                    <a:pt x="23366" y="9871"/>
                  </a:lnTo>
                  <a:lnTo>
                    <a:pt x="24201" y="10839"/>
                  </a:lnTo>
                  <a:lnTo>
                    <a:pt x="25492" y="12357"/>
                  </a:lnTo>
                  <a:lnTo>
                    <a:pt x="26175" y="13116"/>
                  </a:lnTo>
                  <a:lnTo>
                    <a:pt x="26839" y="13857"/>
                  </a:lnTo>
                  <a:lnTo>
                    <a:pt x="27542" y="14597"/>
                  </a:lnTo>
                  <a:lnTo>
                    <a:pt x="28263" y="15299"/>
                  </a:lnTo>
                  <a:lnTo>
                    <a:pt x="29022" y="15982"/>
                  </a:lnTo>
                  <a:lnTo>
                    <a:pt x="29800" y="16647"/>
                  </a:lnTo>
                  <a:lnTo>
                    <a:pt x="30085" y="16875"/>
                  </a:lnTo>
                  <a:lnTo>
                    <a:pt x="30370" y="17083"/>
                  </a:lnTo>
                  <a:lnTo>
                    <a:pt x="30673" y="17292"/>
                  </a:lnTo>
                  <a:lnTo>
                    <a:pt x="30958" y="17482"/>
                  </a:lnTo>
                  <a:lnTo>
                    <a:pt x="31281" y="17653"/>
                  </a:lnTo>
                  <a:lnTo>
                    <a:pt x="31585" y="17824"/>
                  </a:lnTo>
                  <a:lnTo>
                    <a:pt x="32211" y="18127"/>
                  </a:lnTo>
                  <a:lnTo>
                    <a:pt x="32856" y="18393"/>
                  </a:lnTo>
                  <a:lnTo>
                    <a:pt x="33502" y="18621"/>
                  </a:lnTo>
                  <a:lnTo>
                    <a:pt x="34166" y="18830"/>
                  </a:lnTo>
                  <a:lnTo>
                    <a:pt x="34849" y="19000"/>
                  </a:lnTo>
                  <a:lnTo>
                    <a:pt x="35533" y="19133"/>
                  </a:lnTo>
                  <a:lnTo>
                    <a:pt x="36216" y="19247"/>
                  </a:lnTo>
                  <a:lnTo>
                    <a:pt x="36918" y="19361"/>
                  </a:lnTo>
                  <a:lnTo>
                    <a:pt x="37621" y="19437"/>
                  </a:lnTo>
                  <a:lnTo>
                    <a:pt x="39025" y="19570"/>
                  </a:lnTo>
                  <a:lnTo>
                    <a:pt x="40430" y="19684"/>
                  </a:lnTo>
                  <a:lnTo>
                    <a:pt x="41493" y="19760"/>
                  </a:lnTo>
                  <a:lnTo>
                    <a:pt x="42556" y="19855"/>
                  </a:lnTo>
                  <a:lnTo>
                    <a:pt x="43618" y="19968"/>
                  </a:lnTo>
                  <a:lnTo>
                    <a:pt x="44681" y="20120"/>
                  </a:lnTo>
                  <a:lnTo>
                    <a:pt x="45213" y="20215"/>
                  </a:lnTo>
                  <a:lnTo>
                    <a:pt x="45725" y="20310"/>
                  </a:lnTo>
                  <a:lnTo>
                    <a:pt x="46238" y="20424"/>
                  </a:lnTo>
                  <a:lnTo>
                    <a:pt x="46750" y="20557"/>
                  </a:lnTo>
                  <a:lnTo>
                    <a:pt x="47263" y="20709"/>
                  </a:lnTo>
                  <a:lnTo>
                    <a:pt x="47756" y="20861"/>
                  </a:lnTo>
                  <a:lnTo>
                    <a:pt x="48269" y="21050"/>
                  </a:lnTo>
                  <a:lnTo>
                    <a:pt x="48743" y="21259"/>
                  </a:lnTo>
                  <a:lnTo>
                    <a:pt x="49104" y="21430"/>
                  </a:lnTo>
                  <a:lnTo>
                    <a:pt x="49446" y="21620"/>
                  </a:lnTo>
                  <a:lnTo>
                    <a:pt x="49806" y="21829"/>
                  </a:lnTo>
                  <a:lnTo>
                    <a:pt x="50148" y="22056"/>
                  </a:lnTo>
                  <a:lnTo>
                    <a:pt x="50471" y="22303"/>
                  </a:lnTo>
                  <a:lnTo>
                    <a:pt x="50793" y="22569"/>
                  </a:lnTo>
                  <a:lnTo>
                    <a:pt x="51097" y="22873"/>
                  </a:lnTo>
                  <a:lnTo>
                    <a:pt x="51363" y="23176"/>
                  </a:lnTo>
                  <a:lnTo>
                    <a:pt x="51628" y="23499"/>
                  </a:lnTo>
                  <a:lnTo>
                    <a:pt x="51856" y="23860"/>
                  </a:lnTo>
                  <a:lnTo>
                    <a:pt x="52046" y="24220"/>
                  </a:lnTo>
                  <a:lnTo>
                    <a:pt x="52217" y="24600"/>
                  </a:lnTo>
                  <a:lnTo>
                    <a:pt x="52350" y="24998"/>
                  </a:lnTo>
                  <a:lnTo>
                    <a:pt x="52445" y="25416"/>
                  </a:lnTo>
                  <a:lnTo>
                    <a:pt x="52464" y="25625"/>
                  </a:lnTo>
                  <a:lnTo>
                    <a:pt x="52483" y="25834"/>
                  </a:lnTo>
                  <a:lnTo>
                    <a:pt x="52483" y="26061"/>
                  </a:lnTo>
                  <a:lnTo>
                    <a:pt x="52483" y="26289"/>
                  </a:lnTo>
                  <a:lnTo>
                    <a:pt x="52729" y="26308"/>
                  </a:lnTo>
                  <a:lnTo>
                    <a:pt x="52729" y="26061"/>
                  </a:lnTo>
                  <a:lnTo>
                    <a:pt x="52729" y="25834"/>
                  </a:lnTo>
                  <a:lnTo>
                    <a:pt x="52710" y="25606"/>
                  </a:lnTo>
                  <a:lnTo>
                    <a:pt x="52691" y="25378"/>
                  </a:lnTo>
                  <a:lnTo>
                    <a:pt x="52634" y="25150"/>
                  </a:lnTo>
                  <a:lnTo>
                    <a:pt x="52596" y="24941"/>
                  </a:lnTo>
                  <a:lnTo>
                    <a:pt x="52464" y="24524"/>
                  </a:lnTo>
                  <a:lnTo>
                    <a:pt x="52293" y="24125"/>
                  </a:lnTo>
                  <a:lnTo>
                    <a:pt x="52084" y="23746"/>
                  </a:lnTo>
                  <a:lnTo>
                    <a:pt x="51837" y="23385"/>
                  </a:lnTo>
                  <a:lnTo>
                    <a:pt x="51572" y="23043"/>
                  </a:lnTo>
                  <a:lnTo>
                    <a:pt x="51287" y="22721"/>
                  </a:lnTo>
                  <a:lnTo>
                    <a:pt x="50983" y="22417"/>
                  </a:lnTo>
                  <a:lnTo>
                    <a:pt x="50641" y="22132"/>
                  </a:lnTo>
                  <a:lnTo>
                    <a:pt x="50300" y="21867"/>
                  </a:lnTo>
                  <a:lnTo>
                    <a:pt x="49939" y="21620"/>
                  </a:lnTo>
                  <a:lnTo>
                    <a:pt x="49579" y="21411"/>
                  </a:lnTo>
                  <a:lnTo>
                    <a:pt x="49218" y="21202"/>
                  </a:lnTo>
                  <a:lnTo>
                    <a:pt x="48838" y="21031"/>
                  </a:lnTo>
                  <a:lnTo>
                    <a:pt x="48345" y="20823"/>
                  </a:lnTo>
                  <a:lnTo>
                    <a:pt x="47851" y="20633"/>
                  </a:lnTo>
                  <a:lnTo>
                    <a:pt x="47339" y="20462"/>
                  </a:lnTo>
                  <a:lnTo>
                    <a:pt x="46826" y="20310"/>
                  </a:lnTo>
                  <a:lnTo>
                    <a:pt x="46314" y="20196"/>
                  </a:lnTo>
                  <a:lnTo>
                    <a:pt x="45782" y="20063"/>
                  </a:lnTo>
                  <a:lnTo>
                    <a:pt x="45270" y="19968"/>
                  </a:lnTo>
                  <a:lnTo>
                    <a:pt x="44738" y="19874"/>
                  </a:lnTo>
                  <a:lnTo>
                    <a:pt x="43656" y="19722"/>
                  </a:lnTo>
                  <a:lnTo>
                    <a:pt x="42594" y="19608"/>
                  </a:lnTo>
                  <a:lnTo>
                    <a:pt x="41512" y="19513"/>
                  </a:lnTo>
                  <a:lnTo>
                    <a:pt x="40449" y="19437"/>
                  </a:lnTo>
                  <a:lnTo>
                    <a:pt x="39006" y="19323"/>
                  </a:lnTo>
                  <a:lnTo>
                    <a:pt x="37583" y="19190"/>
                  </a:lnTo>
                  <a:lnTo>
                    <a:pt x="36899" y="19114"/>
                  </a:lnTo>
                  <a:lnTo>
                    <a:pt x="36216" y="19000"/>
                  </a:lnTo>
                  <a:lnTo>
                    <a:pt x="35533" y="18887"/>
                  </a:lnTo>
                  <a:lnTo>
                    <a:pt x="34868" y="18754"/>
                  </a:lnTo>
                  <a:lnTo>
                    <a:pt x="34204" y="18583"/>
                  </a:lnTo>
                  <a:lnTo>
                    <a:pt x="33559" y="18393"/>
                  </a:lnTo>
                  <a:lnTo>
                    <a:pt x="32913" y="18165"/>
                  </a:lnTo>
                  <a:lnTo>
                    <a:pt x="32306" y="17900"/>
                  </a:lnTo>
                  <a:lnTo>
                    <a:pt x="31698" y="17615"/>
                  </a:lnTo>
                  <a:lnTo>
                    <a:pt x="31091" y="17273"/>
                  </a:lnTo>
                  <a:lnTo>
                    <a:pt x="30806" y="17083"/>
                  </a:lnTo>
                  <a:lnTo>
                    <a:pt x="30522" y="16894"/>
                  </a:lnTo>
                  <a:lnTo>
                    <a:pt x="30237" y="16685"/>
                  </a:lnTo>
                  <a:lnTo>
                    <a:pt x="29952" y="16457"/>
                  </a:lnTo>
                  <a:lnTo>
                    <a:pt x="29174" y="15812"/>
                  </a:lnTo>
                  <a:lnTo>
                    <a:pt x="28434" y="15128"/>
                  </a:lnTo>
                  <a:lnTo>
                    <a:pt x="27712" y="14407"/>
                  </a:lnTo>
                  <a:lnTo>
                    <a:pt x="27029" y="13686"/>
                  </a:lnTo>
                  <a:lnTo>
                    <a:pt x="26346" y="12946"/>
                  </a:lnTo>
                  <a:lnTo>
                    <a:pt x="25681" y="12186"/>
                  </a:lnTo>
                  <a:lnTo>
                    <a:pt x="24391" y="10687"/>
                  </a:lnTo>
                  <a:lnTo>
                    <a:pt x="23556" y="9719"/>
                  </a:lnTo>
                  <a:lnTo>
                    <a:pt x="22720" y="8751"/>
                  </a:lnTo>
                  <a:lnTo>
                    <a:pt x="22322" y="8314"/>
                  </a:lnTo>
                  <a:lnTo>
                    <a:pt x="21866" y="7859"/>
                  </a:lnTo>
                  <a:lnTo>
                    <a:pt x="21392" y="7403"/>
                  </a:lnTo>
                  <a:lnTo>
                    <a:pt x="20879" y="6929"/>
                  </a:lnTo>
                  <a:lnTo>
                    <a:pt x="20329" y="6454"/>
                  </a:lnTo>
                  <a:lnTo>
                    <a:pt x="19759" y="5979"/>
                  </a:lnTo>
                  <a:lnTo>
                    <a:pt x="19133" y="5505"/>
                  </a:lnTo>
                  <a:lnTo>
                    <a:pt x="18507" y="5049"/>
                  </a:lnTo>
                  <a:lnTo>
                    <a:pt x="17842" y="4575"/>
                  </a:lnTo>
                  <a:lnTo>
                    <a:pt x="17159" y="4119"/>
                  </a:lnTo>
                  <a:lnTo>
                    <a:pt x="16438" y="3683"/>
                  </a:lnTo>
                  <a:lnTo>
                    <a:pt x="15716" y="3246"/>
                  </a:lnTo>
                  <a:lnTo>
                    <a:pt x="14957" y="2829"/>
                  </a:lnTo>
                  <a:lnTo>
                    <a:pt x="14198" y="2430"/>
                  </a:lnTo>
                  <a:lnTo>
                    <a:pt x="13420" y="2050"/>
                  </a:lnTo>
                  <a:lnTo>
                    <a:pt x="12623" y="1690"/>
                  </a:lnTo>
                  <a:lnTo>
                    <a:pt x="11825" y="1367"/>
                  </a:lnTo>
                  <a:lnTo>
                    <a:pt x="11028" y="1063"/>
                  </a:lnTo>
                  <a:lnTo>
                    <a:pt x="10212" y="798"/>
                  </a:lnTo>
                  <a:lnTo>
                    <a:pt x="9396" y="570"/>
                  </a:lnTo>
                  <a:lnTo>
                    <a:pt x="8580" y="361"/>
                  </a:lnTo>
                  <a:lnTo>
                    <a:pt x="7744" y="209"/>
                  </a:lnTo>
                  <a:lnTo>
                    <a:pt x="6928" y="95"/>
                  </a:lnTo>
                  <a:lnTo>
                    <a:pt x="6112" y="19"/>
                  </a:lnTo>
                  <a:lnTo>
                    <a:pt x="5714" y="0"/>
                  </a:ln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8" name="Google Shape;718;p11"/>
          <p:cNvSpPr/>
          <p:nvPr/>
        </p:nvSpPr>
        <p:spPr>
          <a:xfrm rot="-5400000" flipH="1">
            <a:off x="7951325" y="3881688"/>
            <a:ext cx="1028189" cy="1814342"/>
          </a:xfrm>
          <a:custGeom>
            <a:avLst/>
            <a:gdLst/>
            <a:ahLst/>
            <a:cxnLst/>
            <a:rect l="l" t="t" r="r" b="b"/>
            <a:pathLst>
              <a:path w="22740" h="40127" extrusionOk="0">
                <a:moveTo>
                  <a:pt x="19361" y="0"/>
                </a:moveTo>
                <a:lnTo>
                  <a:pt x="18811" y="19"/>
                </a:lnTo>
                <a:lnTo>
                  <a:pt x="18279" y="38"/>
                </a:lnTo>
                <a:lnTo>
                  <a:pt x="17729" y="95"/>
                </a:lnTo>
                <a:lnTo>
                  <a:pt x="17178" y="171"/>
                </a:lnTo>
                <a:lnTo>
                  <a:pt x="16647" y="266"/>
                </a:lnTo>
                <a:lnTo>
                  <a:pt x="16097" y="380"/>
                </a:lnTo>
                <a:lnTo>
                  <a:pt x="15565" y="532"/>
                </a:lnTo>
                <a:lnTo>
                  <a:pt x="15053" y="703"/>
                </a:lnTo>
                <a:lnTo>
                  <a:pt x="14559" y="892"/>
                </a:lnTo>
                <a:lnTo>
                  <a:pt x="14066" y="1120"/>
                </a:lnTo>
                <a:lnTo>
                  <a:pt x="13591" y="1367"/>
                </a:lnTo>
                <a:lnTo>
                  <a:pt x="13136" y="1652"/>
                </a:lnTo>
                <a:lnTo>
                  <a:pt x="12718" y="1955"/>
                </a:lnTo>
                <a:lnTo>
                  <a:pt x="12319" y="2297"/>
                </a:lnTo>
                <a:lnTo>
                  <a:pt x="11940" y="2677"/>
                </a:lnTo>
                <a:lnTo>
                  <a:pt x="11579" y="3075"/>
                </a:lnTo>
                <a:lnTo>
                  <a:pt x="11332" y="3436"/>
                </a:lnTo>
                <a:lnTo>
                  <a:pt x="11105" y="3797"/>
                </a:lnTo>
                <a:lnTo>
                  <a:pt x="10915" y="4157"/>
                </a:lnTo>
                <a:lnTo>
                  <a:pt x="10763" y="4537"/>
                </a:lnTo>
                <a:lnTo>
                  <a:pt x="10630" y="4916"/>
                </a:lnTo>
                <a:lnTo>
                  <a:pt x="10554" y="5296"/>
                </a:lnTo>
                <a:lnTo>
                  <a:pt x="10478" y="5676"/>
                </a:lnTo>
                <a:lnTo>
                  <a:pt x="10440" y="6074"/>
                </a:lnTo>
                <a:lnTo>
                  <a:pt x="10421" y="6454"/>
                </a:lnTo>
                <a:lnTo>
                  <a:pt x="10421" y="6852"/>
                </a:lnTo>
                <a:lnTo>
                  <a:pt x="10440" y="7251"/>
                </a:lnTo>
                <a:lnTo>
                  <a:pt x="10478" y="7650"/>
                </a:lnTo>
                <a:lnTo>
                  <a:pt x="10592" y="8447"/>
                </a:lnTo>
                <a:lnTo>
                  <a:pt x="10744" y="9263"/>
                </a:lnTo>
                <a:lnTo>
                  <a:pt x="11048" y="10895"/>
                </a:lnTo>
                <a:lnTo>
                  <a:pt x="11180" y="11693"/>
                </a:lnTo>
                <a:lnTo>
                  <a:pt x="11237" y="12110"/>
                </a:lnTo>
                <a:lnTo>
                  <a:pt x="11275" y="12509"/>
                </a:lnTo>
                <a:lnTo>
                  <a:pt x="11313" y="12907"/>
                </a:lnTo>
                <a:lnTo>
                  <a:pt x="11313" y="13306"/>
                </a:lnTo>
                <a:lnTo>
                  <a:pt x="11313" y="13705"/>
                </a:lnTo>
                <a:lnTo>
                  <a:pt x="11275" y="14103"/>
                </a:lnTo>
                <a:lnTo>
                  <a:pt x="11218" y="14502"/>
                </a:lnTo>
                <a:lnTo>
                  <a:pt x="11143" y="14900"/>
                </a:lnTo>
                <a:lnTo>
                  <a:pt x="11029" y="15280"/>
                </a:lnTo>
                <a:lnTo>
                  <a:pt x="10877" y="15660"/>
                </a:lnTo>
                <a:lnTo>
                  <a:pt x="10763" y="15925"/>
                </a:lnTo>
                <a:lnTo>
                  <a:pt x="10630" y="16191"/>
                </a:lnTo>
                <a:lnTo>
                  <a:pt x="10478" y="16419"/>
                </a:lnTo>
                <a:lnTo>
                  <a:pt x="10326" y="16666"/>
                </a:lnTo>
                <a:lnTo>
                  <a:pt x="10156" y="16893"/>
                </a:lnTo>
                <a:lnTo>
                  <a:pt x="9985" y="17102"/>
                </a:lnTo>
                <a:lnTo>
                  <a:pt x="9605" y="17520"/>
                </a:lnTo>
                <a:lnTo>
                  <a:pt x="9187" y="17918"/>
                </a:lnTo>
                <a:lnTo>
                  <a:pt x="8732" y="18279"/>
                </a:lnTo>
                <a:lnTo>
                  <a:pt x="8276" y="18640"/>
                </a:lnTo>
                <a:lnTo>
                  <a:pt x="7802" y="18981"/>
                </a:lnTo>
                <a:lnTo>
                  <a:pt x="6834" y="19665"/>
                </a:lnTo>
                <a:lnTo>
                  <a:pt x="6359" y="20025"/>
                </a:lnTo>
                <a:lnTo>
                  <a:pt x="5885" y="20386"/>
                </a:lnTo>
                <a:lnTo>
                  <a:pt x="5429" y="20747"/>
                </a:lnTo>
                <a:lnTo>
                  <a:pt x="5012" y="21145"/>
                </a:lnTo>
                <a:lnTo>
                  <a:pt x="4613" y="21582"/>
                </a:lnTo>
                <a:lnTo>
                  <a:pt x="4423" y="21790"/>
                </a:lnTo>
                <a:lnTo>
                  <a:pt x="4252" y="22037"/>
                </a:lnTo>
                <a:lnTo>
                  <a:pt x="4025" y="22379"/>
                </a:lnTo>
                <a:lnTo>
                  <a:pt x="3797" y="22740"/>
                </a:lnTo>
                <a:lnTo>
                  <a:pt x="3626" y="23119"/>
                </a:lnTo>
                <a:lnTo>
                  <a:pt x="3455" y="23518"/>
                </a:lnTo>
                <a:lnTo>
                  <a:pt x="3322" y="23916"/>
                </a:lnTo>
                <a:lnTo>
                  <a:pt x="3190" y="24315"/>
                </a:lnTo>
                <a:lnTo>
                  <a:pt x="3095" y="24733"/>
                </a:lnTo>
                <a:lnTo>
                  <a:pt x="3019" y="25150"/>
                </a:lnTo>
                <a:lnTo>
                  <a:pt x="2962" y="25587"/>
                </a:lnTo>
                <a:lnTo>
                  <a:pt x="2924" y="26004"/>
                </a:lnTo>
                <a:lnTo>
                  <a:pt x="2886" y="26441"/>
                </a:lnTo>
                <a:lnTo>
                  <a:pt x="2886" y="26877"/>
                </a:lnTo>
                <a:lnTo>
                  <a:pt x="2886" y="27314"/>
                </a:lnTo>
                <a:lnTo>
                  <a:pt x="2905" y="27732"/>
                </a:lnTo>
                <a:lnTo>
                  <a:pt x="2943" y="28168"/>
                </a:lnTo>
                <a:lnTo>
                  <a:pt x="2981" y="28605"/>
                </a:lnTo>
                <a:lnTo>
                  <a:pt x="3057" y="29269"/>
                </a:lnTo>
                <a:lnTo>
                  <a:pt x="3095" y="29611"/>
                </a:lnTo>
                <a:lnTo>
                  <a:pt x="3133" y="29952"/>
                </a:lnTo>
                <a:lnTo>
                  <a:pt x="3133" y="30294"/>
                </a:lnTo>
                <a:lnTo>
                  <a:pt x="3114" y="30636"/>
                </a:lnTo>
                <a:lnTo>
                  <a:pt x="3076" y="30958"/>
                </a:lnTo>
                <a:lnTo>
                  <a:pt x="3000" y="31281"/>
                </a:lnTo>
                <a:lnTo>
                  <a:pt x="2943" y="31490"/>
                </a:lnTo>
                <a:lnTo>
                  <a:pt x="2867" y="31680"/>
                </a:lnTo>
                <a:lnTo>
                  <a:pt x="2772" y="31869"/>
                </a:lnTo>
                <a:lnTo>
                  <a:pt x="2677" y="32059"/>
                </a:lnTo>
                <a:lnTo>
                  <a:pt x="2449" y="32420"/>
                </a:lnTo>
                <a:lnTo>
                  <a:pt x="2203" y="32761"/>
                </a:lnTo>
                <a:lnTo>
                  <a:pt x="1671" y="33426"/>
                </a:lnTo>
                <a:lnTo>
                  <a:pt x="1405" y="33767"/>
                </a:lnTo>
                <a:lnTo>
                  <a:pt x="1178" y="34109"/>
                </a:lnTo>
                <a:lnTo>
                  <a:pt x="1007" y="34375"/>
                </a:lnTo>
                <a:lnTo>
                  <a:pt x="855" y="34717"/>
                </a:lnTo>
                <a:lnTo>
                  <a:pt x="684" y="35115"/>
                </a:lnTo>
                <a:lnTo>
                  <a:pt x="513" y="35571"/>
                </a:lnTo>
                <a:lnTo>
                  <a:pt x="361" y="36045"/>
                </a:lnTo>
                <a:lnTo>
                  <a:pt x="228" y="36539"/>
                </a:lnTo>
                <a:lnTo>
                  <a:pt x="115" y="37051"/>
                </a:lnTo>
                <a:lnTo>
                  <a:pt x="39" y="37545"/>
                </a:lnTo>
                <a:lnTo>
                  <a:pt x="1" y="38038"/>
                </a:lnTo>
                <a:lnTo>
                  <a:pt x="1" y="38285"/>
                </a:lnTo>
                <a:lnTo>
                  <a:pt x="1" y="38513"/>
                </a:lnTo>
                <a:lnTo>
                  <a:pt x="20" y="38741"/>
                </a:lnTo>
                <a:lnTo>
                  <a:pt x="39" y="38949"/>
                </a:lnTo>
                <a:lnTo>
                  <a:pt x="96" y="39139"/>
                </a:lnTo>
                <a:lnTo>
                  <a:pt x="153" y="39329"/>
                </a:lnTo>
                <a:lnTo>
                  <a:pt x="228" y="39500"/>
                </a:lnTo>
                <a:lnTo>
                  <a:pt x="323" y="39652"/>
                </a:lnTo>
                <a:lnTo>
                  <a:pt x="437" y="39784"/>
                </a:lnTo>
                <a:lnTo>
                  <a:pt x="551" y="39898"/>
                </a:lnTo>
                <a:lnTo>
                  <a:pt x="703" y="39993"/>
                </a:lnTo>
                <a:lnTo>
                  <a:pt x="874" y="40069"/>
                </a:lnTo>
                <a:lnTo>
                  <a:pt x="1045" y="40107"/>
                </a:lnTo>
                <a:lnTo>
                  <a:pt x="1253" y="40126"/>
                </a:lnTo>
                <a:lnTo>
                  <a:pt x="22740" y="40126"/>
                </a:lnTo>
                <a:lnTo>
                  <a:pt x="22740" y="418"/>
                </a:lnTo>
                <a:lnTo>
                  <a:pt x="22360" y="323"/>
                </a:lnTo>
                <a:lnTo>
                  <a:pt x="21962" y="228"/>
                </a:lnTo>
                <a:lnTo>
                  <a:pt x="21544" y="171"/>
                </a:lnTo>
                <a:lnTo>
                  <a:pt x="21127" y="114"/>
                </a:lnTo>
                <a:lnTo>
                  <a:pt x="20690" y="57"/>
                </a:lnTo>
                <a:lnTo>
                  <a:pt x="20253" y="19"/>
                </a:lnTo>
                <a:lnTo>
                  <a:pt x="198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9" name="Google Shape;719;p11"/>
          <p:cNvGrpSpPr/>
          <p:nvPr/>
        </p:nvGrpSpPr>
        <p:grpSpPr>
          <a:xfrm>
            <a:off x="6241106" y="111707"/>
            <a:ext cx="423868" cy="303028"/>
            <a:chOff x="4879832" y="-2290757"/>
            <a:chExt cx="1014281" cy="725120"/>
          </a:xfrm>
        </p:grpSpPr>
        <p:sp>
          <p:nvSpPr>
            <p:cNvPr id="720" name="Google Shape;720;p11"/>
            <p:cNvSpPr/>
            <p:nvPr/>
          </p:nvSpPr>
          <p:spPr>
            <a:xfrm>
              <a:off x="4879832" y="-2290757"/>
              <a:ext cx="1014281" cy="725120"/>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1"/>
            <p:cNvSpPr/>
            <p:nvPr/>
          </p:nvSpPr>
          <p:spPr>
            <a:xfrm>
              <a:off x="4954647" y="-2264451"/>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1"/>
            <p:cNvSpPr/>
            <p:nvPr/>
          </p:nvSpPr>
          <p:spPr>
            <a:xfrm>
              <a:off x="4923691" y="-2273976"/>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3" name="Google Shape;723;p11"/>
          <p:cNvGrpSpPr/>
          <p:nvPr/>
        </p:nvGrpSpPr>
        <p:grpSpPr>
          <a:xfrm flipH="1">
            <a:off x="3658729" y="92823"/>
            <a:ext cx="431271" cy="430108"/>
            <a:chOff x="123654" y="2438536"/>
            <a:chExt cx="431271" cy="430108"/>
          </a:xfrm>
        </p:grpSpPr>
        <p:sp>
          <p:nvSpPr>
            <p:cNvPr id="724" name="Google Shape;724;p11"/>
            <p:cNvSpPr/>
            <p:nvPr/>
          </p:nvSpPr>
          <p:spPr>
            <a:xfrm flipH="1">
              <a:off x="123654" y="2438536"/>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1"/>
            <p:cNvSpPr/>
            <p:nvPr/>
          </p:nvSpPr>
          <p:spPr>
            <a:xfrm flipH="1">
              <a:off x="373221" y="268744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 name="Google Shape;726;p11"/>
          <p:cNvGrpSpPr/>
          <p:nvPr/>
        </p:nvGrpSpPr>
        <p:grpSpPr>
          <a:xfrm flipH="1">
            <a:off x="246956" y="264760"/>
            <a:ext cx="363588" cy="639278"/>
            <a:chOff x="5278756" y="-1796603"/>
            <a:chExt cx="363588" cy="639278"/>
          </a:xfrm>
        </p:grpSpPr>
        <p:sp>
          <p:nvSpPr>
            <p:cNvPr id="727" name="Google Shape;727;p11"/>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1"/>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1"/>
            <p:cNvSpPr/>
            <p:nvPr/>
          </p:nvSpPr>
          <p:spPr>
            <a:xfrm flipH="1">
              <a:off x="527875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0" name="Google Shape;730;p11"/>
          <p:cNvSpPr/>
          <p:nvPr/>
        </p:nvSpPr>
        <p:spPr>
          <a:xfrm flipH="1">
            <a:off x="5109791" y="4767361"/>
            <a:ext cx="249568" cy="248905"/>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1" name="Google Shape;731;p11"/>
          <p:cNvGrpSpPr/>
          <p:nvPr/>
        </p:nvGrpSpPr>
        <p:grpSpPr>
          <a:xfrm>
            <a:off x="8471276" y="1433376"/>
            <a:ext cx="492287" cy="2178430"/>
            <a:chOff x="8471276" y="595176"/>
            <a:chExt cx="492287" cy="2178430"/>
          </a:xfrm>
        </p:grpSpPr>
        <p:sp>
          <p:nvSpPr>
            <p:cNvPr id="732" name="Google Shape;732;p11"/>
            <p:cNvSpPr/>
            <p:nvPr/>
          </p:nvSpPr>
          <p:spPr>
            <a:xfrm flipH="1">
              <a:off x="8909584" y="1260907"/>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1"/>
            <p:cNvSpPr/>
            <p:nvPr/>
          </p:nvSpPr>
          <p:spPr>
            <a:xfrm flipH="1">
              <a:off x="8471276" y="2314500"/>
              <a:ext cx="51210" cy="52594"/>
            </a:xfrm>
            <a:custGeom>
              <a:avLst/>
              <a:gdLst/>
              <a:ahLst/>
              <a:cxnLst/>
              <a:rect l="l" t="t" r="r" b="b"/>
              <a:pathLst>
                <a:path w="1406" h="1444" extrusionOk="0">
                  <a:moveTo>
                    <a:pt x="532" y="1"/>
                  </a:moveTo>
                  <a:lnTo>
                    <a:pt x="399" y="58"/>
                  </a:lnTo>
                  <a:lnTo>
                    <a:pt x="286" y="134"/>
                  </a:lnTo>
                  <a:lnTo>
                    <a:pt x="191" y="210"/>
                  </a:lnTo>
                  <a:lnTo>
                    <a:pt x="115" y="324"/>
                  </a:lnTo>
                  <a:lnTo>
                    <a:pt x="58" y="456"/>
                  </a:lnTo>
                  <a:lnTo>
                    <a:pt x="20" y="570"/>
                  </a:lnTo>
                  <a:lnTo>
                    <a:pt x="1" y="722"/>
                  </a:lnTo>
                  <a:lnTo>
                    <a:pt x="20" y="855"/>
                  </a:lnTo>
                  <a:lnTo>
                    <a:pt x="58" y="969"/>
                  </a:lnTo>
                  <a:lnTo>
                    <a:pt x="115" y="1102"/>
                  </a:lnTo>
                  <a:lnTo>
                    <a:pt x="191" y="1216"/>
                  </a:lnTo>
                  <a:lnTo>
                    <a:pt x="286" y="1311"/>
                  </a:lnTo>
                  <a:lnTo>
                    <a:pt x="399" y="1367"/>
                  </a:lnTo>
                  <a:lnTo>
                    <a:pt x="532" y="1424"/>
                  </a:lnTo>
                  <a:lnTo>
                    <a:pt x="703" y="1443"/>
                  </a:lnTo>
                  <a:lnTo>
                    <a:pt x="874" y="1424"/>
                  </a:lnTo>
                  <a:lnTo>
                    <a:pt x="1007" y="1367"/>
                  </a:lnTo>
                  <a:lnTo>
                    <a:pt x="1121" y="1311"/>
                  </a:lnTo>
                  <a:lnTo>
                    <a:pt x="1235" y="1216"/>
                  </a:lnTo>
                  <a:lnTo>
                    <a:pt x="1310" y="1102"/>
                  </a:lnTo>
                  <a:lnTo>
                    <a:pt x="1348" y="969"/>
                  </a:lnTo>
                  <a:lnTo>
                    <a:pt x="1386" y="855"/>
                  </a:lnTo>
                  <a:lnTo>
                    <a:pt x="1405" y="722"/>
                  </a:lnTo>
                  <a:lnTo>
                    <a:pt x="1386" y="570"/>
                  </a:lnTo>
                  <a:lnTo>
                    <a:pt x="1348" y="456"/>
                  </a:lnTo>
                  <a:lnTo>
                    <a:pt x="1310" y="324"/>
                  </a:lnTo>
                  <a:lnTo>
                    <a:pt x="1235" y="210"/>
                  </a:lnTo>
                  <a:lnTo>
                    <a:pt x="1121" y="134"/>
                  </a:lnTo>
                  <a:lnTo>
                    <a:pt x="1007" y="58"/>
                  </a:lnTo>
                  <a:lnTo>
                    <a:pt x="874"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1"/>
            <p:cNvSpPr/>
            <p:nvPr/>
          </p:nvSpPr>
          <p:spPr>
            <a:xfrm flipH="1">
              <a:off x="8611612" y="1912141"/>
              <a:ext cx="51210" cy="45674"/>
            </a:xfrm>
            <a:custGeom>
              <a:avLst/>
              <a:gdLst/>
              <a:ahLst/>
              <a:cxnLst/>
              <a:rect l="l" t="t" r="r" b="b"/>
              <a:pathLst>
                <a:path w="1406" h="1254" extrusionOk="0">
                  <a:moveTo>
                    <a:pt x="703" y="1"/>
                  </a:moveTo>
                  <a:lnTo>
                    <a:pt x="532" y="20"/>
                  </a:lnTo>
                  <a:lnTo>
                    <a:pt x="399" y="58"/>
                  </a:lnTo>
                  <a:lnTo>
                    <a:pt x="285" y="115"/>
                  </a:lnTo>
                  <a:lnTo>
                    <a:pt x="172" y="191"/>
                  </a:lnTo>
                  <a:lnTo>
                    <a:pt x="96" y="286"/>
                  </a:lnTo>
                  <a:lnTo>
                    <a:pt x="39" y="400"/>
                  </a:lnTo>
                  <a:lnTo>
                    <a:pt x="20" y="513"/>
                  </a:lnTo>
                  <a:lnTo>
                    <a:pt x="1" y="627"/>
                  </a:lnTo>
                  <a:lnTo>
                    <a:pt x="20" y="741"/>
                  </a:lnTo>
                  <a:lnTo>
                    <a:pt x="39" y="855"/>
                  </a:lnTo>
                  <a:lnTo>
                    <a:pt x="96" y="969"/>
                  </a:lnTo>
                  <a:lnTo>
                    <a:pt x="172" y="1064"/>
                  </a:lnTo>
                  <a:lnTo>
                    <a:pt x="266" y="1140"/>
                  </a:lnTo>
                  <a:lnTo>
                    <a:pt x="399" y="1197"/>
                  </a:lnTo>
                  <a:lnTo>
                    <a:pt x="532" y="1235"/>
                  </a:lnTo>
                  <a:lnTo>
                    <a:pt x="703" y="1254"/>
                  </a:lnTo>
                  <a:lnTo>
                    <a:pt x="855" y="1235"/>
                  </a:lnTo>
                  <a:lnTo>
                    <a:pt x="1007" y="1197"/>
                  </a:lnTo>
                  <a:lnTo>
                    <a:pt x="1121" y="1140"/>
                  </a:lnTo>
                  <a:lnTo>
                    <a:pt x="1215" y="1064"/>
                  </a:lnTo>
                  <a:lnTo>
                    <a:pt x="1291" y="969"/>
                  </a:lnTo>
                  <a:lnTo>
                    <a:pt x="1348" y="855"/>
                  </a:lnTo>
                  <a:lnTo>
                    <a:pt x="1386" y="741"/>
                  </a:lnTo>
                  <a:lnTo>
                    <a:pt x="1405" y="627"/>
                  </a:lnTo>
                  <a:lnTo>
                    <a:pt x="1386" y="513"/>
                  </a:lnTo>
                  <a:lnTo>
                    <a:pt x="1348" y="400"/>
                  </a:lnTo>
                  <a:lnTo>
                    <a:pt x="1291" y="286"/>
                  </a:lnTo>
                  <a:lnTo>
                    <a:pt x="1215" y="191"/>
                  </a:lnTo>
                  <a:lnTo>
                    <a:pt x="1121" y="115"/>
                  </a:lnTo>
                  <a:lnTo>
                    <a:pt x="1007" y="58"/>
                  </a:lnTo>
                  <a:lnTo>
                    <a:pt x="855" y="20"/>
                  </a:lnTo>
                  <a:lnTo>
                    <a:pt x="70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1"/>
            <p:cNvSpPr/>
            <p:nvPr/>
          </p:nvSpPr>
          <p:spPr>
            <a:xfrm flipH="1">
              <a:off x="8889552" y="1802218"/>
              <a:ext cx="33217" cy="33254"/>
            </a:xfrm>
            <a:custGeom>
              <a:avLst/>
              <a:gdLst/>
              <a:ahLst/>
              <a:cxnLst/>
              <a:rect l="l" t="t" r="r" b="b"/>
              <a:pathLst>
                <a:path w="912" h="913" extrusionOk="0">
                  <a:moveTo>
                    <a:pt x="513" y="1"/>
                  </a:moveTo>
                  <a:lnTo>
                    <a:pt x="456" y="20"/>
                  </a:lnTo>
                  <a:lnTo>
                    <a:pt x="380" y="58"/>
                  </a:lnTo>
                  <a:lnTo>
                    <a:pt x="342" y="96"/>
                  </a:lnTo>
                  <a:lnTo>
                    <a:pt x="96" y="324"/>
                  </a:lnTo>
                  <a:lnTo>
                    <a:pt x="58" y="381"/>
                  </a:lnTo>
                  <a:lnTo>
                    <a:pt x="39" y="438"/>
                  </a:lnTo>
                  <a:lnTo>
                    <a:pt x="20" y="513"/>
                  </a:lnTo>
                  <a:lnTo>
                    <a:pt x="1" y="570"/>
                  </a:lnTo>
                  <a:lnTo>
                    <a:pt x="1" y="646"/>
                  </a:lnTo>
                  <a:lnTo>
                    <a:pt x="20" y="703"/>
                  </a:lnTo>
                  <a:lnTo>
                    <a:pt x="58" y="760"/>
                  </a:lnTo>
                  <a:lnTo>
                    <a:pt x="96" y="817"/>
                  </a:lnTo>
                  <a:lnTo>
                    <a:pt x="153" y="855"/>
                  </a:lnTo>
                  <a:lnTo>
                    <a:pt x="210" y="893"/>
                  </a:lnTo>
                  <a:lnTo>
                    <a:pt x="286" y="912"/>
                  </a:lnTo>
                  <a:lnTo>
                    <a:pt x="418" y="912"/>
                  </a:lnTo>
                  <a:lnTo>
                    <a:pt x="475" y="893"/>
                  </a:lnTo>
                  <a:lnTo>
                    <a:pt x="532" y="855"/>
                  </a:lnTo>
                  <a:lnTo>
                    <a:pt x="589" y="817"/>
                  </a:lnTo>
                  <a:lnTo>
                    <a:pt x="817" y="589"/>
                  </a:lnTo>
                  <a:lnTo>
                    <a:pt x="855" y="532"/>
                  </a:lnTo>
                  <a:lnTo>
                    <a:pt x="893" y="475"/>
                  </a:lnTo>
                  <a:lnTo>
                    <a:pt x="912" y="400"/>
                  </a:lnTo>
                  <a:lnTo>
                    <a:pt x="912" y="343"/>
                  </a:lnTo>
                  <a:lnTo>
                    <a:pt x="912" y="267"/>
                  </a:lnTo>
                  <a:lnTo>
                    <a:pt x="893" y="210"/>
                  </a:lnTo>
                  <a:lnTo>
                    <a:pt x="855" y="153"/>
                  </a:lnTo>
                  <a:lnTo>
                    <a:pt x="817" y="96"/>
                  </a:lnTo>
                  <a:lnTo>
                    <a:pt x="760" y="58"/>
                  </a:lnTo>
                  <a:lnTo>
                    <a:pt x="703" y="20"/>
                  </a:lnTo>
                  <a:lnTo>
                    <a:pt x="646"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1"/>
            <p:cNvSpPr/>
            <p:nvPr/>
          </p:nvSpPr>
          <p:spPr>
            <a:xfrm flipH="1">
              <a:off x="8731915" y="595176"/>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1"/>
            <p:cNvSpPr/>
            <p:nvPr/>
          </p:nvSpPr>
          <p:spPr>
            <a:xfrm flipH="1">
              <a:off x="8472660" y="2740389"/>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1"/>
            <p:cNvSpPr/>
            <p:nvPr/>
          </p:nvSpPr>
          <p:spPr>
            <a:xfrm flipH="1">
              <a:off x="8689738" y="2134063"/>
              <a:ext cx="69858" cy="69858"/>
            </a:xfrm>
            <a:custGeom>
              <a:avLst/>
              <a:gdLst/>
              <a:ahLst/>
              <a:cxnLst/>
              <a:rect l="l" t="t" r="r" b="b"/>
              <a:pathLst>
                <a:path w="1918" h="1918" extrusionOk="0">
                  <a:moveTo>
                    <a:pt x="1082" y="305"/>
                  </a:moveTo>
                  <a:lnTo>
                    <a:pt x="1177" y="342"/>
                  </a:lnTo>
                  <a:lnTo>
                    <a:pt x="1272" y="380"/>
                  </a:lnTo>
                  <a:lnTo>
                    <a:pt x="1348" y="437"/>
                  </a:lnTo>
                  <a:lnTo>
                    <a:pt x="1424" y="494"/>
                  </a:lnTo>
                  <a:lnTo>
                    <a:pt x="1500" y="570"/>
                  </a:lnTo>
                  <a:lnTo>
                    <a:pt x="1557" y="646"/>
                  </a:lnTo>
                  <a:lnTo>
                    <a:pt x="1595" y="741"/>
                  </a:lnTo>
                  <a:lnTo>
                    <a:pt x="1614" y="855"/>
                  </a:lnTo>
                  <a:lnTo>
                    <a:pt x="1614" y="1007"/>
                  </a:lnTo>
                  <a:lnTo>
                    <a:pt x="1595" y="1159"/>
                  </a:lnTo>
                  <a:lnTo>
                    <a:pt x="1519" y="1311"/>
                  </a:lnTo>
                  <a:lnTo>
                    <a:pt x="1424" y="1424"/>
                  </a:lnTo>
                  <a:lnTo>
                    <a:pt x="1310" y="1519"/>
                  </a:lnTo>
                  <a:lnTo>
                    <a:pt x="1177" y="1595"/>
                  </a:lnTo>
                  <a:lnTo>
                    <a:pt x="1025" y="1614"/>
                  </a:lnTo>
                  <a:lnTo>
                    <a:pt x="854" y="1614"/>
                  </a:lnTo>
                  <a:lnTo>
                    <a:pt x="760" y="1576"/>
                  </a:lnTo>
                  <a:lnTo>
                    <a:pt x="665" y="1538"/>
                  </a:lnTo>
                  <a:lnTo>
                    <a:pt x="570" y="1500"/>
                  </a:lnTo>
                  <a:lnTo>
                    <a:pt x="494" y="1424"/>
                  </a:lnTo>
                  <a:lnTo>
                    <a:pt x="437" y="1348"/>
                  </a:lnTo>
                  <a:lnTo>
                    <a:pt x="380" y="1273"/>
                  </a:lnTo>
                  <a:lnTo>
                    <a:pt x="342" y="1178"/>
                  </a:lnTo>
                  <a:lnTo>
                    <a:pt x="323" y="1064"/>
                  </a:lnTo>
                  <a:lnTo>
                    <a:pt x="304" y="912"/>
                  </a:lnTo>
                  <a:lnTo>
                    <a:pt x="342" y="760"/>
                  </a:lnTo>
                  <a:lnTo>
                    <a:pt x="399" y="608"/>
                  </a:lnTo>
                  <a:lnTo>
                    <a:pt x="494" y="494"/>
                  </a:lnTo>
                  <a:lnTo>
                    <a:pt x="627" y="399"/>
                  </a:lnTo>
                  <a:lnTo>
                    <a:pt x="760" y="342"/>
                  </a:lnTo>
                  <a:lnTo>
                    <a:pt x="911" y="305"/>
                  </a:lnTo>
                  <a:close/>
                  <a:moveTo>
                    <a:pt x="836" y="1"/>
                  </a:moveTo>
                  <a:lnTo>
                    <a:pt x="684" y="39"/>
                  </a:lnTo>
                  <a:lnTo>
                    <a:pt x="532" y="96"/>
                  </a:lnTo>
                  <a:lnTo>
                    <a:pt x="399" y="172"/>
                  </a:lnTo>
                  <a:lnTo>
                    <a:pt x="285" y="286"/>
                  </a:lnTo>
                  <a:lnTo>
                    <a:pt x="190" y="399"/>
                  </a:lnTo>
                  <a:lnTo>
                    <a:pt x="95" y="532"/>
                  </a:lnTo>
                  <a:lnTo>
                    <a:pt x="38" y="684"/>
                  </a:lnTo>
                  <a:lnTo>
                    <a:pt x="0" y="836"/>
                  </a:lnTo>
                  <a:lnTo>
                    <a:pt x="0" y="950"/>
                  </a:lnTo>
                  <a:lnTo>
                    <a:pt x="0" y="1064"/>
                  </a:lnTo>
                  <a:lnTo>
                    <a:pt x="19" y="1178"/>
                  </a:lnTo>
                  <a:lnTo>
                    <a:pt x="57" y="1273"/>
                  </a:lnTo>
                  <a:lnTo>
                    <a:pt x="95" y="1386"/>
                  </a:lnTo>
                  <a:lnTo>
                    <a:pt x="152" y="1481"/>
                  </a:lnTo>
                  <a:lnTo>
                    <a:pt x="209" y="1557"/>
                  </a:lnTo>
                  <a:lnTo>
                    <a:pt x="285" y="1633"/>
                  </a:lnTo>
                  <a:lnTo>
                    <a:pt x="361" y="1709"/>
                  </a:lnTo>
                  <a:lnTo>
                    <a:pt x="456" y="1766"/>
                  </a:lnTo>
                  <a:lnTo>
                    <a:pt x="551" y="1823"/>
                  </a:lnTo>
                  <a:lnTo>
                    <a:pt x="646" y="1861"/>
                  </a:lnTo>
                  <a:lnTo>
                    <a:pt x="741" y="1899"/>
                  </a:lnTo>
                  <a:lnTo>
                    <a:pt x="854" y="1918"/>
                  </a:lnTo>
                  <a:lnTo>
                    <a:pt x="1082" y="1918"/>
                  </a:lnTo>
                  <a:lnTo>
                    <a:pt x="1253" y="1880"/>
                  </a:lnTo>
                  <a:lnTo>
                    <a:pt x="1386" y="1823"/>
                  </a:lnTo>
                  <a:lnTo>
                    <a:pt x="1519" y="1747"/>
                  </a:lnTo>
                  <a:lnTo>
                    <a:pt x="1652" y="1633"/>
                  </a:lnTo>
                  <a:lnTo>
                    <a:pt x="1747" y="1519"/>
                  </a:lnTo>
                  <a:lnTo>
                    <a:pt x="1823" y="1386"/>
                  </a:lnTo>
                  <a:lnTo>
                    <a:pt x="1879" y="1235"/>
                  </a:lnTo>
                  <a:lnTo>
                    <a:pt x="1917" y="1083"/>
                  </a:lnTo>
                  <a:lnTo>
                    <a:pt x="1917" y="969"/>
                  </a:lnTo>
                  <a:lnTo>
                    <a:pt x="1917" y="855"/>
                  </a:lnTo>
                  <a:lnTo>
                    <a:pt x="1898" y="741"/>
                  </a:lnTo>
                  <a:lnTo>
                    <a:pt x="1879" y="646"/>
                  </a:lnTo>
                  <a:lnTo>
                    <a:pt x="1823" y="532"/>
                  </a:lnTo>
                  <a:lnTo>
                    <a:pt x="1785" y="437"/>
                  </a:lnTo>
                  <a:lnTo>
                    <a:pt x="1709" y="361"/>
                  </a:lnTo>
                  <a:lnTo>
                    <a:pt x="1652" y="286"/>
                  </a:lnTo>
                  <a:lnTo>
                    <a:pt x="1557" y="210"/>
                  </a:lnTo>
                  <a:lnTo>
                    <a:pt x="1481" y="153"/>
                  </a:lnTo>
                  <a:lnTo>
                    <a:pt x="1386" y="96"/>
                  </a:lnTo>
                  <a:lnTo>
                    <a:pt x="1291" y="58"/>
                  </a:lnTo>
                  <a:lnTo>
                    <a:pt x="1177" y="20"/>
                  </a:lnTo>
                  <a:lnTo>
                    <a:pt x="1063"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1"/>
            <p:cNvSpPr/>
            <p:nvPr/>
          </p:nvSpPr>
          <p:spPr>
            <a:xfrm flipH="1">
              <a:off x="8906124" y="662230"/>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0" name="Google Shape;740;p11"/>
          <p:cNvGrpSpPr/>
          <p:nvPr/>
        </p:nvGrpSpPr>
        <p:grpSpPr>
          <a:xfrm>
            <a:off x="8590940" y="2042867"/>
            <a:ext cx="423812" cy="487343"/>
            <a:chOff x="3717820" y="-1824378"/>
            <a:chExt cx="1092299" cy="1256038"/>
          </a:xfrm>
        </p:grpSpPr>
        <p:sp>
          <p:nvSpPr>
            <p:cNvPr id="741" name="Google Shape;741;p11"/>
            <p:cNvSpPr/>
            <p:nvPr/>
          </p:nvSpPr>
          <p:spPr>
            <a:xfrm>
              <a:off x="3730975" y="-1824378"/>
              <a:ext cx="1079144" cy="125603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1"/>
            <p:cNvSpPr/>
            <p:nvPr/>
          </p:nvSpPr>
          <p:spPr>
            <a:xfrm>
              <a:off x="3784495" y="-174475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1"/>
            <p:cNvSpPr/>
            <p:nvPr/>
          </p:nvSpPr>
          <p:spPr>
            <a:xfrm>
              <a:off x="3717820" y="-176380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1"/>
            <p:cNvSpPr/>
            <p:nvPr/>
          </p:nvSpPr>
          <p:spPr>
            <a:xfrm>
              <a:off x="4064493" y="-1566259"/>
              <a:ext cx="284610" cy="528218"/>
            </a:xfrm>
            <a:custGeom>
              <a:avLst/>
              <a:gdLst/>
              <a:ahLst/>
              <a:cxnLst/>
              <a:rect l="l" t="t" r="r" b="b"/>
              <a:pathLst>
                <a:path w="4357" h="8086" extrusionOk="0">
                  <a:moveTo>
                    <a:pt x="4357" y="3234"/>
                  </a:moveTo>
                  <a:lnTo>
                    <a:pt x="4357" y="3234"/>
                  </a:lnTo>
                  <a:lnTo>
                    <a:pt x="4357" y="3234"/>
                  </a:lnTo>
                  <a:close/>
                  <a:moveTo>
                    <a:pt x="1446" y="1"/>
                  </a:moveTo>
                  <a:lnTo>
                    <a:pt x="2017" y="2474"/>
                  </a:lnTo>
                  <a:lnTo>
                    <a:pt x="2607" y="4946"/>
                  </a:lnTo>
                  <a:lnTo>
                    <a:pt x="2264" y="4832"/>
                  </a:lnTo>
                  <a:lnTo>
                    <a:pt x="1884" y="4775"/>
                  </a:lnTo>
                  <a:lnTo>
                    <a:pt x="1713" y="4756"/>
                  </a:lnTo>
                  <a:lnTo>
                    <a:pt x="1351" y="4756"/>
                  </a:lnTo>
                  <a:lnTo>
                    <a:pt x="1161" y="4775"/>
                  </a:lnTo>
                  <a:lnTo>
                    <a:pt x="1009" y="4813"/>
                  </a:lnTo>
                  <a:lnTo>
                    <a:pt x="838" y="4870"/>
                  </a:lnTo>
                  <a:lnTo>
                    <a:pt x="686" y="4946"/>
                  </a:lnTo>
                  <a:lnTo>
                    <a:pt x="533" y="5042"/>
                  </a:lnTo>
                  <a:lnTo>
                    <a:pt x="400" y="5137"/>
                  </a:lnTo>
                  <a:lnTo>
                    <a:pt x="267" y="5270"/>
                  </a:lnTo>
                  <a:lnTo>
                    <a:pt x="172" y="5403"/>
                  </a:lnTo>
                  <a:lnTo>
                    <a:pt x="96" y="5555"/>
                  </a:lnTo>
                  <a:lnTo>
                    <a:pt x="58" y="5688"/>
                  </a:lnTo>
                  <a:lnTo>
                    <a:pt x="20" y="5821"/>
                  </a:lnTo>
                  <a:lnTo>
                    <a:pt x="1" y="5974"/>
                  </a:lnTo>
                  <a:lnTo>
                    <a:pt x="1" y="6107"/>
                  </a:lnTo>
                  <a:lnTo>
                    <a:pt x="20" y="6259"/>
                  </a:lnTo>
                  <a:lnTo>
                    <a:pt x="39" y="6392"/>
                  </a:lnTo>
                  <a:lnTo>
                    <a:pt x="115" y="6677"/>
                  </a:lnTo>
                  <a:lnTo>
                    <a:pt x="191" y="6868"/>
                  </a:lnTo>
                  <a:lnTo>
                    <a:pt x="286" y="7058"/>
                  </a:lnTo>
                  <a:lnTo>
                    <a:pt x="400" y="7248"/>
                  </a:lnTo>
                  <a:lnTo>
                    <a:pt x="514" y="7419"/>
                  </a:lnTo>
                  <a:lnTo>
                    <a:pt x="667" y="7571"/>
                  </a:lnTo>
                  <a:lnTo>
                    <a:pt x="819" y="7705"/>
                  </a:lnTo>
                  <a:lnTo>
                    <a:pt x="971" y="7819"/>
                  </a:lnTo>
                  <a:lnTo>
                    <a:pt x="1161" y="7933"/>
                  </a:lnTo>
                  <a:lnTo>
                    <a:pt x="1351" y="8009"/>
                  </a:lnTo>
                  <a:lnTo>
                    <a:pt x="1561" y="8066"/>
                  </a:lnTo>
                  <a:lnTo>
                    <a:pt x="1751" y="8085"/>
                  </a:lnTo>
                  <a:lnTo>
                    <a:pt x="1960" y="8085"/>
                  </a:lnTo>
                  <a:lnTo>
                    <a:pt x="2169" y="8066"/>
                  </a:lnTo>
                  <a:lnTo>
                    <a:pt x="2379" y="8009"/>
                  </a:lnTo>
                  <a:lnTo>
                    <a:pt x="2550" y="7914"/>
                  </a:lnTo>
                  <a:lnTo>
                    <a:pt x="2721" y="7800"/>
                  </a:lnTo>
                  <a:lnTo>
                    <a:pt x="2854" y="7686"/>
                  </a:lnTo>
                  <a:lnTo>
                    <a:pt x="2968" y="7552"/>
                  </a:lnTo>
                  <a:lnTo>
                    <a:pt x="3044" y="7419"/>
                  </a:lnTo>
                  <a:lnTo>
                    <a:pt x="3120" y="7267"/>
                  </a:lnTo>
                  <a:lnTo>
                    <a:pt x="3196" y="7096"/>
                  </a:lnTo>
                  <a:lnTo>
                    <a:pt x="3235" y="6944"/>
                  </a:lnTo>
                  <a:lnTo>
                    <a:pt x="3273" y="6773"/>
                  </a:lnTo>
                  <a:lnTo>
                    <a:pt x="3273" y="6601"/>
                  </a:lnTo>
                  <a:lnTo>
                    <a:pt x="3273" y="6259"/>
                  </a:lnTo>
                  <a:lnTo>
                    <a:pt x="3254" y="5898"/>
                  </a:lnTo>
                  <a:lnTo>
                    <a:pt x="3196" y="5555"/>
                  </a:lnTo>
                  <a:lnTo>
                    <a:pt x="3120" y="5213"/>
                  </a:lnTo>
                  <a:lnTo>
                    <a:pt x="2512" y="2264"/>
                  </a:lnTo>
                  <a:lnTo>
                    <a:pt x="2968" y="2512"/>
                  </a:lnTo>
                  <a:lnTo>
                    <a:pt x="3425" y="2759"/>
                  </a:lnTo>
                  <a:lnTo>
                    <a:pt x="3900" y="3006"/>
                  </a:lnTo>
                  <a:lnTo>
                    <a:pt x="4357" y="3234"/>
                  </a:lnTo>
                  <a:lnTo>
                    <a:pt x="4243" y="2226"/>
                  </a:lnTo>
                  <a:lnTo>
                    <a:pt x="4072" y="1237"/>
                  </a:lnTo>
                  <a:lnTo>
                    <a:pt x="3482" y="933"/>
                  </a:lnTo>
                  <a:lnTo>
                    <a:pt x="2778" y="590"/>
                  </a:lnTo>
                  <a:lnTo>
                    <a:pt x="2036" y="248"/>
                  </a:lnTo>
                  <a:lnTo>
                    <a:pt x="14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5" name="Google Shape;745;p11"/>
          <p:cNvSpPr/>
          <p:nvPr/>
        </p:nvSpPr>
        <p:spPr>
          <a:xfrm flipH="1">
            <a:off x="760133" y="217266"/>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1"/>
          <p:cNvSpPr/>
          <p:nvPr/>
        </p:nvSpPr>
        <p:spPr>
          <a:xfrm flipH="1">
            <a:off x="1015196" y="111691"/>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7" name="Google Shape;747;p11"/>
          <p:cNvGrpSpPr/>
          <p:nvPr/>
        </p:nvGrpSpPr>
        <p:grpSpPr>
          <a:xfrm>
            <a:off x="210480" y="1902901"/>
            <a:ext cx="344566" cy="318128"/>
            <a:chOff x="3811950" y="-673975"/>
            <a:chExt cx="464625" cy="428975"/>
          </a:xfrm>
        </p:grpSpPr>
        <p:sp>
          <p:nvSpPr>
            <p:cNvPr id="748" name="Google Shape;748;p11"/>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1"/>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0" name="Google Shape;750;p11"/>
          <p:cNvGrpSpPr/>
          <p:nvPr/>
        </p:nvGrpSpPr>
        <p:grpSpPr>
          <a:xfrm>
            <a:off x="1251780" y="4698151"/>
            <a:ext cx="344566" cy="318128"/>
            <a:chOff x="3811950" y="-673975"/>
            <a:chExt cx="464625" cy="428975"/>
          </a:xfrm>
        </p:grpSpPr>
        <p:sp>
          <p:nvSpPr>
            <p:cNvPr id="751" name="Google Shape;751;p11"/>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1"/>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3" name="Google Shape;753;p11"/>
          <p:cNvSpPr/>
          <p:nvPr/>
        </p:nvSpPr>
        <p:spPr>
          <a:xfrm flipH="1">
            <a:off x="8885283" y="218528"/>
            <a:ext cx="181704" cy="181204"/>
          </a:xfrm>
          <a:custGeom>
            <a:avLst/>
            <a:gdLst/>
            <a:ahLst/>
            <a:cxnLst/>
            <a:rect l="l" t="t" r="r" b="b"/>
            <a:pathLst>
              <a:path w="7153" h="7134" extrusionOk="0">
                <a:moveTo>
                  <a:pt x="3576" y="0"/>
                </a:moveTo>
                <a:lnTo>
                  <a:pt x="3158" y="1636"/>
                </a:lnTo>
                <a:lnTo>
                  <a:pt x="3082" y="1902"/>
                </a:lnTo>
                <a:lnTo>
                  <a:pt x="2949" y="2169"/>
                </a:lnTo>
                <a:lnTo>
                  <a:pt x="2796" y="2397"/>
                </a:lnTo>
                <a:lnTo>
                  <a:pt x="2625" y="2606"/>
                </a:lnTo>
                <a:lnTo>
                  <a:pt x="2416" y="2777"/>
                </a:lnTo>
                <a:lnTo>
                  <a:pt x="2188" y="2930"/>
                </a:lnTo>
                <a:lnTo>
                  <a:pt x="1921" y="3063"/>
                </a:lnTo>
                <a:lnTo>
                  <a:pt x="1655" y="3139"/>
                </a:lnTo>
                <a:lnTo>
                  <a:pt x="0" y="3557"/>
                </a:lnTo>
                <a:lnTo>
                  <a:pt x="1655" y="3976"/>
                </a:lnTo>
                <a:lnTo>
                  <a:pt x="1921" y="4071"/>
                </a:lnTo>
                <a:lnTo>
                  <a:pt x="2188" y="4185"/>
                </a:lnTo>
                <a:lnTo>
                  <a:pt x="2416" y="4356"/>
                </a:lnTo>
                <a:lnTo>
                  <a:pt x="2625" y="4528"/>
                </a:lnTo>
                <a:lnTo>
                  <a:pt x="2796" y="4737"/>
                </a:lnTo>
                <a:lnTo>
                  <a:pt x="2949" y="4965"/>
                </a:lnTo>
                <a:lnTo>
                  <a:pt x="3082" y="5212"/>
                </a:lnTo>
                <a:lnTo>
                  <a:pt x="3158" y="5479"/>
                </a:lnTo>
                <a:lnTo>
                  <a:pt x="3576" y="7134"/>
                </a:lnTo>
                <a:lnTo>
                  <a:pt x="3995" y="5479"/>
                </a:lnTo>
                <a:lnTo>
                  <a:pt x="4090" y="5212"/>
                </a:lnTo>
                <a:lnTo>
                  <a:pt x="4204" y="4965"/>
                </a:lnTo>
                <a:lnTo>
                  <a:pt x="4356" y="4737"/>
                </a:lnTo>
                <a:lnTo>
                  <a:pt x="4546" y="4528"/>
                </a:lnTo>
                <a:lnTo>
                  <a:pt x="4756" y="4356"/>
                </a:lnTo>
                <a:lnTo>
                  <a:pt x="4984" y="4185"/>
                </a:lnTo>
                <a:lnTo>
                  <a:pt x="5231" y="4071"/>
                </a:lnTo>
                <a:lnTo>
                  <a:pt x="5498" y="3976"/>
                </a:lnTo>
                <a:lnTo>
                  <a:pt x="7152" y="3557"/>
                </a:lnTo>
                <a:lnTo>
                  <a:pt x="5498" y="3139"/>
                </a:lnTo>
                <a:lnTo>
                  <a:pt x="5231" y="3063"/>
                </a:lnTo>
                <a:lnTo>
                  <a:pt x="4984" y="2930"/>
                </a:lnTo>
                <a:lnTo>
                  <a:pt x="4756" y="2777"/>
                </a:lnTo>
                <a:lnTo>
                  <a:pt x="4546" y="2606"/>
                </a:lnTo>
                <a:lnTo>
                  <a:pt x="4356" y="2397"/>
                </a:lnTo>
                <a:lnTo>
                  <a:pt x="4204" y="2169"/>
                </a:lnTo>
                <a:lnTo>
                  <a:pt x="4090" y="1902"/>
                </a:lnTo>
                <a:lnTo>
                  <a:pt x="3995" y="1636"/>
                </a:lnTo>
                <a:lnTo>
                  <a:pt x="3576" y="0"/>
                </a:lnTo>
                <a:close/>
              </a:path>
            </a:pathLst>
          </a:custGeom>
          <a:solidFill>
            <a:schemeClr val="lt1"/>
          </a:solidFill>
          <a:ln>
            <a:noFill/>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54"/>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7750" y="365760"/>
            <a:ext cx="7708500" cy="548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1pPr>
            <a:lvl2pPr lvl="1" rtl="0">
              <a:spcBef>
                <a:spcPts val="0"/>
              </a:spcBef>
              <a:spcAft>
                <a:spcPts val="0"/>
              </a:spcAft>
              <a:buClr>
                <a:schemeClr val="dk1"/>
              </a:buClr>
              <a:buSzPts val="3300"/>
              <a:buFont typeface="Lilita One"/>
              <a:buNone/>
              <a:defRPr sz="3300">
                <a:solidFill>
                  <a:schemeClr val="dk1"/>
                </a:solidFill>
                <a:latin typeface="Lilita One"/>
                <a:ea typeface="Lilita One"/>
                <a:cs typeface="Lilita One"/>
                <a:sym typeface="Lilita One"/>
              </a:defRPr>
            </a:lvl2pPr>
            <a:lvl3pPr lvl="2" rtl="0">
              <a:spcBef>
                <a:spcPts val="0"/>
              </a:spcBef>
              <a:spcAft>
                <a:spcPts val="0"/>
              </a:spcAft>
              <a:buClr>
                <a:schemeClr val="dk1"/>
              </a:buClr>
              <a:buSzPts val="3300"/>
              <a:buFont typeface="Lilita One"/>
              <a:buNone/>
              <a:defRPr sz="3300">
                <a:solidFill>
                  <a:schemeClr val="dk1"/>
                </a:solidFill>
                <a:latin typeface="Lilita One"/>
                <a:ea typeface="Lilita One"/>
                <a:cs typeface="Lilita One"/>
                <a:sym typeface="Lilita One"/>
              </a:defRPr>
            </a:lvl3pPr>
            <a:lvl4pPr lvl="3" rtl="0">
              <a:spcBef>
                <a:spcPts val="0"/>
              </a:spcBef>
              <a:spcAft>
                <a:spcPts val="0"/>
              </a:spcAft>
              <a:buClr>
                <a:schemeClr val="dk1"/>
              </a:buClr>
              <a:buSzPts val="3300"/>
              <a:buFont typeface="Lilita One"/>
              <a:buNone/>
              <a:defRPr sz="3300">
                <a:solidFill>
                  <a:schemeClr val="dk1"/>
                </a:solidFill>
                <a:latin typeface="Lilita One"/>
                <a:ea typeface="Lilita One"/>
                <a:cs typeface="Lilita One"/>
                <a:sym typeface="Lilita One"/>
              </a:defRPr>
            </a:lvl4pPr>
            <a:lvl5pPr lvl="4" rtl="0">
              <a:spcBef>
                <a:spcPts val="0"/>
              </a:spcBef>
              <a:spcAft>
                <a:spcPts val="0"/>
              </a:spcAft>
              <a:buClr>
                <a:schemeClr val="dk1"/>
              </a:buClr>
              <a:buSzPts val="3300"/>
              <a:buFont typeface="Lilita One"/>
              <a:buNone/>
              <a:defRPr sz="3300">
                <a:solidFill>
                  <a:schemeClr val="dk1"/>
                </a:solidFill>
                <a:latin typeface="Lilita One"/>
                <a:ea typeface="Lilita One"/>
                <a:cs typeface="Lilita One"/>
                <a:sym typeface="Lilita One"/>
              </a:defRPr>
            </a:lvl5pPr>
            <a:lvl6pPr lvl="5" rtl="0">
              <a:spcBef>
                <a:spcPts val="0"/>
              </a:spcBef>
              <a:spcAft>
                <a:spcPts val="0"/>
              </a:spcAft>
              <a:buClr>
                <a:schemeClr val="dk1"/>
              </a:buClr>
              <a:buSzPts val="3300"/>
              <a:buFont typeface="Lilita One"/>
              <a:buNone/>
              <a:defRPr sz="3300">
                <a:solidFill>
                  <a:schemeClr val="dk1"/>
                </a:solidFill>
                <a:latin typeface="Lilita One"/>
                <a:ea typeface="Lilita One"/>
                <a:cs typeface="Lilita One"/>
                <a:sym typeface="Lilita One"/>
              </a:defRPr>
            </a:lvl6pPr>
            <a:lvl7pPr lvl="6" rtl="0">
              <a:spcBef>
                <a:spcPts val="0"/>
              </a:spcBef>
              <a:spcAft>
                <a:spcPts val="0"/>
              </a:spcAft>
              <a:buClr>
                <a:schemeClr val="dk1"/>
              </a:buClr>
              <a:buSzPts val="3300"/>
              <a:buFont typeface="Lilita One"/>
              <a:buNone/>
              <a:defRPr sz="3300">
                <a:solidFill>
                  <a:schemeClr val="dk1"/>
                </a:solidFill>
                <a:latin typeface="Lilita One"/>
                <a:ea typeface="Lilita One"/>
                <a:cs typeface="Lilita One"/>
                <a:sym typeface="Lilita One"/>
              </a:defRPr>
            </a:lvl7pPr>
            <a:lvl8pPr lvl="7" rtl="0">
              <a:spcBef>
                <a:spcPts val="0"/>
              </a:spcBef>
              <a:spcAft>
                <a:spcPts val="0"/>
              </a:spcAft>
              <a:buClr>
                <a:schemeClr val="dk1"/>
              </a:buClr>
              <a:buSzPts val="3300"/>
              <a:buFont typeface="Lilita One"/>
              <a:buNone/>
              <a:defRPr sz="3300">
                <a:solidFill>
                  <a:schemeClr val="dk1"/>
                </a:solidFill>
                <a:latin typeface="Lilita One"/>
                <a:ea typeface="Lilita One"/>
                <a:cs typeface="Lilita One"/>
                <a:sym typeface="Lilita One"/>
              </a:defRPr>
            </a:lvl8pPr>
            <a:lvl9pPr lvl="8"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9pPr>
          </a:lstStyle>
          <a:p>
            <a:endParaRPr/>
          </a:p>
        </p:txBody>
      </p:sp>
      <p:sp>
        <p:nvSpPr>
          <p:cNvPr id="7" name="Google Shape;7;p1"/>
          <p:cNvSpPr txBox="1">
            <a:spLocks noGrp="1"/>
          </p:cNvSpPr>
          <p:nvPr>
            <p:ph type="body" idx="1"/>
          </p:nvPr>
        </p:nvSpPr>
        <p:spPr>
          <a:xfrm>
            <a:off x="692700" y="1351875"/>
            <a:ext cx="7711800" cy="32475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Epilogue"/>
              <a:buChar char="●"/>
              <a:defRPr>
                <a:solidFill>
                  <a:schemeClr val="lt1"/>
                </a:solidFill>
                <a:latin typeface="Epilogue"/>
                <a:ea typeface="Epilogue"/>
                <a:cs typeface="Epilogue"/>
                <a:sym typeface="Epilogue"/>
              </a:defRPr>
            </a:lvl1pPr>
            <a:lvl2pPr marL="914400" lvl="1" indent="-317500">
              <a:lnSpc>
                <a:spcPct val="100000"/>
              </a:lnSpc>
              <a:spcBef>
                <a:spcPts val="0"/>
              </a:spcBef>
              <a:spcAft>
                <a:spcPts val="0"/>
              </a:spcAft>
              <a:buClr>
                <a:schemeClr val="lt1"/>
              </a:buClr>
              <a:buSzPts val="1400"/>
              <a:buFont typeface="Epilogue"/>
              <a:buChar char="○"/>
              <a:defRPr>
                <a:solidFill>
                  <a:schemeClr val="lt1"/>
                </a:solidFill>
                <a:latin typeface="Epilogue"/>
                <a:ea typeface="Epilogue"/>
                <a:cs typeface="Epilogue"/>
                <a:sym typeface="Epilogue"/>
              </a:defRPr>
            </a:lvl2pPr>
            <a:lvl3pPr marL="1371600" lvl="2" indent="-317500">
              <a:lnSpc>
                <a:spcPct val="100000"/>
              </a:lnSpc>
              <a:spcBef>
                <a:spcPts val="0"/>
              </a:spcBef>
              <a:spcAft>
                <a:spcPts val="0"/>
              </a:spcAft>
              <a:buClr>
                <a:schemeClr val="lt1"/>
              </a:buClr>
              <a:buSzPts val="1400"/>
              <a:buFont typeface="Epilogue"/>
              <a:buChar char="■"/>
              <a:defRPr>
                <a:solidFill>
                  <a:schemeClr val="lt1"/>
                </a:solidFill>
                <a:latin typeface="Epilogue"/>
                <a:ea typeface="Epilogue"/>
                <a:cs typeface="Epilogue"/>
                <a:sym typeface="Epilogue"/>
              </a:defRPr>
            </a:lvl3pPr>
            <a:lvl4pPr marL="1828800" lvl="3" indent="-317500">
              <a:lnSpc>
                <a:spcPct val="100000"/>
              </a:lnSpc>
              <a:spcBef>
                <a:spcPts val="0"/>
              </a:spcBef>
              <a:spcAft>
                <a:spcPts val="0"/>
              </a:spcAft>
              <a:buClr>
                <a:schemeClr val="lt1"/>
              </a:buClr>
              <a:buSzPts val="1400"/>
              <a:buFont typeface="Epilogue"/>
              <a:buChar char="●"/>
              <a:defRPr>
                <a:solidFill>
                  <a:schemeClr val="lt1"/>
                </a:solidFill>
                <a:latin typeface="Epilogue"/>
                <a:ea typeface="Epilogue"/>
                <a:cs typeface="Epilogue"/>
                <a:sym typeface="Epilogue"/>
              </a:defRPr>
            </a:lvl4pPr>
            <a:lvl5pPr marL="2286000" lvl="4" indent="-317500">
              <a:lnSpc>
                <a:spcPct val="100000"/>
              </a:lnSpc>
              <a:spcBef>
                <a:spcPts val="0"/>
              </a:spcBef>
              <a:spcAft>
                <a:spcPts val="0"/>
              </a:spcAft>
              <a:buClr>
                <a:schemeClr val="lt1"/>
              </a:buClr>
              <a:buSzPts val="1400"/>
              <a:buFont typeface="Epilogue"/>
              <a:buChar char="○"/>
              <a:defRPr>
                <a:solidFill>
                  <a:schemeClr val="lt1"/>
                </a:solidFill>
                <a:latin typeface="Epilogue"/>
                <a:ea typeface="Epilogue"/>
                <a:cs typeface="Epilogue"/>
                <a:sym typeface="Epilogue"/>
              </a:defRPr>
            </a:lvl5pPr>
            <a:lvl6pPr marL="2743200" lvl="5" indent="-317500">
              <a:lnSpc>
                <a:spcPct val="100000"/>
              </a:lnSpc>
              <a:spcBef>
                <a:spcPts val="0"/>
              </a:spcBef>
              <a:spcAft>
                <a:spcPts val="0"/>
              </a:spcAft>
              <a:buClr>
                <a:schemeClr val="lt1"/>
              </a:buClr>
              <a:buSzPts val="1400"/>
              <a:buFont typeface="Epilogue"/>
              <a:buChar char="■"/>
              <a:defRPr>
                <a:solidFill>
                  <a:schemeClr val="lt1"/>
                </a:solidFill>
                <a:latin typeface="Epilogue"/>
                <a:ea typeface="Epilogue"/>
                <a:cs typeface="Epilogue"/>
                <a:sym typeface="Epilogue"/>
              </a:defRPr>
            </a:lvl6pPr>
            <a:lvl7pPr marL="3200400" lvl="6" indent="-317500">
              <a:lnSpc>
                <a:spcPct val="100000"/>
              </a:lnSpc>
              <a:spcBef>
                <a:spcPts val="0"/>
              </a:spcBef>
              <a:spcAft>
                <a:spcPts val="0"/>
              </a:spcAft>
              <a:buClr>
                <a:schemeClr val="lt1"/>
              </a:buClr>
              <a:buSzPts val="1400"/>
              <a:buFont typeface="Epilogue"/>
              <a:buChar char="●"/>
              <a:defRPr>
                <a:solidFill>
                  <a:schemeClr val="lt1"/>
                </a:solidFill>
                <a:latin typeface="Epilogue"/>
                <a:ea typeface="Epilogue"/>
                <a:cs typeface="Epilogue"/>
                <a:sym typeface="Epilogue"/>
              </a:defRPr>
            </a:lvl7pPr>
            <a:lvl8pPr marL="3657600" lvl="7" indent="-317500">
              <a:lnSpc>
                <a:spcPct val="100000"/>
              </a:lnSpc>
              <a:spcBef>
                <a:spcPts val="0"/>
              </a:spcBef>
              <a:spcAft>
                <a:spcPts val="0"/>
              </a:spcAft>
              <a:buClr>
                <a:schemeClr val="lt1"/>
              </a:buClr>
              <a:buSzPts val="1400"/>
              <a:buFont typeface="Epilogue"/>
              <a:buChar char="○"/>
              <a:defRPr>
                <a:solidFill>
                  <a:schemeClr val="lt1"/>
                </a:solidFill>
                <a:latin typeface="Epilogue"/>
                <a:ea typeface="Epilogue"/>
                <a:cs typeface="Epilogue"/>
                <a:sym typeface="Epilogue"/>
              </a:defRPr>
            </a:lvl8pPr>
            <a:lvl9pPr marL="4114800" lvl="8" indent="-317500">
              <a:lnSpc>
                <a:spcPct val="100000"/>
              </a:lnSpc>
              <a:spcBef>
                <a:spcPts val="0"/>
              </a:spcBef>
              <a:spcAft>
                <a:spcPts val="0"/>
              </a:spcAft>
              <a:buClr>
                <a:schemeClr val="lt1"/>
              </a:buClr>
              <a:buSzPts val="1400"/>
              <a:buFont typeface="Epilogue"/>
              <a:buChar char="■"/>
              <a:defRPr>
                <a:solidFill>
                  <a:schemeClr val="lt1"/>
                </a:solidFill>
                <a:latin typeface="Epilogue"/>
                <a:ea typeface="Epilogue"/>
                <a:cs typeface="Epilogue"/>
                <a:sym typeface="Epilogu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1" r:id="rId20"/>
    <p:sldLayoutId id="2147483672" r:id="rId21"/>
    <p:sldLayoutId id="2147483673" r:id="rId22"/>
    <p:sldLayoutId id="2147483676" r:id="rId23"/>
    <p:sldLayoutId id="2147483677" r:id="rId24"/>
    <p:sldLayoutId id="2147483678" r:id="rId25"/>
    <p:sldLayoutId id="2147483680" r:id="rId26"/>
    <p:sldLayoutId id="2147483681" r:id="rId27"/>
    <p:sldLayoutId id="2147483685" r:id="rId28"/>
    <p:sldLayoutId id="2147483686" r:id="rId29"/>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7.svg"/></Relationships>
</file>

<file path=ppt/slides/_rels/slide1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1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19.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2.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22.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24.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3.png"/><Relationship Id="rId5" Type="http://schemas.microsoft.com/office/2007/relationships/media" Target="../media/media4.mp3"/><Relationship Id="rId10" Type="http://schemas.openxmlformats.org/officeDocument/2006/relationships/notesSlide" Target="../notesSlides/notesSlide23.xml"/><Relationship Id="rId4" Type="http://schemas.openxmlformats.org/officeDocument/2006/relationships/audio" Target="../media/media3.mp3"/><Relationship Id="rId9"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slideLayout" Target="../slideLayouts/slideLayout4.xml"/><Relationship Id="rId7" Type="http://schemas.openxmlformats.org/officeDocument/2006/relationships/image" Target="../media/image28.png"/><Relationship Id="rId2" Type="http://schemas.openxmlformats.org/officeDocument/2006/relationships/audio" Target="../media/media6.mp3"/><Relationship Id="rId1" Type="http://schemas.microsoft.com/office/2007/relationships/media" Target="../media/media6.mp3"/><Relationship Id="rId6" Type="http://schemas.microsoft.com/office/2007/relationships/hdphoto" Target="../media/hdphoto5.wdp"/><Relationship Id="rId5" Type="http://schemas.openxmlformats.org/officeDocument/2006/relationships/image" Target="../media/image27.png"/><Relationship Id="rId4" Type="http://schemas.openxmlformats.org/officeDocument/2006/relationships/notesSlide" Target="../notesSlides/notesSlide27.xml"/><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2.png"/><Relationship Id="rId2" Type="http://schemas.openxmlformats.org/officeDocument/2006/relationships/audio" Target="../media/media6.mp3"/><Relationship Id="rId1" Type="http://schemas.microsoft.com/office/2007/relationships/media" Target="../media/media6.mp3"/><Relationship Id="rId6" Type="http://schemas.microsoft.com/office/2007/relationships/hdphoto" Target="../media/hdphoto5.wdp"/><Relationship Id="rId5" Type="http://schemas.openxmlformats.org/officeDocument/2006/relationships/image" Target="../media/image27.png"/><Relationship Id="rId4"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cture1">
            <a:extLst>
              <a:ext uri="{FF2B5EF4-FFF2-40B4-BE49-F238E27FC236}">
                <a16:creationId xmlns:a16="http://schemas.microsoft.com/office/drawing/2014/main" id="{52F3C8C5-BCA6-3838-7786-24D8E578F5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678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E25A86E5-A706-C989-1EF5-AB8D040697B2}"/>
              </a:ext>
            </a:extLst>
          </p:cNvPr>
          <p:cNvSpPr>
            <a:spLocks noChangeArrowheads="1"/>
          </p:cNvSpPr>
          <p:nvPr/>
        </p:nvSpPr>
        <p:spPr bwMode="auto">
          <a:xfrm>
            <a:off x="1371600" y="1371600"/>
            <a:ext cx="61722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lstStyle>
            <a:lvl1pPr>
              <a:defRPr>
                <a:solidFill>
                  <a:schemeClr val="tx1"/>
                </a:solidFill>
                <a:latin typeface="VNtimes new roman" panose="020B7200000000000000" pitchFamily="34" charset="0"/>
                <a:cs typeface="Arial" panose="020B0604020202020204" pitchFamily="34" charset="0"/>
              </a:defRPr>
            </a:lvl1pPr>
            <a:lvl2pPr marL="742950" indent="-285750">
              <a:defRPr>
                <a:solidFill>
                  <a:schemeClr val="tx1"/>
                </a:solidFill>
                <a:latin typeface="VNtimes new roman" panose="020B7200000000000000" pitchFamily="34" charset="0"/>
                <a:cs typeface="Arial" panose="020B0604020202020204" pitchFamily="34" charset="0"/>
              </a:defRPr>
            </a:lvl2pPr>
            <a:lvl3pPr marL="1143000" indent="-228600">
              <a:defRPr>
                <a:solidFill>
                  <a:schemeClr val="tx1"/>
                </a:solidFill>
                <a:latin typeface="VNtimes new roman" panose="020B7200000000000000" pitchFamily="34" charset="0"/>
                <a:cs typeface="Arial" panose="020B0604020202020204" pitchFamily="34" charset="0"/>
              </a:defRPr>
            </a:lvl3pPr>
            <a:lvl4pPr marL="1600200" indent="-228600">
              <a:defRPr>
                <a:solidFill>
                  <a:schemeClr val="tx1"/>
                </a:solidFill>
                <a:latin typeface="VNtimes new roman" panose="020B7200000000000000" pitchFamily="34" charset="0"/>
                <a:cs typeface="Arial" panose="020B0604020202020204" pitchFamily="34" charset="0"/>
              </a:defRPr>
            </a:lvl4pPr>
            <a:lvl5pPr marL="2057400" indent="-228600">
              <a:defRPr>
                <a:solidFill>
                  <a:schemeClr val="tx1"/>
                </a:solidFill>
                <a:latin typeface="VNtimes new roman" panose="020B7200000000000000"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times new roman" panose="020B7200000000000000"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times new roman" panose="020B7200000000000000"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times new roman" panose="020B7200000000000000"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times new roman" panose="020B7200000000000000" pitchFamily="34" charset="0"/>
                <a:cs typeface="Arial" panose="020B0604020202020204" pitchFamily="34" charset="0"/>
              </a:defRPr>
            </a:lvl9pPr>
          </a:lstStyle>
          <a:p>
            <a:pPr algn="ctr"/>
            <a:r>
              <a:rPr lang="en-US" altLang="vi-VN" sz="2400" b="1" dirty="0">
                <a:solidFill>
                  <a:srgbClr val="0000FF"/>
                </a:solidFill>
                <a:latin typeface="Times New Roman" panose="02020603050405020304" pitchFamily="18" charset="0"/>
              </a:rPr>
              <a:t>        </a:t>
            </a:r>
            <a:endParaRPr lang="vi-VN" altLang="vi-VN" sz="2400" b="1" dirty="0">
              <a:solidFill>
                <a:srgbClr val="0000FF"/>
              </a:solidFill>
              <a:latin typeface="Times New Roman" panose="02020603050405020304" pitchFamily="18" charset="0"/>
            </a:endParaRPr>
          </a:p>
          <a:p>
            <a:pPr algn="ctr"/>
            <a:r>
              <a:rPr lang="en-US" altLang="vi-VN" sz="2400" b="1" dirty="0">
                <a:solidFill>
                  <a:srgbClr val="0000FF"/>
                </a:solidFill>
                <a:latin typeface="Times New Roman" panose="02020603050405020304" pitchFamily="18" charset="0"/>
              </a:rPr>
              <a:t>NGHỆ THUẬT: </a:t>
            </a:r>
            <a:r>
              <a:rPr lang="vi-VN" altLang="vi-VN" sz="2400" b="1" dirty="0">
                <a:solidFill>
                  <a:srgbClr val="0000FF"/>
                </a:solidFill>
                <a:latin typeface="Times New Roman" panose="02020603050405020304" pitchFamily="18" charset="0"/>
              </a:rPr>
              <a:t>ÂM NHẠC</a:t>
            </a:r>
            <a:r>
              <a:rPr lang="en-US" altLang="vi-VN" sz="2400" b="1" dirty="0">
                <a:solidFill>
                  <a:srgbClr val="0000FF"/>
                </a:solidFill>
                <a:latin typeface="Times New Roman" panose="02020603050405020304" pitchFamily="18" charset="0"/>
              </a:rPr>
              <a:t> </a:t>
            </a:r>
            <a:r>
              <a:rPr lang="vi-VN" altLang="vi-VN" sz="2400" b="1" dirty="0">
                <a:solidFill>
                  <a:srgbClr val="0000FF"/>
                </a:solidFill>
                <a:latin typeface="Times New Roman" panose="02020603050405020304" pitchFamily="18" charset="0"/>
              </a:rPr>
              <a:t>LỚP </a:t>
            </a:r>
            <a:r>
              <a:rPr lang="en-US" altLang="vi-VN" sz="2400" b="1" dirty="0">
                <a:solidFill>
                  <a:srgbClr val="0000FF"/>
                </a:solidFill>
                <a:latin typeface="Times New Roman" panose="02020603050405020304" pitchFamily="18" charset="0"/>
              </a:rPr>
              <a:t>9</a:t>
            </a:r>
            <a:endParaRPr lang="en-US" altLang="vi-VN" sz="2100" b="1" dirty="0">
              <a:solidFill>
                <a:srgbClr val="0000FF"/>
              </a:solidFill>
              <a:latin typeface="Times New Roman" panose="02020603050405020304" pitchFamily="18" charset="0"/>
            </a:endParaRPr>
          </a:p>
          <a:p>
            <a:r>
              <a:rPr lang="en-US" altLang="vi-VN" sz="2400" b="1" dirty="0">
                <a:solidFill>
                  <a:srgbClr val="0000FF"/>
                </a:solidFill>
                <a:latin typeface="Times New Roman" panose="02020603050405020304" pitchFamily="18" charset="0"/>
              </a:rPr>
              <a:t>              </a:t>
            </a:r>
          </a:p>
          <a:p>
            <a:pPr algn="ctr"/>
            <a:r>
              <a:rPr lang="en-US" altLang="vi-VN" sz="2100" b="1" dirty="0" err="1">
                <a:solidFill>
                  <a:srgbClr val="0000FF"/>
                </a:solidFill>
                <a:latin typeface="Times New Roman" panose="02020603050405020304" pitchFamily="18" charset="0"/>
              </a:rPr>
              <a:t>Giáo</a:t>
            </a:r>
            <a:r>
              <a:rPr lang="en-US" altLang="vi-VN" sz="2100" b="1" dirty="0">
                <a:solidFill>
                  <a:srgbClr val="0000FF"/>
                </a:solidFill>
                <a:latin typeface="Times New Roman" panose="02020603050405020304" pitchFamily="18" charset="0"/>
              </a:rPr>
              <a:t> </a:t>
            </a:r>
            <a:r>
              <a:rPr lang="en-US" altLang="vi-VN" sz="2100" b="1" dirty="0" err="1">
                <a:solidFill>
                  <a:srgbClr val="0000FF"/>
                </a:solidFill>
                <a:latin typeface="Times New Roman" panose="02020603050405020304" pitchFamily="18" charset="0"/>
              </a:rPr>
              <a:t>viên</a:t>
            </a:r>
            <a:r>
              <a:rPr lang="en-US" altLang="vi-VN" sz="2100" b="1" dirty="0">
                <a:solidFill>
                  <a:srgbClr val="0000FF"/>
                </a:solidFill>
                <a:latin typeface="Times New Roman" panose="02020603050405020304" pitchFamily="18" charset="0"/>
              </a:rPr>
              <a:t>: </a:t>
            </a:r>
            <a:r>
              <a:rPr lang="en-US" altLang="vi-VN" sz="2100" b="1" dirty="0" err="1">
                <a:solidFill>
                  <a:srgbClr val="0000FF"/>
                </a:solidFill>
                <a:latin typeface="Times New Roman" panose="02020603050405020304" pitchFamily="18" charset="0"/>
              </a:rPr>
              <a:t>Nguyễn</a:t>
            </a:r>
            <a:r>
              <a:rPr lang="en-US" altLang="vi-VN" sz="2100" b="1" dirty="0">
                <a:solidFill>
                  <a:srgbClr val="0000FF"/>
                </a:solidFill>
                <a:latin typeface="Times New Roman" panose="02020603050405020304" pitchFamily="18" charset="0"/>
              </a:rPr>
              <a:t> </a:t>
            </a:r>
            <a:r>
              <a:rPr lang="en-US" altLang="vi-VN" sz="2100" b="1" dirty="0" err="1">
                <a:solidFill>
                  <a:srgbClr val="0000FF"/>
                </a:solidFill>
                <a:latin typeface="Times New Roman" panose="02020603050405020304" pitchFamily="18" charset="0"/>
              </a:rPr>
              <a:t>Thị</a:t>
            </a:r>
            <a:r>
              <a:rPr lang="en-US" altLang="vi-VN" sz="2100" b="1" dirty="0">
                <a:solidFill>
                  <a:srgbClr val="0000FF"/>
                </a:solidFill>
                <a:latin typeface="Times New Roman" panose="02020603050405020304" pitchFamily="18" charset="0"/>
              </a:rPr>
              <a:t> Minh </a:t>
            </a:r>
            <a:r>
              <a:rPr lang="en-US" altLang="vi-VN" sz="2100" b="1" dirty="0" err="1">
                <a:solidFill>
                  <a:srgbClr val="0000FF"/>
                </a:solidFill>
                <a:latin typeface="Times New Roman" panose="02020603050405020304" pitchFamily="18" charset="0"/>
              </a:rPr>
              <a:t>Tân</a:t>
            </a:r>
            <a:endParaRPr lang="en-US" altLang="vi-VN" sz="2100" b="1" dirty="0">
              <a:solidFill>
                <a:srgbClr val="0000FF"/>
              </a:solidFill>
              <a:latin typeface="Times New Roman" panose="02020603050405020304" pitchFamily="18" charset="0"/>
            </a:endParaRPr>
          </a:p>
          <a:p>
            <a:pPr algn="ctr"/>
            <a:r>
              <a:rPr lang="en-US" altLang="vi-VN" sz="2100" b="1" dirty="0" err="1">
                <a:solidFill>
                  <a:srgbClr val="0000FF"/>
                </a:solidFill>
                <a:latin typeface="Times New Roman" panose="02020603050405020304" pitchFamily="18" charset="0"/>
              </a:rPr>
              <a:t>Trường</a:t>
            </a:r>
            <a:r>
              <a:rPr lang="en-US" altLang="vi-VN" sz="2100" b="1" dirty="0">
                <a:solidFill>
                  <a:srgbClr val="0000FF"/>
                </a:solidFill>
                <a:latin typeface="Times New Roman" panose="02020603050405020304" pitchFamily="18" charset="0"/>
              </a:rPr>
              <a:t>: THCS </a:t>
            </a:r>
            <a:r>
              <a:rPr lang="en-US" altLang="vi-VN" sz="2100" b="1" dirty="0" err="1">
                <a:solidFill>
                  <a:srgbClr val="0000FF"/>
                </a:solidFill>
                <a:latin typeface="Times New Roman" panose="02020603050405020304" pitchFamily="18" charset="0"/>
              </a:rPr>
              <a:t>Tân</a:t>
            </a:r>
            <a:r>
              <a:rPr lang="en-US" altLang="vi-VN" sz="2100" b="1" dirty="0">
                <a:solidFill>
                  <a:srgbClr val="0000FF"/>
                </a:solidFill>
                <a:latin typeface="Times New Roman" panose="02020603050405020304" pitchFamily="18" charset="0"/>
              </a:rPr>
              <a:t> </a:t>
            </a:r>
            <a:r>
              <a:rPr lang="en-US" altLang="vi-VN" sz="2100" b="1" dirty="0" err="1">
                <a:solidFill>
                  <a:srgbClr val="0000FF"/>
                </a:solidFill>
                <a:latin typeface="Times New Roman" panose="02020603050405020304" pitchFamily="18" charset="0"/>
              </a:rPr>
              <a:t>Thịnh</a:t>
            </a:r>
            <a:r>
              <a:rPr lang="en-US" altLang="vi-VN" sz="2100" b="1" dirty="0">
                <a:solidFill>
                  <a:srgbClr val="0000FF"/>
                </a:solidFill>
                <a:latin typeface="Times New Roman" panose="02020603050405020304" pitchFamily="18" charset="0"/>
              </a:rPr>
              <a:t> – TP </a:t>
            </a:r>
            <a:r>
              <a:rPr lang="en-US" altLang="vi-VN" sz="2100" b="1" dirty="0" err="1">
                <a:solidFill>
                  <a:srgbClr val="0000FF"/>
                </a:solidFill>
                <a:latin typeface="Times New Roman" panose="02020603050405020304" pitchFamily="18" charset="0"/>
              </a:rPr>
              <a:t>Thái</a:t>
            </a:r>
            <a:r>
              <a:rPr lang="en-US" altLang="vi-VN" sz="2100" b="1" dirty="0">
                <a:solidFill>
                  <a:srgbClr val="0000FF"/>
                </a:solidFill>
                <a:latin typeface="Times New Roman" panose="02020603050405020304" pitchFamily="18" charset="0"/>
              </a:rPr>
              <a:t> </a:t>
            </a:r>
            <a:r>
              <a:rPr lang="en-US" altLang="vi-VN" sz="2100" b="1" dirty="0" err="1">
                <a:solidFill>
                  <a:srgbClr val="0000FF"/>
                </a:solidFill>
                <a:latin typeface="Times New Roman" panose="02020603050405020304" pitchFamily="18" charset="0"/>
              </a:rPr>
              <a:t>Nguyên</a:t>
            </a:r>
            <a:endParaRPr lang="en-US" altLang="vi-VN" sz="2100" b="1" dirty="0">
              <a:solidFill>
                <a:srgbClr val="0000FF"/>
              </a:solidFill>
              <a:latin typeface="Times New Roman" panose="02020603050405020304" pitchFamily="18" charset="0"/>
            </a:endParaRPr>
          </a:p>
        </p:txBody>
      </p:sp>
    </p:spTree>
  </p:cSld>
  <p:clrMapOvr>
    <a:masterClrMapping/>
  </p:clrMapOvr>
  <p:transition spd="slow" advTm="10536">
    <p:whee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16"/>
        <p:cNvGrpSpPr/>
        <p:nvPr/>
      </p:nvGrpSpPr>
      <p:grpSpPr>
        <a:xfrm>
          <a:off x="0" y="0"/>
          <a:ext cx="0" cy="0"/>
          <a:chOff x="0" y="0"/>
          <a:chExt cx="0" cy="0"/>
        </a:xfrm>
      </p:grpSpPr>
      <p:sp>
        <p:nvSpPr>
          <p:cNvPr id="28" name="Title 2">
            <a:extLst>
              <a:ext uri="{FF2B5EF4-FFF2-40B4-BE49-F238E27FC236}">
                <a16:creationId xmlns:a16="http://schemas.microsoft.com/office/drawing/2014/main" id="{9F014DBE-9AFB-EA17-F482-20F90971422C}"/>
              </a:ext>
            </a:extLst>
          </p:cNvPr>
          <p:cNvSpPr txBox="1">
            <a:spLocks/>
          </p:cNvSpPr>
          <p:nvPr/>
        </p:nvSpPr>
        <p:spPr>
          <a:xfrm>
            <a:off x="1132114" y="687516"/>
            <a:ext cx="6879772" cy="44635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ora"/>
              <a:buNone/>
              <a:defRPr sz="3500" b="0" i="0" u="none" strike="noStrike" cap="none">
                <a:solidFill>
                  <a:schemeClr val="dk1"/>
                </a:solidFill>
                <a:latin typeface="Lora"/>
                <a:ea typeface="Lora"/>
                <a:cs typeface="Lora"/>
                <a:sym typeface="Lora"/>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2400" b="1" dirty="0">
                <a:latin typeface="Arial" panose="020B0604020202020204" pitchFamily="34" charset="0"/>
                <a:cs typeface="Arial" panose="020B0604020202020204" pitchFamily="34" charset="0"/>
              </a:rPr>
              <a:t>c</a:t>
            </a:r>
            <a:r>
              <a:rPr lang="vi-VN" sz="2400" b="1" dirty="0">
                <a:latin typeface="Arial" panose="020B0604020202020204" pitchFamily="34" charset="0"/>
                <a:cs typeface="Arial" panose="020B0604020202020204" pitchFamily="34" charset="0"/>
              </a:rPr>
              <a:t>. Tìm hiểu cách xác định và gọi tên quãng</a:t>
            </a:r>
            <a:endParaRPr lang="vi-VN" sz="2400" dirty="0">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7657E384-B7C6-0911-BFAB-B6BFC70ED99E}"/>
              </a:ext>
            </a:extLst>
          </p:cNvPr>
          <p:cNvGrpSpPr/>
          <p:nvPr/>
        </p:nvGrpSpPr>
        <p:grpSpPr>
          <a:xfrm>
            <a:off x="1712686" y="1441850"/>
            <a:ext cx="5718628" cy="1129900"/>
            <a:chOff x="1634532" y="1017725"/>
            <a:chExt cx="5718628" cy="1129900"/>
          </a:xfrm>
        </p:grpSpPr>
        <p:sp>
          <p:nvSpPr>
            <p:cNvPr id="30" name="Rectangle: Rounded Corners 29">
              <a:extLst>
                <a:ext uri="{FF2B5EF4-FFF2-40B4-BE49-F238E27FC236}">
                  <a16:creationId xmlns:a16="http://schemas.microsoft.com/office/drawing/2014/main" id="{680F2956-4899-02B5-CE4B-82093504D972}"/>
                </a:ext>
              </a:extLst>
            </p:cNvPr>
            <p:cNvSpPr/>
            <p:nvPr/>
          </p:nvSpPr>
          <p:spPr>
            <a:xfrm>
              <a:off x="1634532" y="1304074"/>
              <a:ext cx="5718628" cy="843551"/>
            </a:xfrm>
            <a:prstGeom prst="roundRect">
              <a:avLst/>
            </a:prstGeom>
            <a:solidFill>
              <a:schemeClr val="bg1"/>
            </a:solidFill>
            <a:ln>
              <a:solidFill>
                <a:schemeClr val="accent2"/>
              </a:solidFill>
            </a:ln>
          </p:spPr>
          <p:style>
            <a:lnRef idx="3">
              <a:schemeClr val="lt1"/>
            </a:lnRef>
            <a:fillRef idx="1">
              <a:schemeClr val="accent2"/>
            </a:fillRef>
            <a:effectRef idx="1">
              <a:schemeClr val="accent2"/>
            </a:effectRef>
            <a:fontRef idx="minor">
              <a:schemeClr val="lt1"/>
            </a:fontRef>
          </p:style>
          <p:txBody>
            <a:bodyPr tIns="144000" rtlCol="0" anchor="ctr"/>
            <a:lstStyle/>
            <a:p>
              <a:pPr marL="0" marR="0" algn="ctr">
                <a:lnSpc>
                  <a:spcPct val="150000"/>
                </a:lnSpc>
                <a:spcBef>
                  <a:spcPts val="0"/>
                </a:spcBef>
                <a:spcAft>
                  <a:spcPts val="0"/>
                </a:spcAft>
              </a:pPr>
              <a:r>
                <a:rPr lang="vi-VN" sz="2000" dirty="0">
                  <a:solidFill>
                    <a:srgbClr val="000000"/>
                  </a:solidFill>
                  <a:effectLst/>
                  <a:latin typeface="Arial" panose="020B0604020202020204" pitchFamily="34" charset="0"/>
                  <a:cs typeface="Arial" panose="020B0604020202020204" pitchFamily="34" charset="0"/>
                </a:rPr>
                <a:t>Em hãy rút ra kết luận về cách gọi tên quãng.</a:t>
              </a:r>
              <a:endParaRPr lang="vi-VN" sz="2000" dirty="0">
                <a:effectLst/>
                <a:latin typeface="Arial" panose="020B0604020202020204" pitchFamily="34" charset="0"/>
                <a:cs typeface="Arial" panose="020B0604020202020204" pitchFamily="34" charset="0"/>
              </a:endParaRPr>
            </a:p>
          </p:txBody>
        </p:sp>
        <p:sp>
          <p:nvSpPr>
            <p:cNvPr id="31" name="Rectangle: Rounded Corners 30">
              <a:extLst>
                <a:ext uri="{FF2B5EF4-FFF2-40B4-BE49-F238E27FC236}">
                  <a16:creationId xmlns:a16="http://schemas.microsoft.com/office/drawing/2014/main" id="{E423923A-6661-46D3-FC9C-BE2571EB2079}"/>
                </a:ext>
              </a:extLst>
            </p:cNvPr>
            <p:cNvSpPr/>
            <p:nvPr/>
          </p:nvSpPr>
          <p:spPr>
            <a:xfrm>
              <a:off x="2754923" y="1017725"/>
              <a:ext cx="3634154" cy="572700"/>
            </a:xfrm>
            <a:prstGeom prst="roundRect">
              <a:avLst>
                <a:gd name="adj" fmla="val 50000"/>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400" b="1" dirty="0">
                  <a:solidFill>
                    <a:schemeClr val="bg1"/>
                  </a:solidFill>
                  <a:latin typeface="Arial" panose="020B0604020202020204" pitchFamily="34" charset="0"/>
                  <a:cs typeface="Arial" panose="020B0604020202020204" pitchFamily="34" charset="0"/>
                </a:rPr>
                <a:t>THẢO LUẬN NHÓM</a:t>
              </a:r>
            </a:p>
          </p:txBody>
        </p:sp>
      </p:grpSp>
      <p:pic>
        <p:nvPicPr>
          <p:cNvPr id="33" name="Picture 32">
            <a:extLst>
              <a:ext uri="{FF2B5EF4-FFF2-40B4-BE49-F238E27FC236}">
                <a16:creationId xmlns:a16="http://schemas.microsoft.com/office/drawing/2014/main" id="{A5120F98-5803-AC62-ECFB-2D743E6400D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1683621" y="2881334"/>
            <a:ext cx="5776757" cy="140515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26"/>
        <p:cNvGrpSpPr/>
        <p:nvPr/>
      </p:nvGrpSpPr>
      <p:grpSpPr>
        <a:xfrm>
          <a:off x="0" y="0"/>
          <a:ext cx="0" cy="0"/>
          <a:chOff x="0" y="0"/>
          <a:chExt cx="0" cy="0"/>
        </a:xfrm>
      </p:grpSpPr>
      <p:pic>
        <p:nvPicPr>
          <p:cNvPr id="24" name="Picture 23">
            <a:extLst>
              <a:ext uri="{FF2B5EF4-FFF2-40B4-BE49-F238E27FC236}">
                <a16:creationId xmlns:a16="http://schemas.microsoft.com/office/drawing/2014/main" id="{04C926C4-9B25-9173-3FF9-DC28A3B5CEA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1683621" y="550363"/>
            <a:ext cx="5776757" cy="1405157"/>
          </a:xfrm>
          <a:prstGeom prst="rect">
            <a:avLst/>
          </a:prstGeom>
        </p:spPr>
      </p:pic>
      <p:sp>
        <p:nvSpPr>
          <p:cNvPr id="25" name="Rectangle: Rounded Corners 24">
            <a:extLst>
              <a:ext uri="{FF2B5EF4-FFF2-40B4-BE49-F238E27FC236}">
                <a16:creationId xmlns:a16="http://schemas.microsoft.com/office/drawing/2014/main" id="{560CE4D0-549A-2509-01C7-A384613A8ED8}"/>
              </a:ext>
            </a:extLst>
          </p:cNvPr>
          <p:cNvSpPr/>
          <p:nvPr/>
        </p:nvSpPr>
        <p:spPr>
          <a:xfrm>
            <a:off x="1419067" y="2489304"/>
            <a:ext cx="3035509" cy="1998902"/>
          </a:xfrm>
          <a:prstGeom prst="roundRect">
            <a:avLst>
              <a:gd name="adj" fmla="val 10741"/>
            </a:avLst>
          </a:prstGeom>
          <a:ln>
            <a:solidFill>
              <a:schemeClr val="accent6"/>
            </a:solidFill>
          </a:ln>
        </p:spPr>
        <p:style>
          <a:lnRef idx="2">
            <a:schemeClr val="dk1"/>
          </a:lnRef>
          <a:fillRef idx="1">
            <a:schemeClr val="lt1"/>
          </a:fillRef>
          <a:effectRef idx="0">
            <a:schemeClr val="dk1"/>
          </a:effectRef>
          <a:fontRef idx="minor">
            <a:schemeClr val="dk1"/>
          </a:fontRef>
        </p:style>
        <p:txBody>
          <a:bodyPr bIns="72000" rtlCol="0" anchor="ctr"/>
          <a:lstStyle/>
          <a:p>
            <a:pPr algn="ctr">
              <a:lnSpc>
                <a:spcPct val="150000"/>
              </a:lnSpc>
            </a:pPr>
            <a:r>
              <a:rPr lang="vi-VN" sz="1800" b="1" dirty="0">
                <a:solidFill>
                  <a:srgbClr val="000000"/>
                </a:solidFill>
                <a:latin typeface="Arial" panose="020B0604020202020204" pitchFamily="34" charset="0"/>
                <a:cs typeface="Arial" panose="020B0604020202020204" pitchFamily="34" charset="0"/>
              </a:rPr>
              <a:t>Đô – Mi:</a:t>
            </a:r>
            <a:r>
              <a:rPr lang="vi-VN" sz="1800" dirty="0">
                <a:solidFill>
                  <a:srgbClr val="000000"/>
                </a:solidFill>
                <a:latin typeface="Arial" panose="020B0604020202020204" pitchFamily="34" charset="0"/>
                <a:cs typeface="Arial" panose="020B0604020202020204" pitchFamily="34" charset="0"/>
              </a:rPr>
              <a:t> quãng 3 trưởng, có độ lớn số lượng là 3 (gồm 3 bậc âm), độ lớn chất lượng là 2 cung.</a:t>
            </a:r>
          </a:p>
        </p:txBody>
      </p:sp>
      <p:sp>
        <p:nvSpPr>
          <p:cNvPr id="26" name="Rectangle: Rounded Corners 25">
            <a:extLst>
              <a:ext uri="{FF2B5EF4-FFF2-40B4-BE49-F238E27FC236}">
                <a16:creationId xmlns:a16="http://schemas.microsoft.com/office/drawing/2014/main" id="{C8C5C220-5CE3-A558-B8CC-EFE7751F0F64}"/>
              </a:ext>
            </a:extLst>
          </p:cNvPr>
          <p:cNvSpPr/>
          <p:nvPr/>
        </p:nvSpPr>
        <p:spPr>
          <a:xfrm>
            <a:off x="4969240" y="2489304"/>
            <a:ext cx="2858125" cy="1998902"/>
          </a:xfrm>
          <a:prstGeom prst="roundRect">
            <a:avLst>
              <a:gd name="adj" fmla="val 10741"/>
            </a:avLst>
          </a:prstGeom>
          <a:ln>
            <a:solidFill>
              <a:schemeClr val="accent6"/>
            </a:solidFill>
          </a:ln>
        </p:spPr>
        <p:style>
          <a:lnRef idx="2">
            <a:schemeClr val="dk1"/>
          </a:lnRef>
          <a:fillRef idx="1">
            <a:schemeClr val="lt1"/>
          </a:fillRef>
          <a:effectRef idx="0">
            <a:schemeClr val="dk1"/>
          </a:effectRef>
          <a:fontRef idx="minor">
            <a:schemeClr val="dk1"/>
          </a:fontRef>
        </p:style>
        <p:txBody>
          <a:bodyPr bIns="72000" rtlCol="0" anchor="ctr"/>
          <a:lstStyle/>
          <a:p>
            <a:pPr algn="ctr">
              <a:lnSpc>
                <a:spcPct val="150000"/>
              </a:lnSpc>
            </a:pPr>
            <a:r>
              <a:rPr lang="vi-VN" sz="1800" b="1" dirty="0">
                <a:solidFill>
                  <a:srgbClr val="000000"/>
                </a:solidFill>
                <a:latin typeface="Arial" panose="020B0604020202020204" pitchFamily="34" charset="0"/>
                <a:cs typeface="Arial" panose="020B0604020202020204" pitchFamily="34" charset="0"/>
              </a:rPr>
              <a:t>Mi - Son</a:t>
            </a:r>
            <a:r>
              <a:rPr lang="vi-VN" sz="1800" dirty="0">
                <a:solidFill>
                  <a:srgbClr val="000000"/>
                </a:solidFill>
                <a:latin typeface="Arial" panose="020B0604020202020204" pitchFamily="34" charset="0"/>
                <a:cs typeface="Arial" panose="020B0604020202020204" pitchFamily="34" charset="0"/>
              </a:rPr>
              <a:t>: quãng 3 thứ, có độ lớn số lượng là 3 (gồm 3 bậc âm), độ lớn chất lượng là 1,5 cung.</a:t>
            </a:r>
          </a:p>
        </p:txBody>
      </p:sp>
      <p:cxnSp>
        <p:nvCxnSpPr>
          <p:cNvPr id="29" name="Straight Connector 28">
            <a:extLst>
              <a:ext uri="{FF2B5EF4-FFF2-40B4-BE49-F238E27FC236}">
                <a16:creationId xmlns:a16="http://schemas.microsoft.com/office/drawing/2014/main" id="{030F7406-7EF9-CDC8-264D-AEC4282BD534}"/>
              </a:ext>
            </a:extLst>
          </p:cNvPr>
          <p:cNvCxnSpPr>
            <a:endCxn id="25" idx="0"/>
          </p:cNvCxnSpPr>
          <p:nvPr/>
        </p:nvCxnSpPr>
        <p:spPr>
          <a:xfrm flipH="1">
            <a:off x="2936822" y="1955520"/>
            <a:ext cx="128667" cy="533784"/>
          </a:xfrm>
          <a:prstGeom prst="line">
            <a:avLst/>
          </a:prstGeom>
        </p:spPr>
        <p:style>
          <a:lnRef idx="2">
            <a:schemeClr val="accent6"/>
          </a:lnRef>
          <a:fillRef idx="0">
            <a:schemeClr val="accent6"/>
          </a:fillRef>
          <a:effectRef idx="1">
            <a:schemeClr val="accent6"/>
          </a:effectRef>
          <a:fontRef idx="minor">
            <a:schemeClr val="tx1"/>
          </a:fontRef>
        </p:style>
      </p:cxnSp>
      <p:cxnSp>
        <p:nvCxnSpPr>
          <p:cNvPr id="48" name="Straight Connector 47">
            <a:extLst>
              <a:ext uri="{FF2B5EF4-FFF2-40B4-BE49-F238E27FC236}">
                <a16:creationId xmlns:a16="http://schemas.microsoft.com/office/drawing/2014/main" id="{DC90715C-010A-50CF-0761-B4551F62B448}"/>
              </a:ext>
            </a:extLst>
          </p:cNvPr>
          <p:cNvCxnSpPr>
            <a:cxnSpLocks/>
            <a:endCxn id="26" idx="0"/>
          </p:cNvCxnSpPr>
          <p:nvPr/>
        </p:nvCxnSpPr>
        <p:spPr>
          <a:xfrm>
            <a:off x="6153462" y="1955520"/>
            <a:ext cx="244841" cy="533784"/>
          </a:xfrm>
          <a:prstGeom prst="line">
            <a:avLst/>
          </a:prstGeom>
        </p:spPr>
        <p:style>
          <a:lnRef idx="2">
            <a:schemeClr val="accent6"/>
          </a:lnRef>
          <a:fillRef idx="0">
            <a:schemeClr val="accent6"/>
          </a:fillRef>
          <a:effectRef idx="1">
            <a:schemeClr val="accent6"/>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up)">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ipe(up)">
                                      <p:cBhvr>
                                        <p:cTn id="16" dur="500"/>
                                        <p:tgtEl>
                                          <p:spTgt spid="48"/>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up)">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pic>
        <p:nvPicPr>
          <p:cNvPr id="4" name="Picture 3">
            <a:extLst>
              <a:ext uri="{FF2B5EF4-FFF2-40B4-BE49-F238E27FC236}">
                <a16:creationId xmlns:a16="http://schemas.microsoft.com/office/drawing/2014/main" id="{FDE5E597-A9EE-450B-AB33-0B080DB92D1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1683621" y="715255"/>
            <a:ext cx="5776757" cy="1405157"/>
          </a:xfrm>
          <a:prstGeom prst="rect">
            <a:avLst/>
          </a:prstGeom>
        </p:spPr>
      </p:pic>
      <p:sp>
        <p:nvSpPr>
          <p:cNvPr id="5" name="Rectangle: Rounded Corners 4">
            <a:extLst>
              <a:ext uri="{FF2B5EF4-FFF2-40B4-BE49-F238E27FC236}">
                <a16:creationId xmlns:a16="http://schemas.microsoft.com/office/drawing/2014/main" id="{659CD767-F354-D87A-DCB0-A9F3F46F3D3C}"/>
              </a:ext>
            </a:extLst>
          </p:cNvPr>
          <p:cNvSpPr/>
          <p:nvPr/>
        </p:nvSpPr>
        <p:spPr>
          <a:xfrm>
            <a:off x="1041814" y="2361888"/>
            <a:ext cx="7060370" cy="1998902"/>
          </a:xfrm>
          <a:prstGeom prst="roundRect">
            <a:avLst>
              <a:gd name="adj" fmla="val 10741"/>
            </a:avLst>
          </a:prstGeom>
          <a:ln>
            <a:solidFill>
              <a:schemeClr val="accent6"/>
            </a:solidFill>
          </a:ln>
        </p:spPr>
        <p:style>
          <a:lnRef idx="2">
            <a:schemeClr val="dk1"/>
          </a:lnRef>
          <a:fillRef idx="1">
            <a:schemeClr val="lt1"/>
          </a:fillRef>
          <a:effectRef idx="0">
            <a:schemeClr val="dk1"/>
          </a:effectRef>
          <a:fontRef idx="minor">
            <a:schemeClr val="dk1"/>
          </a:fontRef>
        </p:style>
        <p:txBody>
          <a:bodyPr bIns="72000" rtlCol="0" anchor="ctr"/>
          <a:lstStyle/>
          <a:p>
            <a:pPr algn="just">
              <a:lnSpc>
                <a:spcPct val="150000"/>
              </a:lnSpc>
            </a:pPr>
            <a:r>
              <a:rPr lang="vi-VN" sz="2000" dirty="0">
                <a:solidFill>
                  <a:srgbClr val="000000"/>
                </a:solidFill>
                <a:latin typeface="Arial" panose="020B0604020202020204" pitchFamily="34" charset="0"/>
                <a:cs typeface="Arial" panose="020B0604020202020204" pitchFamily="34" charset="0"/>
              </a:rPr>
              <a:t>Quãng được gọi tên theo độ lớn số lượng và độ lớn chất lượng; tuỳ theo số lượng cung, nửa cung chứa trong quãng mà xác định tên gọi và tính chất các quãng là trưởng, thứ, đúng, tăng, giảm.</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03"/>
        <p:cNvGrpSpPr/>
        <p:nvPr/>
      </p:nvGrpSpPr>
      <p:grpSpPr>
        <a:xfrm>
          <a:off x="0" y="0"/>
          <a:ext cx="0" cy="0"/>
          <a:chOff x="0" y="0"/>
          <a:chExt cx="0" cy="0"/>
        </a:xfrm>
      </p:grpSpPr>
      <p:sp>
        <p:nvSpPr>
          <p:cNvPr id="8" name="Title 2">
            <a:extLst>
              <a:ext uri="{FF2B5EF4-FFF2-40B4-BE49-F238E27FC236}">
                <a16:creationId xmlns:a16="http://schemas.microsoft.com/office/drawing/2014/main" id="{E57D207B-01F5-FE83-115F-61877693D529}"/>
              </a:ext>
            </a:extLst>
          </p:cNvPr>
          <p:cNvSpPr>
            <a:spLocks noGrp="1"/>
          </p:cNvSpPr>
          <p:nvPr>
            <p:ph type="title"/>
          </p:nvPr>
        </p:nvSpPr>
        <p:spPr>
          <a:xfrm>
            <a:off x="3192905" y="704502"/>
            <a:ext cx="2758190" cy="548700"/>
          </a:xfrm>
        </p:spPr>
        <p:txBody>
          <a:bodyPr anchor="ctr"/>
          <a:lstStyle/>
          <a:p>
            <a:pPr algn="ctr"/>
            <a:r>
              <a:rPr lang="vi-VN" sz="3300" b="1" dirty="0">
                <a:latin typeface="Arial" panose="020B0604020202020204" pitchFamily="34" charset="0"/>
                <a:cs typeface="Arial" panose="020B0604020202020204" pitchFamily="34" charset="0"/>
              </a:rPr>
              <a:t>LUYỆN TẬP</a:t>
            </a:r>
          </a:p>
        </p:txBody>
      </p:sp>
      <p:grpSp>
        <p:nvGrpSpPr>
          <p:cNvPr id="9" name="Group 8">
            <a:extLst>
              <a:ext uri="{FF2B5EF4-FFF2-40B4-BE49-F238E27FC236}">
                <a16:creationId xmlns:a16="http://schemas.microsoft.com/office/drawing/2014/main" id="{2D689608-9116-3DDA-54B4-34633413110C}"/>
              </a:ext>
            </a:extLst>
          </p:cNvPr>
          <p:cNvGrpSpPr/>
          <p:nvPr/>
        </p:nvGrpSpPr>
        <p:grpSpPr>
          <a:xfrm>
            <a:off x="2267263" y="2816710"/>
            <a:ext cx="4609474" cy="1562279"/>
            <a:chOff x="2155381" y="1017725"/>
            <a:chExt cx="4609474" cy="1562279"/>
          </a:xfrm>
        </p:grpSpPr>
        <p:sp>
          <p:nvSpPr>
            <p:cNvPr id="10" name="Rectangle: Rounded Corners 9">
              <a:extLst>
                <a:ext uri="{FF2B5EF4-FFF2-40B4-BE49-F238E27FC236}">
                  <a16:creationId xmlns:a16="http://schemas.microsoft.com/office/drawing/2014/main" id="{2D88B83F-46D8-4C66-A273-DDB08C75270E}"/>
                </a:ext>
              </a:extLst>
            </p:cNvPr>
            <p:cNvSpPr/>
            <p:nvPr/>
          </p:nvSpPr>
          <p:spPr>
            <a:xfrm>
              <a:off x="2155381" y="1304074"/>
              <a:ext cx="4609474" cy="1275930"/>
            </a:xfrm>
            <a:prstGeom prst="roundRect">
              <a:avLst/>
            </a:prstGeom>
            <a:solidFill>
              <a:schemeClr val="bg1"/>
            </a:solidFill>
            <a:ln>
              <a:solidFill>
                <a:schemeClr val="accent2"/>
              </a:solidFill>
            </a:ln>
          </p:spPr>
          <p:style>
            <a:lnRef idx="3">
              <a:schemeClr val="lt1"/>
            </a:lnRef>
            <a:fillRef idx="1">
              <a:schemeClr val="accent2"/>
            </a:fillRef>
            <a:effectRef idx="1">
              <a:schemeClr val="accent2"/>
            </a:effectRef>
            <a:fontRef idx="minor">
              <a:schemeClr val="lt1"/>
            </a:fontRef>
          </p:style>
          <p:txBody>
            <a:bodyPr tIns="144000" rtlCol="0" anchor="ctr"/>
            <a:lstStyle/>
            <a:p>
              <a:pPr marL="0" marR="0" algn="ctr">
                <a:lnSpc>
                  <a:spcPct val="150000"/>
                </a:lnSpc>
                <a:spcBef>
                  <a:spcPts val="0"/>
                </a:spcBef>
                <a:spcAft>
                  <a:spcPts val="0"/>
                </a:spcAft>
              </a:pPr>
              <a:r>
                <a:rPr lang="vi-VN" sz="2000" dirty="0">
                  <a:solidFill>
                    <a:srgbClr val="000000"/>
                  </a:solidFill>
                  <a:effectLst/>
                  <a:latin typeface="Arial" panose="020B0604020202020204" pitchFamily="34" charset="0"/>
                  <a:cs typeface="Arial" panose="020B0604020202020204" pitchFamily="34" charset="0"/>
                </a:rPr>
                <a:t>Thực hành xác định độ lớn số lượng và độ lớn chất lượng các quãng sau</a:t>
              </a:r>
            </a:p>
          </p:txBody>
        </p:sp>
        <p:sp>
          <p:nvSpPr>
            <p:cNvPr id="11" name="Rectangle: Rounded Corners 10">
              <a:extLst>
                <a:ext uri="{FF2B5EF4-FFF2-40B4-BE49-F238E27FC236}">
                  <a16:creationId xmlns:a16="http://schemas.microsoft.com/office/drawing/2014/main" id="{4A14B657-3039-9D35-EEB2-BC77D968EB8D}"/>
                </a:ext>
              </a:extLst>
            </p:cNvPr>
            <p:cNvSpPr/>
            <p:nvPr/>
          </p:nvSpPr>
          <p:spPr>
            <a:xfrm>
              <a:off x="2754923" y="1017725"/>
              <a:ext cx="3634154" cy="572700"/>
            </a:xfrm>
            <a:prstGeom prst="roundRect">
              <a:avLst>
                <a:gd name="adj" fmla="val 50000"/>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400" b="1" dirty="0">
                  <a:solidFill>
                    <a:schemeClr val="bg1"/>
                  </a:solidFill>
                  <a:latin typeface="Arial" panose="020B0604020202020204" pitchFamily="34" charset="0"/>
                  <a:cs typeface="Arial" panose="020B0604020202020204" pitchFamily="34" charset="0"/>
                </a:rPr>
                <a:t>THẢO LUẬN NHÓM</a:t>
              </a:r>
            </a:p>
          </p:txBody>
        </p:sp>
      </p:grpSp>
      <p:grpSp>
        <p:nvGrpSpPr>
          <p:cNvPr id="63" name="Group 62">
            <a:extLst>
              <a:ext uri="{FF2B5EF4-FFF2-40B4-BE49-F238E27FC236}">
                <a16:creationId xmlns:a16="http://schemas.microsoft.com/office/drawing/2014/main" id="{3E6CE650-443D-F79E-8893-141F30F41E35}"/>
              </a:ext>
            </a:extLst>
          </p:cNvPr>
          <p:cNvGrpSpPr/>
          <p:nvPr/>
        </p:nvGrpSpPr>
        <p:grpSpPr>
          <a:xfrm>
            <a:off x="329784" y="1541306"/>
            <a:ext cx="8386311" cy="1040690"/>
            <a:chOff x="329784" y="1327017"/>
            <a:chExt cx="8386311" cy="1040690"/>
          </a:xfrm>
        </p:grpSpPr>
        <p:pic>
          <p:nvPicPr>
            <p:cNvPr id="17" name="Picture 12">
              <a:extLst>
                <a:ext uri="{FF2B5EF4-FFF2-40B4-BE49-F238E27FC236}">
                  <a16:creationId xmlns:a16="http://schemas.microsoft.com/office/drawing/2014/main" id="{31F73B96-7D9A-5BA7-1898-AFA649831A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5340" y="2128618"/>
              <a:ext cx="215410" cy="153857"/>
            </a:xfrm>
            <a:prstGeom prst="rect">
              <a:avLst/>
            </a:prstGeom>
          </p:spPr>
        </p:pic>
        <p:grpSp>
          <p:nvGrpSpPr>
            <p:cNvPr id="62" name="Group 61">
              <a:extLst>
                <a:ext uri="{FF2B5EF4-FFF2-40B4-BE49-F238E27FC236}">
                  <a16:creationId xmlns:a16="http://schemas.microsoft.com/office/drawing/2014/main" id="{E5533353-6CA1-6847-DD23-7935AC718828}"/>
                </a:ext>
              </a:extLst>
            </p:cNvPr>
            <p:cNvGrpSpPr/>
            <p:nvPr/>
          </p:nvGrpSpPr>
          <p:grpSpPr>
            <a:xfrm>
              <a:off x="329784" y="1327017"/>
              <a:ext cx="8386311" cy="1040690"/>
              <a:chOff x="329784" y="1327017"/>
              <a:chExt cx="8386311" cy="1040690"/>
            </a:xfrm>
          </p:grpSpPr>
          <p:grpSp>
            <p:nvGrpSpPr>
              <p:cNvPr id="28" name="Group 27">
                <a:extLst>
                  <a:ext uri="{FF2B5EF4-FFF2-40B4-BE49-F238E27FC236}">
                    <a16:creationId xmlns:a16="http://schemas.microsoft.com/office/drawing/2014/main" id="{CF528F98-796F-F6F6-D162-5E57DB85AC15}"/>
                  </a:ext>
                </a:extLst>
              </p:cNvPr>
              <p:cNvGrpSpPr/>
              <p:nvPr/>
            </p:nvGrpSpPr>
            <p:grpSpPr>
              <a:xfrm>
                <a:off x="329784" y="1327017"/>
                <a:ext cx="8386311" cy="1040690"/>
                <a:chOff x="612066" y="2757714"/>
                <a:chExt cx="11574256" cy="1488910"/>
              </a:xfrm>
            </p:grpSpPr>
            <p:pic>
              <p:nvPicPr>
                <p:cNvPr id="35" name="Picture 17">
                  <a:extLst>
                    <a:ext uri="{FF2B5EF4-FFF2-40B4-BE49-F238E27FC236}">
                      <a16:creationId xmlns:a16="http://schemas.microsoft.com/office/drawing/2014/main" id="{A864D3EE-C91E-E1BD-B429-F6EEED26DE0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12066" y="3023393"/>
                  <a:ext cx="11574256" cy="881168"/>
                </a:xfrm>
                <a:prstGeom prst="rect">
                  <a:avLst/>
                </a:prstGeom>
              </p:spPr>
            </p:pic>
            <p:pic>
              <p:nvPicPr>
                <p:cNvPr id="36" name="Picture 18">
                  <a:extLst>
                    <a:ext uri="{FF2B5EF4-FFF2-40B4-BE49-F238E27FC236}">
                      <a16:creationId xmlns:a16="http://schemas.microsoft.com/office/drawing/2014/main" id="{A3A3B0D2-D11C-4FC4-765F-5B76638297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01895" y="2757714"/>
                  <a:ext cx="557931" cy="1488910"/>
                </a:xfrm>
                <a:prstGeom prst="rect">
                  <a:avLst/>
                </a:prstGeom>
              </p:spPr>
            </p:pic>
          </p:grpSp>
          <p:grpSp>
            <p:nvGrpSpPr>
              <p:cNvPr id="29" name="Group 28">
                <a:extLst>
                  <a:ext uri="{FF2B5EF4-FFF2-40B4-BE49-F238E27FC236}">
                    <a16:creationId xmlns:a16="http://schemas.microsoft.com/office/drawing/2014/main" id="{3DF995D4-EE5F-8733-C7D6-40D53CA5872D}"/>
                  </a:ext>
                </a:extLst>
              </p:cNvPr>
              <p:cNvGrpSpPr/>
              <p:nvPr/>
            </p:nvGrpSpPr>
            <p:grpSpPr>
              <a:xfrm>
                <a:off x="2058500" y="1526856"/>
                <a:ext cx="70962" cy="601762"/>
                <a:chOff x="1640114" y="3023392"/>
                <a:chExt cx="94343" cy="881167"/>
              </a:xfrm>
            </p:grpSpPr>
            <p:cxnSp>
              <p:nvCxnSpPr>
                <p:cNvPr id="33" name="Straight Connector 32">
                  <a:extLst>
                    <a:ext uri="{FF2B5EF4-FFF2-40B4-BE49-F238E27FC236}">
                      <a16:creationId xmlns:a16="http://schemas.microsoft.com/office/drawing/2014/main" id="{14917428-5DD7-92C0-C37A-5C6A5D7FC4EB}"/>
                    </a:ext>
                  </a:extLst>
                </p:cNvPr>
                <p:cNvCxnSpPr/>
                <p:nvPr/>
              </p:nvCxnSpPr>
              <p:spPr>
                <a:xfrm>
                  <a:off x="1640114"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cxnSp>
              <p:nvCxnSpPr>
                <p:cNvPr id="34" name="Straight Connector 33">
                  <a:extLst>
                    <a:ext uri="{FF2B5EF4-FFF2-40B4-BE49-F238E27FC236}">
                      <a16:creationId xmlns:a16="http://schemas.microsoft.com/office/drawing/2014/main" id="{6D62FA50-9570-6C30-AB37-C6CEBCE51C95}"/>
                    </a:ext>
                  </a:extLst>
                </p:cNvPr>
                <p:cNvCxnSpPr/>
                <p:nvPr/>
              </p:nvCxnSpPr>
              <p:spPr>
                <a:xfrm>
                  <a:off x="1734457"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grpSp>
          <p:grpSp>
            <p:nvGrpSpPr>
              <p:cNvPr id="44" name="Group 43">
                <a:extLst>
                  <a:ext uri="{FF2B5EF4-FFF2-40B4-BE49-F238E27FC236}">
                    <a16:creationId xmlns:a16="http://schemas.microsoft.com/office/drawing/2014/main" id="{AAB90AC5-E07A-AAD8-AF2B-88917E2F8FE2}"/>
                  </a:ext>
                </a:extLst>
              </p:cNvPr>
              <p:cNvGrpSpPr/>
              <p:nvPr/>
            </p:nvGrpSpPr>
            <p:grpSpPr>
              <a:xfrm>
                <a:off x="3648444" y="1526856"/>
                <a:ext cx="70962" cy="601762"/>
                <a:chOff x="1640114" y="3023392"/>
                <a:chExt cx="94343" cy="881167"/>
              </a:xfrm>
            </p:grpSpPr>
            <p:cxnSp>
              <p:nvCxnSpPr>
                <p:cNvPr id="45" name="Straight Connector 44">
                  <a:extLst>
                    <a:ext uri="{FF2B5EF4-FFF2-40B4-BE49-F238E27FC236}">
                      <a16:creationId xmlns:a16="http://schemas.microsoft.com/office/drawing/2014/main" id="{9EE0C590-8000-94FA-C913-1ABAEAF591C6}"/>
                    </a:ext>
                  </a:extLst>
                </p:cNvPr>
                <p:cNvCxnSpPr/>
                <p:nvPr/>
              </p:nvCxnSpPr>
              <p:spPr>
                <a:xfrm>
                  <a:off x="1640114"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cxnSp>
              <p:nvCxnSpPr>
                <p:cNvPr id="46" name="Straight Connector 45">
                  <a:extLst>
                    <a:ext uri="{FF2B5EF4-FFF2-40B4-BE49-F238E27FC236}">
                      <a16:creationId xmlns:a16="http://schemas.microsoft.com/office/drawing/2014/main" id="{23FE2712-00F3-43B5-3F51-0E0D26316D8E}"/>
                    </a:ext>
                  </a:extLst>
                </p:cNvPr>
                <p:cNvCxnSpPr/>
                <p:nvPr/>
              </p:nvCxnSpPr>
              <p:spPr>
                <a:xfrm>
                  <a:off x="1734457"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grpSp>
          <p:grpSp>
            <p:nvGrpSpPr>
              <p:cNvPr id="47" name="Group 46">
                <a:extLst>
                  <a:ext uri="{FF2B5EF4-FFF2-40B4-BE49-F238E27FC236}">
                    <a16:creationId xmlns:a16="http://schemas.microsoft.com/office/drawing/2014/main" id="{64A7A1FA-1BC0-97F9-29F4-155AECC5E059}"/>
                  </a:ext>
                </a:extLst>
              </p:cNvPr>
              <p:cNvGrpSpPr/>
              <p:nvPr/>
            </p:nvGrpSpPr>
            <p:grpSpPr>
              <a:xfrm>
                <a:off x="5314660" y="1526856"/>
                <a:ext cx="70962" cy="601762"/>
                <a:chOff x="1640114" y="3023392"/>
                <a:chExt cx="94343" cy="881167"/>
              </a:xfrm>
            </p:grpSpPr>
            <p:cxnSp>
              <p:nvCxnSpPr>
                <p:cNvPr id="48" name="Straight Connector 47">
                  <a:extLst>
                    <a:ext uri="{FF2B5EF4-FFF2-40B4-BE49-F238E27FC236}">
                      <a16:creationId xmlns:a16="http://schemas.microsoft.com/office/drawing/2014/main" id="{064846F4-B648-AD5A-DDC2-B0CCB0D6B843}"/>
                    </a:ext>
                  </a:extLst>
                </p:cNvPr>
                <p:cNvCxnSpPr/>
                <p:nvPr/>
              </p:nvCxnSpPr>
              <p:spPr>
                <a:xfrm>
                  <a:off x="1640114"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cxnSp>
              <p:nvCxnSpPr>
                <p:cNvPr id="49" name="Straight Connector 48">
                  <a:extLst>
                    <a:ext uri="{FF2B5EF4-FFF2-40B4-BE49-F238E27FC236}">
                      <a16:creationId xmlns:a16="http://schemas.microsoft.com/office/drawing/2014/main" id="{A0E1CF4E-E53D-4297-C791-54BDF6B178EF}"/>
                    </a:ext>
                  </a:extLst>
                </p:cNvPr>
                <p:cNvCxnSpPr/>
                <p:nvPr/>
              </p:nvCxnSpPr>
              <p:spPr>
                <a:xfrm>
                  <a:off x="1734457"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grpSp>
          <p:grpSp>
            <p:nvGrpSpPr>
              <p:cNvPr id="50" name="Group 49">
                <a:extLst>
                  <a:ext uri="{FF2B5EF4-FFF2-40B4-BE49-F238E27FC236}">
                    <a16:creationId xmlns:a16="http://schemas.microsoft.com/office/drawing/2014/main" id="{FCC18A10-4418-25A2-F5B5-2C43A77186F6}"/>
                  </a:ext>
                </a:extLst>
              </p:cNvPr>
              <p:cNvGrpSpPr/>
              <p:nvPr/>
            </p:nvGrpSpPr>
            <p:grpSpPr>
              <a:xfrm>
                <a:off x="6907955" y="1526856"/>
                <a:ext cx="70962" cy="601762"/>
                <a:chOff x="1640114" y="3023392"/>
                <a:chExt cx="94343" cy="881167"/>
              </a:xfrm>
            </p:grpSpPr>
            <p:cxnSp>
              <p:nvCxnSpPr>
                <p:cNvPr id="51" name="Straight Connector 50">
                  <a:extLst>
                    <a:ext uri="{FF2B5EF4-FFF2-40B4-BE49-F238E27FC236}">
                      <a16:creationId xmlns:a16="http://schemas.microsoft.com/office/drawing/2014/main" id="{A3AABCE5-0061-FBB1-57D5-ADF48CD30EF2}"/>
                    </a:ext>
                  </a:extLst>
                </p:cNvPr>
                <p:cNvCxnSpPr/>
                <p:nvPr/>
              </p:nvCxnSpPr>
              <p:spPr>
                <a:xfrm>
                  <a:off x="1640114"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cxnSp>
              <p:nvCxnSpPr>
                <p:cNvPr id="52" name="Straight Connector 51">
                  <a:extLst>
                    <a:ext uri="{FF2B5EF4-FFF2-40B4-BE49-F238E27FC236}">
                      <a16:creationId xmlns:a16="http://schemas.microsoft.com/office/drawing/2014/main" id="{2FB809F4-087A-C5C6-1DE4-727ECCED5E9C}"/>
                    </a:ext>
                  </a:extLst>
                </p:cNvPr>
                <p:cNvCxnSpPr/>
                <p:nvPr/>
              </p:nvCxnSpPr>
              <p:spPr>
                <a:xfrm>
                  <a:off x="1734457"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grpSp>
        </p:grpSp>
        <p:pic>
          <p:nvPicPr>
            <p:cNvPr id="53" name="Picture 12">
              <a:extLst>
                <a:ext uri="{FF2B5EF4-FFF2-40B4-BE49-F238E27FC236}">
                  <a16:creationId xmlns:a16="http://schemas.microsoft.com/office/drawing/2014/main" id="{34CCAE94-3D3F-6E9B-5C18-0F4DE3F40E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5576" y="1974761"/>
              <a:ext cx="215410" cy="153857"/>
            </a:xfrm>
            <a:prstGeom prst="rect">
              <a:avLst/>
            </a:prstGeom>
          </p:spPr>
        </p:pic>
        <p:pic>
          <p:nvPicPr>
            <p:cNvPr id="54" name="Picture 12">
              <a:extLst>
                <a:ext uri="{FF2B5EF4-FFF2-40B4-BE49-F238E27FC236}">
                  <a16:creationId xmlns:a16="http://schemas.microsoft.com/office/drawing/2014/main" id="{E54001F3-0D24-45B3-A154-B7883D4424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94382" y="2051689"/>
              <a:ext cx="215410" cy="153857"/>
            </a:xfrm>
            <a:prstGeom prst="rect">
              <a:avLst/>
            </a:prstGeom>
          </p:spPr>
        </p:pic>
        <p:pic>
          <p:nvPicPr>
            <p:cNvPr id="55" name="Picture 12">
              <a:extLst>
                <a:ext uri="{FF2B5EF4-FFF2-40B4-BE49-F238E27FC236}">
                  <a16:creationId xmlns:a16="http://schemas.microsoft.com/office/drawing/2014/main" id="{97FEC325-5468-7D48-334D-DC70FC9E10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91127" y="1664961"/>
              <a:ext cx="215410" cy="153857"/>
            </a:xfrm>
            <a:prstGeom prst="rect">
              <a:avLst/>
            </a:prstGeom>
          </p:spPr>
        </p:pic>
        <p:pic>
          <p:nvPicPr>
            <p:cNvPr id="56" name="Picture 12">
              <a:extLst>
                <a:ext uri="{FF2B5EF4-FFF2-40B4-BE49-F238E27FC236}">
                  <a16:creationId xmlns:a16="http://schemas.microsoft.com/office/drawing/2014/main" id="{6C067D1A-4C05-537E-E68A-7AEDC545E4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70665" y="1673880"/>
              <a:ext cx="215410" cy="153857"/>
            </a:xfrm>
            <a:prstGeom prst="rect">
              <a:avLst/>
            </a:prstGeom>
          </p:spPr>
        </p:pic>
        <p:pic>
          <p:nvPicPr>
            <p:cNvPr id="57" name="Picture 12">
              <a:extLst>
                <a:ext uri="{FF2B5EF4-FFF2-40B4-BE49-F238E27FC236}">
                  <a16:creationId xmlns:a16="http://schemas.microsoft.com/office/drawing/2014/main" id="{EBF99A58-03E2-82EF-4ED8-2B95BB152E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18513" y="1822927"/>
              <a:ext cx="215410" cy="153857"/>
            </a:xfrm>
            <a:prstGeom prst="rect">
              <a:avLst/>
            </a:prstGeom>
          </p:spPr>
        </p:pic>
        <p:pic>
          <p:nvPicPr>
            <p:cNvPr id="58" name="Picture 12">
              <a:extLst>
                <a:ext uri="{FF2B5EF4-FFF2-40B4-BE49-F238E27FC236}">
                  <a16:creationId xmlns:a16="http://schemas.microsoft.com/office/drawing/2014/main" id="{62D2E4DE-60D6-FDE4-C535-692B581100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75117" y="2051689"/>
              <a:ext cx="215410" cy="153857"/>
            </a:xfrm>
            <a:prstGeom prst="rect">
              <a:avLst/>
            </a:prstGeom>
          </p:spPr>
        </p:pic>
        <p:pic>
          <p:nvPicPr>
            <p:cNvPr id="59" name="Picture 12">
              <a:extLst>
                <a:ext uri="{FF2B5EF4-FFF2-40B4-BE49-F238E27FC236}">
                  <a16:creationId xmlns:a16="http://schemas.microsoft.com/office/drawing/2014/main" id="{CD375375-0557-48F5-234D-C8EE8274DD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44473" y="1512716"/>
              <a:ext cx="215410" cy="153857"/>
            </a:xfrm>
            <a:prstGeom prst="rect">
              <a:avLst/>
            </a:prstGeom>
          </p:spPr>
        </p:pic>
        <p:pic>
          <p:nvPicPr>
            <p:cNvPr id="60" name="Picture 12">
              <a:extLst>
                <a:ext uri="{FF2B5EF4-FFF2-40B4-BE49-F238E27FC236}">
                  <a16:creationId xmlns:a16="http://schemas.microsoft.com/office/drawing/2014/main" id="{54FC87B9-74BF-B3D7-EF08-24F7BBED0E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205356" y="1665116"/>
              <a:ext cx="215410" cy="153857"/>
            </a:xfrm>
            <a:prstGeom prst="rect">
              <a:avLst/>
            </a:prstGeom>
          </p:spPr>
        </p:pic>
        <p:pic>
          <p:nvPicPr>
            <p:cNvPr id="61" name="Picture 12">
              <a:extLst>
                <a:ext uri="{FF2B5EF4-FFF2-40B4-BE49-F238E27FC236}">
                  <a16:creationId xmlns:a16="http://schemas.microsoft.com/office/drawing/2014/main" id="{A179B54B-9EFD-757A-E97C-4DD0F5D0EC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172281" y="2128618"/>
              <a:ext cx="215410" cy="153857"/>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wipe(down)">
                                      <p:cBhvr>
                                        <p:cTn id="18"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10"/>
        <p:cNvGrpSpPr/>
        <p:nvPr/>
      </p:nvGrpSpPr>
      <p:grpSpPr>
        <a:xfrm>
          <a:off x="0" y="0"/>
          <a:ext cx="0" cy="0"/>
          <a:chOff x="0" y="0"/>
          <a:chExt cx="0" cy="0"/>
        </a:xfrm>
      </p:grpSpPr>
      <p:sp>
        <p:nvSpPr>
          <p:cNvPr id="6" name="Title 2">
            <a:extLst>
              <a:ext uri="{FF2B5EF4-FFF2-40B4-BE49-F238E27FC236}">
                <a16:creationId xmlns:a16="http://schemas.microsoft.com/office/drawing/2014/main" id="{9727C743-B27F-F62F-1E72-57E4E5791C1D}"/>
              </a:ext>
            </a:extLst>
          </p:cNvPr>
          <p:cNvSpPr>
            <a:spLocks noGrp="1"/>
          </p:cNvSpPr>
          <p:nvPr>
            <p:ph type="title"/>
          </p:nvPr>
        </p:nvSpPr>
        <p:spPr>
          <a:xfrm>
            <a:off x="3192905" y="760132"/>
            <a:ext cx="2758190" cy="548700"/>
          </a:xfrm>
        </p:spPr>
        <p:txBody>
          <a:bodyPr anchor="ctr"/>
          <a:lstStyle/>
          <a:p>
            <a:pPr algn="ctr"/>
            <a:r>
              <a:rPr lang="vi-VN" sz="3300" b="1" dirty="0">
                <a:latin typeface="Arial" panose="020B0604020202020204" pitchFamily="34" charset="0"/>
                <a:cs typeface="Arial" panose="020B0604020202020204" pitchFamily="34" charset="0"/>
              </a:rPr>
              <a:t>VẬN DỤNG</a:t>
            </a:r>
          </a:p>
        </p:txBody>
      </p:sp>
      <p:grpSp>
        <p:nvGrpSpPr>
          <p:cNvPr id="7" name="Group 6">
            <a:extLst>
              <a:ext uri="{FF2B5EF4-FFF2-40B4-BE49-F238E27FC236}">
                <a16:creationId xmlns:a16="http://schemas.microsoft.com/office/drawing/2014/main" id="{A2362A8F-0495-DF33-E8D3-6585C36127E1}"/>
              </a:ext>
            </a:extLst>
          </p:cNvPr>
          <p:cNvGrpSpPr/>
          <p:nvPr/>
        </p:nvGrpSpPr>
        <p:grpSpPr>
          <a:xfrm>
            <a:off x="1199214" y="1630198"/>
            <a:ext cx="6745572" cy="1562279"/>
            <a:chOff x="1087332" y="1017725"/>
            <a:chExt cx="6745572" cy="1562279"/>
          </a:xfrm>
        </p:grpSpPr>
        <p:sp>
          <p:nvSpPr>
            <p:cNvPr id="8" name="Rectangle: Rounded Corners 7">
              <a:extLst>
                <a:ext uri="{FF2B5EF4-FFF2-40B4-BE49-F238E27FC236}">
                  <a16:creationId xmlns:a16="http://schemas.microsoft.com/office/drawing/2014/main" id="{3D0B5009-6ED3-7181-59BB-F6E5E3A215BF}"/>
                </a:ext>
              </a:extLst>
            </p:cNvPr>
            <p:cNvSpPr/>
            <p:nvPr/>
          </p:nvSpPr>
          <p:spPr>
            <a:xfrm>
              <a:off x="1087332" y="1304074"/>
              <a:ext cx="6745572" cy="1275930"/>
            </a:xfrm>
            <a:prstGeom prst="roundRect">
              <a:avLst/>
            </a:prstGeom>
            <a:solidFill>
              <a:schemeClr val="bg1"/>
            </a:solidFill>
            <a:ln>
              <a:solidFill>
                <a:schemeClr val="accent2"/>
              </a:solidFill>
            </a:ln>
          </p:spPr>
          <p:style>
            <a:lnRef idx="3">
              <a:schemeClr val="lt1"/>
            </a:lnRef>
            <a:fillRef idx="1">
              <a:schemeClr val="accent2"/>
            </a:fillRef>
            <a:effectRef idx="1">
              <a:schemeClr val="accent2"/>
            </a:effectRef>
            <a:fontRef idx="minor">
              <a:schemeClr val="lt1"/>
            </a:fontRef>
          </p:style>
          <p:txBody>
            <a:bodyPr tIns="144000" rtlCol="0" anchor="ctr"/>
            <a:lstStyle/>
            <a:p>
              <a:pPr marL="0" marR="0" algn="ctr">
                <a:lnSpc>
                  <a:spcPct val="150000"/>
                </a:lnSpc>
                <a:spcBef>
                  <a:spcPts val="0"/>
                </a:spcBef>
                <a:spcAft>
                  <a:spcPts val="0"/>
                </a:spcAft>
              </a:pPr>
              <a:r>
                <a:rPr lang="vi-VN" sz="2000" dirty="0">
                  <a:solidFill>
                    <a:srgbClr val="000000"/>
                  </a:solidFill>
                  <a:effectLst/>
                  <a:latin typeface="Arial" panose="020B0604020202020204" pitchFamily="34" charset="0"/>
                  <a:cs typeface="Arial" panose="020B0604020202020204" pitchFamily="34" charset="0"/>
                </a:rPr>
                <a:t>Tìm quãng 3, quãng 5 trong các quãng hòa âm dưới đây và so sánh độ lớn số lượng của các quãng.</a:t>
              </a:r>
            </a:p>
          </p:txBody>
        </p:sp>
        <p:sp>
          <p:nvSpPr>
            <p:cNvPr id="9" name="Rectangle: Rounded Corners 8">
              <a:extLst>
                <a:ext uri="{FF2B5EF4-FFF2-40B4-BE49-F238E27FC236}">
                  <a16:creationId xmlns:a16="http://schemas.microsoft.com/office/drawing/2014/main" id="{190D1C65-D5E5-8D4A-EF3C-558D4552B0D0}"/>
                </a:ext>
              </a:extLst>
            </p:cNvPr>
            <p:cNvSpPr/>
            <p:nvPr/>
          </p:nvSpPr>
          <p:spPr>
            <a:xfrm>
              <a:off x="2754923" y="1017725"/>
              <a:ext cx="3634154" cy="572700"/>
            </a:xfrm>
            <a:prstGeom prst="roundRect">
              <a:avLst>
                <a:gd name="adj" fmla="val 50000"/>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400" b="1" dirty="0">
                  <a:solidFill>
                    <a:schemeClr val="bg1"/>
                  </a:solidFill>
                  <a:latin typeface="Arial" panose="020B0604020202020204" pitchFamily="34" charset="0"/>
                  <a:cs typeface="Arial" panose="020B0604020202020204" pitchFamily="34" charset="0"/>
                </a:rPr>
                <a:t>THẢO LUẬN NHÓM</a:t>
              </a:r>
            </a:p>
          </p:txBody>
        </p:sp>
      </p:grpSp>
      <p:grpSp>
        <p:nvGrpSpPr>
          <p:cNvPr id="42" name="Group 41">
            <a:extLst>
              <a:ext uri="{FF2B5EF4-FFF2-40B4-BE49-F238E27FC236}">
                <a16:creationId xmlns:a16="http://schemas.microsoft.com/office/drawing/2014/main" id="{528C398F-6EB2-10C0-F2D5-E855174C2807}"/>
              </a:ext>
            </a:extLst>
          </p:cNvPr>
          <p:cNvGrpSpPr/>
          <p:nvPr/>
        </p:nvGrpSpPr>
        <p:grpSpPr>
          <a:xfrm>
            <a:off x="378844" y="3319140"/>
            <a:ext cx="8386311" cy="1064228"/>
            <a:chOff x="329784" y="1541306"/>
            <a:chExt cx="8386311" cy="1064228"/>
          </a:xfrm>
        </p:grpSpPr>
        <p:grpSp>
          <p:nvGrpSpPr>
            <p:cNvPr id="12" name="Group 11">
              <a:extLst>
                <a:ext uri="{FF2B5EF4-FFF2-40B4-BE49-F238E27FC236}">
                  <a16:creationId xmlns:a16="http://schemas.microsoft.com/office/drawing/2014/main" id="{9F2A5E97-0C87-1A72-1A82-D04EAFA70803}"/>
                </a:ext>
              </a:extLst>
            </p:cNvPr>
            <p:cNvGrpSpPr/>
            <p:nvPr/>
          </p:nvGrpSpPr>
          <p:grpSpPr>
            <a:xfrm>
              <a:off x="329784" y="1541306"/>
              <a:ext cx="8386311" cy="1040690"/>
              <a:chOff x="329784" y="1327017"/>
              <a:chExt cx="8386311" cy="1040690"/>
            </a:xfrm>
          </p:grpSpPr>
          <p:grpSp>
            <p:nvGrpSpPr>
              <p:cNvPr id="22" name="Group 21">
                <a:extLst>
                  <a:ext uri="{FF2B5EF4-FFF2-40B4-BE49-F238E27FC236}">
                    <a16:creationId xmlns:a16="http://schemas.microsoft.com/office/drawing/2014/main" id="{0304E4D6-EB5E-F787-A27A-3089EFB10B08}"/>
                  </a:ext>
                </a:extLst>
              </p:cNvPr>
              <p:cNvGrpSpPr/>
              <p:nvPr/>
            </p:nvGrpSpPr>
            <p:grpSpPr>
              <a:xfrm>
                <a:off x="329784" y="1327017"/>
                <a:ext cx="8386311" cy="1040690"/>
                <a:chOff x="612066" y="2757714"/>
                <a:chExt cx="11574256" cy="1488910"/>
              </a:xfrm>
            </p:grpSpPr>
            <p:pic>
              <p:nvPicPr>
                <p:cNvPr id="35" name="Picture 17">
                  <a:extLst>
                    <a:ext uri="{FF2B5EF4-FFF2-40B4-BE49-F238E27FC236}">
                      <a16:creationId xmlns:a16="http://schemas.microsoft.com/office/drawing/2014/main" id="{FA2CF1B7-45B3-DC54-A47F-AF36D7C2249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12066" y="3023393"/>
                  <a:ext cx="11574256" cy="881168"/>
                </a:xfrm>
                <a:prstGeom prst="rect">
                  <a:avLst/>
                </a:prstGeom>
              </p:spPr>
            </p:pic>
            <p:pic>
              <p:nvPicPr>
                <p:cNvPr id="36" name="Picture 18">
                  <a:extLst>
                    <a:ext uri="{FF2B5EF4-FFF2-40B4-BE49-F238E27FC236}">
                      <a16:creationId xmlns:a16="http://schemas.microsoft.com/office/drawing/2014/main" id="{9A3497C5-E39A-1A30-4024-38DD549B0F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1895" y="2757714"/>
                  <a:ext cx="557931" cy="1488910"/>
                </a:xfrm>
                <a:prstGeom prst="rect">
                  <a:avLst/>
                </a:prstGeom>
              </p:spPr>
            </p:pic>
          </p:grpSp>
          <p:grpSp>
            <p:nvGrpSpPr>
              <p:cNvPr id="23" name="Group 22">
                <a:extLst>
                  <a:ext uri="{FF2B5EF4-FFF2-40B4-BE49-F238E27FC236}">
                    <a16:creationId xmlns:a16="http://schemas.microsoft.com/office/drawing/2014/main" id="{988A0B97-8A37-7BB0-72A0-D1EE237D65A8}"/>
                  </a:ext>
                </a:extLst>
              </p:cNvPr>
              <p:cNvGrpSpPr/>
              <p:nvPr/>
            </p:nvGrpSpPr>
            <p:grpSpPr>
              <a:xfrm>
                <a:off x="2058500" y="1526856"/>
                <a:ext cx="70962" cy="601762"/>
                <a:chOff x="1640114" y="3023392"/>
                <a:chExt cx="94343" cy="881167"/>
              </a:xfrm>
            </p:grpSpPr>
            <p:cxnSp>
              <p:nvCxnSpPr>
                <p:cNvPr id="33" name="Straight Connector 32">
                  <a:extLst>
                    <a:ext uri="{FF2B5EF4-FFF2-40B4-BE49-F238E27FC236}">
                      <a16:creationId xmlns:a16="http://schemas.microsoft.com/office/drawing/2014/main" id="{1192F240-27AA-41E6-3F33-77E7DF982BD7}"/>
                    </a:ext>
                  </a:extLst>
                </p:cNvPr>
                <p:cNvCxnSpPr/>
                <p:nvPr/>
              </p:nvCxnSpPr>
              <p:spPr>
                <a:xfrm>
                  <a:off x="1640114"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cxnSp>
              <p:nvCxnSpPr>
                <p:cNvPr id="34" name="Straight Connector 33">
                  <a:extLst>
                    <a:ext uri="{FF2B5EF4-FFF2-40B4-BE49-F238E27FC236}">
                      <a16:creationId xmlns:a16="http://schemas.microsoft.com/office/drawing/2014/main" id="{80BDEDFF-0230-23C0-CBCC-07CF5526E054}"/>
                    </a:ext>
                  </a:extLst>
                </p:cNvPr>
                <p:cNvCxnSpPr/>
                <p:nvPr/>
              </p:nvCxnSpPr>
              <p:spPr>
                <a:xfrm>
                  <a:off x="1734457"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grpSp>
          <p:grpSp>
            <p:nvGrpSpPr>
              <p:cNvPr id="24" name="Group 23">
                <a:extLst>
                  <a:ext uri="{FF2B5EF4-FFF2-40B4-BE49-F238E27FC236}">
                    <a16:creationId xmlns:a16="http://schemas.microsoft.com/office/drawing/2014/main" id="{536A5EDF-14E3-91CA-87BB-8AB628967FC7}"/>
                  </a:ext>
                </a:extLst>
              </p:cNvPr>
              <p:cNvGrpSpPr/>
              <p:nvPr/>
            </p:nvGrpSpPr>
            <p:grpSpPr>
              <a:xfrm>
                <a:off x="3648444" y="1526856"/>
                <a:ext cx="70962" cy="601762"/>
                <a:chOff x="1640114" y="3023392"/>
                <a:chExt cx="94343" cy="881167"/>
              </a:xfrm>
            </p:grpSpPr>
            <p:cxnSp>
              <p:nvCxnSpPr>
                <p:cNvPr id="31" name="Straight Connector 30">
                  <a:extLst>
                    <a:ext uri="{FF2B5EF4-FFF2-40B4-BE49-F238E27FC236}">
                      <a16:creationId xmlns:a16="http://schemas.microsoft.com/office/drawing/2014/main" id="{74A46449-C572-5457-9D95-33F41F494961}"/>
                    </a:ext>
                  </a:extLst>
                </p:cNvPr>
                <p:cNvCxnSpPr/>
                <p:nvPr/>
              </p:nvCxnSpPr>
              <p:spPr>
                <a:xfrm>
                  <a:off x="1640114"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cxnSp>
              <p:nvCxnSpPr>
                <p:cNvPr id="32" name="Straight Connector 31">
                  <a:extLst>
                    <a:ext uri="{FF2B5EF4-FFF2-40B4-BE49-F238E27FC236}">
                      <a16:creationId xmlns:a16="http://schemas.microsoft.com/office/drawing/2014/main" id="{D65B2670-6821-DCB5-6C90-BBFB804F6E8E}"/>
                    </a:ext>
                  </a:extLst>
                </p:cNvPr>
                <p:cNvCxnSpPr/>
                <p:nvPr/>
              </p:nvCxnSpPr>
              <p:spPr>
                <a:xfrm>
                  <a:off x="1734457"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grpSp>
          <p:grpSp>
            <p:nvGrpSpPr>
              <p:cNvPr id="25" name="Group 24">
                <a:extLst>
                  <a:ext uri="{FF2B5EF4-FFF2-40B4-BE49-F238E27FC236}">
                    <a16:creationId xmlns:a16="http://schemas.microsoft.com/office/drawing/2014/main" id="{9FF83D92-2001-2F3C-A68D-9DF734E2E966}"/>
                  </a:ext>
                </a:extLst>
              </p:cNvPr>
              <p:cNvGrpSpPr/>
              <p:nvPr/>
            </p:nvGrpSpPr>
            <p:grpSpPr>
              <a:xfrm>
                <a:off x="5314660" y="1526856"/>
                <a:ext cx="70962" cy="601762"/>
                <a:chOff x="1640114" y="3023392"/>
                <a:chExt cx="94343" cy="881167"/>
              </a:xfrm>
            </p:grpSpPr>
            <p:cxnSp>
              <p:nvCxnSpPr>
                <p:cNvPr id="29" name="Straight Connector 28">
                  <a:extLst>
                    <a:ext uri="{FF2B5EF4-FFF2-40B4-BE49-F238E27FC236}">
                      <a16:creationId xmlns:a16="http://schemas.microsoft.com/office/drawing/2014/main" id="{3DD80E35-851B-C34E-D4AA-6441887336EE}"/>
                    </a:ext>
                  </a:extLst>
                </p:cNvPr>
                <p:cNvCxnSpPr/>
                <p:nvPr/>
              </p:nvCxnSpPr>
              <p:spPr>
                <a:xfrm>
                  <a:off x="1640114"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id="{F0474E94-21BC-470E-FEB4-0340B5B9AF60}"/>
                    </a:ext>
                  </a:extLst>
                </p:cNvPr>
                <p:cNvCxnSpPr/>
                <p:nvPr/>
              </p:nvCxnSpPr>
              <p:spPr>
                <a:xfrm>
                  <a:off x="1734457"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grpSp>
          <p:grpSp>
            <p:nvGrpSpPr>
              <p:cNvPr id="26" name="Group 25">
                <a:extLst>
                  <a:ext uri="{FF2B5EF4-FFF2-40B4-BE49-F238E27FC236}">
                    <a16:creationId xmlns:a16="http://schemas.microsoft.com/office/drawing/2014/main" id="{9FB8CA32-EA5D-49D5-C389-54A47B3A160D}"/>
                  </a:ext>
                </a:extLst>
              </p:cNvPr>
              <p:cNvGrpSpPr/>
              <p:nvPr/>
            </p:nvGrpSpPr>
            <p:grpSpPr>
              <a:xfrm>
                <a:off x="6907955" y="1526856"/>
                <a:ext cx="70962" cy="601762"/>
                <a:chOff x="1640114" y="3023392"/>
                <a:chExt cx="94343" cy="881167"/>
              </a:xfrm>
            </p:grpSpPr>
            <p:cxnSp>
              <p:nvCxnSpPr>
                <p:cNvPr id="27" name="Straight Connector 26">
                  <a:extLst>
                    <a:ext uri="{FF2B5EF4-FFF2-40B4-BE49-F238E27FC236}">
                      <a16:creationId xmlns:a16="http://schemas.microsoft.com/office/drawing/2014/main" id="{14712ADB-040A-DEB1-B883-1A690EF71578}"/>
                    </a:ext>
                  </a:extLst>
                </p:cNvPr>
                <p:cNvCxnSpPr/>
                <p:nvPr/>
              </p:nvCxnSpPr>
              <p:spPr>
                <a:xfrm>
                  <a:off x="1640114"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cxnSp>
              <p:nvCxnSpPr>
                <p:cNvPr id="28" name="Straight Connector 27">
                  <a:extLst>
                    <a:ext uri="{FF2B5EF4-FFF2-40B4-BE49-F238E27FC236}">
                      <a16:creationId xmlns:a16="http://schemas.microsoft.com/office/drawing/2014/main" id="{7C8598CA-0EFA-753B-3B25-5EB2BF48AB22}"/>
                    </a:ext>
                  </a:extLst>
                </p:cNvPr>
                <p:cNvCxnSpPr/>
                <p:nvPr/>
              </p:nvCxnSpPr>
              <p:spPr>
                <a:xfrm>
                  <a:off x="1734457"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grpSp>
        </p:grpSp>
        <p:pic>
          <p:nvPicPr>
            <p:cNvPr id="13" name="Picture 12">
              <a:extLst>
                <a:ext uri="{FF2B5EF4-FFF2-40B4-BE49-F238E27FC236}">
                  <a16:creationId xmlns:a16="http://schemas.microsoft.com/office/drawing/2014/main" id="{B6A497AF-9EC8-CDC6-D19E-545AA01EEE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76887" y="2265977"/>
              <a:ext cx="215410" cy="153857"/>
            </a:xfrm>
            <a:prstGeom prst="rect">
              <a:avLst/>
            </a:prstGeom>
          </p:spPr>
        </p:pic>
        <p:pic>
          <p:nvPicPr>
            <p:cNvPr id="14" name="Picture 12">
              <a:extLst>
                <a:ext uri="{FF2B5EF4-FFF2-40B4-BE49-F238E27FC236}">
                  <a16:creationId xmlns:a16="http://schemas.microsoft.com/office/drawing/2014/main" id="{2D706765-4B13-EE27-A5CD-1D047FD8645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439206" y="2265978"/>
              <a:ext cx="215410" cy="153857"/>
            </a:xfrm>
            <a:prstGeom prst="rect">
              <a:avLst/>
            </a:prstGeom>
          </p:spPr>
        </p:pic>
        <p:pic>
          <p:nvPicPr>
            <p:cNvPr id="15" name="Picture 12">
              <a:extLst>
                <a:ext uri="{FF2B5EF4-FFF2-40B4-BE49-F238E27FC236}">
                  <a16:creationId xmlns:a16="http://schemas.microsoft.com/office/drawing/2014/main" id="{CCF4EAF3-FF77-47D0-E203-14123327E32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439206" y="1960287"/>
              <a:ext cx="215410" cy="153857"/>
            </a:xfrm>
            <a:prstGeom prst="rect">
              <a:avLst/>
            </a:prstGeom>
          </p:spPr>
        </p:pic>
        <p:pic>
          <p:nvPicPr>
            <p:cNvPr id="16" name="Picture 12">
              <a:extLst>
                <a:ext uri="{FF2B5EF4-FFF2-40B4-BE49-F238E27FC236}">
                  <a16:creationId xmlns:a16="http://schemas.microsoft.com/office/drawing/2014/main" id="{433111E8-FA03-F05F-E150-D4A29A75BFA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030823" y="2042026"/>
              <a:ext cx="215410" cy="153857"/>
            </a:xfrm>
            <a:prstGeom prst="rect">
              <a:avLst/>
            </a:prstGeom>
          </p:spPr>
        </p:pic>
        <p:pic>
          <p:nvPicPr>
            <p:cNvPr id="17" name="Picture 12">
              <a:extLst>
                <a:ext uri="{FF2B5EF4-FFF2-40B4-BE49-F238E27FC236}">
                  <a16:creationId xmlns:a16="http://schemas.microsoft.com/office/drawing/2014/main" id="{3C3F2A0F-02BF-5D1F-101F-73E2BC8059F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039493" y="2189048"/>
              <a:ext cx="215410" cy="153857"/>
            </a:xfrm>
            <a:prstGeom prst="rect">
              <a:avLst/>
            </a:prstGeom>
          </p:spPr>
        </p:pic>
        <p:pic>
          <p:nvPicPr>
            <p:cNvPr id="18" name="Picture 12">
              <a:extLst>
                <a:ext uri="{FF2B5EF4-FFF2-40B4-BE49-F238E27FC236}">
                  <a16:creationId xmlns:a16="http://schemas.microsoft.com/office/drawing/2014/main" id="{E7DD8189-8866-7D9F-6085-9F168491707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643060" y="2118954"/>
              <a:ext cx="215410" cy="153857"/>
            </a:xfrm>
            <a:prstGeom prst="rect">
              <a:avLst/>
            </a:prstGeom>
          </p:spPr>
        </p:pic>
        <p:pic>
          <p:nvPicPr>
            <p:cNvPr id="19" name="Picture 12">
              <a:extLst>
                <a:ext uri="{FF2B5EF4-FFF2-40B4-BE49-F238E27FC236}">
                  <a16:creationId xmlns:a16="http://schemas.microsoft.com/office/drawing/2014/main" id="{B8E117D8-3FC1-749E-71BB-290CDD16568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638087" y="1799420"/>
              <a:ext cx="215410" cy="153857"/>
            </a:xfrm>
            <a:prstGeom prst="rect">
              <a:avLst/>
            </a:prstGeom>
          </p:spPr>
        </p:pic>
        <p:pic>
          <p:nvPicPr>
            <p:cNvPr id="20" name="Picture 12">
              <a:extLst>
                <a:ext uri="{FF2B5EF4-FFF2-40B4-BE49-F238E27FC236}">
                  <a16:creationId xmlns:a16="http://schemas.microsoft.com/office/drawing/2014/main" id="{FCAD90BC-3E7E-6CC1-E81A-EEC54A31B1E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293077" y="1879405"/>
              <a:ext cx="215410" cy="153857"/>
            </a:xfrm>
            <a:prstGeom prst="rect">
              <a:avLst/>
            </a:prstGeom>
          </p:spPr>
        </p:pic>
        <p:pic>
          <p:nvPicPr>
            <p:cNvPr id="21" name="Picture 12">
              <a:extLst>
                <a:ext uri="{FF2B5EF4-FFF2-40B4-BE49-F238E27FC236}">
                  <a16:creationId xmlns:a16="http://schemas.microsoft.com/office/drawing/2014/main" id="{8CF665D1-7B42-2A3F-BBA4-BF9548CD2C4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293077" y="2265977"/>
              <a:ext cx="215410" cy="153857"/>
            </a:xfrm>
            <a:prstGeom prst="rect">
              <a:avLst/>
            </a:prstGeom>
          </p:spPr>
        </p:pic>
        <p:grpSp>
          <p:nvGrpSpPr>
            <p:cNvPr id="41" name="Group 40">
              <a:extLst>
                <a:ext uri="{FF2B5EF4-FFF2-40B4-BE49-F238E27FC236}">
                  <a16:creationId xmlns:a16="http://schemas.microsoft.com/office/drawing/2014/main" id="{B2A18225-46D5-1ED0-D71A-1962F3A214CB}"/>
                </a:ext>
              </a:extLst>
            </p:cNvPr>
            <p:cNvGrpSpPr/>
            <p:nvPr/>
          </p:nvGrpSpPr>
          <p:grpSpPr>
            <a:xfrm>
              <a:off x="1007160" y="2451677"/>
              <a:ext cx="345347" cy="153857"/>
              <a:chOff x="921322" y="2342907"/>
              <a:chExt cx="345347" cy="153857"/>
            </a:xfrm>
          </p:grpSpPr>
          <p:pic>
            <p:nvPicPr>
              <p:cNvPr id="11" name="Picture 12">
                <a:extLst>
                  <a:ext uri="{FF2B5EF4-FFF2-40B4-BE49-F238E27FC236}">
                    <a16:creationId xmlns:a16="http://schemas.microsoft.com/office/drawing/2014/main" id="{072ABC0D-6C8D-D77D-88E1-EDEFED51006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5340" y="2342907"/>
                <a:ext cx="215410" cy="153857"/>
              </a:xfrm>
              <a:prstGeom prst="rect">
                <a:avLst/>
              </a:prstGeom>
            </p:spPr>
          </p:pic>
          <p:cxnSp>
            <p:nvCxnSpPr>
              <p:cNvPr id="38" name="Straight Connector 37">
                <a:extLst>
                  <a:ext uri="{FF2B5EF4-FFF2-40B4-BE49-F238E27FC236}">
                    <a16:creationId xmlns:a16="http://schemas.microsoft.com/office/drawing/2014/main" id="{7DE10CC4-A5B9-1FF2-87DD-0F28D9591BBE}"/>
                  </a:ext>
                </a:extLst>
              </p:cNvPr>
              <p:cNvCxnSpPr>
                <a:cxnSpLocks/>
              </p:cNvCxnSpPr>
              <p:nvPr/>
            </p:nvCxnSpPr>
            <p:spPr>
              <a:xfrm>
                <a:off x="921322" y="2419836"/>
                <a:ext cx="345347" cy="0"/>
              </a:xfrm>
              <a:prstGeom prst="line">
                <a:avLst/>
              </a:prstGeom>
              <a:ln>
                <a:solidFill>
                  <a:schemeClr val="bg1"/>
                </a:solidFill>
              </a:ln>
            </p:spPr>
            <p:style>
              <a:lnRef idx="2">
                <a:schemeClr val="accent6"/>
              </a:lnRef>
              <a:fillRef idx="0">
                <a:schemeClr val="accent6"/>
              </a:fillRef>
              <a:effectRef idx="1">
                <a:schemeClr val="accent6"/>
              </a:effectRef>
              <a:fontRef idx="minor">
                <a:schemeClr val="tx1"/>
              </a:fontRef>
            </p:style>
          </p:cxnSp>
        </p:gr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additive="base">
                                        <p:cTn id="17" dur="500" fill="hold"/>
                                        <p:tgtEl>
                                          <p:spTgt spid="42"/>
                                        </p:tgtEl>
                                        <p:attrNameLst>
                                          <p:attrName>ppt_x</p:attrName>
                                        </p:attrNameLst>
                                      </p:cBhvr>
                                      <p:tavLst>
                                        <p:tav tm="0">
                                          <p:val>
                                            <p:strVal val="#ppt_x"/>
                                          </p:val>
                                        </p:tav>
                                        <p:tav tm="100000">
                                          <p:val>
                                            <p:strVal val="#ppt_x"/>
                                          </p:val>
                                        </p:tav>
                                      </p:tavLst>
                                    </p:anim>
                                    <p:anim calcmode="lin" valueType="num">
                                      <p:cBhvr additive="base">
                                        <p:cTn id="1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67"/>
        <p:cNvGrpSpPr/>
        <p:nvPr/>
      </p:nvGrpSpPr>
      <p:grpSpPr>
        <a:xfrm>
          <a:off x="0" y="0"/>
          <a:ext cx="0" cy="0"/>
          <a:chOff x="0" y="0"/>
          <a:chExt cx="0" cy="0"/>
        </a:xfrm>
      </p:grpSpPr>
      <p:sp>
        <p:nvSpPr>
          <p:cNvPr id="2668" name="Google Shape;2668;p42"/>
          <p:cNvSpPr/>
          <p:nvPr/>
        </p:nvSpPr>
        <p:spPr>
          <a:xfrm>
            <a:off x="727938" y="977848"/>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rgbClr val="2E3A7E">
              <a:alpha val="27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2" name="Google Shape;2672;p42"/>
          <p:cNvGrpSpPr/>
          <p:nvPr/>
        </p:nvGrpSpPr>
        <p:grpSpPr>
          <a:xfrm>
            <a:off x="2920937" y="2539612"/>
            <a:ext cx="423812" cy="487343"/>
            <a:chOff x="3717820" y="-1824378"/>
            <a:chExt cx="1092299" cy="1256038"/>
          </a:xfrm>
        </p:grpSpPr>
        <p:sp>
          <p:nvSpPr>
            <p:cNvPr id="2673" name="Google Shape;2673;p42"/>
            <p:cNvSpPr/>
            <p:nvPr/>
          </p:nvSpPr>
          <p:spPr>
            <a:xfrm>
              <a:off x="3730975" y="-1824378"/>
              <a:ext cx="1079144" cy="125603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42"/>
            <p:cNvSpPr/>
            <p:nvPr/>
          </p:nvSpPr>
          <p:spPr>
            <a:xfrm>
              <a:off x="3784495" y="-174475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42"/>
            <p:cNvSpPr/>
            <p:nvPr/>
          </p:nvSpPr>
          <p:spPr>
            <a:xfrm>
              <a:off x="3717820" y="-1763800"/>
              <a:ext cx="978008" cy="1138288"/>
            </a:xfrm>
            <a:custGeom>
              <a:avLst/>
              <a:gdLst/>
              <a:ahLst/>
              <a:cxnLst/>
              <a:rect l="l" t="t" r="r" b="b"/>
              <a:pathLst>
                <a:path w="14972" h="17425" extrusionOk="0">
                  <a:moveTo>
                    <a:pt x="6944" y="0"/>
                  </a:moveTo>
                  <a:lnTo>
                    <a:pt x="6563" y="38"/>
                  </a:lnTo>
                  <a:lnTo>
                    <a:pt x="6202" y="76"/>
                  </a:lnTo>
                  <a:lnTo>
                    <a:pt x="5840" y="152"/>
                  </a:lnTo>
                  <a:lnTo>
                    <a:pt x="5479" y="228"/>
                  </a:lnTo>
                  <a:lnTo>
                    <a:pt x="5137" y="323"/>
                  </a:lnTo>
                  <a:lnTo>
                    <a:pt x="4794" y="438"/>
                  </a:lnTo>
                  <a:lnTo>
                    <a:pt x="4471" y="571"/>
                  </a:lnTo>
                  <a:lnTo>
                    <a:pt x="4147" y="723"/>
                  </a:lnTo>
                  <a:lnTo>
                    <a:pt x="3824" y="875"/>
                  </a:lnTo>
                  <a:lnTo>
                    <a:pt x="3520" y="1065"/>
                  </a:lnTo>
                  <a:lnTo>
                    <a:pt x="3234" y="1256"/>
                  </a:lnTo>
                  <a:lnTo>
                    <a:pt x="2930" y="1446"/>
                  </a:lnTo>
                  <a:lnTo>
                    <a:pt x="2664" y="1674"/>
                  </a:lnTo>
                  <a:lnTo>
                    <a:pt x="2397" y="1902"/>
                  </a:lnTo>
                  <a:lnTo>
                    <a:pt x="2150" y="2150"/>
                  </a:lnTo>
                  <a:lnTo>
                    <a:pt x="1903" y="2397"/>
                  </a:lnTo>
                  <a:lnTo>
                    <a:pt x="1674" y="2663"/>
                  </a:lnTo>
                  <a:lnTo>
                    <a:pt x="1446" y="2929"/>
                  </a:lnTo>
                  <a:lnTo>
                    <a:pt x="1256" y="3215"/>
                  </a:lnTo>
                  <a:lnTo>
                    <a:pt x="1066" y="3519"/>
                  </a:lnTo>
                  <a:lnTo>
                    <a:pt x="876" y="3824"/>
                  </a:lnTo>
                  <a:lnTo>
                    <a:pt x="723" y="4147"/>
                  </a:lnTo>
                  <a:lnTo>
                    <a:pt x="571" y="4470"/>
                  </a:lnTo>
                  <a:lnTo>
                    <a:pt x="438" y="4794"/>
                  </a:lnTo>
                  <a:lnTo>
                    <a:pt x="324" y="5136"/>
                  </a:lnTo>
                  <a:lnTo>
                    <a:pt x="229" y="5478"/>
                  </a:lnTo>
                  <a:lnTo>
                    <a:pt x="153" y="5840"/>
                  </a:lnTo>
                  <a:lnTo>
                    <a:pt x="96" y="6201"/>
                  </a:lnTo>
                  <a:lnTo>
                    <a:pt x="39" y="6563"/>
                  </a:lnTo>
                  <a:lnTo>
                    <a:pt x="20" y="6943"/>
                  </a:lnTo>
                  <a:lnTo>
                    <a:pt x="1" y="7305"/>
                  </a:lnTo>
                  <a:lnTo>
                    <a:pt x="20" y="7685"/>
                  </a:lnTo>
                  <a:lnTo>
                    <a:pt x="39" y="8066"/>
                  </a:lnTo>
                  <a:lnTo>
                    <a:pt x="96" y="8427"/>
                  </a:lnTo>
                  <a:lnTo>
                    <a:pt x="153" y="8788"/>
                  </a:lnTo>
                  <a:lnTo>
                    <a:pt x="229" y="9131"/>
                  </a:lnTo>
                  <a:lnTo>
                    <a:pt x="324" y="9492"/>
                  </a:lnTo>
                  <a:lnTo>
                    <a:pt x="438" y="9816"/>
                  </a:lnTo>
                  <a:lnTo>
                    <a:pt x="571" y="10158"/>
                  </a:lnTo>
                  <a:lnTo>
                    <a:pt x="723" y="10481"/>
                  </a:lnTo>
                  <a:lnTo>
                    <a:pt x="876" y="10786"/>
                  </a:lnTo>
                  <a:lnTo>
                    <a:pt x="1066" y="11109"/>
                  </a:lnTo>
                  <a:lnTo>
                    <a:pt x="1256" y="11394"/>
                  </a:lnTo>
                  <a:lnTo>
                    <a:pt x="1446" y="11680"/>
                  </a:lnTo>
                  <a:lnTo>
                    <a:pt x="1674" y="11965"/>
                  </a:lnTo>
                  <a:lnTo>
                    <a:pt x="1903" y="12231"/>
                  </a:lnTo>
                  <a:lnTo>
                    <a:pt x="2150" y="12479"/>
                  </a:lnTo>
                  <a:lnTo>
                    <a:pt x="2397" y="12726"/>
                  </a:lnTo>
                  <a:lnTo>
                    <a:pt x="2664" y="12954"/>
                  </a:lnTo>
                  <a:lnTo>
                    <a:pt x="2930" y="13164"/>
                  </a:lnTo>
                  <a:lnTo>
                    <a:pt x="3234" y="13373"/>
                  </a:lnTo>
                  <a:lnTo>
                    <a:pt x="3520" y="13563"/>
                  </a:lnTo>
                  <a:lnTo>
                    <a:pt x="3824" y="13734"/>
                  </a:lnTo>
                  <a:lnTo>
                    <a:pt x="4147" y="13905"/>
                  </a:lnTo>
                  <a:lnTo>
                    <a:pt x="4471" y="14039"/>
                  </a:lnTo>
                  <a:lnTo>
                    <a:pt x="4794" y="14172"/>
                  </a:lnTo>
                  <a:lnTo>
                    <a:pt x="5137" y="14286"/>
                  </a:lnTo>
                  <a:lnTo>
                    <a:pt x="5479" y="14400"/>
                  </a:lnTo>
                  <a:lnTo>
                    <a:pt x="5840" y="14476"/>
                  </a:lnTo>
                  <a:lnTo>
                    <a:pt x="6202" y="14533"/>
                  </a:lnTo>
                  <a:lnTo>
                    <a:pt x="6563" y="14590"/>
                  </a:lnTo>
                  <a:lnTo>
                    <a:pt x="6944" y="14609"/>
                  </a:lnTo>
                  <a:lnTo>
                    <a:pt x="7305" y="14628"/>
                  </a:lnTo>
                  <a:lnTo>
                    <a:pt x="7609" y="14609"/>
                  </a:lnTo>
                  <a:lnTo>
                    <a:pt x="7895" y="14590"/>
                  </a:lnTo>
                  <a:lnTo>
                    <a:pt x="8180" y="14571"/>
                  </a:lnTo>
                  <a:lnTo>
                    <a:pt x="8465" y="14533"/>
                  </a:lnTo>
                  <a:lnTo>
                    <a:pt x="9036" y="14419"/>
                  </a:lnTo>
                  <a:lnTo>
                    <a:pt x="9569" y="14267"/>
                  </a:lnTo>
                  <a:lnTo>
                    <a:pt x="9835" y="14571"/>
                  </a:lnTo>
                  <a:lnTo>
                    <a:pt x="10101" y="14856"/>
                  </a:lnTo>
                  <a:lnTo>
                    <a:pt x="10387" y="15142"/>
                  </a:lnTo>
                  <a:lnTo>
                    <a:pt x="10672" y="15408"/>
                  </a:lnTo>
                  <a:lnTo>
                    <a:pt x="10995" y="15655"/>
                  </a:lnTo>
                  <a:lnTo>
                    <a:pt x="11319" y="15884"/>
                  </a:lnTo>
                  <a:lnTo>
                    <a:pt x="11642" y="16112"/>
                  </a:lnTo>
                  <a:lnTo>
                    <a:pt x="11985" y="16321"/>
                  </a:lnTo>
                  <a:lnTo>
                    <a:pt x="12327" y="16511"/>
                  </a:lnTo>
                  <a:lnTo>
                    <a:pt x="12688" y="16702"/>
                  </a:lnTo>
                  <a:lnTo>
                    <a:pt x="13069" y="16854"/>
                  </a:lnTo>
                  <a:lnTo>
                    <a:pt x="13430" y="17006"/>
                  </a:lnTo>
                  <a:lnTo>
                    <a:pt x="13811" y="17139"/>
                  </a:lnTo>
                  <a:lnTo>
                    <a:pt x="14191" y="17253"/>
                  </a:lnTo>
                  <a:lnTo>
                    <a:pt x="14591" y="17348"/>
                  </a:lnTo>
                  <a:lnTo>
                    <a:pt x="14971" y="17425"/>
                  </a:lnTo>
                  <a:lnTo>
                    <a:pt x="14971" y="17425"/>
                  </a:lnTo>
                  <a:lnTo>
                    <a:pt x="14667" y="17253"/>
                  </a:lnTo>
                  <a:lnTo>
                    <a:pt x="14362" y="17082"/>
                  </a:lnTo>
                  <a:lnTo>
                    <a:pt x="14077" y="16892"/>
                  </a:lnTo>
                  <a:lnTo>
                    <a:pt x="13792" y="16702"/>
                  </a:lnTo>
                  <a:lnTo>
                    <a:pt x="13506" y="16492"/>
                  </a:lnTo>
                  <a:lnTo>
                    <a:pt x="13240" y="16264"/>
                  </a:lnTo>
                  <a:lnTo>
                    <a:pt x="12974" y="16055"/>
                  </a:lnTo>
                  <a:lnTo>
                    <a:pt x="12707" y="15808"/>
                  </a:lnTo>
                  <a:lnTo>
                    <a:pt x="12460" y="15560"/>
                  </a:lnTo>
                  <a:lnTo>
                    <a:pt x="12232" y="15313"/>
                  </a:lnTo>
                  <a:lnTo>
                    <a:pt x="11985" y="15047"/>
                  </a:lnTo>
                  <a:lnTo>
                    <a:pt x="11775" y="14780"/>
                  </a:lnTo>
                  <a:lnTo>
                    <a:pt x="11566" y="14514"/>
                  </a:lnTo>
                  <a:lnTo>
                    <a:pt x="11357" y="14229"/>
                  </a:lnTo>
                  <a:lnTo>
                    <a:pt x="11167" y="13924"/>
                  </a:lnTo>
                  <a:lnTo>
                    <a:pt x="10976" y="13639"/>
                  </a:lnTo>
                  <a:lnTo>
                    <a:pt x="11376" y="13392"/>
                  </a:lnTo>
                  <a:lnTo>
                    <a:pt x="11756" y="13106"/>
                  </a:lnTo>
                  <a:lnTo>
                    <a:pt x="12118" y="12821"/>
                  </a:lnTo>
                  <a:lnTo>
                    <a:pt x="12460" y="12498"/>
                  </a:lnTo>
                  <a:lnTo>
                    <a:pt x="12784" y="12155"/>
                  </a:lnTo>
                  <a:lnTo>
                    <a:pt x="13088" y="11794"/>
                  </a:lnTo>
                  <a:lnTo>
                    <a:pt x="13373" y="11413"/>
                  </a:lnTo>
                  <a:lnTo>
                    <a:pt x="13620" y="11014"/>
                  </a:lnTo>
                  <a:lnTo>
                    <a:pt x="13849" y="10595"/>
                  </a:lnTo>
                  <a:lnTo>
                    <a:pt x="14039" y="10158"/>
                  </a:lnTo>
                  <a:lnTo>
                    <a:pt x="14210" y="9720"/>
                  </a:lnTo>
                  <a:lnTo>
                    <a:pt x="14362" y="9264"/>
                  </a:lnTo>
                  <a:lnTo>
                    <a:pt x="14476" y="8788"/>
                  </a:lnTo>
                  <a:lnTo>
                    <a:pt x="14553" y="8313"/>
                  </a:lnTo>
                  <a:lnTo>
                    <a:pt x="14610" y="7818"/>
                  </a:lnTo>
                  <a:lnTo>
                    <a:pt x="14629" y="7305"/>
                  </a:lnTo>
                  <a:lnTo>
                    <a:pt x="14610" y="6943"/>
                  </a:lnTo>
                  <a:lnTo>
                    <a:pt x="14591" y="6563"/>
                  </a:lnTo>
                  <a:lnTo>
                    <a:pt x="14534" y="6201"/>
                  </a:lnTo>
                  <a:lnTo>
                    <a:pt x="14476" y="5840"/>
                  </a:lnTo>
                  <a:lnTo>
                    <a:pt x="14400" y="5478"/>
                  </a:lnTo>
                  <a:lnTo>
                    <a:pt x="14305" y="5136"/>
                  </a:lnTo>
                  <a:lnTo>
                    <a:pt x="14172" y="4794"/>
                  </a:lnTo>
                  <a:lnTo>
                    <a:pt x="14058" y="4470"/>
                  </a:lnTo>
                  <a:lnTo>
                    <a:pt x="13906" y="4147"/>
                  </a:lnTo>
                  <a:lnTo>
                    <a:pt x="13735" y="3824"/>
                  </a:lnTo>
                  <a:lnTo>
                    <a:pt x="13563" y="3519"/>
                  </a:lnTo>
                  <a:lnTo>
                    <a:pt x="13373" y="3215"/>
                  </a:lnTo>
                  <a:lnTo>
                    <a:pt x="13164" y="2929"/>
                  </a:lnTo>
                  <a:lnTo>
                    <a:pt x="12955" y="2663"/>
                  </a:lnTo>
                  <a:lnTo>
                    <a:pt x="12726" y="2397"/>
                  </a:lnTo>
                  <a:lnTo>
                    <a:pt x="12479" y="2150"/>
                  </a:lnTo>
                  <a:lnTo>
                    <a:pt x="12232" y="1902"/>
                  </a:lnTo>
                  <a:lnTo>
                    <a:pt x="11966" y="1674"/>
                  </a:lnTo>
                  <a:lnTo>
                    <a:pt x="11680" y="1446"/>
                  </a:lnTo>
                  <a:lnTo>
                    <a:pt x="11395" y="1256"/>
                  </a:lnTo>
                  <a:lnTo>
                    <a:pt x="11110" y="1065"/>
                  </a:lnTo>
                  <a:lnTo>
                    <a:pt x="10805" y="875"/>
                  </a:lnTo>
                  <a:lnTo>
                    <a:pt x="10482" y="723"/>
                  </a:lnTo>
                  <a:lnTo>
                    <a:pt x="10158" y="571"/>
                  </a:lnTo>
                  <a:lnTo>
                    <a:pt x="9835" y="438"/>
                  </a:lnTo>
                  <a:lnTo>
                    <a:pt x="9493" y="323"/>
                  </a:lnTo>
                  <a:lnTo>
                    <a:pt x="9131" y="228"/>
                  </a:lnTo>
                  <a:lnTo>
                    <a:pt x="8789" y="152"/>
                  </a:lnTo>
                  <a:lnTo>
                    <a:pt x="8427" y="76"/>
                  </a:lnTo>
                  <a:lnTo>
                    <a:pt x="8066" y="38"/>
                  </a:lnTo>
                  <a:lnTo>
                    <a:pt x="76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42"/>
            <p:cNvSpPr/>
            <p:nvPr/>
          </p:nvSpPr>
          <p:spPr>
            <a:xfrm>
              <a:off x="4064493" y="-1566259"/>
              <a:ext cx="284610" cy="528218"/>
            </a:xfrm>
            <a:custGeom>
              <a:avLst/>
              <a:gdLst/>
              <a:ahLst/>
              <a:cxnLst/>
              <a:rect l="l" t="t" r="r" b="b"/>
              <a:pathLst>
                <a:path w="4357" h="8086" extrusionOk="0">
                  <a:moveTo>
                    <a:pt x="4357" y="3234"/>
                  </a:moveTo>
                  <a:lnTo>
                    <a:pt x="4357" y="3234"/>
                  </a:lnTo>
                  <a:lnTo>
                    <a:pt x="4357" y="3234"/>
                  </a:lnTo>
                  <a:close/>
                  <a:moveTo>
                    <a:pt x="1446" y="1"/>
                  </a:moveTo>
                  <a:lnTo>
                    <a:pt x="2017" y="2474"/>
                  </a:lnTo>
                  <a:lnTo>
                    <a:pt x="2607" y="4946"/>
                  </a:lnTo>
                  <a:lnTo>
                    <a:pt x="2264" y="4832"/>
                  </a:lnTo>
                  <a:lnTo>
                    <a:pt x="1884" y="4775"/>
                  </a:lnTo>
                  <a:lnTo>
                    <a:pt x="1713" y="4756"/>
                  </a:lnTo>
                  <a:lnTo>
                    <a:pt x="1351" y="4756"/>
                  </a:lnTo>
                  <a:lnTo>
                    <a:pt x="1161" y="4775"/>
                  </a:lnTo>
                  <a:lnTo>
                    <a:pt x="1009" y="4813"/>
                  </a:lnTo>
                  <a:lnTo>
                    <a:pt x="838" y="4870"/>
                  </a:lnTo>
                  <a:lnTo>
                    <a:pt x="686" y="4946"/>
                  </a:lnTo>
                  <a:lnTo>
                    <a:pt x="533" y="5042"/>
                  </a:lnTo>
                  <a:lnTo>
                    <a:pt x="400" y="5137"/>
                  </a:lnTo>
                  <a:lnTo>
                    <a:pt x="267" y="5270"/>
                  </a:lnTo>
                  <a:lnTo>
                    <a:pt x="172" y="5403"/>
                  </a:lnTo>
                  <a:lnTo>
                    <a:pt x="96" y="5555"/>
                  </a:lnTo>
                  <a:lnTo>
                    <a:pt x="58" y="5688"/>
                  </a:lnTo>
                  <a:lnTo>
                    <a:pt x="20" y="5821"/>
                  </a:lnTo>
                  <a:lnTo>
                    <a:pt x="1" y="5974"/>
                  </a:lnTo>
                  <a:lnTo>
                    <a:pt x="1" y="6107"/>
                  </a:lnTo>
                  <a:lnTo>
                    <a:pt x="20" y="6259"/>
                  </a:lnTo>
                  <a:lnTo>
                    <a:pt x="39" y="6392"/>
                  </a:lnTo>
                  <a:lnTo>
                    <a:pt x="115" y="6677"/>
                  </a:lnTo>
                  <a:lnTo>
                    <a:pt x="191" y="6868"/>
                  </a:lnTo>
                  <a:lnTo>
                    <a:pt x="286" y="7058"/>
                  </a:lnTo>
                  <a:lnTo>
                    <a:pt x="400" y="7248"/>
                  </a:lnTo>
                  <a:lnTo>
                    <a:pt x="514" y="7419"/>
                  </a:lnTo>
                  <a:lnTo>
                    <a:pt x="667" y="7571"/>
                  </a:lnTo>
                  <a:lnTo>
                    <a:pt x="819" y="7705"/>
                  </a:lnTo>
                  <a:lnTo>
                    <a:pt x="971" y="7819"/>
                  </a:lnTo>
                  <a:lnTo>
                    <a:pt x="1161" y="7933"/>
                  </a:lnTo>
                  <a:lnTo>
                    <a:pt x="1351" y="8009"/>
                  </a:lnTo>
                  <a:lnTo>
                    <a:pt x="1561" y="8066"/>
                  </a:lnTo>
                  <a:lnTo>
                    <a:pt x="1751" y="8085"/>
                  </a:lnTo>
                  <a:lnTo>
                    <a:pt x="1960" y="8085"/>
                  </a:lnTo>
                  <a:lnTo>
                    <a:pt x="2169" y="8066"/>
                  </a:lnTo>
                  <a:lnTo>
                    <a:pt x="2379" y="8009"/>
                  </a:lnTo>
                  <a:lnTo>
                    <a:pt x="2550" y="7914"/>
                  </a:lnTo>
                  <a:lnTo>
                    <a:pt x="2721" y="7800"/>
                  </a:lnTo>
                  <a:lnTo>
                    <a:pt x="2854" y="7686"/>
                  </a:lnTo>
                  <a:lnTo>
                    <a:pt x="2968" y="7552"/>
                  </a:lnTo>
                  <a:lnTo>
                    <a:pt x="3044" y="7419"/>
                  </a:lnTo>
                  <a:lnTo>
                    <a:pt x="3120" y="7267"/>
                  </a:lnTo>
                  <a:lnTo>
                    <a:pt x="3196" y="7096"/>
                  </a:lnTo>
                  <a:lnTo>
                    <a:pt x="3235" y="6944"/>
                  </a:lnTo>
                  <a:lnTo>
                    <a:pt x="3273" y="6773"/>
                  </a:lnTo>
                  <a:lnTo>
                    <a:pt x="3273" y="6601"/>
                  </a:lnTo>
                  <a:lnTo>
                    <a:pt x="3273" y="6259"/>
                  </a:lnTo>
                  <a:lnTo>
                    <a:pt x="3254" y="5898"/>
                  </a:lnTo>
                  <a:lnTo>
                    <a:pt x="3196" y="5555"/>
                  </a:lnTo>
                  <a:lnTo>
                    <a:pt x="3120" y="5213"/>
                  </a:lnTo>
                  <a:lnTo>
                    <a:pt x="2512" y="2264"/>
                  </a:lnTo>
                  <a:lnTo>
                    <a:pt x="2968" y="2512"/>
                  </a:lnTo>
                  <a:lnTo>
                    <a:pt x="3425" y="2759"/>
                  </a:lnTo>
                  <a:lnTo>
                    <a:pt x="3900" y="3006"/>
                  </a:lnTo>
                  <a:lnTo>
                    <a:pt x="4357" y="3234"/>
                  </a:lnTo>
                  <a:lnTo>
                    <a:pt x="4243" y="2226"/>
                  </a:lnTo>
                  <a:lnTo>
                    <a:pt x="4072" y="1237"/>
                  </a:lnTo>
                  <a:lnTo>
                    <a:pt x="3482" y="933"/>
                  </a:lnTo>
                  <a:lnTo>
                    <a:pt x="2778" y="590"/>
                  </a:lnTo>
                  <a:lnTo>
                    <a:pt x="2036" y="248"/>
                  </a:lnTo>
                  <a:lnTo>
                    <a:pt x="14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7" name="Google Shape;2677;p42"/>
          <p:cNvGrpSpPr/>
          <p:nvPr/>
        </p:nvGrpSpPr>
        <p:grpSpPr>
          <a:xfrm flipH="1">
            <a:off x="1445703" y="1610755"/>
            <a:ext cx="363588" cy="639278"/>
            <a:chOff x="5278756" y="-1796603"/>
            <a:chExt cx="363588" cy="639278"/>
          </a:xfrm>
        </p:grpSpPr>
        <p:sp>
          <p:nvSpPr>
            <p:cNvPr id="2678" name="Google Shape;2678;p42"/>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42"/>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42"/>
            <p:cNvSpPr/>
            <p:nvPr/>
          </p:nvSpPr>
          <p:spPr>
            <a:xfrm flipH="1">
              <a:off x="527875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1" name="Google Shape;2681;p42"/>
          <p:cNvGrpSpPr/>
          <p:nvPr/>
        </p:nvGrpSpPr>
        <p:grpSpPr>
          <a:xfrm flipH="1">
            <a:off x="2557369" y="3057429"/>
            <a:ext cx="363588" cy="639342"/>
            <a:chOff x="5278756" y="-1796603"/>
            <a:chExt cx="363588" cy="639278"/>
          </a:xfrm>
        </p:grpSpPr>
        <p:sp>
          <p:nvSpPr>
            <p:cNvPr id="2682" name="Google Shape;2682;p42"/>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42"/>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42"/>
            <p:cNvSpPr/>
            <p:nvPr/>
          </p:nvSpPr>
          <p:spPr>
            <a:xfrm flipH="1">
              <a:off x="527875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5" name="Google Shape;2685;p42"/>
          <p:cNvGrpSpPr/>
          <p:nvPr/>
        </p:nvGrpSpPr>
        <p:grpSpPr>
          <a:xfrm flipH="1">
            <a:off x="1183303" y="1159681"/>
            <a:ext cx="2484850" cy="2461892"/>
            <a:chOff x="-657225" y="-3818725"/>
            <a:chExt cx="2372399" cy="2350479"/>
          </a:xfrm>
        </p:grpSpPr>
        <p:sp>
          <p:nvSpPr>
            <p:cNvPr id="2686" name="Google Shape;2686;p42"/>
            <p:cNvSpPr/>
            <p:nvPr/>
          </p:nvSpPr>
          <p:spPr>
            <a:xfrm>
              <a:off x="-657220" y="-3818725"/>
              <a:ext cx="2372338" cy="2350400"/>
            </a:xfrm>
            <a:custGeom>
              <a:avLst/>
              <a:gdLst/>
              <a:ahLst/>
              <a:cxnLst/>
              <a:rect l="l" t="t" r="r" b="b"/>
              <a:pathLst>
                <a:path w="69965" h="69318" extrusionOk="0">
                  <a:moveTo>
                    <a:pt x="1029" y="1"/>
                  </a:moveTo>
                  <a:lnTo>
                    <a:pt x="876" y="20"/>
                  </a:lnTo>
                  <a:lnTo>
                    <a:pt x="781" y="77"/>
                  </a:lnTo>
                  <a:lnTo>
                    <a:pt x="629" y="172"/>
                  </a:lnTo>
                  <a:lnTo>
                    <a:pt x="401" y="344"/>
                  </a:lnTo>
                  <a:lnTo>
                    <a:pt x="286" y="439"/>
                  </a:lnTo>
                  <a:lnTo>
                    <a:pt x="191" y="534"/>
                  </a:lnTo>
                  <a:lnTo>
                    <a:pt x="115" y="629"/>
                  </a:lnTo>
                  <a:lnTo>
                    <a:pt x="115" y="686"/>
                  </a:lnTo>
                  <a:lnTo>
                    <a:pt x="115" y="724"/>
                  </a:lnTo>
                  <a:lnTo>
                    <a:pt x="77" y="762"/>
                  </a:lnTo>
                  <a:lnTo>
                    <a:pt x="39" y="819"/>
                  </a:lnTo>
                  <a:lnTo>
                    <a:pt x="1" y="934"/>
                  </a:lnTo>
                  <a:lnTo>
                    <a:pt x="1" y="1086"/>
                  </a:lnTo>
                  <a:lnTo>
                    <a:pt x="20" y="1276"/>
                  </a:lnTo>
                  <a:lnTo>
                    <a:pt x="58" y="1505"/>
                  </a:lnTo>
                  <a:lnTo>
                    <a:pt x="134" y="1752"/>
                  </a:lnTo>
                  <a:lnTo>
                    <a:pt x="229" y="2018"/>
                  </a:lnTo>
                  <a:lnTo>
                    <a:pt x="344" y="2323"/>
                  </a:lnTo>
                  <a:lnTo>
                    <a:pt x="629" y="2970"/>
                  </a:lnTo>
                  <a:lnTo>
                    <a:pt x="991" y="3712"/>
                  </a:lnTo>
                  <a:lnTo>
                    <a:pt x="1390" y="4474"/>
                  </a:lnTo>
                  <a:lnTo>
                    <a:pt x="1828" y="5292"/>
                  </a:lnTo>
                  <a:lnTo>
                    <a:pt x="2304" y="6110"/>
                  </a:lnTo>
                  <a:lnTo>
                    <a:pt x="2799" y="6948"/>
                  </a:lnTo>
                  <a:lnTo>
                    <a:pt x="3750" y="8528"/>
                  </a:lnTo>
                  <a:lnTo>
                    <a:pt x="4607" y="9898"/>
                  </a:lnTo>
                  <a:lnTo>
                    <a:pt x="5254" y="10907"/>
                  </a:lnTo>
                  <a:lnTo>
                    <a:pt x="5349" y="11002"/>
                  </a:lnTo>
                  <a:lnTo>
                    <a:pt x="5444" y="11097"/>
                  </a:lnTo>
                  <a:lnTo>
                    <a:pt x="5539" y="11173"/>
                  </a:lnTo>
                  <a:lnTo>
                    <a:pt x="5654" y="11230"/>
                  </a:lnTo>
                  <a:lnTo>
                    <a:pt x="5787" y="11249"/>
                  </a:lnTo>
                  <a:lnTo>
                    <a:pt x="5901" y="11268"/>
                  </a:lnTo>
                  <a:lnTo>
                    <a:pt x="6034" y="11249"/>
                  </a:lnTo>
                  <a:lnTo>
                    <a:pt x="6168" y="11230"/>
                  </a:lnTo>
                  <a:lnTo>
                    <a:pt x="6415" y="11154"/>
                  </a:lnTo>
                  <a:lnTo>
                    <a:pt x="6662" y="11097"/>
                  </a:lnTo>
                  <a:lnTo>
                    <a:pt x="6948" y="11078"/>
                  </a:lnTo>
                  <a:lnTo>
                    <a:pt x="7252" y="11097"/>
                  </a:lnTo>
                  <a:lnTo>
                    <a:pt x="7424" y="11116"/>
                  </a:lnTo>
                  <a:lnTo>
                    <a:pt x="7576" y="11154"/>
                  </a:lnTo>
                  <a:lnTo>
                    <a:pt x="7728" y="11211"/>
                  </a:lnTo>
                  <a:lnTo>
                    <a:pt x="7900" y="11268"/>
                  </a:lnTo>
                  <a:lnTo>
                    <a:pt x="8071" y="11344"/>
                  </a:lnTo>
                  <a:lnTo>
                    <a:pt x="8242" y="11440"/>
                  </a:lnTo>
                  <a:lnTo>
                    <a:pt x="8394" y="11554"/>
                  </a:lnTo>
                  <a:lnTo>
                    <a:pt x="8566" y="11668"/>
                  </a:lnTo>
                  <a:lnTo>
                    <a:pt x="26951" y="31119"/>
                  </a:lnTo>
                  <a:lnTo>
                    <a:pt x="26780" y="31500"/>
                  </a:lnTo>
                  <a:lnTo>
                    <a:pt x="26685" y="31690"/>
                  </a:lnTo>
                  <a:lnTo>
                    <a:pt x="26628" y="31900"/>
                  </a:lnTo>
                  <a:lnTo>
                    <a:pt x="26571" y="32109"/>
                  </a:lnTo>
                  <a:lnTo>
                    <a:pt x="26532" y="32318"/>
                  </a:lnTo>
                  <a:lnTo>
                    <a:pt x="26494" y="32528"/>
                  </a:lnTo>
                  <a:lnTo>
                    <a:pt x="26494" y="32737"/>
                  </a:lnTo>
                  <a:lnTo>
                    <a:pt x="26513" y="32908"/>
                  </a:lnTo>
                  <a:lnTo>
                    <a:pt x="26609" y="33213"/>
                  </a:lnTo>
                  <a:lnTo>
                    <a:pt x="26761" y="33651"/>
                  </a:lnTo>
                  <a:lnTo>
                    <a:pt x="26989" y="34184"/>
                  </a:lnTo>
                  <a:lnTo>
                    <a:pt x="27560" y="35573"/>
                  </a:lnTo>
                  <a:lnTo>
                    <a:pt x="28341" y="37343"/>
                  </a:lnTo>
                  <a:lnTo>
                    <a:pt x="29273" y="39437"/>
                  </a:lnTo>
                  <a:lnTo>
                    <a:pt x="30358" y="41797"/>
                  </a:lnTo>
                  <a:lnTo>
                    <a:pt x="32813" y="47126"/>
                  </a:lnTo>
                  <a:lnTo>
                    <a:pt x="35516" y="52893"/>
                  </a:lnTo>
                  <a:lnTo>
                    <a:pt x="38238" y="58679"/>
                  </a:lnTo>
                  <a:lnTo>
                    <a:pt x="42977" y="68633"/>
                  </a:lnTo>
                  <a:lnTo>
                    <a:pt x="43072" y="68804"/>
                  </a:lnTo>
                  <a:lnTo>
                    <a:pt x="43167" y="68937"/>
                  </a:lnTo>
                  <a:lnTo>
                    <a:pt x="43300" y="69052"/>
                  </a:lnTo>
                  <a:lnTo>
                    <a:pt x="43433" y="69147"/>
                  </a:lnTo>
                  <a:lnTo>
                    <a:pt x="43586" y="69223"/>
                  </a:lnTo>
                  <a:lnTo>
                    <a:pt x="43738" y="69280"/>
                  </a:lnTo>
                  <a:lnTo>
                    <a:pt x="43890" y="69299"/>
                  </a:lnTo>
                  <a:lnTo>
                    <a:pt x="44062" y="69318"/>
                  </a:lnTo>
                  <a:lnTo>
                    <a:pt x="44290" y="69299"/>
                  </a:lnTo>
                  <a:lnTo>
                    <a:pt x="44537" y="69261"/>
                  </a:lnTo>
                  <a:lnTo>
                    <a:pt x="44785" y="69185"/>
                  </a:lnTo>
                  <a:lnTo>
                    <a:pt x="45013" y="69090"/>
                  </a:lnTo>
                  <a:lnTo>
                    <a:pt x="45261" y="68956"/>
                  </a:lnTo>
                  <a:lnTo>
                    <a:pt x="45508" y="68823"/>
                  </a:lnTo>
                  <a:lnTo>
                    <a:pt x="45736" y="68652"/>
                  </a:lnTo>
                  <a:lnTo>
                    <a:pt x="45946" y="68462"/>
                  </a:lnTo>
                  <a:lnTo>
                    <a:pt x="46155" y="68252"/>
                  </a:lnTo>
                  <a:lnTo>
                    <a:pt x="46345" y="68043"/>
                  </a:lnTo>
                  <a:lnTo>
                    <a:pt x="46517" y="67795"/>
                  </a:lnTo>
                  <a:lnTo>
                    <a:pt x="46650" y="67567"/>
                  </a:lnTo>
                  <a:lnTo>
                    <a:pt x="46783" y="67301"/>
                  </a:lnTo>
                  <a:lnTo>
                    <a:pt x="46878" y="67034"/>
                  </a:lnTo>
                  <a:lnTo>
                    <a:pt x="46935" y="66768"/>
                  </a:lnTo>
                  <a:lnTo>
                    <a:pt x="46955" y="66501"/>
                  </a:lnTo>
                  <a:lnTo>
                    <a:pt x="47678" y="47982"/>
                  </a:lnTo>
                  <a:lnTo>
                    <a:pt x="47697" y="47773"/>
                  </a:lnTo>
                  <a:lnTo>
                    <a:pt x="47868" y="47754"/>
                  </a:lnTo>
                  <a:lnTo>
                    <a:pt x="67053" y="46993"/>
                  </a:lnTo>
                  <a:lnTo>
                    <a:pt x="67205" y="46974"/>
                  </a:lnTo>
                  <a:lnTo>
                    <a:pt x="67358" y="46955"/>
                  </a:lnTo>
                  <a:lnTo>
                    <a:pt x="67491" y="46897"/>
                  </a:lnTo>
                  <a:lnTo>
                    <a:pt x="67624" y="46859"/>
                  </a:lnTo>
                  <a:lnTo>
                    <a:pt x="67757" y="46783"/>
                  </a:lnTo>
                  <a:lnTo>
                    <a:pt x="67871" y="46707"/>
                  </a:lnTo>
                  <a:lnTo>
                    <a:pt x="67986" y="46631"/>
                  </a:lnTo>
                  <a:lnTo>
                    <a:pt x="68081" y="46536"/>
                  </a:lnTo>
                  <a:lnTo>
                    <a:pt x="68461" y="46365"/>
                  </a:lnTo>
                  <a:lnTo>
                    <a:pt x="68785" y="46174"/>
                  </a:lnTo>
                  <a:lnTo>
                    <a:pt x="69070" y="45965"/>
                  </a:lnTo>
                  <a:lnTo>
                    <a:pt x="69318" y="45736"/>
                  </a:lnTo>
                  <a:lnTo>
                    <a:pt x="69527" y="45489"/>
                  </a:lnTo>
                  <a:lnTo>
                    <a:pt x="69699" y="45242"/>
                  </a:lnTo>
                  <a:lnTo>
                    <a:pt x="69813" y="44975"/>
                  </a:lnTo>
                  <a:lnTo>
                    <a:pt x="69908" y="44709"/>
                  </a:lnTo>
                  <a:lnTo>
                    <a:pt x="69946" y="44442"/>
                  </a:lnTo>
                  <a:lnTo>
                    <a:pt x="69965" y="44195"/>
                  </a:lnTo>
                  <a:lnTo>
                    <a:pt x="69927" y="43947"/>
                  </a:lnTo>
                  <a:lnTo>
                    <a:pt x="69870" y="43719"/>
                  </a:lnTo>
                  <a:lnTo>
                    <a:pt x="69756" y="43510"/>
                  </a:lnTo>
                  <a:lnTo>
                    <a:pt x="69622" y="43319"/>
                  </a:lnTo>
                  <a:lnTo>
                    <a:pt x="69527" y="43243"/>
                  </a:lnTo>
                  <a:lnTo>
                    <a:pt x="69432" y="43167"/>
                  </a:lnTo>
                  <a:lnTo>
                    <a:pt x="69337" y="43091"/>
                  </a:lnTo>
                  <a:lnTo>
                    <a:pt x="69223" y="43034"/>
                  </a:lnTo>
                  <a:lnTo>
                    <a:pt x="59231" y="38352"/>
                  </a:lnTo>
                  <a:lnTo>
                    <a:pt x="53407" y="35649"/>
                  </a:lnTo>
                  <a:lnTo>
                    <a:pt x="47621" y="32966"/>
                  </a:lnTo>
                  <a:lnTo>
                    <a:pt x="42273" y="30510"/>
                  </a:lnTo>
                  <a:lnTo>
                    <a:pt x="37800" y="28493"/>
                  </a:lnTo>
                  <a:lnTo>
                    <a:pt x="36011" y="27693"/>
                  </a:lnTo>
                  <a:lnTo>
                    <a:pt x="34602" y="27103"/>
                  </a:lnTo>
                  <a:lnTo>
                    <a:pt x="33632" y="26704"/>
                  </a:lnTo>
                  <a:lnTo>
                    <a:pt x="33308" y="26590"/>
                  </a:lnTo>
                  <a:lnTo>
                    <a:pt x="33118" y="26533"/>
                  </a:lnTo>
                  <a:lnTo>
                    <a:pt x="32966" y="26513"/>
                  </a:lnTo>
                  <a:lnTo>
                    <a:pt x="32794" y="26494"/>
                  </a:lnTo>
                  <a:lnTo>
                    <a:pt x="32623" y="26513"/>
                  </a:lnTo>
                  <a:lnTo>
                    <a:pt x="32452" y="26533"/>
                  </a:lnTo>
                  <a:lnTo>
                    <a:pt x="32109" y="26609"/>
                  </a:lnTo>
                  <a:lnTo>
                    <a:pt x="31766" y="26723"/>
                  </a:lnTo>
                  <a:lnTo>
                    <a:pt x="31424" y="26856"/>
                  </a:lnTo>
                  <a:lnTo>
                    <a:pt x="31100" y="27027"/>
                  </a:lnTo>
                  <a:lnTo>
                    <a:pt x="30796" y="27218"/>
                  </a:lnTo>
                  <a:lnTo>
                    <a:pt x="30510" y="27408"/>
                  </a:lnTo>
                  <a:lnTo>
                    <a:pt x="11649" y="8661"/>
                  </a:lnTo>
                  <a:lnTo>
                    <a:pt x="11592" y="8451"/>
                  </a:lnTo>
                  <a:lnTo>
                    <a:pt x="11516" y="8223"/>
                  </a:lnTo>
                  <a:lnTo>
                    <a:pt x="11459" y="7938"/>
                  </a:lnTo>
                  <a:lnTo>
                    <a:pt x="11421" y="7576"/>
                  </a:lnTo>
                  <a:lnTo>
                    <a:pt x="11421" y="7386"/>
                  </a:lnTo>
                  <a:lnTo>
                    <a:pt x="11421" y="7195"/>
                  </a:lnTo>
                  <a:lnTo>
                    <a:pt x="11440" y="6986"/>
                  </a:lnTo>
                  <a:lnTo>
                    <a:pt x="11478" y="6777"/>
                  </a:lnTo>
                  <a:lnTo>
                    <a:pt x="11535" y="6567"/>
                  </a:lnTo>
                  <a:lnTo>
                    <a:pt x="11611" y="6339"/>
                  </a:lnTo>
                  <a:lnTo>
                    <a:pt x="11649" y="6206"/>
                  </a:lnTo>
                  <a:lnTo>
                    <a:pt x="11668" y="6072"/>
                  </a:lnTo>
                  <a:lnTo>
                    <a:pt x="11668" y="5939"/>
                  </a:lnTo>
                  <a:lnTo>
                    <a:pt x="11630" y="5806"/>
                  </a:lnTo>
                  <a:lnTo>
                    <a:pt x="11592" y="5692"/>
                  </a:lnTo>
                  <a:lnTo>
                    <a:pt x="11516" y="5578"/>
                  </a:lnTo>
                  <a:lnTo>
                    <a:pt x="11440" y="5463"/>
                  </a:lnTo>
                  <a:lnTo>
                    <a:pt x="11325" y="5387"/>
                  </a:lnTo>
                  <a:lnTo>
                    <a:pt x="10298" y="4702"/>
                  </a:lnTo>
                  <a:lnTo>
                    <a:pt x="8908" y="3846"/>
                  </a:lnTo>
                  <a:lnTo>
                    <a:pt x="7290" y="2875"/>
                  </a:lnTo>
                  <a:lnTo>
                    <a:pt x="6434" y="2399"/>
                  </a:lnTo>
                  <a:lnTo>
                    <a:pt x="5578" y="1923"/>
                  </a:lnTo>
                  <a:lnTo>
                    <a:pt x="4740" y="1466"/>
                  </a:lnTo>
                  <a:lnTo>
                    <a:pt x="3941" y="1067"/>
                  </a:lnTo>
                  <a:lnTo>
                    <a:pt x="3198" y="705"/>
                  </a:lnTo>
                  <a:lnTo>
                    <a:pt x="2513" y="401"/>
                  </a:lnTo>
                  <a:lnTo>
                    <a:pt x="1904" y="172"/>
                  </a:lnTo>
                  <a:lnTo>
                    <a:pt x="1638" y="96"/>
                  </a:lnTo>
                  <a:lnTo>
                    <a:pt x="1409" y="39"/>
                  </a:lnTo>
                  <a:lnTo>
                    <a:pt x="1200"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7" name="Google Shape;2687;p42"/>
            <p:cNvGrpSpPr/>
            <p:nvPr/>
          </p:nvGrpSpPr>
          <p:grpSpPr>
            <a:xfrm>
              <a:off x="-657225" y="-3818725"/>
              <a:ext cx="2372399" cy="2350479"/>
              <a:chOff x="-657225" y="-3818725"/>
              <a:chExt cx="2372399" cy="2350479"/>
            </a:xfrm>
          </p:grpSpPr>
          <p:sp>
            <p:nvSpPr>
              <p:cNvPr id="2688" name="Google Shape;2688;p42"/>
              <p:cNvSpPr/>
              <p:nvPr/>
            </p:nvSpPr>
            <p:spPr>
              <a:xfrm>
                <a:off x="-335191" y="-3526378"/>
                <a:ext cx="1106851" cy="1131380"/>
              </a:xfrm>
              <a:custGeom>
                <a:avLst/>
                <a:gdLst/>
                <a:ahLst/>
                <a:cxnLst/>
                <a:rect l="l" t="t" r="r" b="b"/>
                <a:pathLst>
                  <a:path w="32624" h="33347" extrusionOk="0">
                    <a:moveTo>
                      <a:pt x="2112" y="1"/>
                    </a:moveTo>
                    <a:lnTo>
                      <a:pt x="0" y="2150"/>
                    </a:lnTo>
                    <a:lnTo>
                      <a:pt x="29542" y="33347"/>
                    </a:lnTo>
                    <a:lnTo>
                      <a:pt x="32623" y="30341"/>
                    </a:lnTo>
                    <a:lnTo>
                      <a:pt x="21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42"/>
              <p:cNvSpPr/>
              <p:nvPr/>
            </p:nvSpPr>
            <p:spPr>
              <a:xfrm>
                <a:off x="286283" y="-2920377"/>
                <a:ext cx="1428891" cy="1452131"/>
              </a:xfrm>
              <a:custGeom>
                <a:avLst/>
                <a:gdLst/>
                <a:ahLst/>
                <a:cxnLst/>
                <a:rect l="l" t="t" r="r" b="b"/>
                <a:pathLst>
                  <a:path w="42116" h="42801" extrusionOk="0">
                    <a:moveTo>
                      <a:pt x="4965" y="1"/>
                    </a:moveTo>
                    <a:lnTo>
                      <a:pt x="4794" y="20"/>
                    </a:lnTo>
                    <a:lnTo>
                      <a:pt x="4623" y="39"/>
                    </a:lnTo>
                    <a:lnTo>
                      <a:pt x="4281" y="115"/>
                    </a:lnTo>
                    <a:lnTo>
                      <a:pt x="3938" y="229"/>
                    </a:lnTo>
                    <a:lnTo>
                      <a:pt x="3596" y="362"/>
                    </a:lnTo>
                    <a:lnTo>
                      <a:pt x="3272" y="533"/>
                    </a:lnTo>
                    <a:lnTo>
                      <a:pt x="2968" y="724"/>
                    </a:lnTo>
                    <a:lnTo>
                      <a:pt x="2683" y="914"/>
                    </a:lnTo>
                    <a:lnTo>
                      <a:pt x="1846" y="1903"/>
                    </a:lnTo>
                    <a:lnTo>
                      <a:pt x="1560" y="2150"/>
                    </a:lnTo>
                    <a:lnTo>
                      <a:pt x="1275" y="2436"/>
                    </a:lnTo>
                    <a:lnTo>
                      <a:pt x="933" y="2816"/>
                    </a:lnTo>
                    <a:lnTo>
                      <a:pt x="762" y="3025"/>
                    </a:lnTo>
                    <a:lnTo>
                      <a:pt x="590" y="3273"/>
                    </a:lnTo>
                    <a:lnTo>
                      <a:pt x="438" y="3520"/>
                    </a:lnTo>
                    <a:lnTo>
                      <a:pt x="305" y="3786"/>
                    </a:lnTo>
                    <a:lnTo>
                      <a:pt x="172" y="4052"/>
                    </a:lnTo>
                    <a:lnTo>
                      <a:pt x="96" y="4338"/>
                    </a:lnTo>
                    <a:lnTo>
                      <a:pt x="20" y="4642"/>
                    </a:lnTo>
                    <a:lnTo>
                      <a:pt x="1" y="4927"/>
                    </a:lnTo>
                    <a:lnTo>
                      <a:pt x="39" y="5137"/>
                    </a:lnTo>
                    <a:lnTo>
                      <a:pt x="172" y="5555"/>
                    </a:lnTo>
                    <a:lnTo>
                      <a:pt x="381" y="6145"/>
                    </a:lnTo>
                    <a:lnTo>
                      <a:pt x="647" y="6906"/>
                    </a:lnTo>
                    <a:lnTo>
                      <a:pt x="1389" y="8865"/>
                    </a:lnTo>
                    <a:lnTo>
                      <a:pt x="2359" y="11338"/>
                    </a:lnTo>
                    <a:lnTo>
                      <a:pt x="3520" y="14229"/>
                    </a:lnTo>
                    <a:lnTo>
                      <a:pt x="4813" y="17425"/>
                    </a:lnTo>
                    <a:lnTo>
                      <a:pt x="6202" y="20811"/>
                    </a:lnTo>
                    <a:lnTo>
                      <a:pt x="7648" y="24292"/>
                    </a:lnTo>
                    <a:lnTo>
                      <a:pt x="9112" y="27773"/>
                    </a:lnTo>
                    <a:lnTo>
                      <a:pt x="10539" y="31121"/>
                    </a:lnTo>
                    <a:lnTo>
                      <a:pt x="11909" y="34241"/>
                    </a:lnTo>
                    <a:lnTo>
                      <a:pt x="13164" y="37037"/>
                    </a:lnTo>
                    <a:lnTo>
                      <a:pt x="13735" y="38274"/>
                    </a:lnTo>
                    <a:lnTo>
                      <a:pt x="14267" y="39396"/>
                    </a:lnTo>
                    <a:lnTo>
                      <a:pt x="14743" y="40366"/>
                    </a:lnTo>
                    <a:lnTo>
                      <a:pt x="15161" y="41203"/>
                    </a:lnTo>
                    <a:lnTo>
                      <a:pt x="15542" y="41888"/>
                    </a:lnTo>
                    <a:lnTo>
                      <a:pt x="15827" y="42382"/>
                    </a:lnTo>
                    <a:lnTo>
                      <a:pt x="15960" y="42554"/>
                    </a:lnTo>
                    <a:lnTo>
                      <a:pt x="16074" y="42687"/>
                    </a:lnTo>
                    <a:lnTo>
                      <a:pt x="16151" y="42763"/>
                    </a:lnTo>
                    <a:lnTo>
                      <a:pt x="16227" y="42801"/>
                    </a:lnTo>
                    <a:lnTo>
                      <a:pt x="16455" y="42782"/>
                    </a:lnTo>
                    <a:lnTo>
                      <a:pt x="16702" y="42744"/>
                    </a:lnTo>
                    <a:lnTo>
                      <a:pt x="16949" y="42668"/>
                    </a:lnTo>
                    <a:lnTo>
                      <a:pt x="17178" y="42573"/>
                    </a:lnTo>
                    <a:lnTo>
                      <a:pt x="17425" y="42440"/>
                    </a:lnTo>
                    <a:lnTo>
                      <a:pt x="17672" y="42306"/>
                    </a:lnTo>
                    <a:lnTo>
                      <a:pt x="17901" y="42135"/>
                    </a:lnTo>
                    <a:lnTo>
                      <a:pt x="18110" y="41945"/>
                    </a:lnTo>
                    <a:lnTo>
                      <a:pt x="18319" y="41736"/>
                    </a:lnTo>
                    <a:lnTo>
                      <a:pt x="18509" y="41526"/>
                    </a:lnTo>
                    <a:lnTo>
                      <a:pt x="18681" y="41279"/>
                    </a:lnTo>
                    <a:lnTo>
                      <a:pt x="18814" y="41051"/>
                    </a:lnTo>
                    <a:lnTo>
                      <a:pt x="18947" y="40785"/>
                    </a:lnTo>
                    <a:lnTo>
                      <a:pt x="19042" y="40518"/>
                    </a:lnTo>
                    <a:lnTo>
                      <a:pt x="19099" y="40252"/>
                    </a:lnTo>
                    <a:lnTo>
                      <a:pt x="19118" y="39986"/>
                    </a:lnTo>
                    <a:lnTo>
                      <a:pt x="19841" y="21477"/>
                    </a:lnTo>
                    <a:lnTo>
                      <a:pt x="19860" y="21325"/>
                    </a:lnTo>
                    <a:lnTo>
                      <a:pt x="19879" y="21173"/>
                    </a:lnTo>
                    <a:lnTo>
                      <a:pt x="19917" y="21039"/>
                    </a:lnTo>
                    <a:lnTo>
                      <a:pt x="19974" y="20887"/>
                    </a:lnTo>
                    <a:lnTo>
                      <a:pt x="20050" y="20773"/>
                    </a:lnTo>
                    <a:lnTo>
                      <a:pt x="20126" y="20640"/>
                    </a:lnTo>
                    <a:lnTo>
                      <a:pt x="20221" y="20526"/>
                    </a:lnTo>
                    <a:lnTo>
                      <a:pt x="20316" y="20412"/>
                    </a:lnTo>
                    <a:lnTo>
                      <a:pt x="20431" y="20317"/>
                    </a:lnTo>
                    <a:lnTo>
                      <a:pt x="20545" y="20221"/>
                    </a:lnTo>
                    <a:lnTo>
                      <a:pt x="20659" y="20145"/>
                    </a:lnTo>
                    <a:lnTo>
                      <a:pt x="20792" y="20069"/>
                    </a:lnTo>
                    <a:lnTo>
                      <a:pt x="20944" y="20031"/>
                    </a:lnTo>
                    <a:lnTo>
                      <a:pt x="21077" y="19974"/>
                    </a:lnTo>
                    <a:lnTo>
                      <a:pt x="21229" y="19955"/>
                    </a:lnTo>
                    <a:lnTo>
                      <a:pt x="21382" y="19936"/>
                    </a:lnTo>
                    <a:lnTo>
                      <a:pt x="40233" y="20031"/>
                    </a:lnTo>
                    <a:lnTo>
                      <a:pt x="40594" y="19879"/>
                    </a:lnTo>
                    <a:lnTo>
                      <a:pt x="40937" y="19689"/>
                    </a:lnTo>
                    <a:lnTo>
                      <a:pt x="41222" y="19461"/>
                    </a:lnTo>
                    <a:lnTo>
                      <a:pt x="41469" y="19232"/>
                    </a:lnTo>
                    <a:lnTo>
                      <a:pt x="41678" y="18985"/>
                    </a:lnTo>
                    <a:lnTo>
                      <a:pt x="41850" y="18738"/>
                    </a:lnTo>
                    <a:lnTo>
                      <a:pt x="41964" y="18471"/>
                    </a:lnTo>
                    <a:lnTo>
                      <a:pt x="42059" y="18205"/>
                    </a:lnTo>
                    <a:lnTo>
                      <a:pt x="42097" y="17939"/>
                    </a:lnTo>
                    <a:lnTo>
                      <a:pt x="42116" y="17691"/>
                    </a:lnTo>
                    <a:lnTo>
                      <a:pt x="42078" y="17444"/>
                    </a:lnTo>
                    <a:lnTo>
                      <a:pt x="42021" y="17216"/>
                    </a:lnTo>
                    <a:lnTo>
                      <a:pt x="41907" y="17007"/>
                    </a:lnTo>
                    <a:lnTo>
                      <a:pt x="41850" y="16912"/>
                    </a:lnTo>
                    <a:lnTo>
                      <a:pt x="41774" y="16816"/>
                    </a:lnTo>
                    <a:lnTo>
                      <a:pt x="41678" y="16740"/>
                    </a:lnTo>
                    <a:lnTo>
                      <a:pt x="41583" y="16664"/>
                    </a:lnTo>
                    <a:lnTo>
                      <a:pt x="41488" y="16588"/>
                    </a:lnTo>
                    <a:lnTo>
                      <a:pt x="41374" y="16531"/>
                    </a:lnTo>
                    <a:lnTo>
                      <a:pt x="31387" y="11852"/>
                    </a:lnTo>
                    <a:lnTo>
                      <a:pt x="25567" y="9150"/>
                    </a:lnTo>
                    <a:lnTo>
                      <a:pt x="19784" y="6468"/>
                    </a:lnTo>
                    <a:lnTo>
                      <a:pt x="14439" y="4014"/>
                    </a:lnTo>
                    <a:lnTo>
                      <a:pt x="9968" y="1998"/>
                    </a:lnTo>
                    <a:lnTo>
                      <a:pt x="8180" y="1199"/>
                    </a:lnTo>
                    <a:lnTo>
                      <a:pt x="6773" y="609"/>
                    </a:lnTo>
                    <a:lnTo>
                      <a:pt x="5802" y="210"/>
                    </a:lnTo>
                    <a:lnTo>
                      <a:pt x="5479" y="96"/>
                    </a:lnTo>
                    <a:lnTo>
                      <a:pt x="5289" y="39"/>
                    </a:lnTo>
                    <a:lnTo>
                      <a:pt x="5137" y="20"/>
                    </a:lnTo>
                    <a:lnTo>
                      <a:pt x="4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42"/>
              <p:cNvSpPr/>
              <p:nvPr/>
            </p:nvSpPr>
            <p:spPr>
              <a:xfrm>
                <a:off x="241126" y="-2875831"/>
                <a:ext cx="1426312" cy="1407584"/>
              </a:xfrm>
              <a:custGeom>
                <a:avLst/>
                <a:gdLst/>
                <a:ahLst/>
                <a:cxnLst/>
                <a:rect l="l" t="t" r="r" b="b"/>
                <a:pathLst>
                  <a:path w="42040" h="41488" extrusionOk="0">
                    <a:moveTo>
                      <a:pt x="4965" y="0"/>
                    </a:moveTo>
                    <a:lnTo>
                      <a:pt x="4813" y="19"/>
                    </a:lnTo>
                    <a:lnTo>
                      <a:pt x="4642" y="38"/>
                    </a:lnTo>
                    <a:lnTo>
                      <a:pt x="4337" y="95"/>
                    </a:lnTo>
                    <a:lnTo>
                      <a:pt x="4014" y="190"/>
                    </a:lnTo>
                    <a:lnTo>
                      <a:pt x="3690" y="324"/>
                    </a:lnTo>
                    <a:lnTo>
                      <a:pt x="3386" y="476"/>
                    </a:lnTo>
                    <a:lnTo>
                      <a:pt x="3082" y="628"/>
                    </a:lnTo>
                    <a:lnTo>
                      <a:pt x="2815" y="818"/>
                    </a:lnTo>
                    <a:lnTo>
                      <a:pt x="2549" y="989"/>
                    </a:lnTo>
                    <a:lnTo>
                      <a:pt x="2302" y="1161"/>
                    </a:lnTo>
                    <a:lnTo>
                      <a:pt x="1921" y="1484"/>
                    </a:lnTo>
                    <a:lnTo>
                      <a:pt x="1655" y="1712"/>
                    </a:lnTo>
                    <a:lnTo>
                      <a:pt x="1579" y="1807"/>
                    </a:lnTo>
                    <a:lnTo>
                      <a:pt x="1332" y="2074"/>
                    </a:lnTo>
                    <a:lnTo>
                      <a:pt x="1084" y="2378"/>
                    </a:lnTo>
                    <a:lnTo>
                      <a:pt x="780" y="2758"/>
                    </a:lnTo>
                    <a:lnTo>
                      <a:pt x="647" y="2987"/>
                    </a:lnTo>
                    <a:lnTo>
                      <a:pt x="495" y="3234"/>
                    </a:lnTo>
                    <a:lnTo>
                      <a:pt x="361" y="3500"/>
                    </a:lnTo>
                    <a:lnTo>
                      <a:pt x="247" y="3767"/>
                    </a:lnTo>
                    <a:lnTo>
                      <a:pt x="133" y="4052"/>
                    </a:lnTo>
                    <a:lnTo>
                      <a:pt x="57" y="4337"/>
                    </a:lnTo>
                    <a:lnTo>
                      <a:pt x="19" y="4623"/>
                    </a:lnTo>
                    <a:lnTo>
                      <a:pt x="0" y="4927"/>
                    </a:lnTo>
                    <a:lnTo>
                      <a:pt x="19" y="5098"/>
                    </a:lnTo>
                    <a:lnTo>
                      <a:pt x="114" y="5403"/>
                    </a:lnTo>
                    <a:lnTo>
                      <a:pt x="266" y="5840"/>
                    </a:lnTo>
                    <a:lnTo>
                      <a:pt x="495" y="6373"/>
                    </a:lnTo>
                    <a:lnTo>
                      <a:pt x="1065" y="7761"/>
                    </a:lnTo>
                    <a:lnTo>
                      <a:pt x="1845" y="9530"/>
                    </a:lnTo>
                    <a:lnTo>
                      <a:pt x="2777" y="11623"/>
                    </a:lnTo>
                    <a:lnTo>
                      <a:pt x="3862" y="13982"/>
                    </a:lnTo>
                    <a:lnTo>
                      <a:pt x="6315" y="19308"/>
                    </a:lnTo>
                    <a:lnTo>
                      <a:pt x="9017" y="25072"/>
                    </a:lnTo>
                    <a:lnTo>
                      <a:pt x="11737" y="30854"/>
                    </a:lnTo>
                    <a:lnTo>
                      <a:pt x="16473" y="40803"/>
                    </a:lnTo>
                    <a:lnTo>
                      <a:pt x="16530" y="40917"/>
                    </a:lnTo>
                    <a:lnTo>
                      <a:pt x="16587" y="41012"/>
                    </a:lnTo>
                    <a:lnTo>
                      <a:pt x="16664" y="41107"/>
                    </a:lnTo>
                    <a:lnTo>
                      <a:pt x="16759" y="41184"/>
                    </a:lnTo>
                    <a:lnTo>
                      <a:pt x="16930" y="41317"/>
                    </a:lnTo>
                    <a:lnTo>
                      <a:pt x="17120" y="41412"/>
                    </a:lnTo>
                    <a:lnTo>
                      <a:pt x="17329" y="41469"/>
                    </a:lnTo>
                    <a:lnTo>
                      <a:pt x="17558" y="41488"/>
                    </a:lnTo>
                    <a:lnTo>
                      <a:pt x="17767" y="41469"/>
                    </a:lnTo>
                    <a:lnTo>
                      <a:pt x="17995" y="41412"/>
                    </a:lnTo>
                    <a:lnTo>
                      <a:pt x="18204" y="41336"/>
                    </a:lnTo>
                    <a:lnTo>
                      <a:pt x="18414" y="41222"/>
                    </a:lnTo>
                    <a:lnTo>
                      <a:pt x="18585" y="41069"/>
                    </a:lnTo>
                    <a:lnTo>
                      <a:pt x="18756" y="40898"/>
                    </a:lnTo>
                    <a:lnTo>
                      <a:pt x="18889" y="40708"/>
                    </a:lnTo>
                    <a:lnTo>
                      <a:pt x="19003" y="40499"/>
                    </a:lnTo>
                    <a:lnTo>
                      <a:pt x="19079" y="40251"/>
                    </a:lnTo>
                    <a:lnTo>
                      <a:pt x="19098" y="40118"/>
                    </a:lnTo>
                    <a:lnTo>
                      <a:pt x="19117" y="39985"/>
                    </a:lnTo>
                    <a:lnTo>
                      <a:pt x="19821" y="21476"/>
                    </a:lnTo>
                    <a:lnTo>
                      <a:pt x="19840" y="21324"/>
                    </a:lnTo>
                    <a:lnTo>
                      <a:pt x="19878" y="21172"/>
                    </a:lnTo>
                    <a:lnTo>
                      <a:pt x="19916" y="21039"/>
                    </a:lnTo>
                    <a:lnTo>
                      <a:pt x="19973" y="20887"/>
                    </a:lnTo>
                    <a:lnTo>
                      <a:pt x="20031" y="20754"/>
                    </a:lnTo>
                    <a:lnTo>
                      <a:pt x="20107" y="20639"/>
                    </a:lnTo>
                    <a:lnTo>
                      <a:pt x="20202" y="20525"/>
                    </a:lnTo>
                    <a:lnTo>
                      <a:pt x="20297" y="20411"/>
                    </a:lnTo>
                    <a:lnTo>
                      <a:pt x="20411" y="20316"/>
                    </a:lnTo>
                    <a:lnTo>
                      <a:pt x="20525" y="20221"/>
                    </a:lnTo>
                    <a:lnTo>
                      <a:pt x="20658" y="20145"/>
                    </a:lnTo>
                    <a:lnTo>
                      <a:pt x="20791" y="20069"/>
                    </a:lnTo>
                    <a:lnTo>
                      <a:pt x="20925" y="20012"/>
                    </a:lnTo>
                    <a:lnTo>
                      <a:pt x="21058" y="19974"/>
                    </a:lnTo>
                    <a:lnTo>
                      <a:pt x="21210" y="19955"/>
                    </a:lnTo>
                    <a:lnTo>
                      <a:pt x="21362" y="19936"/>
                    </a:lnTo>
                    <a:lnTo>
                      <a:pt x="40537" y="19175"/>
                    </a:lnTo>
                    <a:lnTo>
                      <a:pt x="40670" y="19156"/>
                    </a:lnTo>
                    <a:lnTo>
                      <a:pt x="40803" y="19137"/>
                    </a:lnTo>
                    <a:lnTo>
                      <a:pt x="41050" y="19061"/>
                    </a:lnTo>
                    <a:lnTo>
                      <a:pt x="41259" y="18946"/>
                    </a:lnTo>
                    <a:lnTo>
                      <a:pt x="41469" y="18813"/>
                    </a:lnTo>
                    <a:lnTo>
                      <a:pt x="41640" y="18642"/>
                    </a:lnTo>
                    <a:lnTo>
                      <a:pt x="41773" y="18471"/>
                    </a:lnTo>
                    <a:lnTo>
                      <a:pt x="41887" y="18262"/>
                    </a:lnTo>
                    <a:lnTo>
                      <a:pt x="41963" y="18052"/>
                    </a:lnTo>
                    <a:lnTo>
                      <a:pt x="42020" y="17824"/>
                    </a:lnTo>
                    <a:lnTo>
                      <a:pt x="42039" y="17615"/>
                    </a:lnTo>
                    <a:lnTo>
                      <a:pt x="42020" y="17387"/>
                    </a:lnTo>
                    <a:lnTo>
                      <a:pt x="41963" y="17177"/>
                    </a:lnTo>
                    <a:lnTo>
                      <a:pt x="41868" y="16987"/>
                    </a:lnTo>
                    <a:lnTo>
                      <a:pt x="41754" y="16816"/>
                    </a:lnTo>
                    <a:lnTo>
                      <a:pt x="41659" y="16740"/>
                    </a:lnTo>
                    <a:lnTo>
                      <a:pt x="41583" y="16664"/>
                    </a:lnTo>
                    <a:lnTo>
                      <a:pt x="41469" y="16588"/>
                    </a:lnTo>
                    <a:lnTo>
                      <a:pt x="41354" y="16531"/>
                    </a:lnTo>
                    <a:lnTo>
                      <a:pt x="31368" y="11851"/>
                    </a:lnTo>
                    <a:lnTo>
                      <a:pt x="25566" y="9150"/>
                    </a:lnTo>
                    <a:lnTo>
                      <a:pt x="19764" y="6468"/>
                    </a:lnTo>
                    <a:lnTo>
                      <a:pt x="14419" y="4014"/>
                    </a:lnTo>
                    <a:lnTo>
                      <a:pt x="9949" y="1998"/>
                    </a:lnTo>
                    <a:lnTo>
                      <a:pt x="8161" y="1199"/>
                    </a:lnTo>
                    <a:lnTo>
                      <a:pt x="6753" y="609"/>
                    </a:lnTo>
                    <a:lnTo>
                      <a:pt x="5783" y="209"/>
                    </a:lnTo>
                    <a:lnTo>
                      <a:pt x="5478" y="95"/>
                    </a:lnTo>
                    <a:lnTo>
                      <a:pt x="5288" y="38"/>
                    </a:lnTo>
                    <a:lnTo>
                      <a:pt x="5136" y="19"/>
                    </a:lnTo>
                    <a:lnTo>
                      <a:pt x="49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42"/>
              <p:cNvSpPr/>
              <p:nvPr/>
            </p:nvSpPr>
            <p:spPr>
              <a:xfrm>
                <a:off x="1000717" y="-2329847"/>
                <a:ext cx="58118" cy="58118"/>
              </a:xfrm>
              <a:custGeom>
                <a:avLst/>
                <a:gdLst/>
                <a:ahLst/>
                <a:cxnLst/>
                <a:rect l="l" t="t" r="r" b="b"/>
                <a:pathLst>
                  <a:path w="1713" h="1713" extrusionOk="0">
                    <a:moveTo>
                      <a:pt x="856" y="0"/>
                    </a:moveTo>
                    <a:lnTo>
                      <a:pt x="704" y="19"/>
                    </a:lnTo>
                    <a:lnTo>
                      <a:pt x="533" y="57"/>
                    </a:lnTo>
                    <a:lnTo>
                      <a:pt x="381" y="133"/>
                    </a:lnTo>
                    <a:lnTo>
                      <a:pt x="248" y="247"/>
                    </a:lnTo>
                    <a:lnTo>
                      <a:pt x="133" y="381"/>
                    </a:lnTo>
                    <a:lnTo>
                      <a:pt x="57" y="533"/>
                    </a:lnTo>
                    <a:lnTo>
                      <a:pt x="0" y="685"/>
                    </a:lnTo>
                    <a:lnTo>
                      <a:pt x="0" y="837"/>
                    </a:lnTo>
                    <a:lnTo>
                      <a:pt x="0" y="1008"/>
                    </a:lnTo>
                    <a:lnTo>
                      <a:pt x="57" y="1180"/>
                    </a:lnTo>
                    <a:lnTo>
                      <a:pt x="133" y="1313"/>
                    </a:lnTo>
                    <a:lnTo>
                      <a:pt x="229" y="1465"/>
                    </a:lnTo>
                    <a:lnTo>
                      <a:pt x="362" y="1560"/>
                    </a:lnTo>
                    <a:lnTo>
                      <a:pt x="514" y="1655"/>
                    </a:lnTo>
                    <a:lnTo>
                      <a:pt x="666" y="1693"/>
                    </a:lnTo>
                    <a:lnTo>
                      <a:pt x="837" y="1712"/>
                    </a:lnTo>
                    <a:lnTo>
                      <a:pt x="1008" y="1693"/>
                    </a:lnTo>
                    <a:lnTo>
                      <a:pt x="1161" y="1655"/>
                    </a:lnTo>
                    <a:lnTo>
                      <a:pt x="1313" y="1579"/>
                    </a:lnTo>
                    <a:lnTo>
                      <a:pt x="1446" y="1465"/>
                    </a:lnTo>
                    <a:lnTo>
                      <a:pt x="1560" y="1332"/>
                    </a:lnTo>
                    <a:lnTo>
                      <a:pt x="1636" y="1199"/>
                    </a:lnTo>
                    <a:lnTo>
                      <a:pt x="1693" y="1027"/>
                    </a:lnTo>
                    <a:lnTo>
                      <a:pt x="1712" y="875"/>
                    </a:lnTo>
                    <a:lnTo>
                      <a:pt x="1693" y="704"/>
                    </a:lnTo>
                    <a:lnTo>
                      <a:pt x="1655" y="552"/>
                    </a:lnTo>
                    <a:lnTo>
                      <a:pt x="1579" y="400"/>
                    </a:lnTo>
                    <a:lnTo>
                      <a:pt x="1465" y="266"/>
                    </a:lnTo>
                    <a:lnTo>
                      <a:pt x="1332" y="152"/>
                    </a:lnTo>
                    <a:lnTo>
                      <a:pt x="1180" y="57"/>
                    </a:lnTo>
                    <a:lnTo>
                      <a:pt x="1027" y="19"/>
                    </a:lnTo>
                    <a:lnTo>
                      <a:pt x="8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42"/>
              <p:cNvSpPr/>
              <p:nvPr/>
            </p:nvSpPr>
            <p:spPr>
              <a:xfrm>
                <a:off x="1140767" y="-2329847"/>
                <a:ext cx="58118" cy="58118"/>
              </a:xfrm>
              <a:custGeom>
                <a:avLst/>
                <a:gdLst/>
                <a:ahLst/>
                <a:cxnLst/>
                <a:rect l="l" t="t" r="r" b="b"/>
                <a:pathLst>
                  <a:path w="1713" h="1713" extrusionOk="0">
                    <a:moveTo>
                      <a:pt x="875" y="0"/>
                    </a:moveTo>
                    <a:lnTo>
                      <a:pt x="704" y="19"/>
                    </a:lnTo>
                    <a:lnTo>
                      <a:pt x="552" y="57"/>
                    </a:lnTo>
                    <a:lnTo>
                      <a:pt x="400" y="133"/>
                    </a:lnTo>
                    <a:lnTo>
                      <a:pt x="266" y="247"/>
                    </a:lnTo>
                    <a:lnTo>
                      <a:pt x="152" y="381"/>
                    </a:lnTo>
                    <a:lnTo>
                      <a:pt x="76" y="533"/>
                    </a:lnTo>
                    <a:lnTo>
                      <a:pt x="19" y="685"/>
                    </a:lnTo>
                    <a:lnTo>
                      <a:pt x="0" y="837"/>
                    </a:lnTo>
                    <a:lnTo>
                      <a:pt x="19" y="1008"/>
                    </a:lnTo>
                    <a:lnTo>
                      <a:pt x="57" y="1180"/>
                    </a:lnTo>
                    <a:lnTo>
                      <a:pt x="133" y="1313"/>
                    </a:lnTo>
                    <a:lnTo>
                      <a:pt x="247" y="1465"/>
                    </a:lnTo>
                    <a:lnTo>
                      <a:pt x="381" y="1560"/>
                    </a:lnTo>
                    <a:lnTo>
                      <a:pt x="533" y="1655"/>
                    </a:lnTo>
                    <a:lnTo>
                      <a:pt x="685" y="1693"/>
                    </a:lnTo>
                    <a:lnTo>
                      <a:pt x="856" y="1712"/>
                    </a:lnTo>
                    <a:lnTo>
                      <a:pt x="1008" y="1693"/>
                    </a:lnTo>
                    <a:lnTo>
                      <a:pt x="1180" y="1655"/>
                    </a:lnTo>
                    <a:lnTo>
                      <a:pt x="1332" y="1579"/>
                    </a:lnTo>
                    <a:lnTo>
                      <a:pt x="1465" y="1465"/>
                    </a:lnTo>
                    <a:lnTo>
                      <a:pt x="1579" y="1332"/>
                    </a:lnTo>
                    <a:lnTo>
                      <a:pt x="1655" y="1199"/>
                    </a:lnTo>
                    <a:lnTo>
                      <a:pt x="1693" y="1027"/>
                    </a:lnTo>
                    <a:lnTo>
                      <a:pt x="1712" y="875"/>
                    </a:lnTo>
                    <a:lnTo>
                      <a:pt x="1712" y="704"/>
                    </a:lnTo>
                    <a:lnTo>
                      <a:pt x="1655" y="552"/>
                    </a:lnTo>
                    <a:lnTo>
                      <a:pt x="1579" y="400"/>
                    </a:lnTo>
                    <a:lnTo>
                      <a:pt x="1465" y="266"/>
                    </a:lnTo>
                    <a:lnTo>
                      <a:pt x="1332" y="152"/>
                    </a:lnTo>
                    <a:lnTo>
                      <a:pt x="1199" y="57"/>
                    </a:lnTo>
                    <a:lnTo>
                      <a:pt x="1027" y="19"/>
                    </a:lnTo>
                    <a:lnTo>
                      <a:pt x="8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42"/>
              <p:cNvSpPr/>
              <p:nvPr/>
            </p:nvSpPr>
            <p:spPr>
              <a:xfrm>
                <a:off x="1281428" y="-2329847"/>
                <a:ext cx="58118" cy="58118"/>
              </a:xfrm>
              <a:custGeom>
                <a:avLst/>
                <a:gdLst/>
                <a:ahLst/>
                <a:cxnLst/>
                <a:rect l="l" t="t" r="r" b="b"/>
                <a:pathLst>
                  <a:path w="1713" h="1713" extrusionOk="0">
                    <a:moveTo>
                      <a:pt x="857" y="0"/>
                    </a:moveTo>
                    <a:lnTo>
                      <a:pt x="705" y="19"/>
                    </a:lnTo>
                    <a:lnTo>
                      <a:pt x="534" y="57"/>
                    </a:lnTo>
                    <a:lnTo>
                      <a:pt x="381" y="133"/>
                    </a:lnTo>
                    <a:lnTo>
                      <a:pt x="248" y="247"/>
                    </a:lnTo>
                    <a:lnTo>
                      <a:pt x="134" y="381"/>
                    </a:lnTo>
                    <a:lnTo>
                      <a:pt x="58" y="533"/>
                    </a:lnTo>
                    <a:lnTo>
                      <a:pt x="20" y="685"/>
                    </a:lnTo>
                    <a:lnTo>
                      <a:pt x="1" y="837"/>
                    </a:lnTo>
                    <a:lnTo>
                      <a:pt x="1" y="1008"/>
                    </a:lnTo>
                    <a:lnTo>
                      <a:pt x="58" y="1180"/>
                    </a:lnTo>
                    <a:lnTo>
                      <a:pt x="134" y="1313"/>
                    </a:lnTo>
                    <a:lnTo>
                      <a:pt x="229" y="1465"/>
                    </a:lnTo>
                    <a:lnTo>
                      <a:pt x="381" y="1560"/>
                    </a:lnTo>
                    <a:lnTo>
                      <a:pt x="515" y="1655"/>
                    </a:lnTo>
                    <a:lnTo>
                      <a:pt x="686" y="1693"/>
                    </a:lnTo>
                    <a:lnTo>
                      <a:pt x="838" y="1712"/>
                    </a:lnTo>
                    <a:lnTo>
                      <a:pt x="1009" y="1693"/>
                    </a:lnTo>
                    <a:lnTo>
                      <a:pt x="1161" y="1655"/>
                    </a:lnTo>
                    <a:lnTo>
                      <a:pt x="1314" y="1579"/>
                    </a:lnTo>
                    <a:lnTo>
                      <a:pt x="1447" y="1465"/>
                    </a:lnTo>
                    <a:lnTo>
                      <a:pt x="1561" y="1332"/>
                    </a:lnTo>
                    <a:lnTo>
                      <a:pt x="1637" y="1199"/>
                    </a:lnTo>
                    <a:lnTo>
                      <a:pt x="1694" y="1027"/>
                    </a:lnTo>
                    <a:lnTo>
                      <a:pt x="1713" y="875"/>
                    </a:lnTo>
                    <a:lnTo>
                      <a:pt x="1694" y="704"/>
                    </a:lnTo>
                    <a:lnTo>
                      <a:pt x="1656" y="552"/>
                    </a:lnTo>
                    <a:lnTo>
                      <a:pt x="1580" y="400"/>
                    </a:lnTo>
                    <a:lnTo>
                      <a:pt x="1466" y="266"/>
                    </a:lnTo>
                    <a:lnTo>
                      <a:pt x="1333" y="152"/>
                    </a:lnTo>
                    <a:lnTo>
                      <a:pt x="1180" y="57"/>
                    </a:lnTo>
                    <a:lnTo>
                      <a:pt x="1028" y="19"/>
                    </a:lnTo>
                    <a:lnTo>
                      <a:pt x="8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42"/>
              <p:cNvSpPr/>
              <p:nvPr/>
            </p:nvSpPr>
            <p:spPr>
              <a:xfrm>
                <a:off x="-366810" y="-3494758"/>
                <a:ext cx="871292" cy="887442"/>
              </a:xfrm>
              <a:custGeom>
                <a:avLst/>
                <a:gdLst/>
                <a:ahLst/>
                <a:cxnLst/>
                <a:rect l="l" t="t" r="r" b="b"/>
                <a:pathLst>
                  <a:path w="25681" h="26157" extrusionOk="0">
                    <a:moveTo>
                      <a:pt x="2169" y="1"/>
                    </a:moveTo>
                    <a:lnTo>
                      <a:pt x="0" y="2112"/>
                    </a:lnTo>
                    <a:lnTo>
                      <a:pt x="22732" y="26157"/>
                    </a:lnTo>
                    <a:lnTo>
                      <a:pt x="25680" y="23341"/>
                    </a:lnTo>
                    <a:lnTo>
                      <a:pt x="21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42"/>
              <p:cNvSpPr/>
              <p:nvPr/>
            </p:nvSpPr>
            <p:spPr>
              <a:xfrm>
                <a:off x="-313918" y="-3440543"/>
                <a:ext cx="75557" cy="73623"/>
              </a:xfrm>
              <a:custGeom>
                <a:avLst/>
                <a:gdLst/>
                <a:ahLst/>
                <a:cxnLst/>
                <a:rect l="l" t="t" r="r" b="b"/>
                <a:pathLst>
                  <a:path w="2227" h="2170" fill="none" extrusionOk="0">
                    <a:moveTo>
                      <a:pt x="2227" y="1"/>
                    </a:moveTo>
                    <a:lnTo>
                      <a:pt x="1" y="216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42"/>
              <p:cNvSpPr/>
              <p:nvPr/>
            </p:nvSpPr>
            <p:spPr>
              <a:xfrm>
                <a:off x="-260992" y="-3385683"/>
                <a:ext cx="77490" cy="74912"/>
              </a:xfrm>
              <a:custGeom>
                <a:avLst/>
                <a:gdLst/>
                <a:ahLst/>
                <a:cxnLst/>
                <a:rect l="l" t="t" r="r" b="b"/>
                <a:pathLst>
                  <a:path w="2284" h="2208" fill="none" extrusionOk="0">
                    <a:moveTo>
                      <a:pt x="2283" y="1"/>
                    </a:moveTo>
                    <a:lnTo>
                      <a:pt x="1" y="2207"/>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42"/>
              <p:cNvSpPr/>
              <p:nvPr/>
            </p:nvSpPr>
            <p:spPr>
              <a:xfrm>
                <a:off x="-208066" y="-3331468"/>
                <a:ext cx="79424" cy="76846"/>
              </a:xfrm>
              <a:custGeom>
                <a:avLst/>
                <a:gdLst/>
                <a:ahLst/>
                <a:cxnLst/>
                <a:rect l="l" t="t" r="r" b="b"/>
                <a:pathLst>
                  <a:path w="2341" h="2265" fill="none" extrusionOk="0">
                    <a:moveTo>
                      <a:pt x="2340" y="0"/>
                    </a:moveTo>
                    <a:lnTo>
                      <a:pt x="1" y="2264"/>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42"/>
              <p:cNvSpPr/>
              <p:nvPr/>
            </p:nvSpPr>
            <p:spPr>
              <a:xfrm>
                <a:off x="-155140" y="-3277253"/>
                <a:ext cx="80714" cy="78780"/>
              </a:xfrm>
              <a:custGeom>
                <a:avLst/>
                <a:gdLst/>
                <a:ahLst/>
                <a:cxnLst/>
                <a:rect l="l" t="t" r="r" b="b"/>
                <a:pathLst>
                  <a:path w="2379" h="2322" fill="none" extrusionOk="0">
                    <a:moveTo>
                      <a:pt x="2378" y="0"/>
                    </a:moveTo>
                    <a:lnTo>
                      <a:pt x="0" y="2321"/>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42"/>
              <p:cNvSpPr/>
              <p:nvPr/>
            </p:nvSpPr>
            <p:spPr>
              <a:xfrm>
                <a:off x="-101570" y="-3223038"/>
                <a:ext cx="82003" cy="80680"/>
              </a:xfrm>
              <a:custGeom>
                <a:avLst/>
                <a:gdLst/>
                <a:ahLst/>
                <a:cxnLst/>
                <a:rect l="l" t="t" r="r" b="b"/>
                <a:pathLst>
                  <a:path w="2417" h="2378" fill="none" extrusionOk="0">
                    <a:moveTo>
                      <a:pt x="2416" y="0"/>
                    </a:moveTo>
                    <a:lnTo>
                      <a:pt x="0" y="2378"/>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42"/>
              <p:cNvSpPr/>
              <p:nvPr/>
            </p:nvSpPr>
            <p:spPr>
              <a:xfrm>
                <a:off x="-48644" y="-3168823"/>
                <a:ext cx="83903" cy="81969"/>
              </a:xfrm>
              <a:custGeom>
                <a:avLst/>
                <a:gdLst/>
                <a:ahLst/>
                <a:cxnLst/>
                <a:rect l="l" t="t" r="r" b="b"/>
                <a:pathLst>
                  <a:path w="2473" h="2416" fill="none" extrusionOk="0">
                    <a:moveTo>
                      <a:pt x="2473" y="0"/>
                    </a:moveTo>
                    <a:lnTo>
                      <a:pt x="0" y="2416"/>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42"/>
              <p:cNvSpPr/>
              <p:nvPr/>
            </p:nvSpPr>
            <p:spPr>
              <a:xfrm>
                <a:off x="4248" y="-3113997"/>
                <a:ext cx="85871" cy="83292"/>
              </a:xfrm>
              <a:custGeom>
                <a:avLst/>
                <a:gdLst/>
                <a:ahLst/>
                <a:cxnLst/>
                <a:rect l="l" t="t" r="r" b="b"/>
                <a:pathLst>
                  <a:path w="2531" h="2455" fill="none" extrusionOk="0">
                    <a:moveTo>
                      <a:pt x="2531" y="1"/>
                    </a:moveTo>
                    <a:lnTo>
                      <a:pt x="1" y="2455"/>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42"/>
              <p:cNvSpPr/>
              <p:nvPr/>
            </p:nvSpPr>
            <p:spPr>
              <a:xfrm>
                <a:off x="57175" y="-3059782"/>
                <a:ext cx="87804" cy="85226"/>
              </a:xfrm>
              <a:custGeom>
                <a:avLst/>
                <a:gdLst/>
                <a:ahLst/>
                <a:cxnLst/>
                <a:rect l="l" t="t" r="r" b="b"/>
                <a:pathLst>
                  <a:path w="2588" h="2512" fill="none" extrusionOk="0">
                    <a:moveTo>
                      <a:pt x="2588" y="1"/>
                    </a:moveTo>
                    <a:lnTo>
                      <a:pt x="1" y="2512"/>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42"/>
              <p:cNvSpPr/>
              <p:nvPr/>
            </p:nvSpPr>
            <p:spPr>
              <a:xfrm>
                <a:off x="110101" y="-3005567"/>
                <a:ext cx="89094" cy="87160"/>
              </a:xfrm>
              <a:custGeom>
                <a:avLst/>
                <a:gdLst/>
                <a:ahLst/>
                <a:cxnLst/>
                <a:rect l="l" t="t" r="r" b="b"/>
                <a:pathLst>
                  <a:path w="2626" h="2569" fill="none" extrusionOk="0">
                    <a:moveTo>
                      <a:pt x="2626" y="1"/>
                    </a:moveTo>
                    <a:lnTo>
                      <a:pt x="1" y="256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42"/>
              <p:cNvSpPr/>
              <p:nvPr/>
            </p:nvSpPr>
            <p:spPr>
              <a:xfrm>
                <a:off x="163027" y="-2951352"/>
                <a:ext cx="91027" cy="89094"/>
              </a:xfrm>
              <a:custGeom>
                <a:avLst/>
                <a:gdLst/>
                <a:ahLst/>
                <a:cxnLst/>
                <a:rect l="l" t="t" r="r" b="b"/>
                <a:pathLst>
                  <a:path w="2683" h="2626" fill="none" extrusionOk="0">
                    <a:moveTo>
                      <a:pt x="2683" y="1"/>
                    </a:moveTo>
                    <a:lnTo>
                      <a:pt x="0" y="2626"/>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42"/>
              <p:cNvSpPr/>
              <p:nvPr/>
            </p:nvSpPr>
            <p:spPr>
              <a:xfrm>
                <a:off x="215953" y="-2897137"/>
                <a:ext cx="92961" cy="91027"/>
              </a:xfrm>
              <a:custGeom>
                <a:avLst/>
                <a:gdLst/>
                <a:ahLst/>
                <a:cxnLst/>
                <a:rect l="l" t="t" r="r" b="b"/>
                <a:pathLst>
                  <a:path w="2740" h="2683" fill="none" extrusionOk="0">
                    <a:moveTo>
                      <a:pt x="2739" y="0"/>
                    </a:moveTo>
                    <a:lnTo>
                      <a:pt x="0" y="2683"/>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42"/>
              <p:cNvSpPr/>
              <p:nvPr/>
            </p:nvSpPr>
            <p:spPr>
              <a:xfrm>
                <a:off x="268879" y="-2842922"/>
                <a:ext cx="94895" cy="92317"/>
              </a:xfrm>
              <a:custGeom>
                <a:avLst/>
                <a:gdLst/>
                <a:ahLst/>
                <a:cxnLst/>
                <a:rect l="l" t="t" r="r" b="b"/>
                <a:pathLst>
                  <a:path w="2797" h="2721" fill="none" extrusionOk="0">
                    <a:moveTo>
                      <a:pt x="2796" y="0"/>
                    </a:moveTo>
                    <a:lnTo>
                      <a:pt x="0" y="2721"/>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42"/>
              <p:cNvSpPr/>
              <p:nvPr/>
            </p:nvSpPr>
            <p:spPr>
              <a:xfrm>
                <a:off x="322415" y="-2788062"/>
                <a:ext cx="96218" cy="93606"/>
              </a:xfrm>
              <a:custGeom>
                <a:avLst/>
                <a:gdLst/>
                <a:ahLst/>
                <a:cxnLst/>
                <a:rect l="l" t="t" r="r" b="b"/>
                <a:pathLst>
                  <a:path w="2836" h="2759" fill="none" extrusionOk="0">
                    <a:moveTo>
                      <a:pt x="2835" y="0"/>
                    </a:moveTo>
                    <a:lnTo>
                      <a:pt x="1" y="275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42"/>
              <p:cNvSpPr/>
              <p:nvPr/>
            </p:nvSpPr>
            <p:spPr>
              <a:xfrm>
                <a:off x="375341" y="-2733847"/>
                <a:ext cx="98152" cy="95540"/>
              </a:xfrm>
              <a:custGeom>
                <a:avLst/>
                <a:gdLst/>
                <a:ahLst/>
                <a:cxnLst/>
                <a:rect l="l" t="t" r="r" b="b"/>
                <a:pathLst>
                  <a:path w="2893" h="2816" fill="none" extrusionOk="0">
                    <a:moveTo>
                      <a:pt x="2892" y="0"/>
                    </a:moveTo>
                    <a:lnTo>
                      <a:pt x="1" y="2815"/>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42"/>
              <p:cNvSpPr/>
              <p:nvPr/>
            </p:nvSpPr>
            <p:spPr>
              <a:xfrm>
                <a:off x="-653357" y="-3818725"/>
                <a:ext cx="391761" cy="361464"/>
              </a:xfrm>
              <a:custGeom>
                <a:avLst/>
                <a:gdLst/>
                <a:ahLst/>
                <a:cxnLst/>
                <a:rect l="l" t="t" r="r" b="b"/>
                <a:pathLst>
                  <a:path w="11547" h="10654" extrusionOk="0">
                    <a:moveTo>
                      <a:pt x="913" y="1"/>
                    </a:moveTo>
                    <a:lnTo>
                      <a:pt x="761" y="20"/>
                    </a:lnTo>
                    <a:lnTo>
                      <a:pt x="666" y="77"/>
                    </a:lnTo>
                    <a:lnTo>
                      <a:pt x="514" y="172"/>
                    </a:lnTo>
                    <a:lnTo>
                      <a:pt x="286" y="343"/>
                    </a:lnTo>
                    <a:lnTo>
                      <a:pt x="171" y="438"/>
                    </a:lnTo>
                    <a:lnTo>
                      <a:pt x="76" y="533"/>
                    </a:lnTo>
                    <a:lnTo>
                      <a:pt x="0" y="628"/>
                    </a:lnTo>
                    <a:lnTo>
                      <a:pt x="0" y="685"/>
                    </a:lnTo>
                    <a:lnTo>
                      <a:pt x="0" y="723"/>
                    </a:lnTo>
                    <a:lnTo>
                      <a:pt x="19" y="914"/>
                    </a:lnTo>
                    <a:lnTo>
                      <a:pt x="95" y="1123"/>
                    </a:lnTo>
                    <a:lnTo>
                      <a:pt x="171" y="1332"/>
                    </a:lnTo>
                    <a:lnTo>
                      <a:pt x="286" y="1579"/>
                    </a:lnTo>
                    <a:lnTo>
                      <a:pt x="552" y="2112"/>
                    </a:lnTo>
                    <a:lnTo>
                      <a:pt x="875" y="2702"/>
                    </a:lnTo>
                    <a:lnTo>
                      <a:pt x="1275" y="3330"/>
                    </a:lnTo>
                    <a:lnTo>
                      <a:pt x="1712" y="3995"/>
                    </a:lnTo>
                    <a:lnTo>
                      <a:pt x="2169" y="4661"/>
                    </a:lnTo>
                    <a:lnTo>
                      <a:pt x="2663" y="5365"/>
                    </a:lnTo>
                    <a:lnTo>
                      <a:pt x="3672" y="6735"/>
                    </a:lnTo>
                    <a:lnTo>
                      <a:pt x="4642" y="8028"/>
                    </a:lnTo>
                    <a:lnTo>
                      <a:pt x="5460" y="9150"/>
                    </a:lnTo>
                    <a:lnTo>
                      <a:pt x="5802" y="9607"/>
                    </a:lnTo>
                    <a:lnTo>
                      <a:pt x="6068" y="10006"/>
                    </a:lnTo>
                    <a:lnTo>
                      <a:pt x="6144" y="10101"/>
                    </a:lnTo>
                    <a:lnTo>
                      <a:pt x="6240" y="10197"/>
                    </a:lnTo>
                    <a:lnTo>
                      <a:pt x="6354" y="10273"/>
                    </a:lnTo>
                    <a:lnTo>
                      <a:pt x="6468" y="10311"/>
                    </a:lnTo>
                    <a:lnTo>
                      <a:pt x="6582" y="10349"/>
                    </a:lnTo>
                    <a:lnTo>
                      <a:pt x="6715" y="10368"/>
                    </a:lnTo>
                    <a:lnTo>
                      <a:pt x="6848" y="10349"/>
                    </a:lnTo>
                    <a:lnTo>
                      <a:pt x="6962" y="10311"/>
                    </a:lnTo>
                    <a:lnTo>
                      <a:pt x="7210" y="10235"/>
                    </a:lnTo>
                    <a:lnTo>
                      <a:pt x="7495" y="10178"/>
                    </a:lnTo>
                    <a:lnTo>
                      <a:pt x="7799" y="10140"/>
                    </a:lnTo>
                    <a:lnTo>
                      <a:pt x="8123" y="10140"/>
                    </a:lnTo>
                    <a:lnTo>
                      <a:pt x="8275" y="10159"/>
                    </a:lnTo>
                    <a:lnTo>
                      <a:pt x="8446" y="10178"/>
                    </a:lnTo>
                    <a:lnTo>
                      <a:pt x="8617" y="10216"/>
                    </a:lnTo>
                    <a:lnTo>
                      <a:pt x="8788" y="10273"/>
                    </a:lnTo>
                    <a:lnTo>
                      <a:pt x="8960" y="10349"/>
                    </a:lnTo>
                    <a:lnTo>
                      <a:pt x="9150" y="10425"/>
                    </a:lnTo>
                    <a:lnTo>
                      <a:pt x="9321" y="10539"/>
                    </a:lnTo>
                    <a:lnTo>
                      <a:pt x="9473" y="10653"/>
                    </a:lnTo>
                    <a:lnTo>
                      <a:pt x="11528" y="8656"/>
                    </a:lnTo>
                    <a:lnTo>
                      <a:pt x="11471" y="8447"/>
                    </a:lnTo>
                    <a:lnTo>
                      <a:pt x="11395" y="8218"/>
                    </a:lnTo>
                    <a:lnTo>
                      <a:pt x="11337" y="7933"/>
                    </a:lnTo>
                    <a:lnTo>
                      <a:pt x="11299" y="7571"/>
                    </a:lnTo>
                    <a:lnTo>
                      <a:pt x="11299" y="7381"/>
                    </a:lnTo>
                    <a:lnTo>
                      <a:pt x="11299" y="7191"/>
                    </a:lnTo>
                    <a:lnTo>
                      <a:pt x="11318" y="6982"/>
                    </a:lnTo>
                    <a:lnTo>
                      <a:pt x="11357" y="6773"/>
                    </a:lnTo>
                    <a:lnTo>
                      <a:pt x="11414" y="6563"/>
                    </a:lnTo>
                    <a:lnTo>
                      <a:pt x="11490" y="6335"/>
                    </a:lnTo>
                    <a:lnTo>
                      <a:pt x="11528" y="6202"/>
                    </a:lnTo>
                    <a:lnTo>
                      <a:pt x="11547" y="6069"/>
                    </a:lnTo>
                    <a:lnTo>
                      <a:pt x="11547" y="5936"/>
                    </a:lnTo>
                    <a:lnTo>
                      <a:pt x="11509" y="5802"/>
                    </a:lnTo>
                    <a:lnTo>
                      <a:pt x="11471" y="5688"/>
                    </a:lnTo>
                    <a:lnTo>
                      <a:pt x="11395" y="5574"/>
                    </a:lnTo>
                    <a:lnTo>
                      <a:pt x="11318" y="5460"/>
                    </a:lnTo>
                    <a:lnTo>
                      <a:pt x="11204" y="5384"/>
                    </a:lnTo>
                    <a:lnTo>
                      <a:pt x="10177" y="4699"/>
                    </a:lnTo>
                    <a:lnTo>
                      <a:pt x="8788" y="3843"/>
                    </a:lnTo>
                    <a:lnTo>
                      <a:pt x="7172" y="2873"/>
                    </a:lnTo>
                    <a:lnTo>
                      <a:pt x="6316" y="2397"/>
                    </a:lnTo>
                    <a:lnTo>
                      <a:pt x="5460" y="1922"/>
                    </a:lnTo>
                    <a:lnTo>
                      <a:pt x="4623" y="1465"/>
                    </a:lnTo>
                    <a:lnTo>
                      <a:pt x="3824" y="1066"/>
                    </a:lnTo>
                    <a:lnTo>
                      <a:pt x="3082" y="704"/>
                    </a:lnTo>
                    <a:lnTo>
                      <a:pt x="2397" y="400"/>
                    </a:lnTo>
                    <a:lnTo>
                      <a:pt x="1788" y="172"/>
                    </a:lnTo>
                    <a:lnTo>
                      <a:pt x="1522" y="96"/>
                    </a:lnTo>
                    <a:lnTo>
                      <a:pt x="1294" y="39"/>
                    </a:lnTo>
                    <a:lnTo>
                      <a:pt x="10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42"/>
              <p:cNvSpPr/>
              <p:nvPr/>
            </p:nvSpPr>
            <p:spPr>
              <a:xfrm>
                <a:off x="-657225" y="-3796130"/>
                <a:ext cx="364653" cy="373067"/>
              </a:xfrm>
              <a:custGeom>
                <a:avLst/>
                <a:gdLst/>
                <a:ahLst/>
                <a:cxnLst/>
                <a:rect l="l" t="t" r="r" b="b"/>
                <a:pathLst>
                  <a:path w="10748" h="10996" extrusionOk="0">
                    <a:moveTo>
                      <a:pt x="342" y="0"/>
                    </a:moveTo>
                    <a:lnTo>
                      <a:pt x="209" y="19"/>
                    </a:lnTo>
                    <a:lnTo>
                      <a:pt x="114" y="57"/>
                    </a:lnTo>
                    <a:lnTo>
                      <a:pt x="76" y="96"/>
                    </a:lnTo>
                    <a:lnTo>
                      <a:pt x="38" y="153"/>
                    </a:lnTo>
                    <a:lnTo>
                      <a:pt x="0" y="267"/>
                    </a:lnTo>
                    <a:lnTo>
                      <a:pt x="0" y="419"/>
                    </a:lnTo>
                    <a:lnTo>
                      <a:pt x="19" y="609"/>
                    </a:lnTo>
                    <a:lnTo>
                      <a:pt x="57" y="837"/>
                    </a:lnTo>
                    <a:lnTo>
                      <a:pt x="133" y="1085"/>
                    </a:lnTo>
                    <a:lnTo>
                      <a:pt x="228" y="1351"/>
                    </a:lnTo>
                    <a:lnTo>
                      <a:pt x="342" y="1655"/>
                    </a:lnTo>
                    <a:lnTo>
                      <a:pt x="628" y="2302"/>
                    </a:lnTo>
                    <a:lnTo>
                      <a:pt x="989" y="3044"/>
                    </a:lnTo>
                    <a:lnTo>
                      <a:pt x="1389" y="3805"/>
                    </a:lnTo>
                    <a:lnTo>
                      <a:pt x="1826" y="4623"/>
                    </a:lnTo>
                    <a:lnTo>
                      <a:pt x="2302" y="5441"/>
                    </a:lnTo>
                    <a:lnTo>
                      <a:pt x="2796" y="6278"/>
                    </a:lnTo>
                    <a:lnTo>
                      <a:pt x="3747" y="7857"/>
                    </a:lnTo>
                    <a:lnTo>
                      <a:pt x="4603" y="9226"/>
                    </a:lnTo>
                    <a:lnTo>
                      <a:pt x="5250" y="10234"/>
                    </a:lnTo>
                    <a:lnTo>
                      <a:pt x="5345" y="10330"/>
                    </a:lnTo>
                    <a:lnTo>
                      <a:pt x="5440" y="10425"/>
                    </a:lnTo>
                    <a:lnTo>
                      <a:pt x="5536" y="10501"/>
                    </a:lnTo>
                    <a:lnTo>
                      <a:pt x="5650" y="10558"/>
                    </a:lnTo>
                    <a:lnTo>
                      <a:pt x="5783" y="10577"/>
                    </a:lnTo>
                    <a:lnTo>
                      <a:pt x="5897" y="10596"/>
                    </a:lnTo>
                    <a:lnTo>
                      <a:pt x="6030" y="10577"/>
                    </a:lnTo>
                    <a:lnTo>
                      <a:pt x="6163" y="10558"/>
                    </a:lnTo>
                    <a:lnTo>
                      <a:pt x="6411" y="10482"/>
                    </a:lnTo>
                    <a:lnTo>
                      <a:pt x="6658" y="10425"/>
                    </a:lnTo>
                    <a:lnTo>
                      <a:pt x="6943" y="10406"/>
                    </a:lnTo>
                    <a:lnTo>
                      <a:pt x="7248" y="10425"/>
                    </a:lnTo>
                    <a:lnTo>
                      <a:pt x="7419" y="10444"/>
                    </a:lnTo>
                    <a:lnTo>
                      <a:pt x="7571" y="10482"/>
                    </a:lnTo>
                    <a:lnTo>
                      <a:pt x="7723" y="10539"/>
                    </a:lnTo>
                    <a:lnTo>
                      <a:pt x="7894" y="10596"/>
                    </a:lnTo>
                    <a:lnTo>
                      <a:pt x="8066" y="10672"/>
                    </a:lnTo>
                    <a:lnTo>
                      <a:pt x="8237" y="10767"/>
                    </a:lnTo>
                    <a:lnTo>
                      <a:pt x="8389" y="10881"/>
                    </a:lnTo>
                    <a:lnTo>
                      <a:pt x="8560" y="10995"/>
                    </a:lnTo>
                    <a:lnTo>
                      <a:pt x="10729" y="8884"/>
                    </a:lnTo>
                    <a:lnTo>
                      <a:pt x="10653" y="8694"/>
                    </a:lnTo>
                    <a:lnTo>
                      <a:pt x="10595" y="8446"/>
                    </a:lnTo>
                    <a:lnTo>
                      <a:pt x="10538" y="8161"/>
                    </a:lnTo>
                    <a:lnTo>
                      <a:pt x="10500" y="7800"/>
                    </a:lnTo>
                    <a:lnTo>
                      <a:pt x="10481" y="7609"/>
                    </a:lnTo>
                    <a:lnTo>
                      <a:pt x="10500" y="7419"/>
                    </a:lnTo>
                    <a:lnTo>
                      <a:pt x="10519" y="7210"/>
                    </a:lnTo>
                    <a:lnTo>
                      <a:pt x="10557" y="7001"/>
                    </a:lnTo>
                    <a:lnTo>
                      <a:pt x="10595" y="6791"/>
                    </a:lnTo>
                    <a:lnTo>
                      <a:pt x="10672" y="6582"/>
                    </a:lnTo>
                    <a:lnTo>
                      <a:pt x="10729" y="6449"/>
                    </a:lnTo>
                    <a:lnTo>
                      <a:pt x="10748" y="6297"/>
                    </a:lnTo>
                    <a:lnTo>
                      <a:pt x="10729" y="6164"/>
                    </a:lnTo>
                    <a:lnTo>
                      <a:pt x="10710" y="6030"/>
                    </a:lnTo>
                    <a:lnTo>
                      <a:pt x="10672" y="5916"/>
                    </a:lnTo>
                    <a:lnTo>
                      <a:pt x="10595" y="5802"/>
                    </a:lnTo>
                    <a:lnTo>
                      <a:pt x="10500" y="5688"/>
                    </a:lnTo>
                    <a:lnTo>
                      <a:pt x="10405" y="5612"/>
                    </a:lnTo>
                    <a:lnTo>
                      <a:pt x="9378" y="4927"/>
                    </a:lnTo>
                    <a:lnTo>
                      <a:pt x="8008" y="4033"/>
                    </a:lnTo>
                    <a:lnTo>
                      <a:pt x="6430" y="3025"/>
                    </a:lnTo>
                    <a:lnTo>
                      <a:pt x="5612" y="2530"/>
                    </a:lnTo>
                    <a:lnTo>
                      <a:pt x="4775" y="2036"/>
                    </a:lnTo>
                    <a:lnTo>
                      <a:pt x="3976" y="1560"/>
                    </a:lnTo>
                    <a:lnTo>
                      <a:pt x="3196" y="1123"/>
                    </a:lnTo>
                    <a:lnTo>
                      <a:pt x="2454" y="742"/>
                    </a:lnTo>
                    <a:lnTo>
                      <a:pt x="1788" y="419"/>
                    </a:lnTo>
                    <a:lnTo>
                      <a:pt x="1198" y="191"/>
                    </a:lnTo>
                    <a:lnTo>
                      <a:pt x="951" y="96"/>
                    </a:lnTo>
                    <a:lnTo>
                      <a:pt x="723" y="38"/>
                    </a:lnTo>
                    <a:lnTo>
                      <a:pt x="5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42"/>
              <p:cNvSpPr/>
              <p:nvPr/>
            </p:nvSpPr>
            <p:spPr>
              <a:xfrm>
                <a:off x="-473952" y="-3543137"/>
                <a:ext cx="54250" cy="53572"/>
              </a:xfrm>
              <a:custGeom>
                <a:avLst/>
                <a:gdLst/>
                <a:ahLst/>
                <a:cxnLst/>
                <a:rect l="l" t="t" r="r" b="b"/>
                <a:pathLst>
                  <a:path w="1599" h="1579" extrusionOk="0">
                    <a:moveTo>
                      <a:pt x="666" y="0"/>
                    </a:moveTo>
                    <a:lnTo>
                      <a:pt x="514" y="38"/>
                    </a:lnTo>
                    <a:lnTo>
                      <a:pt x="362" y="114"/>
                    </a:lnTo>
                    <a:lnTo>
                      <a:pt x="248" y="209"/>
                    </a:lnTo>
                    <a:lnTo>
                      <a:pt x="134" y="343"/>
                    </a:lnTo>
                    <a:lnTo>
                      <a:pt x="57" y="476"/>
                    </a:lnTo>
                    <a:lnTo>
                      <a:pt x="19" y="628"/>
                    </a:lnTo>
                    <a:lnTo>
                      <a:pt x="0" y="780"/>
                    </a:lnTo>
                    <a:lnTo>
                      <a:pt x="19" y="932"/>
                    </a:lnTo>
                    <a:lnTo>
                      <a:pt x="57" y="1084"/>
                    </a:lnTo>
                    <a:lnTo>
                      <a:pt x="134" y="1218"/>
                    </a:lnTo>
                    <a:lnTo>
                      <a:pt x="229" y="1351"/>
                    </a:lnTo>
                    <a:lnTo>
                      <a:pt x="362" y="1446"/>
                    </a:lnTo>
                    <a:lnTo>
                      <a:pt x="495" y="1522"/>
                    </a:lnTo>
                    <a:lnTo>
                      <a:pt x="647" y="1560"/>
                    </a:lnTo>
                    <a:lnTo>
                      <a:pt x="799" y="1579"/>
                    </a:lnTo>
                    <a:lnTo>
                      <a:pt x="952" y="1579"/>
                    </a:lnTo>
                    <a:lnTo>
                      <a:pt x="1085" y="1522"/>
                    </a:lnTo>
                    <a:lnTo>
                      <a:pt x="1237" y="1465"/>
                    </a:lnTo>
                    <a:lnTo>
                      <a:pt x="1351" y="1351"/>
                    </a:lnTo>
                    <a:lnTo>
                      <a:pt x="1465" y="1237"/>
                    </a:lnTo>
                    <a:lnTo>
                      <a:pt x="1541" y="1103"/>
                    </a:lnTo>
                    <a:lnTo>
                      <a:pt x="1579" y="951"/>
                    </a:lnTo>
                    <a:lnTo>
                      <a:pt x="1598" y="799"/>
                    </a:lnTo>
                    <a:lnTo>
                      <a:pt x="1579" y="647"/>
                    </a:lnTo>
                    <a:lnTo>
                      <a:pt x="1541" y="495"/>
                    </a:lnTo>
                    <a:lnTo>
                      <a:pt x="1465" y="362"/>
                    </a:lnTo>
                    <a:lnTo>
                      <a:pt x="1370" y="228"/>
                    </a:lnTo>
                    <a:lnTo>
                      <a:pt x="1256" y="133"/>
                    </a:lnTo>
                    <a:lnTo>
                      <a:pt x="1104" y="57"/>
                    </a:lnTo>
                    <a:lnTo>
                      <a:pt x="9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42"/>
              <p:cNvSpPr/>
              <p:nvPr/>
            </p:nvSpPr>
            <p:spPr>
              <a:xfrm>
                <a:off x="-526878" y="-3625105"/>
                <a:ext cx="54250" cy="54250"/>
              </a:xfrm>
              <a:custGeom>
                <a:avLst/>
                <a:gdLst/>
                <a:ahLst/>
                <a:cxnLst/>
                <a:rect l="l" t="t" r="r" b="b"/>
                <a:pathLst>
                  <a:path w="1599" h="1599" extrusionOk="0">
                    <a:moveTo>
                      <a:pt x="800" y="0"/>
                    </a:moveTo>
                    <a:lnTo>
                      <a:pt x="647" y="19"/>
                    </a:lnTo>
                    <a:lnTo>
                      <a:pt x="495" y="57"/>
                    </a:lnTo>
                    <a:lnTo>
                      <a:pt x="362" y="133"/>
                    </a:lnTo>
                    <a:lnTo>
                      <a:pt x="248" y="229"/>
                    </a:lnTo>
                    <a:lnTo>
                      <a:pt x="134" y="362"/>
                    </a:lnTo>
                    <a:lnTo>
                      <a:pt x="58" y="495"/>
                    </a:lnTo>
                    <a:lnTo>
                      <a:pt x="20" y="647"/>
                    </a:lnTo>
                    <a:lnTo>
                      <a:pt x="1" y="799"/>
                    </a:lnTo>
                    <a:lnTo>
                      <a:pt x="20" y="951"/>
                    </a:lnTo>
                    <a:lnTo>
                      <a:pt x="58" y="1085"/>
                    </a:lnTo>
                    <a:lnTo>
                      <a:pt x="134" y="1237"/>
                    </a:lnTo>
                    <a:lnTo>
                      <a:pt x="229" y="1351"/>
                    </a:lnTo>
                    <a:lnTo>
                      <a:pt x="343" y="1465"/>
                    </a:lnTo>
                    <a:lnTo>
                      <a:pt x="495" y="1541"/>
                    </a:lnTo>
                    <a:lnTo>
                      <a:pt x="628" y="1579"/>
                    </a:lnTo>
                    <a:lnTo>
                      <a:pt x="780" y="1598"/>
                    </a:lnTo>
                    <a:lnTo>
                      <a:pt x="933" y="1579"/>
                    </a:lnTo>
                    <a:lnTo>
                      <a:pt x="1085" y="1541"/>
                    </a:lnTo>
                    <a:lnTo>
                      <a:pt x="1218" y="1465"/>
                    </a:lnTo>
                    <a:lnTo>
                      <a:pt x="1351" y="1370"/>
                    </a:lnTo>
                    <a:lnTo>
                      <a:pt x="1446" y="1256"/>
                    </a:lnTo>
                    <a:lnTo>
                      <a:pt x="1522" y="1104"/>
                    </a:lnTo>
                    <a:lnTo>
                      <a:pt x="1579" y="970"/>
                    </a:lnTo>
                    <a:lnTo>
                      <a:pt x="1598" y="818"/>
                    </a:lnTo>
                    <a:lnTo>
                      <a:pt x="1579" y="666"/>
                    </a:lnTo>
                    <a:lnTo>
                      <a:pt x="1541" y="514"/>
                    </a:lnTo>
                    <a:lnTo>
                      <a:pt x="1465" y="381"/>
                    </a:lnTo>
                    <a:lnTo>
                      <a:pt x="1370" y="248"/>
                    </a:lnTo>
                    <a:lnTo>
                      <a:pt x="1237" y="133"/>
                    </a:lnTo>
                    <a:lnTo>
                      <a:pt x="1104" y="76"/>
                    </a:lnTo>
                    <a:lnTo>
                      <a:pt x="952" y="19"/>
                    </a:lnTo>
                    <a:lnTo>
                      <a:pt x="8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42"/>
              <p:cNvSpPr/>
              <p:nvPr/>
            </p:nvSpPr>
            <p:spPr>
              <a:xfrm>
                <a:off x="-582382" y="-3711584"/>
                <a:ext cx="54250" cy="54250"/>
              </a:xfrm>
              <a:custGeom>
                <a:avLst/>
                <a:gdLst/>
                <a:ahLst/>
                <a:cxnLst/>
                <a:rect l="l" t="t" r="r" b="b"/>
                <a:pathLst>
                  <a:path w="1599" h="1599" extrusionOk="0">
                    <a:moveTo>
                      <a:pt x="800" y="0"/>
                    </a:moveTo>
                    <a:lnTo>
                      <a:pt x="647" y="19"/>
                    </a:lnTo>
                    <a:lnTo>
                      <a:pt x="495" y="57"/>
                    </a:lnTo>
                    <a:lnTo>
                      <a:pt x="362" y="133"/>
                    </a:lnTo>
                    <a:lnTo>
                      <a:pt x="229" y="229"/>
                    </a:lnTo>
                    <a:lnTo>
                      <a:pt x="134" y="362"/>
                    </a:lnTo>
                    <a:lnTo>
                      <a:pt x="58" y="495"/>
                    </a:lnTo>
                    <a:lnTo>
                      <a:pt x="20" y="647"/>
                    </a:lnTo>
                    <a:lnTo>
                      <a:pt x="1" y="799"/>
                    </a:lnTo>
                    <a:lnTo>
                      <a:pt x="1" y="951"/>
                    </a:lnTo>
                    <a:lnTo>
                      <a:pt x="58" y="1085"/>
                    </a:lnTo>
                    <a:lnTo>
                      <a:pt x="115" y="1237"/>
                    </a:lnTo>
                    <a:lnTo>
                      <a:pt x="229" y="1351"/>
                    </a:lnTo>
                    <a:lnTo>
                      <a:pt x="343" y="1465"/>
                    </a:lnTo>
                    <a:lnTo>
                      <a:pt x="476" y="1541"/>
                    </a:lnTo>
                    <a:lnTo>
                      <a:pt x="628" y="1579"/>
                    </a:lnTo>
                    <a:lnTo>
                      <a:pt x="781" y="1598"/>
                    </a:lnTo>
                    <a:lnTo>
                      <a:pt x="933" y="1579"/>
                    </a:lnTo>
                    <a:lnTo>
                      <a:pt x="1085" y="1541"/>
                    </a:lnTo>
                    <a:lnTo>
                      <a:pt x="1218" y="1465"/>
                    </a:lnTo>
                    <a:lnTo>
                      <a:pt x="1351" y="1370"/>
                    </a:lnTo>
                    <a:lnTo>
                      <a:pt x="1446" y="1256"/>
                    </a:lnTo>
                    <a:lnTo>
                      <a:pt x="1522" y="1104"/>
                    </a:lnTo>
                    <a:lnTo>
                      <a:pt x="1580" y="970"/>
                    </a:lnTo>
                    <a:lnTo>
                      <a:pt x="1599" y="818"/>
                    </a:lnTo>
                    <a:lnTo>
                      <a:pt x="1580" y="666"/>
                    </a:lnTo>
                    <a:lnTo>
                      <a:pt x="1541" y="514"/>
                    </a:lnTo>
                    <a:lnTo>
                      <a:pt x="1465" y="381"/>
                    </a:lnTo>
                    <a:lnTo>
                      <a:pt x="1370" y="248"/>
                    </a:lnTo>
                    <a:lnTo>
                      <a:pt x="1237" y="133"/>
                    </a:lnTo>
                    <a:lnTo>
                      <a:pt x="1104" y="76"/>
                    </a:lnTo>
                    <a:lnTo>
                      <a:pt x="952" y="19"/>
                    </a:lnTo>
                    <a:lnTo>
                      <a:pt x="8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42"/>
              <p:cNvSpPr/>
              <p:nvPr/>
            </p:nvSpPr>
            <p:spPr>
              <a:xfrm>
                <a:off x="504433" y="-2649301"/>
                <a:ext cx="194913" cy="371099"/>
              </a:xfrm>
              <a:custGeom>
                <a:avLst/>
                <a:gdLst/>
                <a:ahLst/>
                <a:cxnLst/>
                <a:rect l="l" t="t" r="r" b="b"/>
                <a:pathLst>
                  <a:path w="5745" h="10938" extrusionOk="0">
                    <a:moveTo>
                      <a:pt x="2739" y="0"/>
                    </a:moveTo>
                    <a:lnTo>
                      <a:pt x="2587" y="19"/>
                    </a:lnTo>
                    <a:lnTo>
                      <a:pt x="2435" y="57"/>
                    </a:lnTo>
                    <a:lnTo>
                      <a:pt x="2302" y="114"/>
                    </a:lnTo>
                    <a:lnTo>
                      <a:pt x="2169" y="171"/>
                    </a:lnTo>
                    <a:lnTo>
                      <a:pt x="2017" y="247"/>
                    </a:lnTo>
                    <a:lnTo>
                      <a:pt x="1883" y="323"/>
                    </a:lnTo>
                    <a:lnTo>
                      <a:pt x="1769" y="419"/>
                    </a:lnTo>
                    <a:lnTo>
                      <a:pt x="1503" y="666"/>
                    </a:lnTo>
                    <a:lnTo>
                      <a:pt x="1275" y="932"/>
                    </a:lnTo>
                    <a:lnTo>
                      <a:pt x="1046" y="1256"/>
                    </a:lnTo>
                    <a:lnTo>
                      <a:pt x="856" y="1598"/>
                    </a:lnTo>
                    <a:lnTo>
                      <a:pt x="666" y="1978"/>
                    </a:lnTo>
                    <a:lnTo>
                      <a:pt x="495" y="2416"/>
                    </a:lnTo>
                    <a:lnTo>
                      <a:pt x="362" y="2853"/>
                    </a:lnTo>
                    <a:lnTo>
                      <a:pt x="228" y="3329"/>
                    </a:lnTo>
                    <a:lnTo>
                      <a:pt x="133" y="3843"/>
                    </a:lnTo>
                    <a:lnTo>
                      <a:pt x="57" y="4356"/>
                    </a:lnTo>
                    <a:lnTo>
                      <a:pt x="19" y="4908"/>
                    </a:lnTo>
                    <a:lnTo>
                      <a:pt x="0" y="5459"/>
                    </a:lnTo>
                    <a:lnTo>
                      <a:pt x="19" y="6030"/>
                    </a:lnTo>
                    <a:lnTo>
                      <a:pt x="57" y="6563"/>
                    </a:lnTo>
                    <a:lnTo>
                      <a:pt x="133" y="7095"/>
                    </a:lnTo>
                    <a:lnTo>
                      <a:pt x="228" y="7590"/>
                    </a:lnTo>
                    <a:lnTo>
                      <a:pt x="362" y="8066"/>
                    </a:lnTo>
                    <a:lnTo>
                      <a:pt x="495" y="8522"/>
                    </a:lnTo>
                    <a:lnTo>
                      <a:pt x="666" y="8941"/>
                    </a:lnTo>
                    <a:lnTo>
                      <a:pt x="856" y="9321"/>
                    </a:lnTo>
                    <a:lnTo>
                      <a:pt x="1046" y="9682"/>
                    </a:lnTo>
                    <a:lnTo>
                      <a:pt x="1275" y="10006"/>
                    </a:lnTo>
                    <a:lnTo>
                      <a:pt x="1503" y="10272"/>
                    </a:lnTo>
                    <a:lnTo>
                      <a:pt x="1769" y="10500"/>
                    </a:lnTo>
                    <a:lnTo>
                      <a:pt x="1883" y="10596"/>
                    </a:lnTo>
                    <a:lnTo>
                      <a:pt x="2017" y="10691"/>
                    </a:lnTo>
                    <a:lnTo>
                      <a:pt x="2169" y="10767"/>
                    </a:lnTo>
                    <a:lnTo>
                      <a:pt x="2302" y="10824"/>
                    </a:lnTo>
                    <a:lnTo>
                      <a:pt x="2435" y="10862"/>
                    </a:lnTo>
                    <a:lnTo>
                      <a:pt x="2587" y="10900"/>
                    </a:lnTo>
                    <a:lnTo>
                      <a:pt x="2739" y="10919"/>
                    </a:lnTo>
                    <a:lnTo>
                      <a:pt x="2873" y="10938"/>
                    </a:lnTo>
                    <a:lnTo>
                      <a:pt x="3025" y="10919"/>
                    </a:lnTo>
                    <a:lnTo>
                      <a:pt x="3177" y="10900"/>
                    </a:lnTo>
                    <a:lnTo>
                      <a:pt x="3310" y="10862"/>
                    </a:lnTo>
                    <a:lnTo>
                      <a:pt x="3462" y="10824"/>
                    </a:lnTo>
                    <a:lnTo>
                      <a:pt x="3595" y="10767"/>
                    </a:lnTo>
                    <a:lnTo>
                      <a:pt x="3729" y="10691"/>
                    </a:lnTo>
                    <a:lnTo>
                      <a:pt x="3862" y="10596"/>
                    </a:lnTo>
                    <a:lnTo>
                      <a:pt x="3995" y="10500"/>
                    </a:lnTo>
                    <a:lnTo>
                      <a:pt x="4242" y="10272"/>
                    </a:lnTo>
                    <a:lnTo>
                      <a:pt x="4489" y="10006"/>
                    </a:lnTo>
                    <a:lnTo>
                      <a:pt x="4699" y="9682"/>
                    </a:lnTo>
                    <a:lnTo>
                      <a:pt x="4908" y="9321"/>
                    </a:lnTo>
                    <a:lnTo>
                      <a:pt x="5098" y="8941"/>
                    </a:lnTo>
                    <a:lnTo>
                      <a:pt x="5269" y="8522"/>
                    </a:lnTo>
                    <a:lnTo>
                      <a:pt x="5402" y="8066"/>
                    </a:lnTo>
                    <a:lnTo>
                      <a:pt x="5536" y="7590"/>
                    </a:lnTo>
                    <a:lnTo>
                      <a:pt x="5631" y="7095"/>
                    </a:lnTo>
                    <a:lnTo>
                      <a:pt x="5688" y="6563"/>
                    </a:lnTo>
                    <a:lnTo>
                      <a:pt x="5745" y="6030"/>
                    </a:lnTo>
                    <a:lnTo>
                      <a:pt x="5745" y="5459"/>
                    </a:lnTo>
                    <a:lnTo>
                      <a:pt x="5745" y="4908"/>
                    </a:lnTo>
                    <a:lnTo>
                      <a:pt x="5688" y="4356"/>
                    </a:lnTo>
                    <a:lnTo>
                      <a:pt x="5631" y="3843"/>
                    </a:lnTo>
                    <a:lnTo>
                      <a:pt x="5536" y="3329"/>
                    </a:lnTo>
                    <a:lnTo>
                      <a:pt x="5402" y="2853"/>
                    </a:lnTo>
                    <a:lnTo>
                      <a:pt x="5269" y="2416"/>
                    </a:lnTo>
                    <a:lnTo>
                      <a:pt x="5098" y="1978"/>
                    </a:lnTo>
                    <a:lnTo>
                      <a:pt x="4908" y="1598"/>
                    </a:lnTo>
                    <a:lnTo>
                      <a:pt x="4699" y="1256"/>
                    </a:lnTo>
                    <a:lnTo>
                      <a:pt x="4489" y="932"/>
                    </a:lnTo>
                    <a:lnTo>
                      <a:pt x="4242" y="666"/>
                    </a:lnTo>
                    <a:lnTo>
                      <a:pt x="3995" y="419"/>
                    </a:lnTo>
                    <a:lnTo>
                      <a:pt x="3862" y="323"/>
                    </a:lnTo>
                    <a:lnTo>
                      <a:pt x="3729" y="247"/>
                    </a:lnTo>
                    <a:lnTo>
                      <a:pt x="3595" y="171"/>
                    </a:lnTo>
                    <a:lnTo>
                      <a:pt x="3462" y="114"/>
                    </a:lnTo>
                    <a:lnTo>
                      <a:pt x="3310" y="57"/>
                    </a:lnTo>
                    <a:lnTo>
                      <a:pt x="3177" y="19"/>
                    </a:lnTo>
                    <a:lnTo>
                      <a:pt x="3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42"/>
              <p:cNvSpPr/>
              <p:nvPr/>
            </p:nvSpPr>
            <p:spPr>
              <a:xfrm>
                <a:off x="552813" y="-2598988"/>
                <a:ext cx="94929" cy="188501"/>
              </a:xfrm>
              <a:custGeom>
                <a:avLst/>
                <a:gdLst/>
                <a:ahLst/>
                <a:cxnLst/>
                <a:rect l="l" t="t" r="r" b="b"/>
                <a:pathLst>
                  <a:path w="2798" h="5556" extrusionOk="0">
                    <a:moveTo>
                      <a:pt x="1447" y="1"/>
                    </a:moveTo>
                    <a:lnTo>
                      <a:pt x="1313" y="20"/>
                    </a:lnTo>
                    <a:lnTo>
                      <a:pt x="1161" y="58"/>
                    </a:lnTo>
                    <a:lnTo>
                      <a:pt x="1028" y="134"/>
                    </a:lnTo>
                    <a:lnTo>
                      <a:pt x="895" y="229"/>
                    </a:lnTo>
                    <a:lnTo>
                      <a:pt x="762" y="343"/>
                    </a:lnTo>
                    <a:lnTo>
                      <a:pt x="648" y="476"/>
                    </a:lnTo>
                    <a:lnTo>
                      <a:pt x="533" y="648"/>
                    </a:lnTo>
                    <a:lnTo>
                      <a:pt x="419" y="819"/>
                    </a:lnTo>
                    <a:lnTo>
                      <a:pt x="324" y="1009"/>
                    </a:lnTo>
                    <a:lnTo>
                      <a:pt x="248" y="1237"/>
                    </a:lnTo>
                    <a:lnTo>
                      <a:pt x="172" y="1466"/>
                    </a:lnTo>
                    <a:lnTo>
                      <a:pt x="115" y="1694"/>
                    </a:lnTo>
                    <a:lnTo>
                      <a:pt x="58" y="1960"/>
                    </a:lnTo>
                    <a:lnTo>
                      <a:pt x="20" y="2226"/>
                    </a:lnTo>
                    <a:lnTo>
                      <a:pt x="1" y="2493"/>
                    </a:lnTo>
                    <a:lnTo>
                      <a:pt x="1" y="2778"/>
                    </a:lnTo>
                    <a:lnTo>
                      <a:pt x="1" y="3063"/>
                    </a:lnTo>
                    <a:lnTo>
                      <a:pt x="20" y="3330"/>
                    </a:lnTo>
                    <a:lnTo>
                      <a:pt x="58" y="3596"/>
                    </a:lnTo>
                    <a:lnTo>
                      <a:pt x="115" y="3862"/>
                    </a:lnTo>
                    <a:lnTo>
                      <a:pt x="172" y="4110"/>
                    </a:lnTo>
                    <a:lnTo>
                      <a:pt x="248" y="4338"/>
                    </a:lnTo>
                    <a:lnTo>
                      <a:pt x="324" y="4547"/>
                    </a:lnTo>
                    <a:lnTo>
                      <a:pt x="419" y="4737"/>
                    </a:lnTo>
                    <a:lnTo>
                      <a:pt x="533" y="4928"/>
                    </a:lnTo>
                    <a:lnTo>
                      <a:pt x="648" y="5080"/>
                    </a:lnTo>
                    <a:lnTo>
                      <a:pt x="762" y="5213"/>
                    </a:lnTo>
                    <a:lnTo>
                      <a:pt x="895" y="5346"/>
                    </a:lnTo>
                    <a:lnTo>
                      <a:pt x="1028" y="5441"/>
                    </a:lnTo>
                    <a:lnTo>
                      <a:pt x="1161" y="5498"/>
                    </a:lnTo>
                    <a:lnTo>
                      <a:pt x="1313" y="5536"/>
                    </a:lnTo>
                    <a:lnTo>
                      <a:pt x="1447" y="5555"/>
                    </a:lnTo>
                    <a:lnTo>
                      <a:pt x="1561" y="5555"/>
                    </a:lnTo>
                    <a:lnTo>
                      <a:pt x="1675" y="5517"/>
                    </a:lnTo>
                    <a:lnTo>
                      <a:pt x="1789" y="5479"/>
                    </a:lnTo>
                    <a:lnTo>
                      <a:pt x="1884" y="5441"/>
                    </a:lnTo>
                    <a:lnTo>
                      <a:pt x="1998" y="5365"/>
                    </a:lnTo>
                    <a:lnTo>
                      <a:pt x="2093" y="5289"/>
                    </a:lnTo>
                    <a:lnTo>
                      <a:pt x="2264" y="5080"/>
                    </a:lnTo>
                    <a:lnTo>
                      <a:pt x="2436" y="4832"/>
                    </a:lnTo>
                    <a:lnTo>
                      <a:pt x="2588" y="4547"/>
                    </a:lnTo>
                    <a:lnTo>
                      <a:pt x="2702" y="4224"/>
                    </a:lnTo>
                    <a:lnTo>
                      <a:pt x="2797" y="3862"/>
                    </a:lnTo>
                    <a:lnTo>
                      <a:pt x="1447" y="2778"/>
                    </a:lnTo>
                    <a:lnTo>
                      <a:pt x="2797" y="1694"/>
                    </a:lnTo>
                    <a:lnTo>
                      <a:pt x="2702" y="1332"/>
                    </a:lnTo>
                    <a:lnTo>
                      <a:pt x="2588" y="1009"/>
                    </a:lnTo>
                    <a:lnTo>
                      <a:pt x="2436" y="724"/>
                    </a:lnTo>
                    <a:lnTo>
                      <a:pt x="2264" y="476"/>
                    </a:lnTo>
                    <a:lnTo>
                      <a:pt x="2093" y="286"/>
                    </a:lnTo>
                    <a:lnTo>
                      <a:pt x="1998" y="191"/>
                    </a:lnTo>
                    <a:lnTo>
                      <a:pt x="1884" y="134"/>
                    </a:lnTo>
                    <a:lnTo>
                      <a:pt x="1789" y="77"/>
                    </a:lnTo>
                    <a:lnTo>
                      <a:pt x="1675" y="39"/>
                    </a:lnTo>
                    <a:lnTo>
                      <a:pt x="1561" y="20"/>
                    </a:lnTo>
                    <a:lnTo>
                      <a:pt x="14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42"/>
              <p:cNvSpPr/>
              <p:nvPr/>
            </p:nvSpPr>
            <p:spPr>
              <a:xfrm>
                <a:off x="504433" y="-2464095"/>
                <a:ext cx="194913" cy="185889"/>
              </a:xfrm>
              <a:custGeom>
                <a:avLst/>
                <a:gdLst/>
                <a:ahLst/>
                <a:cxnLst/>
                <a:rect l="l" t="t" r="r" b="b"/>
                <a:pathLst>
                  <a:path w="5745" h="5479" extrusionOk="0">
                    <a:moveTo>
                      <a:pt x="0" y="0"/>
                    </a:moveTo>
                    <a:lnTo>
                      <a:pt x="19" y="571"/>
                    </a:lnTo>
                    <a:lnTo>
                      <a:pt x="57" y="1104"/>
                    </a:lnTo>
                    <a:lnTo>
                      <a:pt x="133" y="1636"/>
                    </a:lnTo>
                    <a:lnTo>
                      <a:pt x="228" y="2131"/>
                    </a:lnTo>
                    <a:lnTo>
                      <a:pt x="362" y="2607"/>
                    </a:lnTo>
                    <a:lnTo>
                      <a:pt x="495" y="3063"/>
                    </a:lnTo>
                    <a:lnTo>
                      <a:pt x="666" y="3482"/>
                    </a:lnTo>
                    <a:lnTo>
                      <a:pt x="856" y="3862"/>
                    </a:lnTo>
                    <a:lnTo>
                      <a:pt x="1046" y="4223"/>
                    </a:lnTo>
                    <a:lnTo>
                      <a:pt x="1275" y="4547"/>
                    </a:lnTo>
                    <a:lnTo>
                      <a:pt x="1503" y="4813"/>
                    </a:lnTo>
                    <a:lnTo>
                      <a:pt x="1769" y="5041"/>
                    </a:lnTo>
                    <a:lnTo>
                      <a:pt x="1883" y="5137"/>
                    </a:lnTo>
                    <a:lnTo>
                      <a:pt x="2017" y="5232"/>
                    </a:lnTo>
                    <a:lnTo>
                      <a:pt x="2169" y="5308"/>
                    </a:lnTo>
                    <a:lnTo>
                      <a:pt x="2302" y="5365"/>
                    </a:lnTo>
                    <a:lnTo>
                      <a:pt x="2435" y="5403"/>
                    </a:lnTo>
                    <a:lnTo>
                      <a:pt x="2587" y="5441"/>
                    </a:lnTo>
                    <a:lnTo>
                      <a:pt x="2739" y="5460"/>
                    </a:lnTo>
                    <a:lnTo>
                      <a:pt x="2873" y="5479"/>
                    </a:lnTo>
                    <a:lnTo>
                      <a:pt x="3025" y="5460"/>
                    </a:lnTo>
                    <a:lnTo>
                      <a:pt x="3177" y="5441"/>
                    </a:lnTo>
                    <a:lnTo>
                      <a:pt x="3310" y="5403"/>
                    </a:lnTo>
                    <a:lnTo>
                      <a:pt x="3462" y="5365"/>
                    </a:lnTo>
                    <a:lnTo>
                      <a:pt x="3595" y="5308"/>
                    </a:lnTo>
                    <a:lnTo>
                      <a:pt x="3729" y="5232"/>
                    </a:lnTo>
                    <a:lnTo>
                      <a:pt x="3862" y="5137"/>
                    </a:lnTo>
                    <a:lnTo>
                      <a:pt x="3995" y="5041"/>
                    </a:lnTo>
                    <a:lnTo>
                      <a:pt x="4242" y="4813"/>
                    </a:lnTo>
                    <a:lnTo>
                      <a:pt x="4489" y="4547"/>
                    </a:lnTo>
                    <a:lnTo>
                      <a:pt x="4699" y="4223"/>
                    </a:lnTo>
                    <a:lnTo>
                      <a:pt x="4908" y="3862"/>
                    </a:lnTo>
                    <a:lnTo>
                      <a:pt x="5098" y="3482"/>
                    </a:lnTo>
                    <a:lnTo>
                      <a:pt x="5269" y="3063"/>
                    </a:lnTo>
                    <a:lnTo>
                      <a:pt x="5402" y="2607"/>
                    </a:lnTo>
                    <a:lnTo>
                      <a:pt x="5536" y="2131"/>
                    </a:lnTo>
                    <a:lnTo>
                      <a:pt x="5631" y="1636"/>
                    </a:lnTo>
                    <a:lnTo>
                      <a:pt x="5688" y="1104"/>
                    </a:lnTo>
                    <a:lnTo>
                      <a:pt x="5745" y="571"/>
                    </a:lnTo>
                    <a:lnTo>
                      <a:pt x="57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42"/>
              <p:cNvSpPr/>
              <p:nvPr/>
            </p:nvSpPr>
            <p:spPr>
              <a:xfrm>
                <a:off x="674170" y="-2649301"/>
                <a:ext cx="194913" cy="371099"/>
              </a:xfrm>
              <a:custGeom>
                <a:avLst/>
                <a:gdLst/>
                <a:ahLst/>
                <a:cxnLst/>
                <a:rect l="l" t="t" r="r" b="b"/>
                <a:pathLst>
                  <a:path w="5745" h="10938" extrusionOk="0">
                    <a:moveTo>
                      <a:pt x="2720" y="0"/>
                    </a:moveTo>
                    <a:lnTo>
                      <a:pt x="2568" y="19"/>
                    </a:lnTo>
                    <a:lnTo>
                      <a:pt x="2435" y="57"/>
                    </a:lnTo>
                    <a:lnTo>
                      <a:pt x="2283" y="114"/>
                    </a:lnTo>
                    <a:lnTo>
                      <a:pt x="2150" y="171"/>
                    </a:lnTo>
                    <a:lnTo>
                      <a:pt x="2016" y="247"/>
                    </a:lnTo>
                    <a:lnTo>
                      <a:pt x="1883" y="323"/>
                    </a:lnTo>
                    <a:lnTo>
                      <a:pt x="1750" y="419"/>
                    </a:lnTo>
                    <a:lnTo>
                      <a:pt x="1503" y="666"/>
                    </a:lnTo>
                    <a:lnTo>
                      <a:pt x="1275" y="932"/>
                    </a:lnTo>
                    <a:lnTo>
                      <a:pt x="1046" y="1256"/>
                    </a:lnTo>
                    <a:lnTo>
                      <a:pt x="837" y="1598"/>
                    </a:lnTo>
                    <a:lnTo>
                      <a:pt x="647" y="1978"/>
                    </a:lnTo>
                    <a:lnTo>
                      <a:pt x="495" y="2416"/>
                    </a:lnTo>
                    <a:lnTo>
                      <a:pt x="342" y="2853"/>
                    </a:lnTo>
                    <a:lnTo>
                      <a:pt x="228" y="3329"/>
                    </a:lnTo>
                    <a:lnTo>
                      <a:pt x="133" y="3843"/>
                    </a:lnTo>
                    <a:lnTo>
                      <a:pt x="57" y="4356"/>
                    </a:lnTo>
                    <a:lnTo>
                      <a:pt x="19" y="4908"/>
                    </a:lnTo>
                    <a:lnTo>
                      <a:pt x="0" y="5459"/>
                    </a:lnTo>
                    <a:lnTo>
                      <a:pt x="19" y="6030"/>
                    </a:lnTo>
                    <a:lnTo>
                      <a:pt x="57" y="6563"/>
                    </a:lnTo>
                    <a:lnTo>
                      <a:pt x="133" y="7095"/>
                    </a:lnTo>
                    <a:lnTo>
                      <a:pt x="228" y="7590"/>
                    </a:lnTo>
                    <a:lnTo>
                      <a:pt x="342" y="8066"/>
                    </a:lnTo>
                    <a:lnTo>
                      <a:pt x="495" y="8522"/>
                    </a:lnTo>
                    <a:lnTo>
                      <a:pt x="647" y="8941"/>
                    </a:lnTo>
                    <a:lnTo>
                      <a:pt x="837" y="9321"/>
                    </a:lnTo>
                    <a:lnTo>
                      <a:pt x="1046" y="9682"/>
                    </a:lnTo>
                    <a:lnTo>
                      <a:pt x="1275" y="10006"/>
                    </a:lnTo>
                    <a:lnTo>
                      <a:pt x="1503" y="10272"/>
                    </a:lnTo>
                    <a:lnTo>
                      <a:pt x="1750" y="10500"/>
                    </a:lnTo>
                    <a:lnTo>
                      <a:pt x="1883" y="10596"/>
                    </a:lnTo>
                    <a:lnTo>
                      <a:pt x="2016" y="10691"/>
                    </a:lnTo>
                    <a:lnTo>
                      <a:pt x="2150" y="10767"/>
                    </a:lnTo>
                    <a:lnTo>
                      <a:pt x="2283" y="10824"/>
                    </a:lnTo>
                    <a:lnTo>
                      <a:pt x="2435" y="10862"/>
                    </a:lnTo>
                    <a:lnTo>
                      <a:pt x="2568" y="10900"/>
                    </a:lnTo>
                    <a:lnTo>
                      <a:pt x="2720" y="10919"/>
                    </a:lnTo>
                    <a:lnTo>
                      <a:pt x="2872" y="10938"/>
                    </a:lnTo>
                    <a:lnTo>
                      <a:pt x="3025" y="10919"/>
                    </a:lnTo>
                    <a:lnTo>
                      <a:pt x="3158" y="10900"/>
                    </a:lnTo>
                    <a:lnTo>
                      <a:pt x="3310" y="10862"/>
                    </a:lnTo>
                    <a:lnTo>
                      <a:pt x="3443" y="10824"/>
                    </a:lnTo>
                    <a:lnTo>
                      <a:pt x="3595" y="10767"/>
                    </a:lnTo>
                    <a:lnTo>
                      <a:pt x="3728" y="10691"/>
                    </a:lnTo>
                    <a:lnTo>
                      <a:pt x="3862" y="10596"/>
                    </a:lnTo>
                    <a:lnTo>
                      <a:pt x="3995" y="10500"/>
                    </a:lnTo>
                    <a:lnTo>
                      <a:pt x="4242" y="10272"/>
                    </a:lnTo>
                    <a:lnTo>
                      <a:pt x="4470" y="10006"/>
                    </a:lnTo>
                    <a:lnTo>
                      <a:pt x="4699" y="9682"/>
                    </a:lnTo>
                    <a:lnTo>
                      <a:pt x="4908" y="9321"/>
                    </a:lnTo>
                    <a:lnTo>
                      <a:pt x="5079" y="8941"/>
                    </a:lnTo>
                    <a:lnTo>
                      <a:pt x="5250" y="8522"/>
                    </a:lnTo>
                    <a:lnTo>
                      <a:pt x="5402" y="8066"/>
                    </a:lnTo>
                    <a:lnTo>
                      <a:pt x="5516" y="7590"/>
                    </a:lnTo>
                    <a:lnTo>
                      <a:pt x="5612" y="7095"/>
                    </a:lnTo>
                    <a:lnTo>
                      <a:pt x="5688" y="6563"/>
                    </a:lnTo>
                    <a:lnTo>
                      <a:pt x="5726" y="6030"/>
                    </a:lnTo>
                    <a:lnTo>
                      <a:pt x="5745" y="5459"/>
                    </a:lnTo>
                    <a:lnTo>
                      <a:pt x="5726" y="4908"/>
                    </a:lnTo>
                    <a:lnTo>
                      <a:pt x="5688" y="4356"/>
                    </a:lnTo>
                    <a:lnTo>
                      <a:pt x="5612" y="3843"/>
                    </a:lnTo>
                    <a:lnTo>
                      <a:pt x="5516" y="3329"/>
                    </a:lnTo>
                    <a:lnTo>
                      <a:pt x="5402" y="2853"/>
                    </a:lnTo>
                    <a:lnTo>
                      <a:pt x="5250" y="2416"/>
                    </a:lnTo>
                    <a:lnTo>
                      <a:pt x="5079" y="1978"/>
                    </a:lnTo>
                    <a:lnTo>
                      <a:pt x="4908" y="1598"/>
                    </a:lnTo>
                    <a:lnTo>
                      <a:pt x="4699" y="1256"/>
                    </a:lnTo>
                    <a:lnTo>
                      <a:pt x="4470" y="932"/>
                    </a:lnTo>
                    <a:lnTo>
                      <a:pt x="4242" y="666"/>
                    </a:lnTo>
                    <a:lnTo>
                      <a:pt x="3995" y="419"/>
                    </a:lnTo>
                    <a:lnTo>
                      <a:pt x="3862" y="323"/>
                    </a:lnTo>
                    <a:lnTo>
                      <a:pt x="3728" y="247"/>
                    </a:lnTo>
                    <a:lnTo>
                      <a:pt x="3595" y="171"/>
                    </a:lnTo>
                    <a:lnTo>
                      <a:pt x="3443" y="114"/>
                    </a:lnTo>
                    <a:lnTo>
                      <a:pt x="3310" y="57"/>
                    </a:lnTo>
                    <a:lnTo>
                      <a:pt x="3158" y="19"/>
                    </a:lnTo>
                    <a:lnTo>
                      <a:pt x="3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42"/>
              <p:cNvSpPr/>
              <p:nvPr/>
            </p:nvSpPr>
            <p:spPr>
              <a:xfrm>
                <a:off x="504433" y="-2464095"/>
                <a:ext cx="194913" cy="185889"/>
              </a:xfrm>
              <a:custGeom>
                <a:avLst/>
                <a:gdLst/>
                <a:ahLst/>
                <a:cxnLst/>
                <a:rect l="l" t="t" r="r" b="b"/>
                <a:pathLst>
                  <a:path w="5745" h="5479" fill="none" extrusionOk="0">
                    <a:moveTo>
                      <a:pt x="5745" y="0"/>
                    </a:moveTo>
                    <a:lnTo>
                      <a:pt x="5745" y="0"/>
                    </a:lnTo>
                    <a:lnTo>
                      <a:pt x="5745" y="571"/>
                    </a:lnTo>
                    <a:lnTo>
                      <a:pt x="5688" y="1104"/>
                    </a:lnTo>
                    <a:lnTo>
                      <a:pt x="5631" y="1636"/>
                    </a:lnTo>
                    <a:lnTo>
                      <a:pt x="5536" y="2131"/>
                    </a:lnTo>
                    <a:lnTo>
                      <a:pt x="5402" y="2607"/>
                    </a:lnTo>
                    <a:lnTo>
                      <a:pt x="5269" y="3063"/>
                    </a:lnTo>
                    <a:lnTo>
                      <a:pt x="5098" y="3482"/>
                    </a:lnTo>
                    <a:lnTo>
                      <a:pt x="4908" y="3862"/>
                    </a:lnTo>
                    <a:lnTo>
                      <a:pt x="4699" y="4223"/>
                    </a:lnTo>
                    <a:lnTo>
                      <a:pt x="4489" y="4547"/>
                    </a:lnTo>
                    <a:lnTo>
                      <a:pt x="4242" y="4813"/>
                    </a:lnTo>
                    <a:lnTo>
                      <a:pt x="3995" y="5041"/>
                    </a:lnTo>
                    <a:lnTo>
                      <a:pt x="3862" y="5137"/>
                    </a:lnTo>
                    <a:lnTo>
                      <a:pt x="3729" y="5232"/>
                    </a:lnTo>
                    <a:lnTo>
                      <a:pt x="3595" y="5308"/>
                    </a:lnTo>
                    <a:lnTo>
                      <a:pt x="3462" y="5365"/>
                    </a:lnTo>
                    <a:lnTo>
                      <a:pt x="3310" y="5403"/>
                    </a:lnTo>
                    <a:lnTo>
                      <a:pt x="3177" y="5441"/>
                    </a:lnTo>
                    <a:lnTo>
                      <a:pt x="3025" y="5460"/>
                    </a:lnTo>
                    <a:lnTo>
                      <a:pt x="2873" y="5479"/>
                    </a:lnTo>
                    <a:lnTo>
                      <a:pt x="2873" y="5479"/>
                    </a:lnTo>
                    <a:lnTo>
                      <a:pt x="2739" y="5460"/>
                    </a:lnTo>
                    <a:lnTo>
                      <a:pt x="2587" y="5441"/>
                    </a:lnTo>
                    <a:lnTo>
                      <a:pt x="2435" y="5403"/>
                    </a:lnTo>
                    <a:lnTo>
                      <a:pt x="2302" y="5365"/>
                    </a:lnTo>
                    <a:lnTo>
                      <a:pt x="2169" y="5308"/>
                    </a:lnTo>
                    <a:lnTo>
                      <a:pt x="2017" y="5232"/>
                    </a:lnTo>
                    <a:lnTo>
                      <a:pt x="1883" y="5137"/>
                    </a:lnTo>
                    <a:lnTo>
                      <a:pt x="1769" y="5041"/>
                    </a:lnTo>
                    <a:lnTo>
                      <a:pt x="1503" y="4813"/>
                    </a:lnTo>
                    <a:lnTo>
                      <a:pt x="1275" y="4547"/>
                    </a:lnTo>
                    <a:lnTo>
                      <a:pt x="1046" y="4223"/>
                    </a:lnTo>
                    <a:lnTo>
                      <a:pt x="856" y="3862"/>
                    </a:lnTo>
                    <a:lnTo>
                      <a:pt x="666" y="3482"/>
                    </a:lnTo>
                    <a:lnTo>
                      <a:pt x="495" y="3063"/>
                    </a:lnTo>
                    <a:lnTo>
                      <a:pt x="362" y="2607"/>
                    </a:lnTo>
                    <a:lnTo>
                      <a:pt x="228" y="2131"/>
                    </a:lnTo>
                    <a:lnTo>
                      <a:pt x="133" y="1636"/>
                    </a:lnTo>
                    <a:lnTo>
                      <a:pt x="57" y="1104"/>
                    </a:lnTo>
                    <a:lnTo>
                      <a:pt x="19" y="571"/>
                    </a:lnTo>
                    <a:lnTo>
                      <a:pt x="0" y="0"/>
                    </a:lnTo>
                    <a:lnTo>
                      <a:pt x="5745"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42"/>
              <p:cNvSpPr/>
              <p:nvPr/>
            </p:nvSpPr>
            <p:spPr>
              <a:xfrm>
                <a:off x="721905" y="-2598988"/>
                <a:ext cx="95540" cy="188501"/>
              </a:xfrm>
              <a:custGeom>
                <a:avLst/>
                <a:gdLst/>
                <a:ahLst/>
                <a:cxnLst/>
                <a:rect l="l" t="t" r="r" b="b"/>
                <a:pathLst>
                  <a:path w="2816" h="5556" extrusionOk="0">
                    <a:moveTo>
                      <a:pt x="1465" y="1"/>
                    </a:moveTo>
                    <a:lnTo>
                      <a:pt x="1313" y="20"/>
                    </a:lnTo>
                    <a:lnTo>
                      <a:pt x="1180" y="58"/>
                    </a:lnTo>
                    <a:lnTo>
                      <a:pt x="1028" y="134"/>
                    </a:lnTo>
                    <a:lnTo>
                      <a:pt x="895" y="229"/>
                    </a:lnTo>
                    <a:lnTo>
                      <a:pt x="762" y="343"/>
                    </a:lnTo>
                    <a:lnTo>
                      <a:pt x="647" y="476"/>
                    </a:lnTo>
                    <a:lnTo>
                      <a:pt x="533" y="648"/>
                    </a:lnTo>
                    <a:lnTo>
                      <a:pt x="438" y="819"/>
                    </a:lnTo>
                    <a:lnTo>
                      <a:pt x="343" y="1009"/>
                    </a:lnTo>
                    <a:lnTo>
                      <a:pt x="248" y="1237"/>
                    </a:lnTo>
                    <a:lnTo>
                      <a:pt x="191" y="1466"/>
                    </a:lnTo>
                    <a:lnTo>
                      <a:pt x="115" y="1694"/>
                    </a:lnTo>
                    <a:lnTo>
                      <a:pt x="77" y="1960"/>
                    </a:lnTo>
                    <a:lnTo>
                      <a:pt x="39" y="2226"/>
                    </a:lnTo>
                    <a:lnTo>
                      <a:pt x="20" y="2493"/>
                    </a:lnTo>
                    <a:lnTo>
                      <a:pt x="1" y="2778"/>
                    </a:lnTo>
                    <a:lnTo>
                      <a:pt x="20" y="3063"/>
                    </a:lnTo>
                    <a:lnTo>
                      <a:pt x="39" y="3330"/>
                    </a:lnTo>
                    <a:lnTo>
                      <a:pt x="77" y="3596"/>
                    </a:lnTo>
                    <a:lnTo>
                      <a:pt x="115" y="3862"/>
                    </a:lnTo>
                    <a:lnTo>
                      <a:pt x="191" y="4110"/>
                    </a:lnTo>
                    <a:lnTo>
                      <a:pt x="248" y="4338"/>
                    </a:lnTo>
                    <a:lnTo>
                      <a:pt x="343" y="4547"/>
                    </a:lnTo>
                    <a:lnTo>
                      <a:pt x="438" y="4737"/>
                    </a:lnTo>
                    <a:lnTo>
                      <a:pt x="533" y="4928"/>
                    </a:lnTo>
                    <a:lnTo>
                      <a:pt x="647" y="5080"/>
                    </a:lnTo>
                    <a:lnTo>
                      <a:pt x="762" y="5213"/>
                    </a:lnTo>
                    <a:lnTo>
                      <a:pt x="895" y="5346"/>
                    </a:lnTo>
                    <a:lnTo>
                      <a:pt x="1028" y="5441"/>
                    </a:lnTo>
                    <a:lnTo>
                      <a:pt x="1180" y="5498"/>
                    </a:lnTo>
                    <a:lnTo>
                      <a:pt x="1313" y="5536"/>
                    </a:lnTo>
                    <a:lnTo>
                      <a:pt x="1465" y="5555"/>
                    </a:lnTo>
                    <a:lnTo>
                      <a:pt x="1580" y="5555"/>
                    </a:lnTo>
                    <a:lnTo>
                      <a:pt x="1694" y="5517"/>
                    </a:lnTo>
                    <a:lnTo>
                      <a:pt x="1789" y="5479"/>
                    </a:lnTo>
                    <a:lnTo>
                      <a:pt x="1903" y="5441"/>
                    </a:lnTo>
                    <a:lnTo>
                      <a:pt x="1998" y="5365"/>
                    </a:lnTo>
                    <a:lnTo>
                      <a:pt x="2093" y="5289"/>
                    </a:lnTo>
                    <a:lnTo>
                      <a:pt x="2283" y="5080"/>
                    </a:lnTo>
                    <a:lnTo>
                      <a:pt x="2455" y="4832"/>
                    </a:lnTo>
                    <a:lnTo>
                      <a:pt x="2588" y="4547"/>
                    </a:lnTo>
                    <a:lnTo>
                      <a:pt x="2721" y="4224"/>
                    </a:lnTo>
                    <a:lnTo>
                      <a:pt x="2816" y="3862"/>
                    </a:lnTo>
                    <a:lnTo>
                      <a:pt x="1465" y="2778"/>
                    </a:lnTo>
                    <a:lnTo>
                      <a:pt x="2816" y="1694"/>
                    </a:lnTo>
                    <a:lnTo>
                      <a:pt x="2721" y="1332"/>
                    </a:lnTo>
                    <a:lnTo>
                      <a:pt x="2588" y="1009"/>
                    </a:lnTo>
                    <a:lnTo>
                      <a:pt x="2455" y="724"/>
                    </a:lnTo>
                    <a:lnTo>
                      <a:pt x="2283" y="476"/>
                    </a:lnTo>
                    <a:lnTo>
                      <a:pt x="2093" y="286"/>
                    </a:lnTo>
                    <a:lnTo>
                      <a:pt x="1998" y="191"/>
                    </a:lnTo>
                    <a:lnTo>
                      <a:pt x="1903" y="134"/>
                    </a:lnTo>
                    <a:lnTo>
                      <a:pt x="1789" y="77"/>
                    </a:lnTo>
                    <a:lnTo>
                      <a:pt x="1694" y="39"/>
                    </a:lnTo>
                    <a:lnTo>
                      <a:pt x="1580" y="20"/>
                    </a:lnTo>
                    <a:lnTo>
                      <a:pt x="14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42"/>
              <p:cNvSpPr/>
              <p:nvPr/>
            </p:nvSpPr>
            <p:spPr>
              <a:xfrm>
                <a:off x="674170" y="-2464095"/>
                <a:ext cx="194913" cy="185889"/>
              </a:xfrm>
              <a:custGeom>
                <a:avLst/>
                <a:gdLst/>
                <a:ahLst/>
                <a:cxnLst/>
                <a:rect l="l" t="t" r="r" b="b"/>
                <a:pathLst>
                  <a:path w="5745" h="5479" extrusionOk="0">
                    <a:moveTo>
                      <a:pt x="0" y="0"/>
                    </a:moveTo>
                    <a:lnTo>
                      <a:pt x="19" y="571"/>
                    </a:lnTo>
                    <a:lnTo>
                      <a:pt x="57" y="1104"/>
                    </a:lnTo>
                    <a:lnTo>
                      <a:pt x="133" y="1636"/>
                    </a:lnTo>
                    <a:lnTo>
                      <a:pt x="228" y="2131"/>
                    </a:lnTo>
                    <a:lnTo>
                      <a:pt x="342" y="2607"/>
                    </a:lnTo>
                    <a:lnTo>
                      <a:pt x="495" y="3063"/>
                    </a:lnTo>
                    <a:lnTo>
                      <a:pt x="647" y="3482"/>
                    </a:lnTo>
                    <a:lnTo>
                      <a:pt x="837" y="3862"/>
                    </a:lnTo>
                    <a:lnTo>
                      <a:pt x="1046" y="4223"/>
                    </a:lnTo>
                    <a:lnTo>
                      <a:pt x="1275" y="4547"/>
                    </a:lnTo>
                    <a:lnTo>
                      <a:pt x="1503" y="4813"/>
                    </a:lnTo>
                    <a:lnTo>
                      <a:pt x="1750" y="5041"/>
                    </a:lnTo>
                    <a:lnTo>
                      <a:pt x="1883" y="5137"/>
                    </a:lnTo>
                    <a:lnTo>
                      <a:pt x="2016" y="5232"/>
                    </a:lnTo>
                    <a:lnTo>
                      <a:pt x="2150" y="5308"/>
                    </a:lnTo>
                    <a:lnTo>
                      <a:pt x="2283" y="5365"/>
                    </a:lnTo>
                    <a:lnTo>
                      <a:pt x="2435" y="5403"/>
                    </a:lnTo>
                    <a:lnTo>
                      <a:pt x="2568" y="5441"/>
                    </a:lnTo>
                    <a:lnTo>
                      <a:pt x="2720" y="5460"/>
                    </a:lnTo>
                    <a:lnTo>
                      <a:pt x="2872" y="5479"/>
                    </a:lnTo>
                    <a:lnTo>
                      <a:pt x="3025" y="5460"/>
                    </a:lnTo>
                    <a:lnTo>
                      <a:pt x="3158" y="5441"/>
                    </a:lnTo>
                    <a:lnTo>
                      <a:pt x="3310" y="5403"/>
                    </a:lnTo>
                    <a:lnTo>
                      <a:pt x="3443" y="5365"/>
                    </a:lnTo>
                    <a:lnTo>
                      <a:pt x="3595" y="5308"/>
                    </a:lnTo>
                    <a:lnTo>
                      <a:pt x="3728" y="5232"/>
                    </a:lnTo>
                    <a:lnTo>
                      <a:pt x="3862" y="5137"/>
                    </a:lnTo>
                    <a:lnTo>
                      <a:pt x="3995" y="5041"/>
                    </a:lnTo>
                    <a:lnTo>
                      <a:pt x="4242" y="4813"/>
                    </a:lnTo>
                    <a:lnTo>
                      <a:pt x="4470" y="4547"/>
                    </a:lnTo>
                    <a:lnTo>
                      <a:pt x="4699" y="4223"/>
                    </a:lnTo>
                    <a:lnTo>
                      <a:pt x="4908" y="3862"/>
                    </a:lnTo>
                    <a:lnTo>
                      <a:pt x="5079" y="3482"/>
                    </a:lnTo>
                    <a:lnTo>
                      <a:pt x="5250" y="3063"/>
                    </a:lnTo>
                    <a:lnTo>
                      <a:pt x="5402" y="2607"/>
                    </a:lnTo>
                    <a:lnTo>
                      <a:pt x="5516" y="2131"/>
                    </a:lnTo>
                    <a:lnTo>
                      <a:pt x="5612" y="1636"/>
                    </a:lnTo>
                    <a:lnTo>
                      <a:pt x="5688" y="1104"/>
                    </a:lnTo>
                    <a:lnTo>
                      <a:pt x="5726" y="571"/>
                    </a:lnTo>
                    <a:lnTo>
                      <a:pt x="57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42"/>
              <p:cNvSpPr/>
              <p:nvPr/>
            </p:nvSpPr>
            <p:spPr>
              <a:xfrm>
                <a:off x="599293" y="-2213037"/>
                <a:ext cx="111689" cy="149111"/>
              </a:xfrm>
              <a:custGeom>
                <a:avLst/>
                <a:gdLst/>
                <a:ahLst/>
                <a:cxnLst/>
                <a:rect l="l" t="t" r="r" b="b"/>
                <a:pathLst>
                  <a:path w="3292" h="4395" fill="none" extrusionOk="0">
                    <a:moveTo>
                      <a:pt x="3291" y="666"/>
                    </a:moveTo>
                    <a:lnTo>
                      <a:pt x="1598" y="1027"/>
                    </a:lnTo>
                    <a:lnTo>
                      <a:pt x="1598" y="1027"/>
                    </a:lnTo>
                    <a:lnTo>
                      <a:pt x="1598" y="875"/>
                    </a:lnTo>
                    <a:lnTo>
                      <a:pt x="1560" y="742"/>
                    </a:lnTo>
                    <a:lnTo>
                      <a:pt x="1503" y="571"/>
                    </a:lnTo>
                    <a:lnTo>
                      <a:pt x="1408" y="381"/>
                    </a:lnTo>
                    <a:lnTo>
                      <a:pt x="1332" y="305"/>
                    </a:lnTo>
                    <a:lnTo>
                      <a:pt x="1256" y="228"/>
                    </a:lnTo>
                    <a:lnTo>
                      <a:pt x="1161" y="152"/>
                    </a:lnTo>
                    <a:lnTo>
                      <a:pt x="1047" y="76"/>
                    </a:lnTo>
                    <a:lnTo>
                      <a:pt x="914" y="38"/>
                    </a:lnTo>
                    <a:lnTo>
                      <a:pt x="761" y="0"/>
                    </a:lnTo>
                    <a:lnTo>
                      <a:pt x="761" y="0"/>
                    </a:lnTo>
                    <a:lnTo>
                      <a:pt x="666" y="0"/>
                    </a:lnTo>
                    <a:lnTo>
                      <a:pt x="571" y="19"/>
                    </a:lnTo>
                    <a:lnTo>
                      <a:pt x="495" y="76"/>
                    </a:lnTo>
                    <a:lnTo>
                      <a:pt x="419" y="152"/>
                    </a:lnTo>
                    <a:lnTo>
                      <a:pt x="343" y="247"/>
                    </a:lnTo>
                    <a:lnTo>
                      <a:pt x="286" y="362"/>
                    </a:lnTo>
                    <a:lnTo>
                      <a:pt x="229" y="495"/>
                    </a:lnTo>
                    <a:lnTo>
                      <a:pt x="172" y="647"/>
                    </a:lnTo>
                    <a:lnTo>
                      <a:pt x="96" y="989"/>
                    </a:lnTo>
                    <a:lnTo>
                      <a:pt x="38" y="1370"/>
                    </a:lnTo>
                    <a:lnTo>
                      <a:pt x="19" y="1788"/>
                    </a:lnTo>
                    <a:lnTo>
                      <a:pt x="0" y="2226"/>
                    </a:lnTo>
                    <a:lnTo>
                      <a:pt x="19" y="2663"/>
                    </a:lnTo>
                    <a:lnTo>
                      <a:pt x="58" y="3063"/>
                    </a:lnTo>
                    <a:lnTo>
                      <a:pt x="115" y="3443"/>
                    </a:lnTo>
                    <a:lnTo>
                      <a:pt x="210" y="3786"/>
                    </a:lnTo>
                    <a:lnTo>
                      <a:pt x="305" y="4071"/>
                    </a:lnTo>
                    <a:lnTo>
                      <a:pt x="362" y="4166"/>
                    </a:lnTo>
                    <a:lnTo>
                      <a:pt x="438" y="4261"/>
                    </a:lnTo>
                    <a:lnTo>
                      <a:pt x="495" y="4337"/>
                    </a:lnTo>
                    <a:lnTo>
                      <a:pt x="571" y="4375"/>
                    </a:lnTo>
                    <a:lnTo>
                      <a:pt x="666" y="4394"/>
                    </a:lnTo>
                    <a:lnTo>
                      <a:pt x="742" y="4375"/>
                    </a:lnTo>
                    <a:lnTo>
                      <a:pt x="742" y="4375"/>
                    </a:lnTo>
                    <a:lnTo>
                      <a:pt x="894" y="4318"/>
                    </a:lnTo>
                    <a:lnTo>
                      <a:pt x="1047" y="4261"/>
                    </a:lnTo>
                    <a:lnTo>
                      <a:pt x="1161" y="4185"/>
                    </a:lnTo>
                    <a:lnTo>
                      <a:pt x="1256" y="4109"/>
                    </a:lnTo>
                    <a:lnTo>
                      <a:pt x="1351" y="4033"/>
                    </a:lnTo>
                    <a:lnTo>
                      <a:pt x="1408" y="3938"/>
                    </a:lnTo>
                    <a:lnTo>
                      <a:pt x="1522" y="3786"/>
                    </a:lnTo>
                    <a:lnTo>
                      <a:pt x="1579" y="3614"/>
                    </a:lnTo>
                    <a:lnTo>
                      <a:pt x="1598" y="3481"/>
                    </a:lnTo>
                    <a:lnTo>
                      <a:pt x="1617" y="3367"/>
                    </a:lnTo>
                    <a:lnTo>
                      <a:pt x="3291" y="3614"/>
                    </a:lnTo>
                  </a:path>
                </a:pathLst>
              </a:custGeom>
              <a:solidFill>
                <a:schemeClr val="dk2"/>
              </a:solidFill>
              <a:ln w="2850" cap="rnd" cmpd="sng">
                <a:solidFill>
                  <a:srgbClr val="17213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42"/>
              <p:cNvSpPr/>
              <p:nvPr/>
            </p:nvSpPr>
            <p:spPr>
              <a:xfrm>
                <a:off x="618021" y="-2187863"/>
                <a:ext cx="16794" cy="98763"/>
              </a:xfrm>
              <a:custGeom>
                <a:avLst/>
                <a:gdLst/>
                <a:ahLst/>
                <a:cxnLst/>
                <a:rect l="l" t="t" r="r" b="b"/>
                <a:pathLst>
                  <a:path w="495" h="2911" extrusionOk="0">
                    <a:moveTo>
                      <a:pt x="228" y="0"/>
                    </a:moveTo>
                    <a:lnTo>
                      <a:pt x="209" y="19"/>
                    </a:lnTo>
                    <a:lnTo>
                      <a:pt x="152" y="114"/>
                    </a:lnTo>
                    <a:lnTo>
                      <a:pt x="114" y="247"/>
                    </a:lnTo>
                    <a:lnTo>
                      <a:pt x="76" y="419"/>
                    </a:lnTo>
                    <a:lnTo>
                      <a:pt x="19" y="894"/>
                    </a:lnTo>
                    <a:lnTo>
                      <a:pt x="0" y="1446"/>
                    </a:lnTo>
                    <a:lnTo>
                      <a:pt x="19" y="2016"/>
                    </a:lnTo>
                    <a:lnTo>
                      <a:pt x="76" y="2473"/>
                    </a:lnTo>
                    <a:lnTo>
                      <a:pt x="114" y="2663"/>
                    </a:lnTo>
                    <a:lnTo>
                      <a:pt x="152" y="2796"/>
                    </a:lnTo>
                    <a:lnTo>
                      <a:pt x="209" y="2872"/>
                    </a:lnTo>
                    <a:lnTo>
                      <a:pt x="228" y="2891"/>
                    </a:lnTo>
                    <a:lnTo>
                      <a:pt x="247" y="2910"/>
                    </a:lnTo>
                    <a:lnTo>
                      <a:pt x="266" y="2891"/>
                    </a:lnTo>
                    <a:lnTo>
                      <a:pt x="304" y="2872"/>
                    </a:lnTo>
                    <a:lnTo>
                      <a:pt x="342" y="2796"/>
                    </a:lnTo>
                    <a:lnTo>
                      <a:pt x="381" y="2663"/>
                    </a:lnTo>
                    <a:lnTo>
                      <a:pt x="419" y="2473"/>
                    </a:lnTo>
                    <a:lnTo>
                      <a:pt x="476" y="2016"/>
                    </a:lnTo>
                    <a:lnTo>
                      <a:pt x="495" y="1446"/>
                    </a:lnTo>
                    <a:lnTo>
                      <a:pt x="476" y="894"/>
                    </a:lnTo>
                    <a:lnTo>
                      <a:pt x="419" y="419"/>
                    </a:lnTo>
                    <a:lnTo>
                      <a:pt x="381" y="247"/>
                    </a:lnTo>
                    <a:lnTo>
                      <a:pt x="342" y="114"/>
                    </a:lnTo>
                    <a:lnTo>
                      <a:pt x="304" y="19"/>
                    </a:lnTo>
                    <a:lnTo>
                      <a:pt x="26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Flowchart: Connector 5">
            <a:extLst>
              <a:ext uri="{FF2B5EF4-FFF2-40B4-BE49-F238E27FC236}">
                <a16:creationId xmlns:a16="http://schemas.microsoft.com/office/drawing/2014/main" id="{AFF18D99-4C41-1C0A-7D24-8FFED1BCFECE}"/>
              </a:ext>
            </a:extLst>
          </p:cNvPr>
          <p:cNvSpPr/>
          <p:nvPr/>
        </p:nvSpPr>
        <p:spPr>
          <a:xfrm>
            <a:off x="4642184" y="1063903"/>
            <a:ext cx="3173979" cy="3173979"/>
          </a:xfrm>
          <a:prstGeom prst="flowChartConnector">
            <a:avLst/>
          </a:prstGeom>
        </p:spPr>
        <p:style>
          <a:lnRef idx="3">
            <a:schemeClr val="lt1"/>
          </a:lnRef>
          <a:fillRef idx="1">
            <a:schemeClr val="accent1"/>
          </a:fillRef>
          <a:effectRef idx="1">
            <a:schemeClr val="accent1"/>
          </a:effectRef>
          <a:fontRef idx="minor">
            <a:schemeClr val="lt1"/>
          </a:fontRef>
        </p:style>
        <p:txBody>
          <a:bodyPr rtlCol="0" anchor="ctr"/>
          <a:lstStyle/>
          <a:p>
            <a:pPr algn="ctr">
              <a:lnSpc>
                <a:spcPct val="150000"/>
              </a:lnSpc>
            </a:pPr>
            <a:r>
              <a:rPr lang="vi-VN" sz="3000" b="1" dirty="0">
                <a:latin typeface="Arial" panose="020B0604020202020204" pitchFamily="34" charset="0"/>
                <a:cs typeface="Arial" panose="020B0604020202020204" pitchFamily="34" charset="0"/>
              </a:rPr>
              <a:t>HÃY CHỌN ĐÁP ÁN ĐÚNG</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6" name="TextBox 5">
            <a:extLst>
              <a:ext uri="{FF2B5EF4-FFF2-40B4-BE49-F238E27FC236}">
                <a16:creationId xmlns:a16="http://schemas.microsoft.com/office/drawing/2014/main" id="{DAACDEE3-140B-ED5B-8704-242F61B6D53C}"/>
              </a:ext>
            </a:extLst>
          </p:cNvPr>
          <p:cNvSpPr txBox="1"/>
          <p:nvPr/>
        </p:nvSpPr>
        <p:spPr>
          <a:xfrm>
            <a:off x="4429593" y="1508928"/>
            <a:ext cx="3681501" cy="2805320"/>
          </a:xfrm>
          <a:prstGeom prst="rect">
            <a:avLst/>
          </a:prstGeom>
          <a:noFill/>
        </p:spPr>
        <p:txBody>
          <a:bodyPr wrap="square">
            <a:spAutoFit/>
          </a:bodyPr>
          <a:lstStyle/>
          <a:p>
            <a:pPr algn="just">
              <a:lnSpc>
                <a:spcPct val="150000"/>
              </a:lnSpc>
            </a:pPr>
            <a:r>
              <a:rPr lang="vi-VN" sz="2000" dirty="0">
                <a:solidFill>
                  <a:schemeClr val="bg1"/>
                </a:solidFill>
                <a:latin typeface="Arial" panose="020B0604020202020204" pitchFamily="34" charset="0"/>
                <a:cs typeface="Arial" panose="020B0604020202020204" pitchFamily="34" charset="0"/>
              </a:rPr>
              <a:t>A. có 2 âm phát ra đồng thời.</a:t>
            </a:r>
          </a:p>
          <a:p>
            <a:pPr algn="just">
              <a:lnSpc>
                <a:spcPct val="150000"/>
              </a:lnSpc>
            </a:pPr>
            <a:r>
              <a:rPr lang="vi-VN" sz="2000" dirty="0">
                <a:solidFill>
                  <a:schemeClr val="bg1"/>
                </a:solidFill>
                <a:latin typeface="Arial" panose="020B0604020202020204" pitchFamily="34" charset="0"/>
                <a:cs typeface="Arial" panose="020B0604020202020204" pitchFamily="34" charset="0"/>
              </a:rPr>
              <a:t>B. khoảng cách về cao độ giữa 2 âm thanh.</a:t>
            </a:r>
          </a:p>
          <a:p>
            <a:pPr algn="just">
              <a:lnSpc>
                <a:spcPct val="150000"/>
              </a:lnSpc>
            </a:pPr>
            <a:r>
              <a:rPr lang="vi-VN" sz="2000" dirty="0">
                <a:solidFill>
                  <a:schemeClr val="bg1"/>
                </a:solidFill>
                <a:latin typeface="Arial" panose="020B0604020202020204" pitchFamily="34" charset="0"/>
                <a:cs typeface="Arial" panose="020B0604020202020204" pitchFamily="34" charset="0"/>
              </a:rPr>
              <a:t>C. có 4 âm phát ra liên tiếp.</a:t>
            </a:r>
          </a:p>
          <a:p>
            <a:pPr algn="just">
              <a:lnSpc>
                <a:spcPct val="150000"/>
              </a:lnSpc>
            </a:pPr>
            <a:r>
              <a:rPr lang="vi-VN" sz="2000" dirty="0">
                <a:solidFill>
                  <a:schemeClr val="bg1"/>
                </a:solidFill>
                <a:latin typeface="Arial" panose="020B0604020202020204" pitchFamily="34" charset="0"/>
                <a:cs typeface="Arial" panose="020B0604020202020204" pitchFamily="34" charset="0"/>
              </a:rPr>
              <a:t>D. khoảng cách về cao độ giữa 3 âm thanh.</a:t>
            </a:r>
          </a:p>
        </p:txBody>
      </p:sp>
      <p:sp>
        <p:nvSpPr>
          <p:cNvPr id="4" name="Title 2">
            <a:extLst>
              <a:ext uri="{FF2B5EF4-FFF2-40B4-BE49-F238E27FC236}">
                <a16:creationId xmlns:a16="http://schemas.microsoft.com/office/drawing/2014/main" id="{B3584176-CCA9-1645-A2BB-1ECF5EB0485D}"/>
              </a:ext>
            </a:extLst>
          </p:cNvPr>
          <p:cNvSpPr txBox="1">
            <a:spLocks/>
          </p:cNvSpPr>
          <p:nvPr/>
        </p:nvSpPr>
        <p:spPr>
          <a:xfrm>
            <a:off x="4688881" y="794610"/>
            <a:ext cx="3162924" cy="4390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9pPr>
          </a:lstStyle>
          <a:p>
            <a:pPr algn="ctr"/>
            <a:r>
              <a:rPr lang="vi-VN" sz="2400" dirty="0">
                <a:latin typeface="Arial" panose="020B0604020202020204" pitchFamily="34" charset="0"/>
                <a:cs typeface="Arial" panose="020B0604020202020204" pitchFamily="34" charset="0"/>
              </a:rPr>
              <a:t>Câu 1: Quãng là</a:t>
            </a:r>
          </a:p>
        </p:txBody>
      </p:sp>
      <p:sp>
        <p:nvSpPr>
          <p:cNvPr id="5" name="Oval 4">
            <a:extLst>
              <a:ext uri="{FF2B5EF4-FFF2-40B4-BE49-F238E27FC236}">
                <a16:creationId xmlns:a16="http://schemas.microsoft.com/office/drawing/2014/main" id="{0B329DC0-399C-7F16-E589-82C5137D0928}"/>
              </a:ext>
            </a:extLst>
          </p:cNvPr>
          <p:cNvSpPr/>
          <p:nvPr/>
        </p:nvSpPr>
        <p:spPr>
          <a:xfrm>
            <a:off x="4354830" y="2035332"/>
            <a:ext cx="434340" cy="439091"/>
          </a:xfrm>
          <a:prstGeom prst="ellipse">
            <a:avLst/>
          </a:prstGeom>
          <a:noFill/>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latin typeface="Arial" panose="020B0604020202020204" pitchFamily="34" charset="0"/>
              <a:cs typeface="Arial" panose="020B0604020202020204" pitchFamily="34" charset="0"/>
            </a:endParaRPr>
          </a:p>
        </p:txBody>
      </p:sp>
      <p:pic>
        <p:nvPicPr>
          <p:cNvPr id="7" name="Hình ảnh 1">
            <a:extLst>
              <a:ext uri="{FF2B5EF4-FFF2-40B4-BE49-F238E27FC236}">
                <a16:creationId xmlns:a16="http://schemas.microsoft.com/office/drawing/2014/main" id="{1A9AEABE-287D-4555-2989-320FD62602D3}"/>
              </a:ext>
            </a:extLst>
          </p:cNvPr>
          <p:cNvPicPr>
            <a:picLocks noChangeAspect="1"/>
          </p:cNvPicPr>
          <p:nvPr/>
        </p:nvPicPr>
        <p:blipFill rotWithShape="1">
          <a:blip r:embed="rId3"/>
          <a:srcRect l="1227" r="1227"/>
          <a:stretch/>
        </p:blipFill>
        <p:spPr>
          <a:xfrm>
            <a:off x="827098" y="958476"/>
            <a:ext cx="3162924" cy="1515947"/>
          </a:xfrm>
          <a:prstGeom prst="roundRect">
            <a:avLst>
              <a:gd name="adj" fmla="val 6555"/>
            </a:avLst>
          </a:prstGeom>
        </p:spPr>
      </p:pic>
      <p:pic>
        <p:nvPicPr>
          <p:cNvPr id="8" name="Hình ảnh 1">
            <a:extLst>
              <a:ext uri="{FF2B5EF4-FFF2-40B4-BE49-F238E27FC236}">
                <a16:creationId xmlns:a16="http://schemas.microsoft.com/office/drawing/2014/main" id="{6A5614EC-CAD4-B36D-FCF4-4CD99B9F0731}"/>
              </a:ext>
            </a:extLst>
          </p:cNvPr>
          <p:cNvPicPr>
            <a:picLocks noChangeAspect="1"/>
          </p:cNvPicPr>
          <p:nvPr/>
        </p:nvPicPr>
        <p:blipFill rotWithShape="1">
          <a:blip r:embed="rId4"/>
          <a:srcRect r="33474"/>
          <a:stretch/>
        </p:blipFill>
        <p:spPr>
          <a:xfrm>
            <a:off x="827098" y="2798301"/>
            <a:ext cx="3162924" cy="1515947"/>
          </a:xfrm>
          <a:prstGeom prst="roundRect">
            <a:avLst>
              <a:gd name="adj" fmla="val 6555"/>
            </a:avLst>
          </a:prstGeom>
        </p:spPr>
      </p:pic>
    </p:spTree>
    <p:extLst>
      <p:ext uri="{BB962C8B-B14F-4D97-AF65-F5344CB8AC3E}">
        <p14:creationId xmlns:p14="http://schemas.microsoft.com/office/powerpoint/2010/main" val="202734469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down)">
                                      <p:cBhvr>
                                        <p:cTn id="19" dur="500"/>
                                        <p:tgtEl>
                                          <p:spTgt spid="6">
                                            <p:txEl>
                                              <p:pRg st="0" end="0"/>
                                            </p:txEl>
                                          </p:spTgt>
                                        </p:tgtEl>
                                      </p:cBhvr>
                                    </p:animEffect>
                                  </p:childTnLst>
                                </p:cTn>
                              </p:par>
                            </p:childTnLst>
                          </p:cTn>
                        </p:par>
                        <p:par>
                          <p:cTn id="20" fill="hold">
                            <p:stCondLst>
                              <p:cond delay="1000"/>
                            </p:stCondLst>
                            <p:childTnLst>
                              <p:par>
                                <p:cTn id="21" presetID="22" presetClass="entr" presetSubtype="4" fill="hold" grpId="0" nodeType="after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wipe(down)">
                                      <p:cBhvr>
                                        <p:cTn id="23" dur="500"/>
                                        <p:tgtEl>
                                          <p:spTgt spid="6">
                                            <p:txEl>
                                              <p:pRg st="1" end="1"/>
                                            </p:txEl>
                                          </p:spTgt>
                                        </p:tgtEl>
                                      </p:cBhvr>
                                    </p:animEffect>
                                  </p:childTnLst>
                                </p:cTn>
                              </p:par>
                            </p:childTnLst>
                          </p:cTn>
                        </p:par>
                        <p:par>
                          <p:cTn id="24" fill="hold">
                            <p:stCondLst>
                              <p:cond delay="1500"/>
                            </p:stCondLst>
                            <p:childTnLst>
                              <p:par>
                                <p:cTn id="25" presetID="22" presetClass="entr" presetSubtype="4" fill="hold" grpId="0" nodeType="after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down)">
                                      <p:cBhvr>
                                        <p:cTn id="27" dur="500"/>
                                        <p:tgtEl>
                                          <p:spTgt spid="6">
                                            <p:txEl>
                                              <p:pRg st="2" end="2"/>
                                            </p:txEl>
                                          </p:spTgt>
                                        </p:tgtEl>
                                      </p:cBhvr>
                                    </p:animEffect>
                                  </p:childTnLst>
                                </p:cTn>
                              </p:par>
                            </p:childTnLst>
                          </p:cTn>
                        </p:par>
                        <p:par>
                          <p:cTn id="28" fill="hold">
                            <p:stCondLst>
                              <p:cond delay="2000"/>
                            </p:stCondLst>
                            <p:childTnLst>
                              <p:par>
                                <p:cTn id="29" presetID="22" presetClass="entr" presetSubtype="4" fill="hold" grpId="0" nodeType="after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wipe(down)">
                                      <p:cBhvr>
                                        <p:cTn id="31" dur="500"/>
                                        <p:tgtEl>
                                          <p:spTgt spid="6">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heel(1)">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4"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16"/>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E3BF47C5-F6A2-FFEC-DA05-B6013081F0F2}"/>
              </a:ext>
            </a:extLst>
          </p:cNvPr>
          <p:cNvGraphicFramePr>
            <a:graphicFrameLocks noGrp="1"/>
          </p:cNvGraphicFramePr>
          <p:nvPr>
            <p:extLst>
              <p:ext uri="{D42A27DB-BD31-4B8C-83A1-F6EECF244321}">
                <p14:modId xmlns:p14="http://schemas.microsoft.com/office/powerpoint/2010/main" val="917660793"/>
              </p:ext>
            </p:extLst>
          </p:nvPr>
        </p:nvGraphicFramePr>
        <p:xfrm>
          <a:off x="370114" y="4049378"/>
          <a:ext cx="8403772" cy="396240"/>
        </p:xfrm>
        <a:graphic>
          <a:graphicData uri="http://schemas.openxmlformats.org/drawingml/2006/table">
            <a:tbl>
              <a:tblPr firstRow="1" bandRow="1"/>
              <a:tblGrid>
                <a:gridCol w="1676043">
                  <a:extLst>
                    <a:ext uri="{9D8B030D-6E8A-4147-A177-3AD203B41FA5}">
                      <a16:colId xmlns:a16="http://schemas.microsoft.com/office/drawing/2014/main" val="924274561"/>
                    </a:ext>
                  </a:extLst>
                </a:gridCol>
                <a:gridCol w="1723869">
                  <a:extLst>
                    <a:ext uri="{9D8B030D-6E8A-4147-A177-3AD203B41FA5}">
                      <a16:colId xmlns:a16="http://schemas.microsoft.com/office/drawing/2014/main" val="1673432188"/>
                    </a:ext>
                  </a:extLst>
                </a:gridCol>
                <a:gridCol w="2660754">
                  <a:extLst>
                    <a:ext uri="{9D8B030D-6E8A-4147-A177-3AD203B41FA5}">
                      <a16:colId xmlns:a16="http://schemas.microsoft.com/office/drawing/2014/main" val="1416013799"/>
                    </a:ext>
                  </a:extLst>
                </a:gridCol>
                <a:gridCol w="2343106">
                  <a:extLst>
                    <a:ext uri="{9D8B030D-6E8A-4147-A177-3AD203B41FA5}">
                      <a16:colId xmlns:a16="http://schemas.microsoft.com/office/drawing/2014/main" val="2217144450"/>
                    </a:ext>
                  </a:extLst>
                </a:gridCol>
              </a:tblGrid>
              <a:tr h="370840">
                <a:tc>
                  <a:txBody>
                    <a:bodyPr/>
                    <a:lstStyle/>
                    <a:p>
                      <a:pPr algn="ctr"/>
                      <a:r>
                        <a:rPr lang="vi-VN" sz="2000" dirty="0">
                          <a:solidFill>
                            <a:schemeClr val="bg1"/>
                          </a:solidFill>
                        </a:rPr>
                        <a:t>A. Âm ngọn</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vi-VN" sz="2000" dirty="0">
                          <a:solidFill>
                            <a:schemeClr val="bg1"/>
                          </a:solidFill>
                        </a:rPr>
                        <a:t>B. Âm gốc</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vi-VN" sz="2000" dirty="0">
                          <a:solidFill>
                            <a:schemeClr val="bg1"/>
                          </a:solidFill>
                        </a:rPr>
                        <a:t>C. Quãng hòa thanh</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vi-VN" sz="2000" dirty="0">
                          <a:solidFill>
                            <a:schemeClr val="bg1"/>
                          </a:solidFill>
                        </a:rPr>
                        <a:t>D. Quãng giai điệu</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720721154"/>
                  </a:ext>
                </a:extLst>
              </a:tr>
            </a:tbl>
          </a:graphicData>
        </a:graphic>
      </p:graphicFrame>
      <p:sp>
        <p:nvSpPr>
          <p:cNvPr id="42" name="Rectangle 41">
            <a:extLst>
              <a:ext uri="{FF2B5EF4-FFF2-40B4-BE49-F238E27FC236}">
                <a16:creationId xmlns:a16="http://schemas.microsoft.com/office/drawing/2014/main" id="{3DE4AE63-8BAF-8D7C-8C52-B7C6EBA7E624}"/>
              </a:ext>
            </a:extLst>
          </p:cNvPr>
          <p:cNvSpPr/>
          <p:nvPr/>
        </p:nvSpPr>
        <p:spPr>
          <a:xfrm>
            <a:off x="929390" y="1338984"/>
            <a:ext cx="7285220" cy="246553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itle 2">
            <a:extLst>
              <a:ext uri="{FF2B5EF4-FFF2-40B4-BE49-F238E27FC236}">
                <a16:creationId xmlns:a16="http://schemas.microsoft.com/office/drawing/2014/main" id="{DF248B34-340E-0973-1DA9-8548626BAAD3}"/>
              </a:ext>
            </a:extLst>
          </p:cNvPr>
          <p:cNvSpPr txBox="1">
            <a:spLocks/>
          </p:cNvSpPr>
          <p:nvPr/>
        </p:nvSpPr>
        <p:spPr>
          <a:xfrm>
            <a:off x="457200" y="701434"/>
            <a:ext cx="8229600" cy="4390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9pPr>
          </a:lstStyle>
          <a:p>
            <a:pPr algn="ctr"/>
            <a:r>
              <a:rPr lang="vi-VN" sz="2400" dirty="0">
                <a:latin typeface="Arial" panose="020B0604020202020204" pitchFamily="34" charset="0"/>
                <a:cs typeface="Arial" panose="020B0604020202020204" pitchFamily="34" charset="0"/>
              </a:rPr>
              <a:t>Câu 2: Hai âm thanh vang lên cùng một lúc tạo thành</a:t>
            </a:r>
          </a:p>
        </p:txBody>
      </p:sp>
      <p:sp>
        <p:nvSpPr>
          <p:cNvPr id="16" name="Oval 15">
            <a:extLst>
              <a:ext uri="{FF2B5EF4-FFF2-40B4-BE49-F238E27FC236}">
                <a16:creationId xmlns:a16="http://schemas.microsoft.com/office/drawing/2014/main" id="{00527AB6-EDDF-2593-2EB5-D35AF95992D6}"/>
              </a:ext>
            </a:extLst>
          </p:cNvPr>
          <p:cNvSpPr/>
          <p:nvPr/>
        </p:nvSpPr>
        <p:spPr>
          <a:xfrm>
            <a:off x="3805522" y="4024861"/>
            <a:ext cx="434340" cy="439091"/>
          </a:xfrm>
          <a:prstGeom prst="ellipse">
            <a:avLst/>
          </a:prstGeom>
          <a:noFill/>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solidFill>
                <a:schemeClr val="bg1"/>
              </a:solidFill>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323D18E0-B6FE-9213-349F-28A52057F88F}"/>
              </a:ext>
            </a:extLst>
          </p:cNvPr>
          <p:cNvGrpSpPr/>
          <p:nvPr/>
        </p:nvGrpSpPr>
        <p:grpSpPr>
          <a:xfrm>
            <a:off x="1139371" y="1622302"/>
            <a:ext cx="6865258" cy="1488910"/>
            <a:chOff x="1139371" y="1452739"/>
            <a:chExt cx="6865258" cy="1488910"/>
          </a:xfrm>
          <a:solidFill>
            <a:srgbClr val="000000"/>
          </a:solidFill>
        </p:grpSpPr>
        <p:pic>
          <p:nvPicPr>
            <p:cNvPr id="18" name="Picture 12">
              <a:extLst>
                <a:ext uri="{FF2B5EF4-FFF2-40B4-BE49-F238E27FC236}">
                  <a16:creationId xmlns:a16="http://schemas.microsoft.com/office/drawing/2014/main" id="{25E572CC-F4ED-E756-488E-01D28AD004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95561" y="2374627"/>
              <a:ext cx="275985" cy="197123"/>
            </a:xfrm>
            <a:prstGeom prst="rect">
              <a:avLst/>
            </a:prstGeom>
          </p:spPr>
        </p:pic>
        <p:grpSp>
          <p:nvGrpSpPr>
            <p:cNvPr id="19" name="Group 18">
              <a:extLst>
                <a:ext uri="{FF2B5EF4-FFF2-40B4-BE49-F238E27FC236}">
                  <a16:creationId xmlns:a16="http://schemas.microsoft.com/office/drawing/2014/main" id="{E367F170-36DC-A5E2-D1F9-4101A558F240}"/>
                </a:ext>
              </a:extLst>
            </p:cNvPr>
            <p:cNvGrpSpPr/>
            <p:nvPr/>
          </p:nvGrpSpPr>
          <p:grpSpPr>
            <a:xfrm>
              <a:off x="1139371" y="1452739"/>
              <a:ext cx="6865258" cy="1488910"/>
              <a:chOff x="1139371" y="1642636"/>
              <a:chExt cx="6865258" cy="1488910"/>
            </a:xfrm>
            <a:grpFill/>
          </p:grpSpPr>
          <p:grpSp>
            <p:nvGrpSpPr>
              <p:cNvPr id="20" name="Group 19">
                <a:extLst>
                  <a:ext uri="{FF2B5EF4-FFF2-40B4-BE49-F238E27FC236}">
                    <a16:creationId xmlns:a16="http://schemas.microsoft.com/office/drawing/2014/main" id="{A2A28D99-55FF-7265-809B-D6B70F329AE1}"/>
                  </a:ext>
                </a:extLst>
              </p:cNvPr>
              <p:cNvGrpSpPr/>
              <p:nvPr/>
            </p:nvGrpSpPr>
            <p:grpSpPr>
              <a:xfrm>
                <a:off x="1139371" y="1642636"/>
                <a:ext cx="6865258" cy="1488910"/>
                <a:chOff x="747486" y="2757714"/>
                <a:chExt cx="7649028" cy="1488910"/>
              </a:xfrm>
              <a:grpFill/>
            </p:grpSpPr>
            <p:grpSp>
              <p:nvGrpSpPr>
                <p:cNvPr id="28" name="Group 27">
                  <a:extLst>
                    <a:ext uri="{FF2B5EF4-FFF2-40B4-BE49-F238E27FC236}">
                      <a16:creationId xmlns:a16="http://schemas.microsoft.com/office/drawing/2014/main" id="{60F9CBBA-03CB-5095-C7E2-158AEAE69A11}"/>
                    </a:ext>
                  </a:extLst>
                </p:cNvPr>
                <p:cNvGrpSpPr/>
                <p:nvPr/>
              </p:nvGrpSpPr>
              <p:grpSpPr>
                <a:xfrm>
                  <a:off x="747486" y="2757714"/>
                  <a:ext cx="7649028" cy="1488910"/>
                  <a:chOff x="747486" y="2757714"/>
                  <a:chExt cx="7649028" cy="1488910"/>
                </a:xfrm>
                <a:grpFill/>
              </p:grpSpPr>
              <p:pic>
                <p:nvPicPr>
                  <p:cNvPr id="32" name="Picture 17">
                    <a:extLst>
                      <a:ext uri="{FF2B5EF4-FFF2-40B4-BE49-F238E27FC236}">
                        <a16:creationId xmlns:a16="http://schemas.microsoft.com/office/drawing/2014/main" id="{BB900696-E9A8-E4DE-29D2-7B6D6724B3A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47486" y="3023392"/>
                    <a:ext cx="7649028" cy="881167"/>
                  </a:xfrm>
                  <a:prstGeom prst="rect">
                    <a:avLst/>
                  </a:prstGeom>
                </p:spPr>
              </p:pic>
              <p:pic>
                <p:nvPicPr>
                  <p:cNvPr id="33" name="Picture 18">
                    <a:extLst>
                      <a:ext uri="{FF2B5EF4-FFF2-40B4-BE49-F238E27FC236}">
                        <a16:creationId xmlns:a16="http://schemas.microsoft.com/office/drawing/2014/main" id="{7B19D675-EC36-448D-6307-C03EA6C0E1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86912" y="2757714"/>
                    <a:ext cx="557931" cy="1488910"/>
                  </a:xfrm>
                  <a:prstGeom prst="rect">
                    <a:avLst/>
                  </a:prstGeom>
                </p:spPr>
              </p:pic>
            </p:grpSp>
            <p:grpSp>
              <p:nvGrpSpPr>
                <p:cNvPr id="29" name="Group 28">
                  <a:extLst>
                    <a:ext uri="{FF2B5EF4-FFF2-40B4-BE49-F238E27FC236}">
                      <a16:creationId xmlns:a16="http://schemas.microsoft.com/office/drawing/2014/main" id="{031E8909-BB4A-E617-DE2D-FFB256E8DB75}"/>
                    </a:ext>
                  </a:extLst>
                </p:cNvPr>
                <p:cNvGrpSpPr/>
                <p:nvPr/>
              </p:nvGrpSpPr>
              <p:grpSpPr>
                <a:xfrm>
                  <a:off x="4699712" y="3023392"/>
                  <a:ext cx="94343" cy="881167"/>
                  <a:chOff x="2841884" y="3023392"/>
                  <a:chExt cx="94343" cy="881167"/>
                </a:xfrm>
                <a:grpFill/>
              </p:grpSpPr>
              <p:cxnSp>
                <p:nvCxnSpPr>
                  <p:cNvPr id="30" name="Straight Connector 29">
                    <a:extLst>
                      <a:ext uri="{FF2B5EF4-FFF2-40B4-BE49-F238E27FC236}">
                        <a16:creationId xmlns:a16="http://schemas.microsoft.com/office/drawing/2014/main" id="{8D8D9754-589D-BCE6-C65E-BED2D39371CB}"/>
                      </a:ext>
                    </a:extLst>
                  </p:cNvPr>
                  <p:cNvCxnSpPr/>
                  <p:nvPr/>
                </p:nvCxnSpPr>
                <p:spPr>
                  <a:xfrm>
                    <a:off x="2841884" y="3023392"/>
                    <a:ext cx="0" cy="881167"/>
                  </a:xfrm>
                  <a:prstGeom prst="line">
                    <a:avLst/>
                  </a:prstGeom>
                  <a:grpFill/>
                  <a:ln>
                    <a:solidFill>
                      <a:srgbClr val="000000"/>
                    </a:solidFill>
                  </a:ln>
                  <a:effectLst/>
                </p:spPr>
                <p:style>
                  <a:lnRef idx="3">
                    <a:schemeClr val="accent2"/>
                  </a:lnRef>
                  <a:fillRef idx="0">
                    <a:schemeClr val="accent2"/>
                  </a:fillRef>
                  <a:effectRef idx="2">
                    <a:schemeClr val="accent2"/>
                  </a:effectRef>
                  <a:fontRef idx="minor">
                    <a:schemeClr val="tx1"/>
                  </a:fontRef>
                </p:style>
              </p:cxnSp>
              <p:cxnSp>
                <p:nvCxnSpPr>
                  <p:cNvPr id="31" name="Straight Connector 30">
                    <a:extLst>
                      <a:ext uri="{FF2B5EF4-FFF2-40B4-BE49-F238E27FC236}">
                        <a16:creationId xmlns:a16="http://schemas.microsoft.com/office/drawing/2014/main" id="{CD5CF780-F635-32D7-0010-2F2A960B7E14}"/>
                      </a:ext>
                    </a:extLst>
                  </p:cNvPr>
                  <p:cNvCxnSpPr/>
                  <p:nvPr/>
                </p:nvCxnSpPr>
                <p:spPr>
                  <a:xfrm>
                    <a:off x="2936227" y="3023392"/>
                    <a:ext cx="0" cy="881167"/>
                  </a:xfrm>
                  <a:prstGeom prst="line">
                    <a:avLst/>
                  </a:prstGeom>
                  <a:grpFill/>
                  <a:ln>
                    <a:solidFill>
                      <a:srgbClr val="000000"/>
                    </a:solidFill>
                  </a:ln>
                  <a:effectLst/>
                </p:spPr>
                <p:style>
                  <a:lnRef idx="3">
                    <a:schemeClr val="accent2"/>
                  </a:lnRef>
                  <a:fillRef idx="0">
                    <a:schemeClr val="accent2"/>
                  </a:fillRef>
                  <a:effectRef idx="2">
                    <a:schemeClr val="accent2"/>
                  </a:effectRef>
                  <a:fontRef idx="minor">
                    <a:schemeClr val="tx1"/>
                  </a:fontRef>
                </p:style>
              </p:cxnSp>
            </p:grpSp>
          </p:grpSp>
          <p:grpSp>
            <p:nvGrpSpPr>
              <p:cNvPr id="21" name="Group 20">
                <a:extLst>
                  <a:ext uri="{FF2B5EF4-FFF2-40B4-BE49-F238E27FC236}">
                    <a16:creationId xmlns:a16="http://schemas.microsoft.com/office/drawing/2014/main" id="{B0DC493E-0333-F033-9410-FE570C093D60}"/>
                  </a:ext>
                </a:extLst>
              </p:cNvPr>
              <p:cNvGrpSpPr/>
              <p:nvPr/>
            </p:nvGrpSpPr>
            <p:grpSpPr>
              <a:xfrm>
                <a:off x="2235761" y="2880207"/>
                <a:ext cx="466730" cy="212030"/>
                <a:chOff x="2063789" y="4422373"/>
                <a:chExt cx="486139" cy="221078"/>
              </a:xfrm>
              <a:grpFill/>
            </p:grpSpPr>
            <p:cxnSp>
              <p:nvCxnSpPr>
                <p:cNvPr id="26" name="Straight Connector 25">
                  <a:extLst>
                    <a:ext uri="{FF2B5EF4-FFF2-40B4-BE49-F238E27FC236}">
                      <a16:creationId xmlns:a16="http://schemas.microsoft.com/office/drawing/2014/main" id="{86F201C0-F55A-82A4-CB6A-BBDC816BA787}"/>
                    </a:ext>
                  </a:extLst>
                </p:cNvPr>
                <p:cNvCxnSpPr>
                  <a:cxnSpLocks/>
                </p:cNvCxnSpPr>
                <p:nvPr/>
              </p:nvCxnSpPr>
              <p:spPr>
                <a:xfrm>
                  <a:off x="2063789" y="4532912"/>
                  <a:ext cx="486139" cy="1"/>
                </a:xfrm>
                <a:prstGeom prst="line">
                  <a:avLst/>
                </a:prstGeom>
                <a:grpFill/>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7" name="Picture 12">
                  <a:extLst>
                    <a:ext uri="{FF2B5EF4-FFF2-40B4-BE49-F238E27FC236}">
                      <a16:creationId xmlns:a16="http://schemas.microsoft.com/office/drawing/2014/main" id="{3B2B1694-4017-FF49-7945-95D07E2677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52258" y="4422373"/>
                  <a:ext cx="309201" cy="221078"/>
                </a:xfrm>
                <a:prstGeom prst="rect">
                  <a:avLst/>
                </a:prstGeom>
              </p:spPr>
            </p:pic>
          </p:grpSp>
          <p:pic>
            <p:nvPicPr>
              <p:cNvPr id="22" name="Picture 12">
                <a:extLst>
                  <a:ext uri="{FF2B5EF4-FFF2-40B4-BE49-F238E27FC236}">
                    <a16:creationId xmlns:a16="http://schemas.microsoft.com/office/drawing/2014/main" id="{E407CA9B-FD66-D9AD-B01D-78982D22B4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76439" y="2656114"/>
                <a:ext cx="305270" cy="218040"/>
              </a:xfrm>
              <a:prstGeom prst="rect">
                <a:avLst/>
              </a:prstGeom>
            </p:spPr>
          </p:pic>
          <p:grpSp>
            <p:nvGrpSpPr>
              <p:cNvPr id="23" name="Group 22">
                <a:extLst>
                  <a:ext uri="{FF2B5EF4-FFF2-40B4-BE49-F238E27FC236}">
                    <a16:creationId xmlns:a16="http://schemas.microsoft.com/office/drawing/2014/main" id="{6F4358CB-DCF6-93ED-8D37-FD792F0FE4C0}"/>
                  </a:ext>
                </a:extLst>
              </p:cNvPr>
              <p:cNvGrpSpPr/>
              <p:nvPr/>
            </p:nvGrpSpPr>
            <p:grpSpPr>
              <a:xfrm>
                <a:off x="5500188" y="2880207"/>
                <a:ext cx="466730" cy="212030"/>
                <a:chOff x="2063789" y="4422373"/>
                <a:chExt cx="486139" cy="221078"/>
              </a:xfrm>
              <a:grpFill/>
            </p:grpSpPr>
            <p:cxnSp>
              <p:nvCxnSpPr>
                <p:cNvPr id="24" name="Straight Connector 23">
                  <a:extLst>
                    <a:ext uri="{FF2B5EF4-FFF2-40B4-BE49-F238E27FC236}">
                      <a16:creationId xmlns:a16="http://schemas.microsoft.com/office/drawing/2014/main" id="{619A4DA8-DEAE-5A70-83FA-6948582B0B34}"/>
                    </a:ext>
                  </a:extLst>
                </p:cNvPr>
                <p:cNvCxnSpPr>
                  <a:cxnSpLocks/>
                </p:cNvCxnSpPr>
                <p:nvPr/>
              </p:nvCxnSpPr>
              <p:spPr>
                <a:xfrm>
                  <a:off x="2063789" y="4532912"/>
                  <a:ext cx="486139" cy="1"/>
                </a:xfrm>
                <a:prstGeom prst="line">
                  <a:avLst/>
                </a:prstGeom>
                <a:grpFill/>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5" name="Picture 12">
                  <a:extLst>
                    <a:ext uri="{FF2B5EF4-FFF2-40B4-BE49-F238E27FC236}">
                      <a16:creationId xmlns:a16="http://schemas.microsoft.com/office/drawing/2014/main" id="{2761A0EF-6FEA-148A-421A-863A30706C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52258" y="4422373"/>
                  <a:ext cx="309201" cy="221078"/>
                </a:xfrm>
                <a:prstGeom prst="rect">
                  <a:avLst/>
                </a:prstGeom>
              </p:spPr>
            </p:pic>
          </p:grpSp>
        </p:grpSp>
      </p:grpSp>
      <p:sp>
        <p:nvSpPr>
          <p:cNvPr id="34" name="TextBox 33">
            <a:extLst>
              <a:ext uri="{FF2B5EF4-FFF2-40B4-BE49-F238E27FC236}">
                <a16:creationId xmlns:a16="http://schemas.microsoft.com/office/drawing/2014/main" id="{E4D9B81C-6049-CA6F-AA96-B41F747153FE}"/>
              </a:ext>
            </a:extLst>
          </p:cNvPr>
          <p:cNvSpPr txBox="1"/>
          <p:nvPr/>
        </p:nvSpPr>
        <p:spPr>
          <a:xfrm>
            <a:off x="4214311" y="1436109"/>
            <a:ext cx="1238212" cy="369332"/>
          </a:xfrm>
          <a:prstGeom prst="rect">
            <a:avLst/>
          </a:prstGeom>
          <a:noFill/>
        </p:spPr>
        <p:txBody>
          <a:bodyPr wrap="square" rtlCol="0" anchor="ctr">
            <a:spAutoFit/>
          </a:bodyPr>
          <a:lstStyle/>
          <a:p>
            <a:pPr algn="ctr"/>
            <a:r>
              <a:rPr lang="vi-VN" sz="1800" dirty="0"/>
              <a:t>âm ngọn</a:t>
            </a:r>
          </a:p>
        </p:txBody>
      </p:sp>
      <p:sp>
        <p:nvSpPr>
          <p:cNvPr id="35" name="TextBox 34">
            <a:extLst>
              <a:ext uri="{FF2B5EF4-FFF2-40B4-BE49-F238E27FC236}">
                <a16:creationId xmlns:a16="http://schemas.microsoft.com/office/drawing/2014/main" id="{7B010BD6-F2BE-776A-2A94-D8763D061B0E}"/>
              </a:ext>
            </a:extLst>
          </p:cNvPr>
          <p:cNvSpPr txBox="1"/>
          <p:nvPr/>
        </p:nvSpPr>
        <p:spPr>
          <a:xfrm>
            <a:off x="3576186" y="2956590"/>
            <a:ext cx="946062" cy="369332"/>
          </a:xfrm>
          <a:prstGeom prst="rect">
            <a:avLst/>
          </a:prstGeom>
          <a:noFill/>
        </p:spPr>
        <p:txBody>
          <a:bodyPr wrap="square" rtlCol="0" anchor="ctr">
            <a:spAutoFit/>
          </a:bodyPr>
          <a:lstStyle/>
          <a:p>
            <a:pPr algn="ctr"/>
            <a:r>
              <a:rPr lang="vi-VN" sz="1800" dirty="0"/>
              <a:t>âm gốc</a:t>
            </a:r>
          </a:p>
        </p:txBody>
      </p:sp>
      <p:sp>
        <p:nvSpPr>
          <p:cNvPr id="36" name="TextBox 35">
            <a:extLst>
              <a:ext uri="{FF2B5EF4-FFF2-40B4-BE49-F238E27FC236}">
                <a16:creationId xmlns:a16="http://schemas.microsoft.com/office/drawing/2014/main" id="{B81A59A6-A402-A04F-CD09-310CDA99BB02}"/>
              </a:ext>
            </a:extLst>
          </p:cNvPr>
          <p:cNvSpPr txBox="1"/>
          <p:nvPr/>
        </p:nvSpPr>
        <p:spPr>
          <a:xfrm>
            <a:off x="1977204" y="3347154"/>
            <a:ext cx="2014090" cy="369332"/>
          </a:xfrm>
          <a:prstGeom prst="rect">
            <a:avLst/>
          </a:prstGeom>
          <a:noFill/>
        </p:spPr>
        <p:txBody>
          <a:bodyPr wrap="square" rtlCol="0" anchor="ctr">
            <a:spAutoFit/>
          </a:bodyPr>
          <a:lstStyle/>
          <a:p>
            <a:pPr algn="ctr"/>
            <a:r>
              <a:rPr lang="vi-VN" sz="1800" dirty="0"/>
              <a:t>Quãng giai điệu</a:t>
            </a:r>
          </a:p>
        </p:txBody>
      </p:sp>
      <p:sp>
        <p:nvSpPr>
          <p:cNvPr id="37" name="TextBox 36">
            <a:extLst>
              <a:ext uri="{FF2B5EF4-FFF2-40B4-BE49-F238E27FC236}">
                <a16:creationId xmlns:a16="http://schemas.microsoft.com/office/drawing/2014/main" id="{CC8ACA99-49F0-6EAA-A39A-3ED08620F320}"/>
              </a:ext>
            </a:extLst>
          </p:cNvPr>
          <p:cNvSpPr txBox="1"/>
          <p:nvPr/>
        </p:nvSpPr>
        <p:spPr>
          <a:xfrm>
            <a:off x="5452523" y="3347154"/>
            <a:ext cx="2109420" cy="369332"/>
          </a:xfrm>
          <a:prstGeom prst="rect">
            <a:avLst/>
          </a:prstGeom>
          <a:noFill/>
        </p:spPr>
        <p:txBody>
          <a:bodyPr wrap="square" rtlCol="0" anchor="ctr">
            <a:spAutoFit/>
          </a:bodyPr>
          <a:lstStyle/>
          <a:p>
            <a:pPr algn="ctr"/>
            <a:r>
              <a:rPr lang="vi-VN" sz="1800" dirty="0"/>
              <a:t>Quãng âm thanh</a:t>
            </a:r>
          </a:p>
        </p:txBody>
      </p:sp>
      <p:cxnSp>
        <p:nvCxnSpPr>
          <p:cNvPr id="38" name="Straight Connector 37">
            <a:extLst>
              <a:ext uri="{FF2B5EF4-FFF2-40B4-BE49-F238E27FC236}">
                <a16:creationId xmlns:a16="http://schemas.microsoft.com/office/drawing/2014/main" id="{21DC8BC9-450C-EAAB-3542-7D26B6CF8318}"/>
              </a:ext>
            </a:extLst>
          </p:cNvPr>
          <p:cNvCxnSpPr>
            <a:cxnSpLocks/>
            <a:endCxn id="35" idx="1"/>
          </p:cNvCxnSpPr>
          <p:nvPr/>
        </p:nvCxnSpPr>
        <p:spPr>
          <a:xfrm>
            <a:off x="2660022" y="3034825"/>
            <a:ext cx="916164" cy="106431"/>
          </a:xfrm>
          <a:prstGeom prst="line">
            <a:avLst/>
          </a:prstGeom>
        </p:spPr>
        <p:style>
          <a:lnRef idx="2">
            <a:schemeClr val="accent6"/>
          </a:lnRef>
          <a:fillRef idx="0">
            <a:schemeClr val="accent6"/>
          </a:fillRef>
          <a:effectRef idx="1">
            <a:schemeClr val="accent6"/>
          </a:effectRef>
          <a:fontRef idx="minor">
            <a:schemeClr val="tx1"/>
          </a:fontRef>
        </p:style>
      </p:cxnSp>
      <p:cxnSp>
        <p:nvCxnSpPr>
          <p:cNvPr id="39" name="Straight Connector 38">
            <a:extLst>
              <a:ext uri="{FF2B5EF4-FFF2-40B4-BE49-F238E27FC236}">
                <a16:creationId xmlns:a16="http://schemas.microsoft.com/office/drawing/2014/main" id="{633CB4EE-3811-CBD0-1A23-539871DE6173}"/>
              </a:ext>
            </a:extLst>
          </p:cNvPr>
          <p:cNvCxnSpPr>
            <a:cxnSpLocks/>
            <a:stCxn id="35" idx="3"/>
          </p:cNvCxnSpPr>
          <p:nvPr/>
        </p:nvCxnSpPr>
        <p:spPr>
          <a:xfrm flipV="1">
            <a:off x="4522248" y="3044398"/>
            <a:ext cx="998169" cy="96858"/>
          </a:xfrm>
          <a:prstGeom prst="line">
            <a:avLst/>
          </a:prstGeom>
        </p:spPr>
        <p:style>
          <a:lnRef idx="2">
            <a:schemeClr val="accent6"/>
          </a:lnRef>
          <a:fillRef idx="0">
            <a:schemeClr val="accent6"/>
          </a:fillRef>
          <a:effectRef idx="1">
            <a:schemeClr val="accent6"/>
          </a:effectRef>
          <a:fontRef idx="minor">
            <a:schemeClr val="tx1"/>
          </a:fontRef>
        </p:style>
      </p:cxnSp>
      <p:cxnSp>
        <p:nvCxnSpPr>
          <p:cNvPr id="40" name="Straight Connector 39">
            <a:extLst>
              <a:ext uri="{FF2B5EF4-FFF2-40B4-BE49-F238E27FC236}">
                <a16:creationId xmlns:a16="http://schemas.microsoft.com/office/drawing/2014/main" id="{ED592B37-5A72-168A-BBAA-F0FD9855C6BC}"/>
              </a:ext>
            </a:extLst>
          </p:cNvPr>
          <p:cNvCxnSpPr>
            <a:cxnSpLocks/>
          </p:cNvCxnSpPr>
          <p:nvPr/>
        </p:nvCxnSpPr>
        <p:spPr>
          <a:xfrm flipV="1">
            <a:off x="3940948" y="1781966"/>
            <a:ext cx="431751" cy="799446"/>
          </a:xfrm>
          <a:prstGeom prst="line">
            <a:avLst/>
          </a:prstGeom>
        </p:spPr>
        <p:style>
          <a:lnRef idx="2">
            <a:schemeClr val="accent6"/>
          </a:lnRef>
          <a:fillRef idx="0">
            <a:schemeClr val="accent6"/>
          </a:fillRef>
          <a:effectRef idx="1">
            <a:schemeClr val="accent6"/>
          </a:effectRef>
          <a:fontRef idx="minor">
            <a:schemeClr val="tx1"/>
          </a:fontRef>
        </p:style>
      </p:cxnSp>
      <p:cxnSp>
        <p:nvCxnSpPr>
          <p:cNvPr id="41" name="Straight Connector 40">
            <a:extLst>
              <a:ext uri="{FF2B5EF4-FFF2-40B4-BE49-F238E27FC236}">
                <a16:creationId xmlns:a16="http://schemas.microsoft.com/office/drawing/2014/main" id="{17E66214-9E6B-4ABC-6970-2F56330F39D6}"/>
              </a:ext>
            </a:extLst>
          </p:cNvPr>
          <p:cNvCxnSpPr>
            <a:cxnSpLocks/>
          </p:cNvCxnSpPr>
          <p:nvPr/>
        </p:nvCxnSpPr>
        <p:spPr>
          <a:xfrm>
            <a:off x="5317815" y="1781966"/>
            <a:ext cx="398604" cy="762224"/>
          </a:xfrm>
          <a:prstGeom prst="line">
            <a:avLst/>
          </a:prstGeom>
        </p:spPr>
        <p:style>
          <a:lnRef idx="2">
            <a:schemeClr val="accent6"/>
          </a:lnRef>
          <a:fillRef idx="0">
            <a:schemeClr val="accent6"/>
          </a:fillRef>
          <a:effectRef idx="1">
            <a:schemeClr val="accent6"/>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600"/>
                                        <p:tgtEl>
                                          <p:spTgt spid="17"/>
                                        </p:tgtEl>
                                      </p:cBhvr>
                                    </p:animEffect>
                                  </p:childTnLst>
                                </p:cTn>
                              </p:par>
                            </p:childTnLst>
                          </p:cTn>
                        </p:par>
                        <p:par>
                          <p:cTn id="17" fill="hold">
                            <p:stCondLst>
                              <p:cond delay="600"/>
                            </p:stCondLst>
                            <p:childTnLst>
                              <p:par>
                                <p:cTn id="18" presetID="22" presetClass="entr" presetSubtype="4"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down)">
                                      <p:cBhvr>
                                        <p:cTn id="20" dur="500"/>
                                        <p:tgtEl>
                                          <p:spTgt spid="40"/>
                                        </p:tgtEl>
                                      </p:cBhvr>
                                    </p:animEffect>
                                  </p:childTnLst>
                                </p:cTn>
                              </p:par>
                              <p:par>
                                <p:cTn id="21" presetID="22" presetClass="entr" presetSubtype="4"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down)">
                                      <p:cBhvr>
                                        <p:cTn id="23" dur="500"/>
                                        <p:tgtEl>
                                          <p:spTgt spid="41"/>
                                        </p:tgtEl>
                                      </p:cBhvr>
                                    </p:animEffect>
                                  </p:childTnLst>
                                </p:cTn>
                              </p:par>
                            </p:childTnLst>
                          </p:cTn>
                        </p:par>
                        <p:par>
                          <p:cTn id="24" fill="hold">
                            <p:stCondLst>
                              <p:cond delay="1100"/>
                            </p:stCondLst>
                            <p:childTnLst>
                              <p:par>
                                <p:cTn id="25" presetID="22" presetClass="entr" presetSubtype="4" fill="hold" grpId="0"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500"/>
                                        <p:tgtEl>
                                          <p:spTgt spid="34"/>
                                        </p:tgtEl>
                                      </p:cBhvr>
                                    </p:animEffect>
                                  </p:childTnLst>
                                </p:cTn>
                              </p:par>
                            </p:childTnLst>
                          </p:cTn>
                        </p:par>
                        <p:par>
                          <p:cTn id="28" fill="hold">
                            <p:stCondLst>
                              <p:cond delay="1600"/>
                            </p:stCondLst>
                            <p:childTnLst>
                              <p:par>
                                <p:cTn id="29" presetID="22" presetClass="entr" presetSubtype="1"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cTn>
                              </p:par>
                              <p:par>
                                <p:cTn id="32" presetID="22" presetClass="entr" presetSubtype="1"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up)">
                                      <p:cBhvr>
                                        <p:cTn id="34" dur="500"/>
                                        <p:tgtEl>
                                          <p:spTgt spid="39"/>
                                        </p:tgtEl>
                                      </p:cBhvr>
                                    </p:animEffect>
                                  </p:childTnLst>
                                </p:cTn>
                              </p:par>
                            </p:childTnLst>
                          </p:cTn>
                        </p:par>
                        <p:par>
                          <p:cTn id="35" fill="hold">
                            <p:stCondLst>
                              <p:cond delay="2100"/>
                            </p:stCondLst>
                            <p:childTnLst>
                              <p:par>
                                <p:cTn id="36" presetID="22" presetClass="entr" presetSubtype="1" fill="hold" grpId="0" nodeType="after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up)">
                                      <p:cBhvr>
                                        <p:cTn id="38" dur="500"/>
                                        <p:tgtEl>
                                          <p:spTgt spid="35"/>
                                        </p:tgtEl>
                                      </p:cBhvr>
                                    </p:animEffect>
                                  </p:childTnLst>
                                </p:cTn>
                              </p:par>
                            </p:childTnLst>
                          </p:cTn>
                        </p:par>
                        <p:par>
                          <p:cTn id="39" fill="hold">
                            <p:stCondLst>
                              <p:cond delay="2600"/>
                            </p:stCondLst>
                            <p:childTnLst>
                              <p:par>
                                <p:cTn id="40" presetID="22" presetClass="entr" presetSubtype="4" fill="hold" grpId="0" nodeType="after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down)">
                                      <p:cBhvr>
                                        <p:cTn id="42" dur="500"/>
                                        <p:tgtEl>
                                          <p:spTgt spid="36"/>
                                        </p:tgtEl>
                                      </p:cBhvr>
                                    </p:animEffect>
                                  </p:childTnLst>
                                </p:cTn>
                              </p:par>
                            </p:childTnLst>
                          </p:cTn>
                        </p:par>
                        <p:par>
                          <p:cTn id="43" fill="hold">
                            <p:stCondLst>
                              <p:cond delay="3100"/>
                            </p:stCondLst>
                            <p:childTnLst>
                              <p:par>
                                <p:cTn id="44" presetID="22" presetClass="entr" presetSubtype="4" fill="hold" grpId="0" nodeType="after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wipe(down)">
                                      <p:cBhvr>
                                        <p:cTn id="46" dur="500"/>
                                        <p:tgtEl>
                                          <p:spTgt spid="37"/>
                                        </p:tgtEl>
                                      </p:cBhvr>
                                    </p:animEffect>
                                  </p:childTnLst>
                                </p:cTn>
                              </p:par>
                            </p:childTnLst>
                          </p:cTn>
                        </p:par>
                        <p:par>
                          <p:cTn id="47" fill="hold">
                            <p:stCondLst>
                              <p:cond delay="3600"/>
                            </p:stCondLst>
                            <p:childTnLst>
                              <p:par>
                                <p:cTn id="48" presetID="2" presetClass="entr" presetSubtype="4"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ppt_x"/>
                                          </p:val>
                                        </p:tav>
                                        <p:tav tm="100000">
                                          <p:val>
                                            <p:strVal val="#ppt_x"/>
                                          </p:val>
                                        </p:tav>
                                      </p:tavLst>
                                    </p:anim>
                                    <p:anim calcmode="lin" valueType="num">
                                      <p:cBhvr additive="base">
                                        <p:cTn id="5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heel(1)">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4" grpId="0"/>
      <p:bldP spid="16" grpId="0" animBg="1"/>
      <p:bldP spid="34" grpId="0"/>
      <p:bldP spid="35" grpId="0"/>
      <p:bldP spid="36" grpId="0"/>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16"/>
        <p:cNvGrpSpPr/>
        <p:nvPr/>
      </p:nvGrpSpPr>
      <p:grpSpPr>
        <a:xfrm>
          <a:off x="0" y="0"/>
          <a:ext cx="0" cy="0"/>
          <a:chOff x="0" y="0"/>
          <a:chExt cx="0" cy="0"/>
        </a:xfrm>
      </p:grpSpPr>
      <p:sp>
        <p:nvSpPr>
          <p:cNvPr id="42" name="Rectangle 41">
            <a:extLst>
              <a:ext uri="{FF2B5EF4-FFF2-40B4-BE49-F238E27FC236}">
                <a16:creationId xmlns:a16="http://schemas.microsoft.com/office/drawing/2014/main" id="{3DE4AE63-8BAF-8D7C-8C52-B7C6EBA7E624}"/>
              </a:ext>
            </a:extLst>
          </p:cNvPr>
          <p:cNvSpPr/>
          <p:nvPr/>
        </p:nvSpPr>
        <p:spPr>
          <a:xfrm>
            <a:off x="929390" y="1058686"/>
            <a:ext cx="7285220" cy="246553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itle 2">
            <a:extLst>
              <a:ext uri="{FF2B5EF4-FFF2-40B4-BE49-F238E27FC236}">
                <a16:creationId xmlns:a16="http://schemas.microsoft.com/office/drawing/2014/main" id="{DF248B34-340E-0973-1DA9-8548626BAAD3}"/>
              </a:ext>
            </a:extLst>
          </p:cNvPr>
          <p:cNvSpPr txBox="1">
            <a:spLocks/>
          </p:cNvSpPr>
          <p:nvPr/>
        </p:nvSpPr>
        <p:spPr>
          <a:xfrm>
            <a:off x="1139371" y="533562"/>
            <a:ext cx="6865258" cy="4390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9pPr>
          </a:lstStyle>
          <a:p>
            <a:pPr algn="ctr"/>
            <a:r>
              <a:rPr lang="vi-VN" sz="2400" dirty="0">
                <a:latin typeface="Arial" panose="020B0604020202020204" pitchFamily="34" charset="0"/>
                <a:cs typeface="Arial" panose="020B0604020202020204" pitchFamily="34" charset="0"/>
              </a:rPr>
              <a:t>Câu 3: Cách đọc của quãng giai điệu đi lên là</a:t>
            </a:r>
          </a:p>
        </p:txBody>
      </p:sp>
      <p:graphicFrame>
        <p:nvGraphicFramePr>
          <p:cNvPr id="15" name="Table 14">
            <a:extLst>
              <a:ext uri="{FF2B5EF4-FFF2-40B4-BE49-F238E27FC236}">
                <a16:creationId xmlns:a16="http://schemas.microsoft.com/office/drawing/2014/main" id="{E3BF47C5-F6A2-FFEC-DA05-B6013081F0F2}"/>
              </a:ext>
            </a:extLst>
          </p:cNvPr>
          <p:cNvGraphicFramePr>
            <a:graphicFrameLocks noGrp="1"/>
          </p:cNvGraphicFramePr>
          <p:nvPr>
            <p:extLst>
              <p:ext uri="{D42A27DB-BD31-4B8C-83A1-F6EECF244321}">
                <p14:modId xmlns:p14="http://schemas.microsoft.com/office/powerpoint/2010/main" val="2332073683"/>
              </p:ext>
            </p:extLst>
          </p:nvPr>
        </p:nvGraphicFramePr>
        <p:xfrm>
          <a:off x="1139371" y="3753347"/>
          <a:ext cx="6865258" cy="888429"/>
        </p:xfrm>
        <a:graphic>
          <a:graphicData uri="http://schemas.openxmlformats.org/drawingml/2006/table">
            <a:tbl>
              <a:tblPr firstRow="1" bandRow="1"/>
              <a:tblGrid>
                <a:gridCol w="3627613">
                  <a:extLst>
                    <a:ext uri="{9D8B030D-6E8A-4147-A177-3AD203B41FA5}">
                      <a16:colId xmlns:a16="http://schemas.microsoft.com/office/drawing/2014/main" val="924274561"/>
                    </a:ext>
                  </a:extLst>
                </a:gridCol>
                <a:gridCol w="3237645">
                  <a:extLst>
                    <a:ext uri="{9D8B030D-6E8A-4147-A177-3AD203B41FA5}">
                      <a16:colId xmlns:a16="http://schemas.microsoft.com/office/drawing/2014/main" val="1673432188"/>
                    </a:ext>
                  </a:extLst>
                </a:gridCol>
              </a:tblGrid>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000" dirty="0">
                          <a:solidFill>
                            <a:schemeClr val="bg1"/>
                          </a:solidFill>
                          <a:latin typeface="Arial" panose="020B0604020202020204" pitchFamily="34" charset="0"/>
                          <a:cs typeface="Arial" panose="020B0604020202020204" pitchFamily="34" charset="0"/>
                        </a:rPr>
                        <a:t>A. </a:t>
                      </a:r>
                      <a:r>
                        <a:rPr lang="vi-VN" sz="2000" b="0" i="0" u="none" strike="noStrike" cap="none" dirty="0">
                          <a:solidFill>
                            <a:schemeClr val="bg1"/>
                          </a:solidFill>
                          <a:effectLst/>
                          <a:latin typeface="Arial" panose="020B0604020202020204" pitchFamily="34" charset="0"/>
                          <a:ea typeface="+mn-ea"/>
                          <a:cs typeface="Arial" panose="020B0604020202020204" pitchFamily="34" charset="0"/>
                          <a:sym typeface="Arial"/>
                        </a:rPr>
                        <a:t>đọc từ trái sang phải</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000" dirty="0">
                          <a:solidFill>
                            <a:schemeClr val="bg1"/>
                          </a:solidFill>
                          <a:latin typeface="Arial" panose="020B0604020202020204" pitchFamily="34" charset="0"/>
                          <a:cs typeface="Arial" panose="020B0604020202020204" pitchFamily="34" charset="0"/>
                        </a:rPr>
                        <a:t>B. đ</a:t>
                      </a:r>
                      <a:r>
                        <a:rPr lang="vi-VN" sz="2000" b="0" i="0" u="none" strike="noStrike" cap="none" dirty="0">
                          <a:solidFill>
                            <a:schemeClr val="bg1"/>
                          </a:solidFill>
                          <a:effectLst/>
                          <a:latin typeface="Arial" panose="020B0604020202020204" pitchFamily="34" charset="0"/>
                          <a:ea typeface="+mn-ea"/>
                          <a:cs typeface="Arial" panose="020B0604020202020204" pitchFamily="34" charset="0"/>
                          <a:sym typeface="Arial"/>
                        </a:rPr>
                        <a:t>ọc từ trên xuống</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720721154"/>
                  </a:ext>
                </a:extLst>
              </a:tr>
              <a:tr h="370840">
                <a:tc>
                  <a:txBody>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vi-VN" sz="2000" b="0" i="0" u="none" strike="noStrike" cap="none" dirty="0">
                          <a:solidFill>
                            <a:schemeClr val="bg1"/>
                          </a:solidFill>
                          <a:effectLst/>
                          <a:latin typeface="Arial" panose="020B0604020202020204" pitchFamily="34" charset="0"/>
                          <a:ea typeface="+mn-ea"/>
                          <a:cs typeface="Arial" panose="020B0604020202020204" pitchFamily="34" charset="0"/>
                          <a:sym typeface="Arial"/>
                        </a:rPr>
                        <a:t>C. đọc từ dưới lên</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vi-VN" sz="2000" b="0" i="0" u="none" strike="noStrike" cap="none" dirty="0">
                          <a:solidFill>
                            <a:schemeClr val="bg1"/>
                          </a:solidFill>
                          <a:effectLst/>
                          <a:latin typeface="Arial" panose="020B0604020202020204" pitchFamily="34" charset="0"/>
                          <a:ea typeface="+mn-ea"/>
                          <a:cs typeface="Arial" panose="020B0604020202020204" pitchFamily="34" charset="0"/>
                          <a:sym typeface="Arial"/>
                        </a:rPr>
                        <a:t>D. đọc từ phải sang trái</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135881133"/>
                  </a:ext>
                </a:extLst>
              </a:tr>
            </a:tbl>
          </a:graphicData>
        </a:graphic>
      </p:graphicFrame>
      <p:sp>
        <p:nvSpPr>
          <p:cNvPr id="16" name="Oval 15">
            <a:extLst>
              <a:ext uri="{FF2B5EF4-FFF2-40B4-BE49-F238E27FC236}">
                <a16:creationId xmlns:a16="http://schemas.microsoft.com/office/drawing/2014/main" id="{00527AB6-EDDF-2593-2EB5-D35AF95992D6}"/>
              </a:ext>
            </a:extLst>
          </p:cNvPr>
          <p:cNvSpPr/>
          <p:nvPr/>
        </p:nvSpPr>
        <p:spPr>
          <a:xfrm>
            <a:off x="1080551" y="4205372"/>
            <a:ext cx="434340" cy="439091"/>
          </a:xfrm>
          <a:prstGeom prst="ellipse">
            <a:avLst/>
          </a:prstGeom>
          <a:noFill/>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solidFill>
                <a:schemeClr val="bg1"/>
              </a:solidFill>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323D18E0-B6FE-9213-349F-28A52057F88F}"/>
              </a:ext>
            </a:extLst>
          </p:cNvPr>
          <p:cNvGrpSpPr/>
          <p:nvPr/>
        </p:nvGrpSpPr>
        <p:grpSpPr>
          <a:xfrm>
            <a:off x="1139371" y="1342004"/>
            <a:ext cx="6865258" cy="1488910"/>
            <a:chOff x="1139371" y="1452739"/>
            <a:chExt cx="6865258" cy="1488910"/>
          </a:xfrm>
          <a:solidFill>
            <a:srgbClr val="000000"/>
          </a:solidFill>
        </p:grpSpPr>
        <p:pic>
          <p:nvPicPr>
            <p:cNvPr id="18" name="Picture 12">
              <a:extLst>
                <a:ext uri="{FF2B5EF4-FFF2-40B4-BE49-F238E27FC236}">
                  <a16:creationId xmlns:a16="http://schemas.microsoft.com/office/drawing/2014/main" id="{25E572CC-F4ED-E756-488E-01D28AD004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95561" y="2374627"/>
              <a:ext cx="275985" cy="197123"/>
            </a:xfrm>
            <a:prstGeom prst="rect">
              <a:avLst/>
            </a:prstGeom>
          </p:spPr>
        </p:pic>
        <p:grpSp>
          <p:nvGrpSpPr>
            <p:cNvPr id="19" name="Group 18">
              <a:extLst>
                <a:ext uri="{FF2B5EF4-FFF2-40B4-BE49-F238E27FC236}">
                  <a16:creationId xmlns:a16="http://schemas.microsoft.com/office/drawing/2014/main" id="{E367F170-36DC-A5E2-D1F9-4101A558F240}"/>
                </a:ext>
              </a:extLst>
            </p:cNvPr>
            <p:cNvGrpSpPr/>
            <p:nvPr/>
          </p:nvGrpSpPr>
          <p:grpSpPr>
            <a:xfrm>
              <a:off x="1139371" y="1452739"/>
              <a:ext cx="6865258" cy="1488910"/>
              <a:chOff x="1139371" y="1642636"/>
              <a:chExt cx="6865258" cy="1488910"/>
            </a:xfrm>
            <a:grpFill/>
          </p:grpSpPr>
          <p:grpSp>
            <p:nvGrpSpPr>
              <p:cNvPr id="20" name="Group 19">
                <a:extLst>
                  <a:ext uri="{FF2B5EF4-FFF2-40B4-BE49-F238E27FC236}">
                    <a16:creationId xmlns:a16="http://schemas.microsoft.com/office/drawing/2014/main" id="{A2A28D99-55FF-7265-809B-D6B70F329AE1}"/>
                  </a:ext>
                </a:extLst>
              </p:cNvPr>
              <p:cNvGrpSpPr/>
              <p:nvPr/>
            </p:nvGrpSpPr>
            <p:grpSpPr>
              <a:xfrm>
                <a:off x="1139371" y="1642636"/>
                <a:ext cx="6865258" cy="1488910"/>
                <a:chOff x="747486" y="2757714"/>
                <a:chExt cx="7649028" cy="1488910"/>
              </a:xfrm>
              <a:grpFill/>
            </p:grpSpPr>
            <p:grpSp>
              <p:nvGrpSpPr>
                <p:cNvPr id="28" name="Group 27">
                  <a:extLst>
                    <a:ext uri="{FF2B5EF4-FFF2-40B4-BE49-F238E27FC236}">
                      <a16:creationId xmlns:a16="http://schemas.microsoft.com/office/drawing/2014/main" id="{60F9CBBA-03CB-5095-C7E2-158AEAE69A11}"/>
                    </a:ext>
                  </a:extLst>
                </p:cNvPr>
                <p:cNvGrpSpPr/>
                <p:nvPr/>
              </p:nvGrpSpPr>
              <p:grpSpPr>
                <a:xfrm>
                  <a:off x="747486" y="2757714"/>
                  <a:ext cx="7649028" cy="1488910"/>
                  <a:chOff x="747486" y="2757714"/>
                  <a:chExt cx="7649028" cy="1488910"/>
                </a:xfrm>
                <a:grpFill/>
              </p:grpSpPr>
              <p:pic>
                <p:nvPicPr>
                  <p:cNvPr id="32" name="Picture 17">
                    <a:extLst>
                      <a:ext uri="{FF2B5EF4-FFF2-40B4-BE49-F238E27FC236}">
                        <a16:creationId xmlns:a16="http://schemas.microsoft.com/office/drawing/2014/main" id="{BB900696-E9A8-E4DE-29D2-7B6D6724B3A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47486" y="3023392"/>
                    <a:ext cx="7649028" cy="881167"/>
                  </a:xfrm>
                  <a:prstGeom prst="rect">
                    <a:avLst/>
                  </a:prstGeom>
                </p:spPr>
              </p:pic>
              <p:pic>
                <p:nvPicPr>
                  <p:cNvPr id="33" name="Picture 18">
                    <a:extLst>
                      <a:ext uri="{FF2B5EF4-FFF2-40B4-BE49-F238E27FC236}">
                        <a16:creationId xmlns:a16="http://schemas.microsoft.com/office/drawing/2014/main" id="{7B19D675-EC36-448D-6307-C03EA6C0E1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86912" y="2757714"/>
                    <a:ext cx="557931" cy="1488910"/>
                  </a:xfrm>
                  <a:prstGeom prst="rect">
                    <a:avLst/>
                  </a:prstGeom>
                </p:spPr>
              </p:pic>
            </p:grpSp>
            <p:grpSp>
              <p:nvGrpSpPr>
                <p:cNvPr id="29" name="Group 28">
                  <a:extLst>
                    <a:ext uri="{FF2B5EF4-FFF2-40B4-BE49-F238E27FC236}">
                      <a16:creationId xmlns:a16="http://schemas.microsoft.com/office/drawing/2014/main" id="{031E8909-BB4A-E617-DE2D-FFB256E8DB75}"/>
                    </a:ext>
                  </a:extLst>
                </p:cNvPr>
                <p:cNvGrpSpPr/>
                <p:nvPr/>
              </p:nvGrpSpPr>
              <p:grpSpPr>
                <a:xfrm>
                  <a:off x="4699712" y="3023392"/>
                  <a:ext cx="94343" cy="881167"/>
                  <a:chOff x="2841884" y="3023392"/>
                  <a:chExt cx="94343" cy="881167"/>
                </a:xfrm>
                <a:grpFill/>
              </p:grpSpPr>
              <p:cxnSp>
                <p:nvCxnSpPr>
                  <p:cNvPr id="30" name="Straight Connector 29">
                    <a:extLst>
                      <a:ext uri="{FF2B5EF4-FFF2-40B4-BE49-F238E27FC236}">
                        <a16:creationId xmlns:a16="http://schemas.microsoft.com/office/drawing/2014/main" id="{8D8D9754-589D-BCE6-C65E-BED2D39371CB}"/>
                      </a:ext>
                    </a:extLst>
                  </p:cNvPr>
                  <p:cNvCxnSpPr/>
                  <p:nvPr/>
                </p:nvCxnSpPr>
                <p:spPr>
                  <a:xfrm>
                    <a:off x="2841884" y="3023392"/>
                    <a:ext cx="0" cy="881167"/>
                  </a:xfrm>
                  <a:prstGeom prst="line">
                    <a:avLst/>
                  </a:prstGeom>
                  <a:grpFill/>
                  <a:ln>
                    <a:solidFill>
                      <a:srgbClr val="000000"/>
                    </a:solidFill>
                  </a:ln>
                  <a:effectLst/>
                </p:spPr>
                <p:style>
                  <a:lnRef idx="3">
                    <a:schemeClr val="accent2"/>
                  </a:lnRef>
                  <a:fillRef idx="0">
                    <a:schemeClr val="accent2"/>
                  </a:fillRef>
                  <a:effectRef idx="2">
                    <a:schemeClr val="accent2"/>
                  </a:effectRef>
                  <a:fontRef idx="minor">
                    <a:schemeClr val="tx1"/>
                  </a:fontRef>
                </p:style>
              </p:cxnSp>
              <p:cxnSp>
                <p:nvCxnSpPr>
                  <p:cNvPr id="31" name="Straight Connector 30">
                    <a:extLst>
                      <a:ext uri="{FF2B5EF4-FFF2-40B4-BE49-F238E27FC236}">
                        <a16:creationId xmlns:a16="http://schemas.microsoft.com/office/drawing/2014/main" id="{CD5CF780-F635-32D7-0010-2F2A960B7E14}"/>
                      </a:ext>
                    </a:extLst>
                  </p:cNvPr>
                  <p:cNvCxnSpPr/>
                  <p:nvPr/>
                </p:nvCxnSpPr>
                <p:spPr>
                  <a:xfrm>
                    <a:off x="2936227" y="3023392"/>
                    <a:ext cx="0" cy="881167"/>
                  </a:xfrm>
                  <a:prstGeom prst="line">
                    <a:avLst/>
                  </a:prstGeom>
                  <a:grpFill/>
                  <a:ln>
                    <a:solidFill>
                      <a:srgbClr val="000000"/>
                    </a:solidFill>
                  </a:ln>
                  <a:effectLst/>
                </p:spPr>
                <p:style>
                  <a:lnRef idx="3">
                    <a:schemeClr val="accent2"/>
                  </a:lnRef>
                  <a:fillRef idx="0">
                    <a:schemeClr val="accent2"/>
                  </a:fillRef>
                  <a:effectRef idx="2">
                    <a:schemeClr val="accent2"/>
                  </a:effectRef>
                  <a:fontRef idx="minor">
                    <a:schemeClr val="tx1"/>
                  </a:fontRef>
                </p:style>
              </p:cxnSp>
            </p:grpSp>
          </p:grpSp>
          <p:grpSp>
            <p:nvGrpSpPr>
              <p:cNvPr id="21" name="Group 20">
                <a:extLst>
                  <a:ext uri="{FF2B5EF4-FFF2-40B4-BE49-F238E27FC236}">
                    <a16:creationId xmlns:a16="http://schemas.microsoft.com/office/drawing/2014/main" id="{B0DC493E-0333-F033-9410-FE570C093D60}"/>
                  </a:ext>
                </a:extLst>
              </p:cNvPr>
              <p:cNvGrpSpPr/>
              <p:nvPr/>
            </p:nvGrpSpPr>
            <p:grpSpPr>
              <a:xfrm>
                <a:off x="2235761" y="2880207"/>
                <a:ext cx="466730" cy="212030"/>
                <a:chOff x="2063789" y="4422373"/>
                <a:chExt cx="486139" cy="221078"/>
              </a:xfrm>
              <a:grpFill/>
            </p:grpSpPr>
            <p:cxnSp>
              <p:nvCxnSpPr>
                <p:cNvPr id="26" name="Straight Connector 25">
                  <a:extLst>
                    <a:ext uri="{FF2B5EF4-FFF2-40B4-BE49-F238E27FC236}">
                      <a16:creationId xmlns:a16="http://schemas.microsoft.com/office/drawing/2014/main" id="{86F201C0-F55A-82A4-CB6A-BBDC816BA787}"/>
                    </a:ext>
                  </a:extLst>
                </p:cNvPr>
                <p:cNvCxnSpPr>
                  <a:cxnSpLocks/>
                </p:cNvCxnSpPr>
                <p:nvPr/>
              </p:nvCxnSpPr>
              <p:spPr>
                <a:xfrm>
                  <a:off x="2063789" y="4532912"/>
                  <a:ext cx="486139" cy="1"/>
                </a:xfrm>
                <a:prstGeom prst="line">
                  <a:avLst/>
                </a:prstGeom>
                <a:grpFill/>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7" name="Picture 12">
                  <a:extLst>
                    <a:ext uri="{FF2B5EF4-FFF2-40B4-BE49-F238E27FC236}">
                      <a16:creationId xmlns:a16="http://schemas.microsoft.com/office/drawing/2014/main" id="{3B2B1694-4017-FF49-7945-95D07E2677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52258" y="4422373"/>
                  <a:ext cx="309201" cy="221078"/>
                </a:xfrm>
                <a:prstGeom prst="rect">
                  <a:avLst/>
                </a:prstGeom>
              </p:spPr>
            </p:pic>
          </p:grpSp>
          <p:pic>
            <p:nvPicPr>
              <p:cNvPr id="22" name="Picture 12">
                <a:extLst>
                  <a:ext uri="{FF2B5EF4-FFF2-40B4-BE49-F238E27FC236}">
                    <a16:creationId xmlns:a16="http://schemas.microsoft.com/office/drawing/2014/main" id="{E407CA9B-FD66-D9AD-B01D-78982D22B4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76439" y="2656114"/>
                <a:ext cx="305270" cy="218040"/>
              </a:xfrm>
              <a:prstGeom prst="rect">
                <a:avLst/>
              </a:prstGeom>
            </p:spPr>
          </p:pic>
          <p:grpSp>
            <p:nvGrpSpPr>
              <p:cNvPr id="23" name="Group 22">
                <a:extLst>
                  <a:ext uri="{FF2B5EF4-FFF2-40B4-BE49-F238E27FC236}">
                    <a16:creationId xmlns:a16="http://schemas.microsoft.com/office/drawing/2014/main" id="{6F4358CB-DCF6-93ED-8D37-FD792F0FE4C0}"/>
                  </a:ext>
                </a:extLst>
              </p:cNvPr>
              <p:cNvGrpSpPr/>
              <p:nvPr/>
            </p:nvGrpSpPr>
            <p:grpSpPr>
              <a:xfrm>
                <a:off x="5500188" y="2880207"/>
                <a:ext cx="466730" cy="212030"/>
                <a:chOff x="2063789" y="4422373"/>
                <a:chExt cx="486139" cy="221078"/>
              </a:xfrm>
              <a:grpFill/>
            </p:grpSpPr>
            <p:cxnSp>
              <p:nvCxnSpPr>
                <p:cNvPr id="24" name="Straight Connector 23">
                  <a:extLst>
                    <a:ext uri="{FF2B5EF4-FFF2-40B4-BE49-F238E27FC236}">
                      <a16:creationId xmlns:a16="http://schemas.microsoft.com/office/drawing/2014/main" id="{619A4DA8-DEAE-5A70-83FA-6948582B0B34}"/>
                    </a:ext>
                  </a:extLst>
                </p:cNvPr>
                <p:cNvCxnSpPr>
                  <a:cxnSpLocks/>
                </p:cNvCxnSpPr>
                <p:nvPr/>
              </p:nvCxnSpPr>
              <p:spPr>
                <a:xfrm>
                  <a:off x="2063789" y="4532912"/>
                  <a:ext cx="486139" cy="1"/>
                </a:xfrm>
                <a:prstGeom prst="line">
                  <a:avLst/>
                </a:prstGeom>
                <a:grpFill/>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5" name="Picture 12">
                  <a:extLst>
                    <a:ext uri="{FF2B5EF4-FFF2-40B4-BE49-F238E27FC236}">
                      <a16:creationId xmlns:a16="http://schemas.microsoft.com/office/drawing/2014/main" id="{2761A0EF-6FEA-148A-421A-863A30706C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52258" y="4422373"/>
                  <a:ext cx="309201" cy="221078"/>
                </a:xfrm>
                <a:prstGeom prst="rect">
                  <a:avLst/>
                </a:prstGeom>
              </p:spPr>
            </p:pic>
          </p:grpSp>
        </p:grpSp>
      </p:grpSp>
      <p:sp>
        <p:nvSpPr>
          <p:cNvPr id="34" name="TextBox 33">
            <a:extLst>
              <a:ext uri="{FF2B5EF4-FFF2-40B4-BE49-F238E27FC236}">
                <a16:creationId xmlns:a16="http://schemas.microsoft.com/office/drawing/2014/main" id="{E4D9B81C-6049-CA6F-AA96-B41F747153FE}"/>
              </a:ext>
            </a:extLst>
          </p:cNvPr>
          <p:cNvSpPr txBox="1"/>
          <p:nvPr/>
        </p:nvSpPr>
        <p:spPr>
          <a:xfrm>
            <a:off x="4214311" y="1155811"/>
            <a:ext cx="1238212" cy="369332"/>
          </a:xfrm>
          <a:prstGeom prst="rect">
            <a:avLst/>
          </a:prstGeom>
          <a:noFill/>
        </p:spPr>
        <p:txBody>
          <a:bodyPr wrap="square" rtlCol="0" anchor="ctr">
            <a:spAutoFit/>
          </a:bodyPr>
          <a:lstStyle/>
          <a:p>
            <a:pPr algn="ctr"/>
            <a:r>
              <a:rPr lang="vi-VN" sz="1800" dirty="0"/>
              <a:t>âm ngọn</a:t>
            </a:r>
          </a:p>
        </p:txBody>
      </p:sp>
      <p:sp>
        <p:nvSpPr>
          <p:cNvPr id="35" name="TextBox 34">
            <a:extLst>
              <a:ext uri="{FF2B5EF4-FFF2-40B4-BE49-F238E27FC236}">
                <a16:creationId xmlns:a16="http://schemas.microsoft.com/office/drawing/2014/main" id="{7B010BD6-F2BE-776A-2A94-D8763D061B0E}"/>
              </a:ext>
            </a:extLst>
          </p:cNvPr>
          <p:cNvSpPr txBox="1"/>
          <p:nvPr/>
        </p:nvSpPr>
        <p:spPr>
          <a:xfrm>
            <a:off x="3576186" y="2676292"/>
            <a:ext cx="946062" cy="369332"/>
          </a:xfrm>
          <a:prstGeom prst="rect">
            <a:avLst/>
          </a:prstGeom>
          <a:noFill/>
        </p:spPr>
        <p:txBody>
          <a:bodyPr wrap="square" rtlCol="0" anchor="ctr">
            <a:spAutoFit/>
          </a:bodyPr>
          <a:lstStyle/>
          <a:p>
            <a:pPr algn="ctr"/>
            <a:r>
              <a:rPr lang="vi-VN" sz="1800" dirty="0"/>
              <a:t>âm gốc</a:t>
            </a:r>
          </a:p>
        </p:txBody>
      </p:sp>
      <p:sp>
        <p:nvSpPr>
          <p:cNvPr id="36" name="TextBox 35">
            <a:extLst>
              <a:ext uri="{FF2B5EF4-FFF2-40B4-BE49-F238E27FC236}">
                <a16:creationId xmlns:a16="http://schemas.microsoft.com/office/drawing/2014/main" id="{B81A59A6-A402-A04F-CD09-310CDA99BB02}"/>
              </a:ext>
            </a:extLst>
          </p:cNvPr>
          <p:cNvSpPr txBox="1"/>
          <p:nvPr/>
        </p:nvSpPr>
        <p:spPr>
          <a:xfrm>
            <a:off x="1977204" y="3066856"/>
            <a:ext cx="2014090" cy="369332"/>
          </a:xfrm>
          <a:prstGeom prst="rect">
            <a:avLst/>
          </a:prstGeom>
          <a:noFill/>
        </p:spPr>
        <p:txBody>
          <a:bodyPr wrap="square" rtlCol="0" anchor="ctr">
            <a:spAutoFit/>
          </a:bodyPr>
          <a:lstStyle/>
          <a:p>
            <a:pPr algn="ctr"/>
            <a:r>
              <a:rPr lang="vi-VN" sz="1800" dirty="0"/>
              <a:t>Quãng giai điệu</a:t>
            </a:r>
          </a:p>
        </p:txBody>
      </p:sp>
      <p:sp>
        <p:nvSpPr>
          <p:cNvPr id="37" name="TextBox 36">
            <a:extLst>
              <a:ext uri="{FF2B5EF4-FFF2-40B4-BE49-F238E27FC236}">
                <a16:creationId xmlns:a16="http://schemas.microsoft.com/office/drawing/2014/main" id="{CC8ACA99-49F0-6EAA-A39A-3ED08620F320}"/>
              </a:ext>
            </a:extLst>
          </p:cNvPr>
          <p:cNvSpPr txBox="1"/>
          <p:nvPr/>
        </p:nvSpPr>
        <p:spPr>
          <a:xfrm>
            <a:off x="5452523" y="3066856"/>
            <a:ext cx="2109420" cy="369332"/>
          </a:xfrm>
          <a:prstGeom prst="rect">
            <a:avLst/>
          </a:prstGeom>
          <a:noFill/>
        </p:spPr>
        <p:txBody>
          <a:bodyPr wrap="square" rtlCol="0" anchor="ctr">
            <a:spAutoFit/>
          </a:bodyPr>
          <a:lstStyle/>
          <a:p>
            <a:pPr algn="ctr"/>
            <a:r>
              <a:rPr lang="vi-VN" sz="1800" dirty="0"/>
              <a:t>Quãng âm thanh</a:t>
            </a:r>
          </a:p>
        </p:txBody>
      </p:sp>
      <p:cxnSp>
        <p:nvCxnSpPr>
          <p:cNvPr id="38" name="Straight Connector 37">
            <a:extLst>
              <a:ext uri="{FF2B5EF4-FFF2-40B4-BE49-F238E27FC236}">
                <a16:creationId xmlns:a16="http://schemas.microsoft.com/office/drawing/2014/main" id="{21DC8BC9-450C-EAAB-3542-7D26B6CF8318}"/>
              </a:ext>
            </a:extLst>
          </p:cNvPr>
          <p:cNvCxnSpPr>
            <a:cxnSpLocks/>
            <a:endCxn id="35" idx="1"/>
          </p:cNvCxnSpPr>
          <p:nvPr/>
        </p:nvCxnSpPr>
        <p:spPr>
          <a:xfrm>
            <a:off x="2660022" y="2754527"/>
            <a:ext cx="916164" cy="106431"/>
          </a:xfrm>
          <a:prstGeom prst="line">
            <a:avLst/>
          </a:prstGeom>
        </p:spPr>
        <p:style>
          <a:lnRef idx="2">
            <a:schemeClr val="accent6"/>
          </a:lnRef>
          <a:fillRef idx="0">
            <a:schemeClr val="accent6"/>
          </a:fillRef>
          <a:effectRef idx="1">
            <a:schemeClr val="accent6"/>
          </a:effectRef>
          <a:fontRef idx="minor">
            <a:schemeClr val="tx1"/>
          </a:fontRef>
        </p:style>
      </p:cxnSp>
      <p:cxnSp>
        <p:nvCxnSpPr>
          <p:cNvPr id="39" name="Straight Connector 38">
            <a:extLst>
              <a:ext uri="{FF2B5EF4-FFF2-40B4-BE49-F238E27FC236}">
                <a16:creationId xmlns:a16="http://schemas.microsoft.com/office/drawing/2014/main" id="{633CB4EE-3811-CBD0-1A23-539871DE6173}"/>
              </a:ext>
            </a:extLst>
          </p:cNvPr>
          <p:cNvCxnSpPr>
            <a:cxnSpLocks/>
            <a:stCxn id="35" idx="3"/>
          </p:cNvCxnSpPr>
          <p:nvPr/>
        </p:nvCxnSpPr>
        <p:spPr>
          <a:xfrm flipV="1">
            <a:off x="4522248" y="2764100"/>
            <a:ext cx="998169" cy="96858"/>
          </a:xfrm>
          <a:prstGeom prst="line">
            <a:avLst/>
          </a:prstGeom>
        </p:spPr>
        <p:style>
          <a:lnRef idx="2">
            <a:schemeClr val="accent6"/>
          </a:lnRef>
          <a:fillRef idx="0">
            <a:schemeClr val="accent6"/>
          </a:fillRef>
          <a:effectRef idx="1">
            <a:schemeClr val="accent6"/>
          </a:effectRef>
          <a:fontRef idx="minor">
            <a:schemeClr val="tx1"/>
          </a:fontRef>
        </p:style>
      </p:cxnSp>
      <p:cxnSp>
        <p:nvCxnSpPr>
          <p:cNvPr id="40" name="Straight Connector 39">
            <a:extLst>
              <a:ext uri="{FF2B5EF4-FFF2-40B4-BE49-F238E27FC236}">
                <a16:creationId xmlns:a16="http://schemas.microsoft.com/office/drawing/2014/main" id="{ED592B37-5A72-168A-BBAA-F0FD9855C6BC}"/>
              </a:ext>
            </a:extLst>
          </p:cNvPr>
          <p:cNvCxnSpPr>
            <a:cxnSpLocks/>
          </p:cNvCxnSpPr>
          <p:nvPr/>
        </p:nvCxnSpPr>
        <p:spPr>
          <a:xfrm flipV="1">
            <a:off x="3940948" y="1501668"/>
            <a:ext cx="431751" cy="799446"/>
          </a:xfrm>
          <a:prstGeom prst="line">
            <a:avLst/>
          </a:prstGeom>
        </p:spPr>
        <p:style>
          <a:lnRef idx="2">
            <a:schemeClr val="accent6"/>
          </a:lnRef>
          <a:fillRef idx="0">
            <a:schemeClr val="accent6"/>
          </a:fillRef>
          <a:effectRef idx="1">
            <a:schemeClr val="accent6"/>
          </a:effectRef>
          <a:fontRef idx="minor">
            <a:schemeClr val="tx1"/>
          </a:fontRef>
        </p:style>
      </p:cxnSp>
      <p:cxnSp>
        <p:nvCxnSpPr>
          <p:cNvPr id="41" name="Straight Connector 40">
            <a:extLst>
              <a:ext uri="{FF2B5EF4-FFF2-40B4-BE49-F238E27FC236}">
                <a16:creationId xmlns:a16="http://schemas.microsoft.com/office/drawing/2014/main" id="{17E66214-9E6B-4ABC-6970-2F56330F39D6}"/>
              </a:ext>
            </a:extLst>
          </p:cNvPr>
          <p:cNvCxnSpPr>
            <a:cxnSpLocks/>
          </p:cNvCxnSpPr>
          <p:nvPr/>
        </p:nvCxnSpPr>
        <p:spPr>
          <a:xfrm>
            <a:off x="5317815" y="1501668"/>
            <a:ext cx="398604" cy="762224"/>
          </a:xfrm>
          <a:prstGeom prst="line">
            <a:avLst/>
          </a:prstGeom>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63344502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600"/>
                                        <p:tgtEl>
                                          <p:spTgt spid="17"/>
                                        </p:tgtEl>
                                      </p:cBhvr>
                                    </p:animEffect>
                                  </p:childTnLst>
                                </p:cTn>
                              </p:par>
                            </p:childTnLst>
                          </p:cTn>
                        </p:par>
                        <p:par>
                          <p:cTn id="17" fill="hold">
                            <p:stCondLst>
                              <p:cond delay="600"/>
                            </p:stCondLst>
                            <p:childTnLst>
                              <p:par>
                                <p:cTn id="18" presetID="22" presetClass="entr" presetSubtype="4"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down)">
                                      <p:cBhvr>
                                        <p:cTn id="20" dur="500"/>
                                        <p:tgtEl>
                                          <p:spTgt spid="40"/>
                                        </p:tgtEl>
                                      </p:cBhvr>
                                    </p:animEffect>
                                  </p:childTnLst>
                                </p:cTn>
                              </p:par>
                              <p:par>
                                <p:cTn id="21" presetID="22" presetClass="entr" presetSubtype="4"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down)">
                                      <p:cBhvr>
                                        <p:cTn id="23" dur="500"/>
                                        <p:tgtEl>
                                          <p:spTgt spid="41"/>
                                        </p:tgtEl>
                                      </p:cBhvr>
                                    </p:animEffect>
                                  </p:childTnLst>
                                </p:cTn>
                              </p:par>
                            </p:childTnLst>
                          </p:cTn>
                        </p:par>
                        <p:par>
                          <p:cTn id="24" fill="hold">
                            <p:stCondLst>
                              <p:cond delay="1100"/>
                            </p:stCondLst>
                            <p:childTnLst>
                              <p:par>
                                <p:cTn id="25" presetID="22" presetClass="entr" presetSubtype="4" fill="hold" grpId="0"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500"/>
                                        <p:tgtEl>
                                          <p:spTgt spid="34"/>
                                        </p:tgtEl>
                                      </p:cBhvr>
                                    </p:animEffect>
                                  </p:childTnLst>
                                </p:cTn>
                              </p:par>
                            </p:childTnLst>
                          </p:cTn>
                        </p:par>
                        <p:par>
                          <p:cTn id="28" fill="hold">
                            <p:stCondLst>
                              <p:cond delay="1600"/>
                            </p:stCondLst>
                            <p:childTnLst>
                              <p:par>
                                <p:cTn id="29" presetID="22" presetClass="entr" presetSubtype="1"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cTn>
                              </p:par>
                              <p:par>
                                <p:cTn id="32" presetID="22" presetClass="entr" presetSubtype="1"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up)">
                                      <p:cBhvr>
                                        <p:cTn id="34" dur="500"/>
                                        <p:tgtEl>
                                          <p:spTgt spid="39"/>
                                        </p:tgtEl>
                                      </p:cBhvr>
                                    </p:animEffect>
                                  </p:childTnLst>
                                </p:cTn>
                              </p:par>
                            </p:childTnLst>
                          </p:cTn>
                        </p:par>
                        <p:par>
                          <p:cTn id="35" fill="hold">
                            <p:stCondLst>
                              <p:cond delay="2100"/>
                            </p:stCondLst>
                            <p:childTnLst>
                              <p:par>
                                <p:cTn id="36" presetID="22" presetClass="entr" presetSubtype="1" fill="hold" grpId="0" nodeType="after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up)">
                                      <p:cBhvr>
                                        <p:cTn id="38" dur="500"/>
                                        <p:tgtEl>
                                          <p:spTgt spid="35"/>
                                        </p:tgtEl>
                                      </p:cBhvr>
                                    </p:animEffect>
                                  </p:childTnLst>
                                </p:cTn>
                              </p:par>
                            </p:childTnLst>
                          </p:cTn>
                        </p:par>
                        <p:par>
                          <p:cTn id="39" fill="hold">
                            <p:stCondLst>
                              <p:cond delay="2600"/>
                            </p:stCondLst>
                            <p:childTnLst>
                              <p:par>
                                <p:cTn id="40" presetID="22" presetClass="entr" presetSubtype="4" fill="hold" grpId="0" nodeType="after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down)">
                                      <p:cBhvr>
                                        <p:cTn id="42" dur="500"/>
                                        <p:tgtEl>
                                          <p:spTgt spid="36"/>
                                        </p:tgtEl>
                                      </p:cBhvr>
                                    </p:animEffect>
                                  </p:childTnLst>
                                </p:cTn>
                              </p:par>
                            </p:childTnLst>
                          </p:cTn>
                        </p:par>
                        <p:par>
                          <p:cTn id="43" fill="hold">
                            <p:stCondLst>
                              <p:cond delay="3100"/>
                            </p:stCondLst>
                            <p:childTnLst>
                              <p:par>
                                <p:cTn id="44" presetID="22" presetClass="entr" presetSubtype="4" fill="hold" grpId="0" nodeType="after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wipe(down)">
                                      <p:cBhvr>
                                        <p:cTn id="46" dur="500"/>
                                        <p:tgtEl>
                                          <p:spTgt spid="37"/>
                                        </p:tgtEl>
                                      </p:cBhvr>
                                    </p:animEffect>
                                  </p:childTnLst>
                                </p:cTn>
                              </p:par>
                            </p:childTnLst>
                          </p:cTn>
                        </p:par>
                        <p:par>
                          <p:cTn id="47" fill="hold">
                            <p:stCondLst>
                              <p:cond delay="3600"/>
                            </p:stCondLst>
                            <p:childTnLst>
                              <p:par>
                                <p:cTn id="48" presetID="2" presetClass="entr" presetSubtype="4"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ppt_x"/>
                                          </p:val>
                                        </p:tav>
                                        <p:tav tm="100000">
                                          <p:val>
                                            <p:strVal val="#ppt_x"/>
                                          </p:val>
                                        </p:tav>
                                      </p:tavLst>
                                    </p:anim>
                                    <p:anim calcmode="lin" valueType="num">
                                      <p:cBhvr additive="base">
                                        <p:cTn id="5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heel(1)">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4" grpId="0"/>
      <p:bldP spid="16" grpId="0" animBg="1"/>
      <p:bldP spid="34" grpId="0"/>
      <p:bldP spid="35" grpId="0"/>
      <p:bldP spid="36" grpId="0"/>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16"/>
        <p:cNvGrpSpPr/>
        <p:nvPr/>
      </p:nvGrpSpPr>
      <p:grpSpPr>
        <a:xfrm>
          <a:off x="0" y="0"/>
          <a:ext cx="0" cy="0"/>
          <a:chOff x="0" y="0"/>
          <a:chExt cx="0" cy="0"/>
        </a:xfrm>
      </p:grpSpPr>
      <p:sp>
        <p:nvSpPr>
          <p:cNvPr id="14" name="Title 2">
            <a:extLst>
              <a:ext uri="{FF2B5EF4-FFF2-40B4-BE49-F238E27FC236}">
                <a16:creationId xmlns:a16="http://schemas.microsoft.com/office/drawing/2014/main" id="{DF248B34-340E-0973-1DA9-8548626BAAD3}"/>
              </a:ext>
            </a:extLst>
          </p:cNvPr>
          <p:cNvSpPr txBox="1">
            <a:spLocks/>
          </p:cNvSpPr>
          <p:nvPr/>
        </p:nvSpPr>
        <p:spPr>
          <a:xfrm>
            <a:off x="1491521" y="306197"/>
            <a:ext cx="6160958" cy="8693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9pPr>
          </a:lstStyle>
          <a:p>
            <a:pPr algn="ctr">
              <a:lnSpc>
                <a:spcPct val="150000"/>
              </a:lnSpc>
            </a:pPr>
            <a:r>
              <a:rPr lang="vi-VN" sz="2200" dirty="0">
                <a:latin typeface="Arial" panose="020B0604020202020204" pitchFamily="34" charset="0"/>
                <a:cs typeface="Arial" panose="020B0604020202020204" pitchFamily="34" charset="0"/>
              </a:rPr>
              <a:t>Câu 4: Điểm giống nhau của cách đọc quãng giai điệu đi lên và quãng hòa thanh là</a:t>
            </a:r>
          </a:p>
        </p:txBody>
      </p:sp>
      <p:graphicFrame>
        <p:nvGraphicFramePr>
          <p:cNvPr id="15" name="Table 14">
            <a:extLst>
              <a:ext uri="{FF2B5EF4-FFF2-40B4-BE49-F238E27FC236}">
                <a16:creationId xmlns:a16="http://schemas.microsoft.com/office/drawing/2014/main" id="{E3BF47C5-F6A2-FFEC-DA05-B6013081F0F2}"/>
              </a:ext>
            </a:extLst>
          </p:cNvPr>
          <p:cNvGraphicFramePr>
            <a:graphicFrameLocks noGrp="1"/>
          </p:cNvGraphicFramePr>
          <p:nvPr/>
        </p:nvGraphicFramePr>
        <p:xfrm>
          <a:off x="1139371" y="3753347"/>
          <a:ext cx="6865258" cy="888429"/>
        </p:xfrm>
        <a:graphic>
          <a:graphicData uri="http://schemas.openxmlformats.org/drawingml/2006/table">
            <a:tbl>
              <a:tblPr firstRow="1" bandRow="1"/>
              <a:tblGrid>
                <a:gridCol w="3627613">
                  <a:extLst>
                    <a:ext uri="{9D8B030D-6E8A-4147-A177-3AD203B41FA5}">
                      <a16:colId xmlns:a16="http://schemas.microsoft.com/office/drawing/2014/main" val="924274561"/>
                    </a:ext>
                  </a:extLst>
                </a:gridCol>
                <a:gridCol w="3237645">
                  <a:extLst>
                    <a:ext uri="{9D8B030D-6E8A-4147-A177-3AD203B41FA5}">
                      <a16:colId xmlns:a16="http://schemas.microsoft.com/office/drawing/2014/main" val="1673432188"/>
                    </a:ext>
                  </a:extLst>
                </a:gridCol>
              </a:tblGrid>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000" dirty="0">
                          <a:solidFill>
                            <a:schemeClr val="bg1"/>
                          </a:solidFill>
                          <a:latin typeface="Arial" panose="020B0604020202020204" pitchFamily="34" charset="0"/>
                          <a:cs typeface="Arial" panose="020B0604020202020204" pitchFamily="34" charset="0"/>
                        </a:rPr>
                        <a:t>A. </a:t>
                      </a:r>
                      <a:r>
                        <a:rPr lang="vi-VN" sz="2000" b="0" i="0" u="none" strike="noStrike" cap="none" dirty="0">
                          <a:solidFill>
                            <a:schemeClr val="bg1"/>
                          </a:solidFill>
                          <a:effectLst/>
                          <a:latin typeface="Arial" panose="020B0604020202020204" pitchFamily="34" charset="0"/>
                          <a:ea typeface="+mn-ea"/>
                          <a:cs typeface="Arial" panose="020B0604020202020204" pitchFamily="34" charset="0"/>
                          <a:sym typeface="Arial"/>
                        </a:rPr>
                        <a:t>đọc từ trái sang phải</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000" dirty="0">
                          <a:solidFill>
                            <a:schemeClr val="bg1"/>
                          </a:solidFill>
                          <a:latin typeface="Arial" panose="020B0604020202020204" pitchFamily="34" charset="0"/>
                          <a:cs typeface="Arial" panose="020B0604020202020204" pitchFamily="34" charset="0"/>
                        </a:rPr>
                        <a:t>B. đ</a:t>
                      </a:r>
                      <a:r>
                        <a:rPr lang="vi-VN" sz="2000" b="0" i="0" u="none" strike="noStrike" cap="none" dirty="0">
                          <a:solidFill>
                            <a:schemeClr val="bg1"/>
                          </a:solidFill>
                          <a:effectLst/>
                          <a:latin typeface="Arial" panose="020B0604020202020204" pitchFamily="34" charset="0"/>
                          <a:ea typeface="+mn-ea"/>
                          <a:cs typeface="Arial" panose="020B0604020202020204" pitchFamily="34" charset="0"/>
                          <a:sym typeface="Arial"/>
                        </a:rPr>
                        <a:t>ọc từ trên xuống</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720721154"/>
                  </a:ext>
                </a:extLst>
              </a:tr>
              <a:tr h="370840">
                <a:tc>
                  <a:txBody>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vi-VN" sz="2000" b="0" i="0" u="none" strike="noStrike" cap="none" dirty="0">
                          <a:solidFill>
                            <a:schemeClr val="bg1"/>
                          </a:solidFill>
                          <a:effectLst/>
                          <a:latin typeface="Arial" panose="020B0604020202020204" pitchFamily="34" charset="0"/>
                          <a:ea typeface="+mn-ea"/>
                          <a:cs typeface="Arial" panose="020B0604020202020204" pitchFamily="34" charset="0"/>
                          <a:sym typeface="Arial"/>
                        </a:rPr>
                        <a:t>C. đọc từ dưới lên</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vi-VN" sz="2000" b="0" i="0" u="none" strike="noStrike" cap="none" dirty="0">
                          <a:solidFill>
                            <a:schemeClr val="bg1"/>
                          </a:solidFill>
                          <a:effectLst/>
                          <a:latin typeface="Arial" panose="020B0604020202020204" pitchFamily="34" charset="0"/>
                          <a:ea typeface="+mn-ea"/>
                          <a:cs typeface="Arial" panose="020B0604020202020204" pitchFamily="34" charset="0"/>
                          <a:sym typeface="Arial"/>
                        </a:rPr>
                        <a:t>D. đọc từ phải sang trái</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135881133"/>
                  </a:ext>
                </a:extLst>
              </a:tr>
            </a:tbl>
          </a:graphicData>
        </a:graphic>
      </p:graphicFrame>
      <p:sp>
        <p:nvSpPr>
          <p:cNvPr id="16" name="Oval 15">
            <a:extLst>
              <a:ext uri="{FF2B5EF4-FFF2-40B4-BE49-F238E27FC236}">
                <a16:creationId xmlns:a16="http://schemas.microsoft.com/office/drawing/2014/main" id="{00527AB6-EDDF-2593-2EB5-D35AF95992D6}"/>
              </a:ext>
            </a:extLst>
          </p:cNvPr>
          <p:cNvSpPr/>
          <p:nvPr/>
        </p:nvSpPr>
        <p:spPr>
          <a:xfrm>
            <a:off x="1139371" y="4278003"/>
            <a:ext cx="434340" cy="439091"/>
          </a:xfrm>
          <a:prstGeom prst="ellipse">
            <a:avLst/>
          </a:prstGeom>
          <a:noFill/>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solidFill>
                <a:schemeClr val="bg1"/>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B8B0D039-C95C-87C5-B0D7-8A91FD6A4360}"/>
              </a:ext>
            </a:extLst>
          </p:cNvPr>
          <p:cNvGrpSpPr/>
          <p:nvPr/>
        </p:nvGrpSpPr>
        <p:grpSpPr>
          <a:xfrm>
            <a:off x="1397832" y="1307056"/>
            <a:ext cx="6348335" cy="2148463"/>
            <a:chOff x="929390" y="1058686"/>
            <a:chExt cx="7285220" cy="2465532"/>
          </a:xfrm>
        </p:grpSpPr>
        <p:sp>
          <p:nvSpPr>
            <p:cNvPr id="42" name="Rectangle 41">
              <a:extLst>
                <a:ext uri="{FF2B5EF4-FFF2-40B4-BE49-F238E27FC236}">
                  <a16:creationId xmlns:a16="http://schemas.microsoft.com/office/drawing/2014/main" id="{3DE4AE63-8BAF-8D7C-8C52-B7C6EBA7E624}"/>
                </a:ext>
              </a:extLst>
            </p:cNvPr>
            <p:cNvSpPr/>
            <p:nvPr/>
          </p:nvSpPr>
          <p:spPr>
            <a:xfrm>
              <a:off x="929390" y="1058686"/>
              <a:ext cx="7285220" cy="246553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 name="Group 16">
              <a:extLst>
                <a:ext uri="{FF2B5EF4-FFF2-40B4-BE49-F238E27FC236}">
                  <a16:creationId xmlns:a16="http://schemas.microsoft.com/office/drawing/2014/main" id="{323D18E0-B6FE-9213-349F-28A52057F88F}"/>
                </a:ext>
              </a:extLst>
            </p:cNvPr>
            <p:cNvGrpSpPr/>
            <p:nvPr/>
          </p:nvGrpSpPr>
          <p:grpSpPr>
            <a:xfrm>
              <a:off x="1139371" y="1342004"/>
              <a:ext cx="6865258" cy="1488910"/>
              <a:chOff x="1139371" y="1452739"/>
              <a:chExt cx="6865258" cy="1488910"/>
            </a:xfrm>
            <a:solidFill>
              <a:srgbClr val="000000"/>
            </a:solidFill>
          </p:grpSpPr>
          <p:pic>
            <p:nvPicPr>
              <p:cNvPr id="18" name="Picture 12">
                <a:extLst>
                  <a:ext uri="{FF2B5EF4-FFF2-40B4-BE49-F238E27FC236}">
                    <a16:creationId xmlns:a16="http://schemas.microsoft.com/office/drawing/2014/main" id="{25E572CC-F4ED-E756-488E-01D28AD004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95561" y="2374627"/>
                <a:ext cx="275985" cy="197123"/>
              </a:xfrm>
              <a:prstGeom prst="rect">
                <a:avLst/>
              </a:prstGeom>
            </p:spPr>
          </p:pic>
          <p:grpSp>
            <p:nvGrpSpPr>
              <p:cNvPr id="19" name="Group 18">
                <a:extLst>
                  <a:ext uri="{FF2B5EF4-FFF2-40B4-BE49-F238E27FC236}">
                    <a16:creationId xmlns:a16="http://schemas.microsoft.com/office/drawing/2014/main" id="{E367F170-36DC-A5E2-D1F9-4101A558F240}"/>
                  </a:ext>
                </a:extLst>
              </p:cNvPr>
              <p:cNvGrpSpPr/>
              <p:nvPr/>
            </p:nvGrpSpPr>
            <p:grpSpPr>
              <a:xfrm>
                <a:off x="1139371" y="1452739"/>
                <a:ext cx="6865258" cy="1488910"/>
                <a:chOff x="1139371" y="1642636"/>
                <a:chExt cx="6865258" cy="1488910"/>
              </a:xfrm>
              <a:grpFill/>
            </p:grpSpPr>
            <p:grpSp>
              <p:nvGrpSpPr>
                <p:cNvPr id="20" name="Group 19">
                  <a:extLst>
                    <a:ext uri="{FF2B5EF4-FFF2-40B4-BE49-F238E27FC236}">
                      <a16:creationId xmlns:a16="http://schemas.microsoft.com/office/drawing/2014/main" id="{A2A28D99-55FF-7265-809B-D6B70F329AE1}"/>
                    </a:ext>
                  </a:extLst>
                </p:cNvPr>
                <p:cNvGrpSpPr/>
                <p:nvPr/>
              </p:nvGrpSpPr>
              <p:grpSpPr>
                <a:xfrm>
                  <a:off x="1139371" y="1642636"/>
                  <a:ext cx="6865258" cy="1488910"/>
                  <a:chOff x="747486" y="2757714"/>
                  <a:chExt cx="7649028" cy="1488910"/>
                </a:xfrm>
                <a:grpFill/>
              </p:grpSpPr>
              <p:grpSp>
                <p:nvGrpSpPr>
                  <p:cNvPr id="28" name="Group 27">
                    <a:extLst>
                      <a:ext uri="{FF2B5EF4-FFF2-40B4-BE49-F238E27FC236}">
                        <a16:creationId xmlns:a16="http://schemas.microsoft.com/office/drawing/2014/main" id="{60F9CBBA-03CB-5095-C7E2-158AEAE69A11}"/>
                      </a:ext>
                    </a:extLst>
                  </p:cNvPr>
                  <p:cNvGrpSpPr/>
                  <p:nvPr/>
                </p:nvGrpSpPr>
                <p:grpSpPr>
                  <a:xfrm>
                    <a:off x="747486" y="2757714"/>
                    <a:ext cx="7649028" cy="1488910"/>
                    <a:chOff x="747486" y="2757714"/>
                    <a:chExt cx="7649028" cy="1488910"/>
                  </a:xfrm>
                  <a:grpFill/>
                </p:grpSpPr>
                <p:pic>
                  <p:nvPicPr>
                    <p:cNvPr id="32" name="Picture 17">
                      <a:extLst>
                        <a:ext uri="{FF2B5EF4-FFF2-40B4-BE49-F238E27FC236}">
                          <a16:creationId xmlns:a16="http://schemas.microsoft.com/office/drawing/2014/main" id="{BB900696-E9A8-E4DE-29D2-7B6D6724B3A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47486" y="3023392"/>
                      <a:ext cx="7649028" cy="881167"/>
                    </a:xfrm>
                    <a:prstGeom prst="rect">
                      <a:avLst/>
                    </a:prstGeom>
                  </p:spPr>
                </p:pic>
                <p:pic>
                  <p:nvPicPr>
                    <p:cNvPr id="33" name="Picture 18">
                      <a:extLst>
                        <a:ext uri="{FF2B5EF4-FFF2-40B4-BE49-F238E27FC236}">
                          <a16:creationId xmlns:a16="http://schemas.microsoft.com/office/drawing/2014/main" id="{7B19D675-EC36-448D-6307-C03EA6C0E1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86912" y="2757714"/>
                      <a:ext cx="557931" cy="1488910"/>
                    </a:xfrm>
                    <a:prstGeom prst="rect">
                      <a:avLst/>
                    </a:prstGeom>
                  </p:spPr>
                </p:pic>
              </p:grpSp>
              <p:grpSp>
                <p:nvGrpSpPr>
                  <p:cNvPr id="29" name="Group 28">
                    <a:extLst>
                      <a:ext uri="{FF2B5EF4-FFF2-40B4-BE49-F238E27FC236}">
                        <a16:creationId xmlns:a16="http://schemas.microsoft.com/office/drawing/2014/main" id="{031E8909-BB4A-E617-DE2D-FFB256E8DB75}"/>
                      </a:ext>
                    </a:extLst>
                  </p:cNvPr>
                  <p:cNvGrpSpPr/>
                  <p:nvPr/>
                </p:nvGrpSpPr>
                <p:grpSpPr>
                  <a:xfrm>
                    <a:off x="4699712" y="3023392"/>
                    <a:ext cx="94343" cy="881167"/>
                    <a:chOff x="2841884" y="3023392"/>
                    <a:chExt cx="94343" cy="881167"/>
                  </a:xfrm>
                  <a:grpFill/>
                </p:grpSpPr>
                <p:cxnSp>
                  <p:nvCxnSpPr>
                    <p:cNvPr id="30" name="Straight Connector 29">
                      <a:extLst>
                        <a:ext uri="{FF2B5EF4-FFF2-40B4-BE49-F238E27FC236}">
                          <a16:creationId xmlns:a16="http://schemas.microsoft.com/office/drawing/2014/main" id="{8D8D9754-589D-BCE6-C65E-BED2D39371CB}"/>
                        </a:ext>
                      </a:extLst>
                    </p:cNvPr>
                    <p:cNvCxnSpPr/>
                    <p:nvPr/>
                  </p:nvCxnSpPr>
                  <p:spPr>
                    <a:xfrm>
                      <a:off x="2841884" y="3023392"/>
                      <a:ext cx="0" cy="881167"/>
                    </a:xfrm>
                    <a:prstGeom prst="line">
                      <a:avLst/>
                    </a:prstGeom>
                    <a:grpFill/>
                    <a:ln>
                      <a:solidFill>
                        <a:srgbClr val="000000"/>
                      </a:solidFill>
                    </a:ln>
                    <a:effectLst/>
                  </p:spPr>
                  <p:style>
                    <a:lnRef idx="3">
                      <a:schemeClr val="accent2"/>
                    </a:lnRef>
                    <a:fillRef idx="0">
                      <a:schemeClr val="accent2"/>
                    </a:fillRef>
                    <a:effectRef idx="2">
                      <a:schemeClr val="accent2"/>
                    </a:effectRef>
                    <a:fontRef idx="minor">
                      <a:schemeClr val="tx1"/>
                    </a:fontRef>
                  </p:style>
                </p:cxnSp>
                <p:cxnSp>
                  <p:nvCxnSpPr>
                    <p:cNvPr id="31" name="Straight Connector 30">
                      <a:extLst>
                        <a:ext uri="{FF2B5EF4-FFF2-40B4-BE49-F238E27FC236}">
                          <a16:creationId xmlns:a16="http://schemas.microsoft.com/office/drawing/2014/main" id="{CD5CF780-F635-32D7-0010-2F2A960B7E14}"/>
                        </a:ext>
                      </a:extLst>
                    </p:cNvPr>
                    <p:cNvCxnSpPr/>
                    <p:nvPr/>
                  </p:nvCxnSpPr>
                  <p:spPr>
                    <a:xfrm>
                      <a:off x="2936227" y="3023392"/>
                      <a:ext cx="0" cy="881167"/>
                    </a:xfrm>
                    <a:prstGeom prst="line">
                      <a:avLst/>
                    </a:prstGeom>
                    <a:grpFill/>
                    <a:ln>
                      <a:solidFill>
                        <a:srgbClr val="000000"/>
                      </a:solidFill>
                    </a:ln>
                    <a:effectLst/>
                  </p:spPr>
                  <p:style>
                    <a:lnRef idx="3">
                      <a:schemeClr val="accent2"/>
                    </a:lnRef>
                    <a:fillRef idx="0">
                      <a:schemeClr val="accent2"/>
                    </a:fillRef>
                    <a:effectRef idx="2">
                      <a:schemeClr val="accent2"/>
                    </a:effectRef>
                    <a:fontRef idx="minor">
                      <a:schemeClr val="tx1"/>
                    </a:fontRef>
                  </p:style>
                </p:cxnSp>
              </p:grpSp>
            </p:grpSp>
            <p:grpSp>
              <p:nvGrpSpPr>
                <p:cNvPr id="21" name="Group 20">
                  <a:extLst>
                    <a:ext uri="{FF2B5EF4-FFF2-40B4-BE49-F238E27FC236}">
                      <a16:creationId xmlns:a16="http://schemas.microsoft.com/office/drawing/2014/main" id="{B0DC493E-0333-F033-9410-FE570C093D60}"/>
                    </a:ext>
                  </a:extLst>
                </p:cNvPr>
                <p:cNvGrpSpPr/>
                <p:nvPr/>
              </p:nvGrpSpPr>
              <p:grpSpPr>
                <a:xfrm>
                  <a:off x="2235761" y="2880207"/>
                  <a:ext cx="466730" cy="212030"/>
                  <a:chOff x="2063789" y="4422373"/>
                  <a:chExt cx="486139" cy="221078"/>
                </a:xfrm>
                <a:grpFill/>
              </p:grpSpPr>
              <p:cxnSp>
                <p:nvCxnSpPr>
                  <p:cNvPr id="26" name="Straight Connector 25">
                    <a:extLst>
                      <a:ext uri="{FF2B5EF4-FFF2-40B4-BE49-F238E27FC236}">
                        <a16:creationId xmlns:a16="http://schemas.microsoft.com/office/drawing/2014/main" id="{86F201C0-F55A-82A4-CB6A-BBDC816BA787}"/>
                      </a:ext>
                    </a:extLst>
                  </p:cNvPr>
                  <p:cNvCxnSpPr>
                    <a:cxnSpLocks/>
                  </p:cNvCxnSpPr>
                  <p:nvPr/>
                </p:nvCxnSpPr>
                <p:spPr>
                  <a:xfrm>
                    <a:off x="2063789" y="4532912"/>
                    <a:ext cx="486139" cy="1"/>
                  </a:xfrm>
                  <a:prstGeom prst="line">
                    <a:avLst/>
                  </a:prstGeom>
                  <a:grpFill/>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7" name="Picture 12">
                    <a:extLst>
                      <a:ext uri="{FF2B5EF4-FFF2-40B4-BE49-F238E27FC236}">
                        <a16:creationId xmlns:a16="http://schemas.microsoft.com/office/drawing/2014/main" id="{3B2B1694-4017-FF49-7945-95D07E2677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52258" y="4422373"/>
                    <a:ext cx="309201" cy="221078"/>
                  </a:xfrm>
                  <a:prstGeom prst="rect">
                    <a:avLst/>
                  </a:prstGeom>
                </p:spPr>
              </p:pic>
            </p:grpSp>
            <p:pic>
              <p:nvPicPr>
                <p:cNvPr id="22" name="Picture 12">
                  <a:extLst>
                    <a:ext uri="{FF2B5EF4-FFF2-40B4-BE49-F238E27FC236}">
                      <a16:creationId xmlns:a16="http://schemas.microsoft.com/office/drawing/2014/main" id="{E407CA9B-FD66-D9AD-B01D-78982D22B4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76439" y="2656114"/>
                  <a:ext cx="305270" cy="218040"/>
                </a:xfrm>
                <a:prstGeom prst="rect">
                  <a:avLst/>
                </a:prstGeom>
              </p:spPr>
            </p:pic>
            <p:grpSp>
              <p:nvGrpSpPr>
                <p:cNvPr id="23" name="Group 22">
                  <a:extLst>
                    <a:ext uri="{FF2B5EF4-FFF2-40B4-BE49-F238E27FC236}">
                      <a16:creationId xmlns:a16="http://schemas.microsoft.com/office/drawing/2014/main" id="{6F4358CB-DCF6-93ED-8D37-FD792F0FE4C0}"/>
                    </a:ext>
                  </a:extLst>
                </p:cNvPr>
                <p:cNvGrpSpPr/>
                <p:nvPr/>
              </p:nvGrpSpPr>
              <p:grpSpPr>
                <a:xfrm>
                  <a:off x="5500188" y="2880207"/>
                  <a:ext cx="466730" cy="212030"/>
                  <a:chOff x="2063789" y="4422373"/>
                  <a:chExt cx="486139" cy="221078"/>
                </a:xfrm>
                <a:grpFill/>
              </p:grpSpPr>
              <p:cxnSp>
                <p:nvCxnSpPr>
                  <p:cNvPr id="24" name="Straight Connector 23">
                    <a:extLst>
                      <a:ext uri="{FF2B5EF4-FFF2-40B4-BE49-F238E27FC236}">
                        <a16:creationId xmlns:a16="http://schemas.microsoft.com/office/drawing/2014/main" id="{619A4DA8-DEAE-5A70-83FA-6948582B0B34}"/>
                      </a:ext>
                    </a:extLst>
                  </p:cNvPr>
                  <p:cNvCxnSpPr>
                    <a:cxnSpLocks/>
                  </p:cNvCxnSpPr>
                  <p:nvPr/>
                </p:nvCxnSpPr>
                <p:spPr>
                  <a:xfrm>
                    <a:off x="2063789" y="4532912"/>
                    <a:ext cx="486139" cy="1"/>
                  </a:xfrm>
                  <a:prstGeom prst="line">
                    <a:avLst/>
                  </a:prstGeom>
                  <a:grpFill/>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5" name="Picture 12">
                    <a:extLst>
                      <a:ext uri="{FF2B5EF4-FFF2-40B4-BE49-F238E27FC236}">
                        <a16:creationId xmlns:a16="http://schemas.microsoft.com/office/drawing/2014/main" id="{2761A0EF-6FEA-148A-421A-863A30706C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52258" y="4422373"/>
                    <a:ext cx="309201" cy="221078"/>
                  </a:xfrm>
                  <a:prstGeom prst="rect">
                    <a:avLst/>
                  </a:prstGeom>
                </p:spPr>
              </p:pic>
            </p:grpSp>
          </p:grpSp>
        </p:grpSp>
        <p:sp>
          <p:nvSpPr>
            <p:cNvPr id="34" name="TextBox 33">
              <a:extLst>
                <a:ext uri="{FF2B5EF4-FFF2-40B4-BE49-F238E27FC236}">
                  <a16:creationId xmlns:a16="http://schemas.microsoft.com/office/drawing/2014/main" id="{E4D9B81C-6049-CA6F-AA96-B41F747153FE}"/>
                </a:ext>
              </a:extLst>
            </p:cNvPr>
            <p:cNvSpPr txBox="1"/>
            <p:nvPr/>
          </p:nvSpPr>
          <p:spPr>
            <a:xfrm>
              <a:off x="4214311" y="1155811"/>
              <a:ext cx="1238212" cy="369332"/>
            </a:xfrm>
            <a:prstGeom prst="rect">
              <a:avLst/>
            </a:prstGeom>
            <a:noFill/>
          </p:spPr>
          <p:txBody>
            <a:bodyPr wrap="square" rtlCol="0" anchor="ctr">
              <a:spAutoFit/>
            </a:bodyPr>
            <a:lstStyle/>
            <a:p>
              <a:pPr algn="ctr"/>
              <a:r>
                <a:rPr lang="vi-VN" sz="1800" dirty="0"/>
                <a:t>âm ngọn</a:t>
              </a:r>
            </a:p>
          </p:txBody>
        </p:sp>
        <p:sp>
          <p:nvSpPr>
            <p:cNvPr id="35" name="TextBox 34">
              <a:extLst>
                <a:ext uri="{FF2B5EF4-FFF2-40B4-BE49-F238E27FC236}">
                  <a16:creationId xmlns:a16="http://schemas.microsoft.com/office/drawing/2014/main" id="{7B010BD6-F2BE-776A-2A94-D8763D061B0E}"/>
                </a:ext>
              </a:extLst>
            </p:cNvPr>
            <p:cNvSpPr txBox="1"/>
            <p:nvPr/>
          </p:nvSpPr>
          <p:spPr>
            <a:xfrm>
              <a:off x="3450530" y="2649039"/>
              <a:ext cx="1197375" cy="423838"/>
            </a:xfrm>
            <a:prstGeom prst="rect">
              <a:avLst/>
            </a:prstGeom>
            <a:noFill/>
          </p:spPr>
          <p:txBody>
            <a:bodyPr wrap="square" rtlCol="0" anchor="ctr">
              <a:spAutoFit/>
            </a:bodyPr>
            <a:lstStyle/>
            <a:p>
              <a:pPr algn="ctr"/>
              <a:r>
                <a:rPr lang="vi-VN" sz="1800" dirty="0"/>
                <a:t>âm gốc</a:t>
              </a:r>
            </a:p>
          </p:txBody>
        </p:sp>
        <p:sp>
          <p:nvSpPr>
            <p:cNvPr id="36" name="TextBox 35">
              <a:extLst>
                <a:ext uri="{FF2B5EF4-FFF2-40B4-BE49-F238E27FC236}">
                  <a16:creationId xmlns:a16="http://schemas.microsoft.com/office/drawing/2014/main" id="{B81A59A6-A402-A04F-CD09-310CDA99BB02}"/>
                </a:ext>
              </a:extLst>
            </p:cNvPr>
            <p:cNvSpPr txBox="1"/>
            <p:nvPr/>
          </p:nvSpPr>
          <p:spPr>
            <a:xfrm>
              <a:off x="1754185" y="3039603"/>
              <a:ext cx="2460126" cy="423838"/>
            </a:xfrm>
            <a:prstGeom prst="rect">
              <a:avLst/>
            </a:prstGeom>
            <a:noFill/>
          </p:spPr>
          <p:txBody>
            <a:bodyPr wrap="square" rtlCol="0" anchor="ctr">
              <a:spAutoFit/>
            </a:bodyPr>
            <a:lstStyle/>
            <a:p>
              <a:pPr algn="ctr"/>
              <a:r>
                <a:rPr lang="vi-VN" sz="1800" dirty="0"/>
                <a:t>Quãng giai điệu</a:t>
              </a:r>
            </a:p>
          </p:txBody>
        </p:sp>
        <p:sp>
          <p:nvSpPr>
            <p:cNvPr id="37" name="TextBox 36">
              <a:extLst>
                <a:ext uri="{FF2B5EF4-FFF2-40B4-BE49-F238E27FC236}">
                  <a16:creationId xmlns:a16="http://schemas.microsoft.com/office/drawing/2014/main" id="{CC8ACA99-49F0-6EAA-A39A-3ED08620F320}"/>
                </a:ext>
              </a:extLst>
            </p:cNvPr>
            <p:cNvSpPr txBox="1"/>
            <p:nvPr/>
          </p:nvSpPr>
          <p:spPr>
            <a:xfrm>
              <a:off x="5397641" y="3039603"/>
              <a:ext cx="2219187" cy="423838"/>
            </a:xfrm>
            <a:prstGeom prst="rect">
              <a:avLst/>
            </a:prstGeom>
            <a:noFill/>
          </p:spPr>
          <p:txBody>
            <a:bodyPr wrap="square" rtlCol="0" anchor="ctr">
              <a:spAutoFit/>
            </a:bodyPr>
            <a:lstStyle/>
            <a:p>
              <a:pPr algn="ctr"/>
              <a:r>
                <a:rPr lang="vi-VN" sz="1800" dirty="0"/>
                <a:t>Quãng âm thanh</a:t>
              </a:r>
            </a:p>
          </p:txBody>
        </p:sp>
        <p:cxnSp>
          <p:nvCxnSpPr>
            <p:cNvPr id="38" name="Straight Connector 37">
              <a:extLst>
                <a:ext uri="{FF2B5EF4-FFF2-40B4-BE49-F238E27FC236}">
                  <a16:creationId xmlns:a16="http://schemas.microsoft.com/office/drawing/2014/main" id="{21DC8BC9-450C-EAAB-3542-7D26B6CF8318}"/>
                </a:ext>
              </a:extLst>
            </p:cNvPr>
            <p:cNvCxnSpPr>
              <a:cxnSpLocks/>
              <a:endCxn id="35" idx="1"/>
            </p:cNvCxnSpPr>
            <p:nvPr/>
          </p:nvCxnSpPr>
          <p:spPr>
            <a:xfrm>
              <a:off x="2660022" y="2754527"/>
              <a:ext cx="790508" cy="106431"/>
            </a:xfrm>
            <a:prstGeom prst="line">
              <a:avLst/>
            </a:prstGeom>
          </p:spPr>
          <p:style>
            <a:lnRef idx="2">
              <a:schemeClr val="accent6"/>
            </a:lnRef>
            <a:fillRef idx="0">
              <a:schemeClr val="accent6"/>
            </a:fillRef>
            <a:effectRef idx="1">
              <a:schemeClr val="accent6"/>
            </a:effectRef>
            <a:fontRef idx="minor">
              <a:schemeClr val="tx1"/>
            </a:fontRef>
          </p:style>
        </p:cxnSp>
        <p:cxnSp>
          <p:nvCxnSpPr>
            <p:cNvPr id="39" name="Straight Connector 38">
              <a:extLst>
                <a:ext uri="{FF2B5EF4-FFF2-40B4-BE49-F238E27FC236}">
                  <a16:creationId xmlns:a16="http://schemas.microsoft.com/office/drawing/2014/main" id="{633CB4EE-3811-CBD0-1A23-539871DE6173}"/>
                </a:ext>
              </a:extLst>
            </p:cNvPr>
            <p:cNvCxnSpPr>
              <a:cxnSpLocks/>
              <a:stCxn id="35" idx="3"/>
            </p:cNvCxnSpPr>
            <p:nvPr/>
          </p:nvCxnSpPr>
          <p:spPr>
            <a:xfrm flipV="1">
              <a:off x="4647905" y="2764100"/>
              <a:ext cx="872513" cy="96858"/>
            </a:xfrm>
            <a:prstGeom prst="line">
              <a:avLst/>
            </a:prstGeom>
          </p:spPr>
          <p:style>
            <a:lnRef idx="2">
              <a:schemeClr val="accent6"/>
            </a:lnRef>
            <a:fillRef idx="0">
              <a:schemeClr val="accent6"/>
            </a:fillRef>
            <a:effectRef idx="1">
              <a:schemeClr val="accent6"/>
            </a:effectRef>
            <a:fontRef idx="minor">
              <a:schemeClr val="tx1"/>
            </a:fontRef>
          </p:style>
        </p:cxnSp>
        <p:cxnSp>
          <p:nvCxnSpPr>
            <p:cNvPr id="40" name="Straight Connector 39">
              <a:extLst>
                <a:ext uri="{FF2B5EF4-FFF2-40B4-BE49-F238E27FC236}">
                  <a16:creationId xmlns:a16="http://schemas.microsoft.com/office/drawing/2014/main" id="{ED592B37-5A72-168A-BBAA-F0FD9855C6BC}"/>
                </a:ext>
              </a:extLst>
            </p:cNvPr>
            <p:cNvCxnSpPr>
              <a:cxnSpLocks/>
            </p:cNvCxnSpPr>
            <p:nvPr/>
          </p:nvCxnSpPr>
          <p:spPr>
            <a:xfrm flipV="1">
              <a:off x="3940948" y="1501668"/>
              <a:ext cx="431751" cy="799446"/>
            </a:xfrm>
            <a:prstGeom prst="line">
              <a:avLst/>
            </a:prstGeom>
          </p:spPr>
          <p:style>
            <a:lnRef idx="2">
              <a:schemeClr val="accent6"/>
            </a:lnRef>
            <a:fillRef idx="0">
              <a:schemeClr val="accent6"/>
            </a:fillRef>
            <a:effectRef idx="1">
              <a:schemeClr val="accent6"/>
            </a:effectRef>
            <a:fontRef idx="minor">
              <a:schemeClr val="tx1"/>
            </a:fontRef>
          </p:style>
        </p:cxnSp>
        <p:cxnSp>
          <p:nvCxnSpPr>
            <p:cNvPr id="41" name="Straight Connector 40">
              <a:extLst>
                <a:ext uri="{FF2B5EF4-FFF2-40B4-BE49-F238E27FC236}">
                  <a16:creationId xmlns:a16="http://schemas.microsoft.com/office/drawing/2014/main" id="{17E66214-9E6B-4ABC-6970-2F56330F39D6}"/>
                </a:ext>
              </a:extLst>
            </p:cNvPr>
            <p:cNvCxnSpPr>
              <a:cxnSpLocks/>
            </p:cNvCxnSpPr>
            <p:nvPr/>
          </p:nvCxnSpPr>
          <p:spPr>
            <a:xfrm>
              <a:off x="5317815" y="1501668"/>
              <a:ext cx="398604" cy="762224"/>
            </a:xfrm>
            <a:prstGeom prst="line">
              <a:avLst/>
            </a:prstGeom>
          </p:spPr>
          <p:style>
            <a:lnRef idx="2">
              <a:schemeClr val="accent6"/>
            </a:lnRef>
            <a:fillRef idx="0">
              <a:schemeClr val="accent6"/>
            </a:fillRef>
            <a:effectRef idx="1">
              <a:schemeClr val="accent6"/>
            </a:effectRef>
            <a:fontRef idx="minor">
              <a:schemeClr val="tx1"/>
            </a:fontRef>
          </p:style>
        </p:cxnSp>
      </p:grpSp>
    </p:spTree>
    <p:extLst>
      <p:ext uri="{BB962C8B-B14F-4D97-AF65-F5344CB8AC3E}">
        <p14:creationId xmlns:p14="http://schemas.microsoft.com/office/powerpoint/2010/main" val="2244021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heel(1)">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H_Entry_1">
            <a:extLst>
              <a:ext uri="{FF2B5EF4-FFF2-40B4-BE49-F238E27FC236}">
                <a16:creationId xmlns:a16="http://schemas.microsoft.com/office/drawing/2014/main" id="{623B9D4E-E99F-8BD7-06A3-81C24EEA4773}"/>
              </a:ext>
            </a:extLst>
          </p:cNvPr>
          <p:cNvSpPr/>
          <p:nvPr>
            <p:custDataLst>
              <p:tags r:id="rId1"/>
            </p:custDataLst>
          </p:nvPr>
        </p:nvSpPr>
        <p:spPr>
          <a:xfrm>
            <a:off x="982323" y="460208"/>
            <a:ext cx="7807718" cy="3341749"/>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altLang="zh-CN" sz="3600" b="1">
                <a:solidFill>
                  <a:srgbClr val="FFC000"/>
                </a:solidFill>
                <a:latin typeface="Times New Roman" panose="02020603050405020304" pitchFamily="18" charset="0"/>
                <a:cs typeface="Times New Roman" panose="02020603050405020304" pitchFamily="18" charset="0"/>
              </a:rPr>
              <a:t>TIẾT: 2</a:t>
            </a:r>
            <a:endParaRPr lang="en-US" altLang="zh-CN" sz="3600" b="1" dirty="0">
              <a:solidFill>
                <a:srgbClr val="FFC000"/>
              </a:solidFill>
              <a:latin typeface="Times New Roman" panose="02020603050405020304" pitchFamily="18" charset="0"/>
              <a:cs typeface="Times New Roman" panose="02020603050405020304" pitchFamily="18" charset="0"/>
            </a:endParaRPr>
          </a:p>
          <a:p>
            <a:r>
              <a:rPr lang="en-US" altLang="zh-CN" sz="2400" b="1" dirty="0">
                <a:solidFill>
                  <a:srgbClr val="FFC000"/>
                </a:solidFill>
                <a:latin typeface="Times New Roman" panose="02020603050405020304" pitchFamily="18" charset="0"/>
                <a:cs typeface="Times New Roman" panose="02020603050405020304" pitchFamily="18" charset="0"/>
              </a:rPr>
              <a:t>- LÍ THUYẾT ÂM NHẠC: SƠ LƯỢC VỀ QUÃNG, CÁCH XÁC ĐỊNH VÀ GỌI TÊN QUÃNG.</a:t>
            </a:r>
          </a:p>
          <a:p>
            <a:r>
              <a:rPr lang="en-US" altLang="zh-CN" sz="2400" b="1" dirty="0">
                <a:solidFill>
                  <a:srgbClr val="FFC000"/>
                </a:solidFill>
                <a:latin typeface="Times New Roman" panose="02020603050405020304" pitchFamily="18" charset="0"/>
                <a:cs typeface="Times New Roman" panose="02020603050405020304" pitchFamily="18" charset="0"/>
              </a:rPr>
              <a:t>- THƯỜNG THỨC ÂM NHẠC: NHẠC SĨ HUY DU VÀ BÀI HÁT ĐƯỜNG CHÚNG TA ĐI. </a:t>
            </a:r>
          </a:p>
          <a:p>
            <a:pPr marL="571500" indent="-571500">
              <a:buFontTx/>
              <a:buChar char="-"/>
            </a:pPr>
            <a:endParaRPr lang="en-US" altLang="zh-CN" sz="3600" b="1" dirty="0">
              <a:solidFill>
                <a:srgbClr val="FFC000"/>
              </a:solidFill>
              <a:latin typeface="Times New Roman" panose="02020603050405020304" pitchFamily="18" charset="0"/>
              <a:cs typeface="Times New Roman" panose="02020603050405020304" pitchFamily="18" charset="0"/>
            </a:endParaRPr>
          </a:p>
          <a:p>
            <a:pPr>
              <a:lnSpc>
                <a:spcPct val="130000"/>
              </a:lnSpc>
            </a:pPr>
            <a:endParaRPr lang="zh-CN" altLang="en-US" sz="4200" i="1" dirty="0">
              <a:solidFill>
                <a:schemeClr val="bg1"/>
              </a:solidFill>
              <a:latin typeface="Times New Roman" pitchFamily="18" charset="0"/>
              <a:ea typeface="+mj-ea"/>
              <a:cs typeface="Times New Roman" pitchFamily="18" charset="0"/>
              <a:sym typeface="Arial" panose="020B0604020202020204" pitchFamily="34" charset="0"/>
            </a:endParaRPr>
          </a:p>
        </p:txBody>
      </p:sp>
    </p:spTree>
    <p:extLst>
      <p:ext uri="{BB962C8B-B14F-4D97-AF65-F5344CB8AC3E}">
        <p14:creationId xmlns:p14="http://schemas.microsoft.com/office/powerpoint/2010/main" val="390027335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4" name="Title 2">
            <a:extLst>
              <a:ext uri="{FF2B5EF4-FFF2-40B4-BE49-F238E27FC236}">
                <a16:creationId xmlns:a16="http://schemas.microsoft.com/office/drawing/2014/main" id="{B3584176-CCA9-1645-A2BB-1ECF5EB0485D}"/>
              </a:ext>
            </a:extLst>
          </p:cNvPr>
          <p:cNvSpPr txBox="1">
            <a:spLocks/>
          </p:cNvSpPr>
          <p:nvPr/>
        </p:nvSpPr>
        <p:spPr>
          <a:xfrm>
            <a:off x="1540526" y="541288"/>
            <a:ext cx="6062948" cy="4390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9pPr>
          </a:lstStyle>
          <a:p>
            <a:pPr algn="ctr"/>
            <a:r>
              <a:rPr lang="vi-VN" sz="2400" dirty="0">
                <a:latin typeface="Arial" panose="020B0604020202020204" pitchFamily="34" charset="0"/>
                <a:cs typeface="Arial" panose="020B0604020202020204" pitchFamily="34" charset="0"/>
              </a:rPr>
              <a:t>Câu 5: Độ lớn chất lượng thể hiện bằng</a:t>
            </a:r>
          </a:p>
        </p:txBody>
      </p:sp>
      <p:sp>
        <p:nvSpPr>
          <p:cNvPr id="5" name="Oval 4">
            <a:extLst>
              <a:ext uri="{FF2B5EF4-FFF2-40B4-BE49-F238E27FC236}">
                <a16:creationId xmlns:a16="http://schemas.microsoft.com/office/drawing/2014/main" id="{0B329DC0-399C-7F16-E589-82C5137D0928}"/>
              </a:ext>
            </a:extLst>
          </p:cNvPr>
          <p:cNvSpPr/>
          <p:nvPr/>
        </p:nvSpPr>
        <p:spPr>
          <a:xfrm>
            <a:off x="814111" y="2807345"/>
            <a:ext cx="434340" cy="439091"/>
          </a:xfrm>
          <a:prstGeom prst="ellipse">
            <a:avLst/>
          </a:prstGeom>
          <a:noFill/>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latin typeface="Arial" panose="020B0604020202020204" pitchFamily="34" charset="0"/>
              <a:cs typeface="Arial" panose="020B0604020202020204" pitchFamily="34" charset="0"/>
            </a:endParaRPr>
          </a:p>
        </p:txBody>
      </p:sp>
      <p:pic>
        <p:nvPicPr>
          <p:cNvPr id="8" name="Hình ảnh 1">
            <a:extLst>
              <a:ext uri="{FF2B5EF4-FFF2-40B4-BE49-F238E27FC236}">
                <a16:creationId xmlns:a16="http://schemas.microsoft.com/office/drawing/2014/main" id="{6A5614EC-CAD4-B36D-FCF4-4CD99B9F0731}"/>
              </a:ext>
            </a:extLst>
          </p:cNvPr>
          <p:cNvPicPr>
            <a:picLocks noChangeAspect="1"/>
          </p:cNvPicPr>
          <p:nvPr/>
        </p:nvPicPr>
        <p:blipFill rotWithShape="1">
          <a:blip r:embed="rId3"/>
          <a:srcRect l="210" r="210"/>
          <a:stretch/>
        </p:blipFill>
        <p:spPr>
          <a:xfrm>
            <a:off x="1472523" y="1093159"/>
            <a:ext cx="6198954" cy="1515947"/>
          </a:xfrm>
          <a:prstGeom prst="roundRect">
            <a:avLst>
              <a:gd name="adj" fmla="val 6555"/>
            </a:avLst>
          </a:prstGeom>
        </p:spPr>
      </p:pic>
      <p:graphicFrame>
        <p:nvGraphicFramePr>
          <p:cNvPr id="2" name="Table 1">
            <a:extLst>
              <a:ext uri="{FF2B5EF4-FFF2-40B4-BE49-F238E27FC236}">
                <a16:creationId xmlns:a16="http://schemas.microsoft.com/office/drawing/2014/main" id="{E76BB8F8-E3DB-CA44-F5FF-5CA34D7066FD}"/>
              </a:ext>
            </a:extLst>
          </p:cNvPr>
          <p:cNvGraphicFramePr>
            <a:graphicFrameLocks noGrp="1"/>
          </p:cNvGraphicFramePr>
          <p:nvPr>
            <p:extLst>
              <p:ext uri="{D42A27DB-BD31-4B8C-83A1-F6EECF244321}">
                <p14:modId xmlns:p14="http://schemas.microsoft.com/office/powerpoint/2010/main" val="871122996"/>
              </p:ext>
            </p:extLst>
          </p:nvPr>
        </p:nvGraphicFramePr>
        <p:xfrm>
          <a:off x="887273" y="2721886"/>
          <a:ext cx="7159592" cy="1727200"/>
        </p:xfrm>
        <a:graphic>
          <a:graphicData uri="http://schemas.openxmlformats.org/drawingml/2006/table">
            <a:tbl>
              <a:tblPr firstRow="1" bandRow="1"/>
              <a:tblGrid>
                <a:gridCol w="3783140">
                  <a:extLst>
                    <a:ext uri="{9D8B030D-6E8A-4147-A177-3AD203B41FA5}">
                      <a16:colId xmlns:a16="http://schemas.microsoft.com/office/drawing/2014/main" val="924274561"/>
                    </a:ext>
                  </a:extLst>
                </a:gridCol>
                <a:gridCol w="3376452">
                  <a:extLst>
                    <a:ext uri="{9D8B030D-6E8A-4147-A177-3AD203B41FA5}">
                      <a16:colId xmlns:a16="http://schemas.microsoft.com/office/drawing/2014/main" val="1673432188"/>
                    </a:ext>
                  </a:extLst>
                </a:gridCol>
              </a:tblGrid>
              <a:tr h="370840">
                <a:tc>
                  <a:txBody>
                    <a:bodyPr/>
                    <a:lstStyle/>
                    <a:p>
                      <a:pPr algn="just">
                        <a:lnSpc>
                          <a:spcPct val="150000"/>
                        </a:lnSpc>
                      </a:pPr>
                      <a:r>
                        <a:rPr lang="vi-VN" sz="1800" b="0" i="0" u="none" strike="noStrike" cap="none" dirty="0">
                          <a:solidFill>
                            <a:schemeClr val="bg1"/>
                          </a:solidFill>
                          <a:effectLst/>
                          <a:latin typeface="Arial" panose="020B0604020202020204" pitchFamily="34" charset="0"/>
                          <a:ea typeface="+mn-ea"/>
                          <a:cs typeface="Arial" panose="020B0604020202020204" pitchFamily="34" charset="0"/>
                          <a:sym typeface="Arial"/>
                        </a:rPr>
                        <a:t>A. số lượng cung và nửa cung có trong quãng.</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just">
                        <a:lnSpc>
                          <a:spcPct val="150000"/>
                        </a:lnSpc>
                      </a:pPr>
                      <a:r>
                        <a:rPr lang="vi-VN" sz="1800" b="0" i="0" u="none" strike="noStrike" cap="none" dirty="0">
                          <a:solidFill>
                            <a:schemeClr val="bg1"/>
                          </a:solidFill>
                          <a:effectLst/>
                          <a:latin typeface="Arial" panose="020B0604020202020204" pitchFamily="34" charset="0"/>
                          <a:ea typeface="+mn-ea"/>
                          <a:cs typeface="Arial" panose="020B0604020202020204" pitchFamily="34" charset="0"/>
                          <a:sym typeface="Arial"/>
                        </a:rPr>
                        <a:t>B. số lượng cung có trong quãng.</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720721154"/>
                  </a:ext>
                </a:extLst>
              </a:tr>
              <a:tr h="370840">
                <a:tc>
                  <a:txBody>
                    <a:bodyPr/>
                    <a:lstStyle/>
                    <a:p>
                      <a:pPr algn="just">
                        <a:lnSpc>
                          <a:spcPct val="150000"/>
                        </a:lnSpc>
                      </a:pPr>
                      <a:r>
                        <a:rPr lang="vi-VN" sz="1800" b="0" i="0" u="none" strike="noStrike" cap="none" dirty="0">
                          <a:solidFill>
                            <a:schemeClr val="bg1"/>
                          </a:solidFill>
                          <a:effectLst/>
                          <a:latin typeface="Arial" panose="020B0604020202020204" pitchFamily="34" charset="0"/>
                          <a:ea typeface="+mn-ea"/>
                          <a:cs typeface="Arial" panose="020B0604020202020204" pitchFamily="34" charset="0"/>
                          <a:sym typeface="Arial"/>
                        </a:rPr>
                        <a:t>C. số lượng dấu nhắc lại, số lượng cung.</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just">
                        <a:lnSpc>
                          <a:spcPct val="150000"/>
                        </a:lnSpc>
                      </a:pPr>
                      <a:r>
                        <a:rPr lang="vi-VN" sz="1800" b="0" i="0" u="none" strike="noStrike" cap="none" dirty="0">
                          <a:solidFill>
                            <a:schemeClr val="bg1"/>
                          </a:solidFill>
                          <a:effectLst/>
                          <a:latin typeface="Arial" panose="020B0604020202020204" pitchFamily="34" charset="0"/>
                          <a:ea typeface="+mn-ea"/>
                          <a:cs typeface="Arial" panose="020B0604020202020204" pitchFamily="34" charset="0"/>
                          <a:sym typeface="Arial"/>
                        </a:rPr>
                        <a:t>D. số lượng các dấu nhắc lại, dấu quay lại.</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135881133"/>
                  </a:ext>
                </a:extLst>
              </a:tr>
            </a:tbl>
          </a:graphicData>
        </a:graphic>
      </p:graphicFrame>
    </p:spTree>
    <p:extLst>
      <p:ext uri="{BB962C8B-B14F-4D97-AF65-F5344CB8AC3E}">
        <p14:creationId xmlns:p14="http://schemas.microsoft.com/office/powerpoint/2010/main" val="169044688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16"/>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B95260B-86B7-D522-1718-8AB3CC6DDE95}"/>
              </a:ext>
            </a:extLst>
          </p:cNvPr>
          <p:cNvGraphicFramePr>
            <a:graphicFrameLocks noGrp="1"/>
          </p:cNvGraphicFramePr>
          <p:nvPr>
            <p:extLst>
              <p:ext uri="{D42A27DB-BD31-4B8C-83A1-F6EECF244321}">
                <p14:modId xmlns:p14="http://schemas.microsoft.com/office/powerpoint/2010/main" val="4108769915"/>
              </p:ext>
            </p:extLst>
          </p:nvPr>
        </p:nvGraphicFramePr>
        <p:xfrm>
          <a:off x="824459" y="3480703"/>
          <a:ext cx="7719934" cy="984378"/>
        </p:xfrm>
        <a:graphic>
          <a:graphicData uri="http://schemas.openxmlformats.org/drawingml/2006/table">
            <a:tbl>
              <a:tblPr firstRow="1" bandRow="1"/>
              <a:tblGrid>
                <a:gridCol w="2789590">
                  <a:extLst>
                    <a:ext uri="{9D8B030D-6E8A-4147-A177-3AD203B41FA5}">
                      <a16:colId xmlns:a16="http://schemas.microsoft.com/office/drawing/2014/main" val="924274561"/>
                    </a:ext>
                  </a:extLst>
                </a:gridCol>
                <a:gridCol w="4930344">
                  <a:extLst>
                    <a:ext uri="{9D8B030D-6E8A-4147-A177-3AD203B41FA5}">
                      <a16:colId xmlns:a16="http://schemas.microsoft.com/office/drawing/2014/main" val="1673432188"/>
                    </a:ext>
                  </a:extLst>
                </a:gridCol>
              </a:tblGrid>
              <a:tr h="370840">
                <a:tc>
                  <a:txBody>
                    <a:bodyPr/>
                    <a:lstStyle/>
                    <a:p>
                      <a:pPr>
                        <a:lnSpc>
                          <a:spcPct val="150000"/>
                        </a:lnSpc>
                      </a:pPr>
                      <a:r>
                        <a:rPr lang="vi-VN" sz="2000" b="0" i="0" u="none" strike="noStrike" cap="none" dirty="0">
                          <a:solidFill>
                            <a:schemeClr val="bg1"/>
                          </a:solidFill>
                          <a:effectLst/>
                          <a:latin typeface="Arial" panose="020B0604020202020204" pitchFamily="34" charset="0"/>
                          <a:ea typeface="+mn-ea"/>
                          <a:cs typeface="Arial" panose="020B0604020202020204" pitchFamily="34" charset="0"/>
                          <a:sym typeface="Arial"/>
                        </a:rPr>
                        <a:t>A. độ lớn số lượng.</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nSpc>
                          <a:spcPct val="150000"/>
                        </a:lnSpc>
                      </a:pPr>
                      <a:r>
                        <a:rPr lang="vi-VN" sz="2000" b="0" i="0" u="none" strike="noStrike" cap="none" dirty="0">
                          <a:solidFill>
                            <a:schemeClr val="bg1"/>
                          </a:solidFill>
                          <a:effectLst/>
                          <a:latin typeface="Arial" panose="020B0604020202020204" pitchFamily="34" charset="0"/>
                          <a:ea typeface="+mn-ea"/>
                          <a:cs typeface="Arial" panose="020B0604020202020204" pitchFamily="34" charset="0"/>
                          <a:sym typeface="Arial"/>
                        </a:rPr>
                        <a:t>B. các nốt dấu khóa.</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720721154"/>
                  </a:ext>
                </a:extLst>
              </a:tr>
              <a:tr h="370840">
                <a:tc>
                  <a:txBody>
                    <a:bodyPr/>
                    <a:lstStyle/>
                    <a:p>
                      <a:pPr>
                        <a:lnSpc>
                          <a:spcPct val="150000"/>
                        </a:lnSpc>
                      </a:pPr>
                      <a:r>
                        <a:rPr lang="vi-VN" sz="2000" b="0" i="0" u="none" strike="noStrike" cap="none" dirty="0">
                          <a:solidFill>
                            <a:schemeClr val="bg1"/>
                          </a:solidFill>
                          <a:effectLst/>
                          <a:latin typeface="Arial" panose="020B0604020202020204" pitchFamily="34" charset="0"/>
                          <a:ea typeface="+mn-ea"/>
                          <a:cs typeface="Arial" panose="020B0604020202020204" pitchFamily="34" charset="0"/>
                          <a:sym typeface="Arial"/>
                        </a:rPr>
                        <a:t>C. các bậc âm.</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nSpc>
                          <a:spcPct val="150000"/>
                        </a:lnSpc>
                      </a:pPr>
                      <a:r>
                        <a:rPr lang="vi-VN" sz="2000" b="0" i="0" u="none" strike="noStrike" cap="none" dirty="0">
                          <a:solidFill>
                            <a:schemeClr val="bg1"/>
                          </a:solidFill>
                          <a:effectLst/>
                          <a:latin typeface="Arial" panose="020B0604020202020204" pitchFamily="34" charset="0"/>
                          <a:ea typeface="+mn-ea"/>
                          <a:cs typeface="Arial" panose="020B0604020202020204" pitchFamily="34" charset="0"/>
                          <a:sym typeface="Arial"/>
                        </a:rPr>
                        <a:t>D. độ lớn số lượng và độ lớn chất lượng.</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135881133"/>
                  </a:ext>
                </a:extLst>
              </a:tr>
            </a:tbl>
          </a:graphicData>
        </a:graphic>
      </p:graphicFrame>
      <p:sp>
        <p:nvSpPr>
          <p:cNvPr id="14" name="Title 2">
            <a:extLst>
              <a:ext uri="{FF2B5EF4-FFF2-40B4-BE49-F238E27FC236}">
                <a16:creationId xmlns:a16="http://schemas.microsoft.com/office/drawing/2014/main" id="{DF248B34-340E-0973-1DA9-8548626BAAD3}"/>
              </a:ext>
            </a:extLst>
          </p:cNvPr>
          <p:cNvSpPr txBox="1">
            <a:spLocks/>
          </p:cNvSpPr>
          <p:nvPr/>
        </p:nvSpPr>
        <p:spPr>
          <a:xfrm>
            <a:off x="1761344" y="645988"/>
            <a:ext cx="5621312" cy="4390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9pPr>
          </a:lstStyle>
          <a:p>
            <a:pPr algn="ctr"/>
            <a:r>
              <a:rPr lang="vi-VN" sz="2400" dirty="0">
                <a:latin typeface="Arial" panose="020B0604020202020204" pitchFamily="34" charset="0"/>
                <a:cs typeface="Arial" panose="020B0604020202020204" pitchFamily="34" charset="0"/>
              </a:rPr>
              <a:t>Câu 6: Quãng được xác định bởi</a:t>
            </a:r>
          </a:p>
        </p:txBody>
      </p:sp>
      <p:sp>
        <p:nvSpPr>
          <p:cNvPr id="16" name="Oval 15">
            <a:extLst>
              <a:ext uri="{FF2B5EF4-FFF2-40B4-BE49-F238E27FC236}">
                <a16:creationId xmlns:a16="http://schemas.microsoft.com/office/drawing/2014/main" id="{00527AB6-EDDF-2593-2EB5-D35AF95992D6}"/>
              </a:ext>
            </a:extLst>
          </p:cNvPr>
          <p:cNvSpPr/>
          <p:nvPr/>
        </p:nvSpPr>
        <p:spPr>
          <a:xfrm>
            <a:off x="3551435" y="4051162"/>
            <a:ext cx="434340" cy="439091"/>
          </a:xfrm>
          <a:prstGeom prst="ellipse">
            <a:avLst/>
          </a:prstGeom>
          <a:noFill/>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F2DC278-D668-9250-881B-BAF45E7C704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Lst>
          </a:blip>
          <a:srcRect/>
          <a:stretch/>
        </p:blipFill>
        <p:spPr>
          <a:xfrm>
            <a:off x="1824231" y="1267012"/>
            <a:ext cx="5495537" cy="2031758"/>
          </a:xfrm>
          <a:prstGeom prst="rect">
            <a:avLst/>
          </a:prstGeom>
        </p:spPr>
      </p:pic>
    </p:spTree>
    <p:extLst>
      <p:ext uri="{BB962C8B-B14F-4D97-AF65-F5344CB8AC3E}">
        <p14:creationId xmlns:p14="http://schemas.microsoft.com/office/powerpoint/2010/main" val="63294116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heel(1)">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16"/>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B95260B-86B7-D522-1718-8AB3CC6DDE95}"/>
              </a:ext>
            </a:extLst>
          </p:cNvPr>
          <p:cNvGraphicFramePr>
            <a:graphicFrameLocks noGrp="1"/>
          </p:cNvGraphicFramePr>
          <p:nvPr>
            <p:extLst>
              <p:ext uri="{D42A27DB-BD31-4B8C-83A1-F6EECF244321}">
                <p14:modId xmlns:p14="http://schemas.microsoft.com/office/powerpoint/2010/main" val="3229001957"/>
              </p:ext>
            </p:extLst>
          </p:nvPr>
        </p:nvGraphicFramePr>
        <p:xfrm>
          <a:off x="1356609" y="3518570"/>
          <a:ext cx="6430780" cy="984378"/>
        </p:xfrm>
        <a:graphic>
          <a:graphicData uri="http://schemas.openxmlformats.org/drawingml/2006/table">
            <a:tbl>
              <a:tblPr firstRow="1" bandRow="1"/>
              <a:tblGrid>
                <a:gridCol w="3209147">
                  <a:extLst>
                    <a:ext uri="{9D8B030D-6E8A-4147-A177-3AD203B41FA5}">
                      <a16:colId xmlns:a16="http://schemas.microsoft.com/office/drawing/2014/main" val="924274561"/>
                    </a:ext>
                  </a:extLst>
                </a:gridCol>
                <a:gridCol w="3221633">
                  <a:extLst>
                    <a:ext uri="{9D8B030D-6E8A-4147-A177-3AD203B41FA5}">
                      <a16:colId xmlns:a16="http://schemas.microsoft.com/office/drawing/2014/main" val="1673432188"/>
                    </a:ext>
                  </a:extLst>
                </a:gridCol>
              </a:tblGrid>
              <a:tr h="370840">
                <a:tc>
                  <a:txBody>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vi-VN" sz="2000" b="0" i="0" u="none" strike="noStrike" cap="none" dirty="0">
                          <a:solidFill>
                            <a:schemeClr val="bg1"/>
                          </a:solidFill>
                          <a:effectLst/>
                          <a:latin typeface="Arial" panose="020B0604020202020204" pitchFamily="34" charset="0"/>
                          <a:ea typeface="+mn-ea"/>
                          <a:cs typeface="Arial" panose="020B0604020202020204" pitchFamily="34" charset="0"/>
                          <a:sym typeface="Arial"/>
                        </a:rPr>
                        <a:t>A. quãng 3 (2 cung).</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vi-VN" sz="2000" b="0" i="0" u="none" strike="noStrike" cap="none" dirty="0">
                          <a:solidFill>
                            <a:schemeClr val="bg1"/>
                          </a:solidFill>
                          <a:effectLst/>
                          <a:latin typeface="Arial" panose="020B0604020202020204" pitchFamily="34" charset="0"/>
                          <a:ea typeface="+mn-ea"/>
                          <a:cs typeface="Arial" panose="020B0604020202020204" pitchFamily="34" charset="0"/>
                          <a:sym typeface="Arial"/>
                        </a:rPr>
                        <a:t>B. quãng 4 (2,5 cung).</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720721154"/>
                  </a:ext>
                </a:extLst>
              </a:tr>
              <a:tr h="370840">
                <a:tc>
                  <a:txBody>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vi-VN" sz="2000" b="0" i="0" u="none" strike="noStrike" cap="none" dirty="0">
                          <a:solidFill>
                            <a:schemeClr val="bg1"/>
                          </a:solidFill>
                          <a:effectLst/>
                          <a:latin typeface="Arial" panose="020B0604020202020204" pitchFamily="34" charset="0"/>
                          <a:ea typeface="+mn-ea"/>
                          <a:cs typeface="Arial" panose="020B0604020202020204" pitchFamily="34" charset="0"/>
                          <a:sym typeface="Arial"/>
                        </a:rPr>
                        <a:t>C. quãng 5 (3 cung).</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vi-VN" sz="2000" b="0" i="0" u="none" strike="noStrike" cap="none" dirty="0">
                          <a:solidFill>
                            <a:schemeClr val="bg1"/>
                          </a:solidFill>
                          <a:effectLst/>
                          <a:latin typeface="Arial" panose="020B0604020202020204" pitchFamily="34" charset="0"/>
                          <a:ea typeface="+mn-ea"/>
                          <a:cs typeface="Arial" panose="020B0604020202020204" pitchFamily="34" charset="0"/>
                          <a:sym typeface="Arial"/>
                        </a:rPr>
                        <a:t>D. quãng 3 thứ.</a:t>
                      </a:r>
                    </a:p>
                  </a:txBody>
                  <a:tcP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135881133"/>
                  </a:ext>
                </a:extLst>
              </a:tr>
            </a:tbl>
          </a:graphicData>
        </a:graphic>
      </p:graphicFrame>
      <p:sp>
        <p:nvSpPr>
          <p:cNvPr id="14" name="Title 2">
            <a:extLst>
              <a:ext uri="{FF2B5EF4-FFF2-40B4-BE49-F238E27FC236}">
                <a16:creationId xmlns:a16="http://schemas.microsoft.com/office/drawing/2014/main" id="{DF248B34-340E-0973-1DA9-8548626BAAD3}"/>
              </a:ext>
            </a:extLst>
          </p:cNvPr>
          <p:cNvSpPr txBox="1">
            <a:spLocks/>
          </p:cNvSpPr>
          <p:nvPr/>
        </p:nvSpPr>
        <p:spPr>
          <a:xfrm>
            <a:off x="1761344" y="373345"/>
            <a:ext cx="5621312" cy="984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2pPr>
            <a:lvl3pPr marR="0" lvl="2"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3pPr>
            <a:lvl4pPr marR="0" lvl="3"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4pPr>
            <a:lvl5pPr marR="0" lvl="4"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5pPr>
            <a:lvl6pPr marR="0" lvl="5"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6pPr>
            <a:lvl7pPr marR="0" lvl="6"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7pPr>
            <a:lvl8pPr marR="0" lvl="7"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8pPr>
            <a:lvl9pPr marR="0" lvl="8" algn="l" rtl="0">
              <a:lnSpc>
                <a:spcPct val="100000"/>
              </a:lnSpc>
              <a:spcBef>
                <a:spcPts val="0"/>
              </a:spcBef>
              <a:spcAft>
                <a:spcPts val="0"/>
              </a:spcAft>
              <a:buClr>
                <a:schemeClr val="dk1"/>
              </a:buClr>
              <a:buSzPts val="3400"/>
              <a:buFont typeface="Concert One"/>
              <a:buNone/>
              <a:defRPr sz="3400" b="1" i="0" u="none" strike="noStrike" cap="none">
                <a:solidFill>
                  <a:schemeClr val="dk1"/>
                </a:solidFill>
                <a:latin typeface="Concert One"/>
                <a:ea typeface="Concert One"/>
                <a:cs typeface="Concert One"/>
                <a:sym typeface="Concert One"/>
              </a:defRPr>
            </a:lvl9pPr>
          </a:lstStyle>
          <a:p>
            <a:pPr algn="ctr">
              <a:lnSpc>
                <a:spcPct val="150000"/>
              </a:lnSpc>
            </a:pPr>
            <a:r>
              <a:rPr lang="vi-VN" sz="2400" dirty="0">
                <a:latin typeface="Arial" panose="020B0604020202020204" pitchFamily="34" charset="0"/>
                <a:cs typeface="Arial" panose="020B0604020202020204" pitchFamily="34" charset="0"/>
              </a:rPr>
              <a:t>Câu 7: Quan sát ví dụ và cho biết cách đọc tên quãng phù hợp</a:t>
            </a:r>
          </a:p>
        </p:txBody>
      </p:sp>
      <p:sp>
        <p:nvSpPr>
          <p:cNvPr id="16" name="Oval 15">
            <a:extLst>
              <a:ext uri="{FF2B5EF4-FFF2-40B4-BE49-F238E27FC236}">
                <a16:creationId xmlns:a16="http://schemas.microsoft.com/office/drawing/2014/main" id="{00527AB6-EDDF-2593-2EB5-D35AF95992D6}"/>
              </a:ext>
            </a:extLst>
          </p:cNvPr>
          <p:cNvSpPr/>
          <p:nvPr/>
        </p:nvSpPr>
        <p:spPr>
          <a:xfrm>
            <a:off x="1272930" y="3640921"/>
            <a:ext cx="434340" cy="439091"/>
          </a:xfrm>
          <a:prstGeom prst="ellipse">
            <a:avLst/>
          </a:prstGeom>
          <a:noFill/>
          <a:ln>
            <a:solidFill>
              <a:srgbClr val="92D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F2DC278-D668-9250-881B-BAF45E7C704A}"/>
              </a:ext>
            </a:extLst>
          </p:cNvPr>
          <p:cNvPicPr>
            <a:picLocks noChangeAspect="1"/>
          </p:cNvPicPr>
          <p:nvPr/>
        </p:nvPicPr>
        <p:blipFill rotWithShape="1">
          <a:blip r:embed="rId3"/>
          <a:srcRect r="45909" b="19973"/>
          <a:stretch/>
        </p:blipFill>
        <p:spPr>
          <a:xfrm>
            <a:off x="1900783" y="1471251"/>
            <a:ext cx="5342433" cy="1917628"/>
          </a:xfrm>
          <a:prstGeom prst="rect">
            <a:avLst/>
          </a:prstGeom>
        </p:spPr>
      </p:pic>
    </p:spTree>
    <p:extLst>
      <p:ext uri="{BB962C8B-B14F-4D97-AF65-F5344CB8AC3E}">
        <p14:creationId xmlns:p14="http://schemas.microsoft.com/office/powerpoint/2010/main" val="396988609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heel(1)">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68"/>
        <p:cNvGrpSpPr/>
        <p:nvPr/>
      </p:nvGrpSpPr>
      <p:grpSpPr>
        <a:xfrm>
          <a:off x="0" y="0"/>
          <a:ext cx="0" cy="0"/>
          <a:chOff x="0" y="0"/>
          <a:chExt cx="0" cy="0"/>
        </a:xfrm>
      </p:grpSpPr>
      <p:sp>
        <p:nvSpPr>
          <p:cNvPr id="35" name="Google Shape;2727;p43">
            <a:extLst>
              <a:ext uri="{FF2B5EF4-FFF2-40B4-BE49-F238E27FC236}">
                <a16:creationId xmlns:a16="http://schemas.microsoft.com/office/drawing/2014/main" id="{3E2B647C-D4A5-8BED-7279-2E20E51C96CC}"/>
              </a:ext>
            </a:extLst>
          </p:cNvPr>
          <p:cNvSpPr/>
          <p:nvPr/>
        </p:nvSpPr>
        <p:spPr>
          <a:xfrm>
            <a:off x="3590144" y="869429"/>
            <a:ext cx="1963712" cy="661684"/>
          </a:xfrm>
          <a:prstGeom prst="roundRect">
            <a:avLst>
              <a:gd name="adj" fmla="val 15794"/>
            </a:avLst>
          </a:prstGeom>
          <a:solidFill>
            <a:schemeClr val="accent1"/>
          </a:solidFill>
          <a:ln w="28575"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dirty="0">
                <a:solidFill>
                  <a:schemeClr val="accent3"/>
                </a:solidFill>
              </a:rPr>
              <a:t>PHẦN 2</a:t>
            </a:r>
            <a:endParaRPr sz="3200" b="1" dirty="0">
              <a:solidFill>
                <a:schemeClr val="accent3"/>
              </a:solidFill>
            </a:endParaRPr>
          </a:p>
        </p:txBody>
      </p:sp>
      <p:sp>
        <p:nvSpPr>
          <p:cNvPr id="36" name="Title 2">
            <a:extLst>
              <a:ext uri="{FF2B5EF4-FFF2-40B4-BE49-F238E27FC236}">
                <a16:creationId xmlns:a16="http://schemas.microsoft.com/office/drawing/2014/main" id="{52F87D27-CF2D-8AC6-3384-ECDEF5615CF3}"/>
              </a:ext>
            </a:extLst>
          </p:cNvPr>
          <p:cNvSpPr>
            <a:spLocks noGrp="1"/>
          </p:cNvSpPr>
          <p:nvPr>
            <p:ph type="title"/>
          </p:nvPr>
        </p:nvSpPr>
        <p:spPr>
          <a:xfrm>
            <a:off x="1469036" y="1752035"/>
            <a:ext cx="6205928" cy="2522036"/>
          </a:xfrm>
        </p:spPr>
        <p:txBody>
          <a:bodyPr anchor="ctr"/>
          <a:lstStyle/>
          <a:p>
            <a:pPr algn="ctr">
              <a:lnSpc>
                <a:spcPct val="150000"/>
              </a:lnSpc>
            </a:pPr>
            <a:r>
              <a:rPr lang="vi-VN" sz="3200" b="1" dirty="0">
                <a:solidFill>
                  <a:schemeClr val="tx1"/>
                </a:solidFill>
                <a:latin typeface="Arial" panose="020B0604020202020204" pitchFamily="34" charset="0"/>
                <a:cs typeface="Arial" panose="020B0604020202020204" pitchFamily="34" charset="0"/>
              </a:rPr>
              <a:t>THƯỜNG THỨC ÂM NHẠC: </a:t>
            </a:r>
            <a:br>
              <a:rPr lang="vi-VN" sz="3200" b="1" dirty="0">
                <a:solidFill>
                  <a:schemeClr val="tx1"/>
                </a:solidFill>
                <a:latin typeface="Arial" panose="020B0604020202020204" pitchFamily="34" charset="0"/>
                <a:cs typeface="Arial" panose="020B0604020202020204" pitchFamily="34" charset="0"/>
              </a:rPr>
            </a:br>
            <a:r>
              <a:rPr lang="vi-VN" sz="3200" b="1" dirty="0">
                <a:solidFill>
                  <a:schemeClr val="bg1"/>
                </a:solidFill>
                <a:latin typeface="Arial" panose="020B0604020202020204" pitchFamily="34" charset="0"/>
                <a:cs typeface="Arial" panose="020B0604020202020204" pitchFamily="34" charset="0"/>
              </a:rPr>
              <a:t>NHẠC SĨ HUY DU VÀ BÀI HÁT “ĐƯỜNG CHÚNG TA ĐI”</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76"/>
        <p:cNvGrpSpPr/>
        <p:nvPr/>
      </p:nvGrpSpPr>
      <p:grpSpPr>
        <a:xfrm>
          <a:off x="0" y="0"/>
          <a:ext cx="0" cy="0"/>
          <a:chOff x="0" y="0"/>
          <a:chExt cx="0" cy="0"/>
        </a:xfrm>
      </p:grpSpPr>
      <p:sp>
        <p:nvSpPr>
          <p:cNvPr id="6" name="Title 2">
            <a:extLst>
              <a:ext uri="{FF2B5EF4-FFF2-40B4-BE49-F238E27FC236}">
                <a16:creationId xmlns:a16="http://schemas.microsoft.com/office/drawing/2014/main" id="{1FD79827-099D-D88A-8806-2C725E862F0E}"/>
              </a:ext>
            </a:extLst>
          </p:cNvPr>
          <p:cNvSpPr>
            <a:spLocks noGrp="1"/>
          </p:cNvSpPr>
          <p:nvPr>
            <p:ph type="title"/>
          </p:nvPr>
        </p:nvSpPr>
        <p:spPr>
          <a:xfrm>
            <a:off x="3122341" y="909191"/>
            <a:ext cx="2899318" cy="624600"/>
          </a:xfrm>
        </p:spPr>
        <p:txBody>
          <a:bodyPr anchor="ctr"/>
          <a:lstStyle/>
          <a:p>
            <a:pPr algn="ctr"/>
            <a:r>
              <a:rPr lang="vi-VN" sz="3300" b="1" dirty="0">
                <a:latin typeface="Arial" panose="020B0604020202020204" pitchFamily="34" charset="0"/>
                <a:cs typeface="Arial" panose="020B0604020202020204" pitchFamily="34" charset="0"/>
              </a:rPr>
              <a:t>KHỞI ĐỘNG</a:t>
            </a:r>
          </a:p>
        </p:txBody>
      </p:sp>
      <p:grpSp>
        <p:nvGrpSpPr>
          <p:cNvPr id="7" name="Group 6">
            <a:extLst>
              <a:ext uri="{FF2B5EF4-FFF2-40B4-BE49-F238E27FC236}">
                <a16:creationId xmlns:a16="http://schemas.microsoft.com/office/drawing/2014/main" id="{2DFB8B9D-5E50-3E33-D8CE-4D5CE85E50FD}"/>
              </a:ext>
            </a:extLst>
          </p:cNvPr>
          <p:cNvGrpSpPr/>
          <p:nvPr/>
        </p:nvGrpSpPr>
        <p:grpSpPr>
          <a:xfrm>
            <a:off x="1050533" y="1889831"/>
            <a:ext cx="6772666" cy="572700"/>
            <a:chOff x="709448" y="1174530"/>
            <a:chExt cx="7725104" cy="572700"/>
          </a:xfrm>
        </p:grpSpPr>
        <p:grpSp>
          <p:nvGrpSpPr>
            <p:cNvPr id="8" name="Group 7">
              <a:extLst>
                <a:ext uri="{FF2B5EF4-FFF2-40B4-BE49-F238E27FC236}">
                  <a16:creationId xmlns:a16="http://schemas.microsoft.com/office/drawing/2014/main" id="{AF5FDB1B-0B26-FD36-3EC9-E85CABDAA520}"/>
                </a:ext>
              </a:extLst>
            </p:cNvPr>
            <p:cNvGrpSpPr/>
            <p:nvPr/>
          </p:nvGrpSpPr>
          <p:grpSpPr>
            <a:xfrm>
              <a:off x="709448" y="1174530"/>
              <a:ext cx="7725104" cy="572700"/>
              <a:chOff x="709448" y="1174530"/>
              <a:chExt cx="7725104" cy="572700"/>
            </a:xfrm>
          </p:grpSpPr>
          <p:sp>
            <p:nvSpPr>
              <p:cNvPr id="10" name="Rectangle: Rounded Corners 9">
                <a:extLst>
                  <a:ext uri="{FF2B5EF4-FFF2-40B4-BE49-F238E27FC236}">
                    <a16:creationId xmlns:a16="http://schemas.microsoft.com/office/drawing/2014/main" id="{E9820115-2F14-F4F6-5AD4-4A52855486A9}"/>
                  </a:ext>
                </a:extLst>
              </p:cNvPr>
              <p:cNvSpPr/>
              <p:nvPr/>
            </p:nvSpPr>
            <p:spPr>
              <a:xfrm>
                <a:off x="709448" y="1174530"/>
                <a:ext cx="7725104" cy="572700"/>
              </a:xfrm>
              <a:prstGeom prst="roundRect">
                <a:avLst>
                  <a:gd name="adj" fmla="val 50000"/>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22B79932-26D0-DDCC-CC3C-74C89AB2A5CA}"/>
                  </a:ext>
                </a:extLst>
              </p:cNvPr>
              <p:cNvSpPr txBox="1"/>
              <p:nvPr/>
            </p:nvSpPr>
            <p:spPr>
              <a:xfrm>
                <a:off x="862768" y="1262010"/>
                <a:ext cx="5808632" cy="397738"/>
              </a:xfrm>
              <a:prstGeom prst="rect">
                <a:avLst/>
              </a:prstGeom>
              <a:noFill/>
            </p:spPr>
            <p:txBody>
              <a:bodyPr wrap="square">
                <a:spAutoFit/>
              </a:bodyPr>
              <a:lstStyle/>
              <a:p>
                <a:pPr algn="ctr">
                  <a:lnSpc>
                    <a:spcPct val="107000"/>
                  </a:lnSpc>
                </a:pPr>
                <a:r>
                  <a:rPr lang="vi-VN" sz="2000" dirty="0">
                    <a:solidFill>
                      <a:schemeClr val="bg2"/>
                    </a:solidFill>
                    <a:effectLst/>
                    <a:latin typeface="Arial" panose="020B0604020202020204" pitchFamily="34" charset="0"/>
                    <a:ea typeface="Calibri" panose="020F0502020204030204" pitchFamily="34" charset="0"/>
                    <a:cs typeface="Arial" panose="020B0604020202020204" pitchFamily="34" charset="0"/>
                  </a:rPr>
                  <a:t>Lắng nghe bài hát </a:t>
                </a:r>
                <a:r>
                  <a:rPr lang="vi-VN" sz="2000" b="1" i="1" dirty="0">
                    <a:solidFill>
                      <a:schemeClr val="bg2"/>
                    </a:solidFill>
                    <a:effectLst/>
                    <a:latin typeface="Arial" panose="020B0604020202020204" pitchFamily="34" charset="0"/>
                    <a:ea typeface="Calibri" panose="020F0502020204030204" pitchFamily="34" charset="0"/>
                    <a:cs typeface="Arial" panose="020B0604020202020204" pitchFamily="34" charset="0"/>
                  </a:rPr>
                  <a:t>Tuổi đời mênh mông</a:t>
                </a:r>
                <a:endParaRPr lang="vi-VN" sz="2000" b="1" i="1" dirty="0">
                  <a:solidFill>
                    <a:schemeClr val="bg2"/>
                  </a:solidFill>
                  <a:effectLst/>
                  <a:latin typeface="Arial" panose="020B0604020202020204" pitchFamily="34" charset="0"/>
                  <a:cs typeface="Arial" panose="020B0604020202020204" pitchFamily="34" charset="0"/>
                </a:endParaRPr>
              </a:p>
            </p:txBody>
          </p:sp>
        </p:grpSp>
        <p:sp>
          <p:nvSpPr>
            <p:cNvPr id="9" name="Flowchart: Merge 8">
              <a:extLst>
                <a:ext uri="{FF2B5EF4-FFF2-40B4-BE49-F238E27FC236}">
                  <a16:creationId xmlns:a16="http://schemas.microsoft.com/office/drawing/2014/main" id="{4909F31B-90FE-BA5A-363E-362A9DD10966}"/>
                </a:ext>
              </a:extLst>
            </p:cNvPr>
            <p:cNvSpPr/>
            <p:nvPr/>
          </p:nvSpPr>
          <p:spPr>
            <a:xfrm rot="16200000">
              <a:off x="7907673" y="1340068"/>
              <a:ext cx="260131" cy="260131"/>
            </a:xfrm>
            <a:prstGeom prst="flowChartMerge">
              <a:avLst/>
            </a:prstGeom>
            <a:ln/>
          </p:spPr>
          <p:style>
            <a:lnRef idx="3">
              <a:schemeClr val="lt1"/>
            </a:lnRef>
            <a:fillRef idx="1">
              <a:schemeClr val="accent3"/>
            </a:fillRef>
            <a:effectRef idx="1">
              <a:schemeClr val="accent3"/>
            </a:effectRef>
            <a:fontRef idx="minor">
              <a:schemeClr val="lt1"/>
            </a:fontRef>
          </p:style>
          <p:txBody>
            <a:bodyPr rtlCol="0" anchor="ctr"/>
            <a:lstStyle/>
            <a:p>
              <a:pPr algn="ctr"/>
              <a:endParaRPr lang="vi-VN"/>
            </a:p>
          </p:txBody>
        </p:sp>
      </p:grpSp>
      <p:sp>
        <p:nvSpPr>
          <p:cNvPr id="12" name="Flowchart: Connector 11">
            <a:extLst>
              <a:ext uri="{FF2B5EF4-FFF2-40B4-BE49-F238E27FC236}">
                <a16:creationId xmlns:a16="http://schemas.microsoft.com/office/drawing/2014/main" id="{91A7C08D-BBA2-1FFA-8F61-ACA560B9F9FC}"/>
              </a:ext>
            </a:extLst>
          </p:cNvPr>
          <p:cNvSpPr/>
          <p:nvPr/>
        </p:nvSpPr>
        <p:spPr>
          <a:xfrm>
            <a:off x="6236670" y="1730805"/>
            <a:ext cx="890751" cy="890751"/>
          </a:xfrm>
          <a:prstGeom prst="flowChartConnector">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vi-VN"/>
          </a:p>
        </p:txBody>
      </p:sp>
      <p:sp>
        <p:nvSpPr>
          <p:cNvPr id="13" name="Rectangle: Rounded Corners 12">
            <a:extLst>
              <a:ext uri="{FF2B5EF4-FFF2-40B4-BE49-F238E27FC236}">
                <a16:creationId xmlns:a16="http://schemas.microsoft.com/office/drawing/2014/main" id="{4A5C381A-0BB8-84D5-9AC6-EEBC15A163EF}"/>
              </a:ext>
            </a:extLst>
          </p:cNvPr>
          <p:cNvSpPr/>
          <p:nvPr/>
        </p:nvSpPr>
        <p:spPr>
          <a:xfrm>
            <a:off x="978255" y="2973340"/>
            <a:ext cx="2958955" cy="1288711"/>
          </a:xfrm>
          <a:prstGeom prst="roundRect">
            <a:avLst/>
          </a:prstGeom>
          <a:ln/>
        </p:spPr>
        <p:style>
          <a:lnRef idx="2">
            <a:schemeClr val="accent6"/>
          </a:lnRef>
          <a:fillRef idx="1">
            <a:schemeClr val="lt1"/>
          </a:fillRef>
          <a:effectRef idx="0">
            <a:schemeClr val="accent6"/>
          </a:effectRef>
          <a:fontRef idx="minor">
            <a:schemeClr val="dk1"/>
          </a:fontRef>
        </p:style>
        <p:txBody>
          <a:bodyPr bIns="108000" rtlCol="0" anchor="ctr"/>
          <a:lstStyle/>
          <a:p>
            <a:pPr algn="ctr">
              <a:lnSpc>
                <a:spcPct val="150000"/>
              </a:lnSpc>
            </a:pPr>
            <a:r>
              <a:rPr lang="vi-VN" sz="1800" dirty="0">
                <a:solidFill>
                  <a:schemeClr val="bg2"/>
                </a:solidFill>
                <a:effectLst/>
                <a:latin typeface="Arial" panose="020B0604020202020204" pitchFamily="34" charset="0"/>
                <a:ea typeface="Calibri" panose="020F0502020204030204" pitchFamily="34" charset="0"/>
                <a:cs typeface="Arial" panose="020B0604020202020204" pitchFamily="34" charset="0"/>
              </a:rPr>
              <a:t>Em có cảm nhận gì sau khi nghe bài hát?</a:t>
            </a:r>
            <a:endParaRPr lang="vi-VN" sz="1800" dirty="0">
              <a:solidFill>
                <a:schemeClr val="bg2"/>
              </a:solidFill>
              <a:effectLst/>
              <a:latin typeface="Arial" panose="020B0604020202020204" pitchFamily="34" charset="0"/>
              <a:cs typeface="Arial" panose="020B0604020202020204" pitchFamily="34" charset="0"/>
            </a:endParaRPr>
          </a:p>
        </p:txBody>
      </p:sp>
      <p:pic>
        <p:nvPicPr>
          <p:cNvPr id="14" name="yt1s.com - Tuổi Đời Mênh Mông">
            <a:hlinkClick r:id="" action="ppaction://media"/>
            <a:extLst>
              <a:ext uri="{FF2B5EF4-FFF2-40B4-BE49-F238E27FC236}">
                <a16:creationId xmlns:a16="http://schemas.microsoft.com/office/drawing/2014/main" id="{47CF0FCA-2187-6A18-191D-5F96FD3D95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68268" y="1977069"/>
            <a:ext cx="468313" cy="468313"/>
          </a:xfrm>
          <a:prstGeom prst="rect">
            <a:avLst/>
          </a:prstGeom>
        </p:spPr>
      </p:pic>
      <p:sp>
        <p:nvSpPr>
          <p:cNvPr id="15" name="Rectangle: Rounded Corners 14">
            <a:extLst>
              <a:ext uri="{FF2B5EF4-FFF2-40B4-BE49-F238E27FC236}">
                <a16:creationId xmlns:a16="http://schemas.microsoft.com/office/drawing/2014/main" id="{4DC9D165-C6B3-03CC-A361-46458AB98A6D}"/>
              </a:ext>
            </a:extLst>
          </p:cNvPr>
          <p:cNvSpPr/>
          <p:nvPr/>
        </p:nvSpPr>
        <p:spPr>
          <a:xfrm>
            <a:off x="4307595" y="2973341"/>
            <a:ext cx="3858150" cy="1288711"/>
          </a:xfrm>
          <a:prstGeom prst="roundRect">
            <a:avLst/>
          </a:prstGeom>
          <a:ln/>
        </p:spPr>
        <p:style>
          <a:lnRef idx="2">
            <a:schemeClr val="accent6"/>
          </a:lnRef>
          <a:fillRef idx="1">
            <a:schemeClr val="lt1"/>
          </a:fillRef>
          <a:effectRef idx="0">
            <a:schemeClr val="accent6"/>
          </a:effectRef>
          <a:fontRef idx="minor">
            <a:schemeClr val="dk1"/>
          </a:fontRef>
        </p:style>
        <p:txBody>
          <a:bodyPr bIns="108000" rtlCol="0" anchor="ctr"/>
          <a:lstStyle/>
          <a:p>
            <a:pPr algn="ctr">
              <a:lnSpc>
                <a:spcPct val="150000"/>
              </a:lnSpc>
            </a:pPr>
            <a:r>
              <a:rPr lang="vi-VN" sz="1800" dirty="0">
                <a:solidFill>
                  <a:schemeClr val="bg2"/>
                </a:solidFill>
                <a:latin typeface="Arial" panose="020B0604020202020204" pitchFamily="34" charset="0"/>
                <a:cs typeface="Arial" panose="020B0604020202020204" pitchFamily="34" charset="0"/>
              </a:rPr>
              <a:t>Kể tên một số bài hát khác của nhạc sĩ Huy Du mà em biết.</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par>
                          <p:cTn id="28" fill="hold">
                            <p:stCondLst>
                              <p:cond delay="500"/>
                            </p:stCondLst>
                            <p:childTnLst>
                              <p:par>
                                <p:cTn id="29" presetID="22" presetClass="entr" presetSubtype="1"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23207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14"/>
                </p:tgtEl>
              </p:cMediaNode>
            </p:audio>
          </p:childTnLst>
        </p:cTn>
      </p:par>
    </p:tnLst>
    <p:bldLst>
      <p:bldP spid="6" grpId="0"/>
      <p:bldP spid="12" grpId="0" animBg="1"/>
      <p:bldP spid="13"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61">
          <a:extLst>
            <a:ext uri="{FF2B5EF4-FFF2-40B4-BE49-F238E27FC236}">
              <a16:creationId xmlns:a16="http://schemas.microsoft.com/office/drawing/2014/main" id="{BFF4C20C-3267-B3F7-EB63-57C198816CA4}"/>
            </a:ext>
          </a:extLst>
        </p:cNvPr>
        <p:cNvGrpSpPr/>
        <p:nvPr/>
      </p:nvGrpSpPr>
      <p:grpSpPr>
        <a:xfrm>
          <a:off x="0" y="0"/>
          <a:ext cx="0" cy="0"/>
          <a:chOff x="0" y="0"/>
          <a:chExt cx="0" cy="0"/>
        </a:xfrm>
      </p:grpSpPr>
      <p:sp>
        <p:nvSpPr>
          <p:cNvPr id="28" name="Title 2">
            <a:extLst>
              <a:ext uri="{FF2B5EF4-FFF2-40B4-BE49-F238E27FC236}">
                <a16:creationId xmlns:a16="http://schemas.microsoft.com/office/drawing/2014/main" id="{6042AB00-BB92-1326-AEFA-885AB3F88DCA}"/>
              </a:ext>
            </a:extLst>
          </p:cNvPr>
          <p:cNvSpPr>
            <a:spLocks noGrp="1"/>
          </p:cNvSpPr>
          <p:nvPr>
            <p:ph type="title"/>
          </p:nvPr>
        </p:nvSpPr>
        <p:spPr>
          <a:xfrm>
            <a:off x="1757208" y="496905"/>
            <a:ext cx="5629584" cy="548700"/>
          </a:xfrm>
        </p:spPr>
        <p:txBody>
          <a:bodyPr anchor="ctr"/>
          <a:lstStyle/>
          <a:p>
            <a:pPr algn="ctr"/>
            <a:r>
              <a:rPr lang="vi-VN" sz="2400" b="1" dirty="0">
                <a:latin typeface="Arial" panose="020B0604020202020204" pitchFamily="34" charset="0"/>
                <a:cs typeface="Arial" panose="020B0604020202020204" pitchFamily="34" charset="0"/>
              </a:rPr>
              <a:t>Một số ca khúc của nhạc sĩ Huy Du</a:t>
            </a:r>
          </a:p>
        </p:txBody>
      </p:sp>
      <p:pic>
        <p:nvPicPr>
          <p:cNvPr id="29" name="Picture 6">
            <a:extLst>
              <a:ext uri="{FF2B5EF4-FFF2-40B4-BE49-F238E27FC236}">
                <a16:creationId xmlns:a16="http://schemas.microsoft.com/office/drawing/2014/main" id="{5179CD53-F178-7089-4B02-CF7B78C9A90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219427" y="2622225"/>
            <a:ext cx="2555399" cy="2614218"/>
          </a:xfrm>
          <a:prstGeom prst="rect">
            <a:avLst/>
          </a:prstGeom>
        </p:spPr>
      </p:pic>
      <p:sp>
        <p:nvSpPr>
          <p:cNvPr id="2" name="TextBox 1">
            <a:extLst>
              <a:ext uri="{FF2B5EF4-FFF2-40B4-BE49-F238E27FC236}">
                <a16:creationId xmlns:a16="http://schemas.microsoft.com/office/drawing/2014/main" id="{27C03602-0EF1-EB96-1B6D-C7241C4A23C6}"/>
              </a:ext>
            </a:extLst>
          </p:cNvPr>
          <p:cNvSpPr txBox="1"/>
          <p:nvPr/>
        </p:nvSpPr>
        <p:spPr>
          <a:xfrm>
            <a:off x="1047785" y="2340185"/>
            <a:ext cx="2200508" cy="369332"/>
          </a:xfrm>
          <a:prstGeom prst="rect">
            <a:avLst/>
          </a:prstGeom>
          <a:noFill/>
        </p:spPr>
        <p:txBody>
          <a:bodyPr wrap="square" anchor="ctr">
            <a:spAutoFit/>
          </a:bodyPr>
          <a:lstStyle/>
          <a:p>
            <a:pPr algn="ctr"/>
            <a:r>
              <a:rPr lang="vi-VN" sz="18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Ba Vì năm xưa</a:t>
            </a:r>
            <a:endParaRPr lang="vi-VN" sz="1800" dirty="0">
              <a:solidFill>
                <a:schemeClr val="bg1"/>
              </a:solidFill>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36379E1-0881-F797-0E11-C7F6D2B86C45}"/>
              </a:ext>
            </a:extLst>
          </p:cNvPr>
          <p:cNvSpPr txBox="1"/>
          <p:nvPr/>
        </p:nvSpPr>
        <p:spPr>
          <a:xfrm>
            <a:off x="5612524" y="2329182"/>
            <a:ext cx="2766874" cy="369332"/>
          </a:xfrm>
          <a:prstGeom prst="rect">
            <a:avLst/>
          </a:prstGeom>
          <a:noFill/>
        </p:spPr>
        <p:txBody>
          <a:bodyPr wrap="square" anchor="ctr">
            <a:spAutoFit/>
          </a:bodyPr>
          <a:lstStyle/>
          <a:p>
            <a:pPr algn="ctr"/>
            <a:r>
              <a:rPr lang="vi-VN" sz="1800" i="1">
                <a:solidFill>
                  <a:schemeClr val="bg1"/>
                </a:solidFill>
                <a:effectLst/>
                <a:latin typeface="Arial" panose="020B0604020202020204" pitchFamily="34" charset="0"/>
                <a:cs typeface="Arial" panose="020B0604020202020204" pitchFamily="34" charset="0"/>
              </a:rPr>
              <a:t>Anh vẫn hành quân</a:t>
            </a:r>
            <a:endParaRPr lang="vi-VN" sz="1800" i="1" dirty="0">
              <a:solidFill>
                <a:schemeClr val="bg1"/>
              </a:solidFill>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5A17C33D-A3C5-7446-050F-AFA578B9C985}"/>
              </a:ext>
            </a:extLst>
          </p:cNvPr>
          <p:cNvSpPr txBox="1"/>
          <p:nvPr/>
        </p:nvSpPr>
        <p:spPr>
          <a:xfrm>
            <a:off x="1320649" y="3863599"/>
            <a:ext cx="1654780" cy="369332"/>
          </a:xfrm>
          <a:prstGeom prst="rect">
            <a:avLst/>
          </a:prstGeom>
          <a:noFill/>
        </p:spPr>
        <p:txBody>
          <a:bodyPr wrap="square" anchor="ctr">
            <a:spAutoFit/>
          </a:bodyPr>
          <a:lstStyle/>
          <a:p>
            <a:pPr algn="ctr"/>
            <a:r>
              <a:rPr lang="vi-VN" sz="1800" i="1">
                <a:solidFill>
                  <a:schemeClr val="bg1"/>
                </a:solidFill>
                <a:effectLst/>
                <a:latin typeface="Arial" panose="020B0604020202020204" pitchFamily="34" charset="0"/>
                <a:ea typeface="Calibri" panose="020F0502020204030204" pitchFamily="34" charset="0"/>
                <a:cs typeface="Arial" panose="020B0604020202020204" pitchFamily="34" charset="0"/>
              </a:rPr>
              <a:t>Sẽ về Thủ đô</a:t>
            </a:r>
            <a:endParaRPr lang="vi-VN" sz="1800" dirty="0">
              <a:solidFill>
                <a:schemeClr val="bg1"/>
              </a:solidFill>
              <a:effectLst/>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4B9EC1B-7CED-4F6C-AAAE-BA00AAA6A0AE}"/>
              </a:ext>
            </a:extLst>
          </p:cNvPr>
          <p:cNvSpPr txBox="1"/>
          <p:nvPr/>
        </p:nvSpPr>
        <p:spPr>
          <a:xfrm>
            <a:off x="6172225" y="3866941"/>
            <a:ext cx="1647472" cy="369332"/>
          </a:xfrm>
          <a:prstGeom prst="rect">
            <a:avLst/>
          </a:prstGeom>
          <a:noFill/>
        </p:spPr>
        <p:txBody>
          <a:bodyPr wrap="square" anchor="ctr">
            <a:spAutoFit/>
          </a:bodyPr>
          <a:lstStyle/>
          <a:p>
            <a:pPr algn="ctr"/>
            <a:r>
              <a:rPr lang="vi-VN" sz="18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Tình em</a:t>
            </a:r>
            <a:endParaRPr lang="vi-VN" sz="1800" dirty="0">
              <a:solidFill>
                <a:schemeClr val="bg1"/>
              </a:solidFill>
              <a:effectLst/>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C8153BAF-F5A0-709E-6068-1408A015AD13}"/>
              </a:ext>
            </a:extLst>
          </p:cNvPr>
          <p:cNvGrpSpPr/>
          <p:nvPr/>
        </p:nvGrpSpPr>
        <p:grpSpPr>
          <a:xfrm>
            <a:off x="1757210" y="1399479"/>
            <a:ext cx="781659" cy="781659"/>
            <a:chOff x="1757210" y="1399479"/>
            <a:chExt cx="781659" cy="781659"/>
          </a:xfrm>
        </p:grpSpPr>
        <p:sp>
          <p:nvSpPr>
            <p:cNvPr id="4" name="Google Shape;772;p43">
              <a:extLst>
                <a:ext uri="{FF2B5EF4-FFF2-40B4-BE49-F238E27FC236}">
                  <a16:creationId xmlns:a16="http://schemas.microsoft.com/office/drawing/2014/main" id="{08A37BDC-44D4-1264-8FD1-82F5EAFEDC73}"/>
                </a:ext>
              </a:extLst>
            </p:cNvPr>
            <p:cNvSpPr/>
            <p:nvPr/>
          </p:nvSpPr>
          <p:spPr>
            <a:xfrm>
              <a:off x="1757210" y="1399479"/>
              <a:ext cx="781659" cy="781659"/>
            </a:xfrm>
            <a:prstGeom prst="ellipse">
              <a:avLst/>
            </a:prstGeom>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pic>
          <p:nvPicPr>
            <p:cNvPr id="9" name="yt1s.com - Bài hát Ba vì năm xưa  Huy Du  Lê Dung">
              <a:hlinkClick r:id="" action="ppaction://media"/>
              <a:extLst>
                <a:ext uri="{FF2B5EF4-FFF2-40B4-BE49-F238E27FC236}">
                  <a16:creationId xmlns:a16="http://schemas.microsoft.com/office/drawing/2014/main" id="{3979E0B5-BA8D-7346-43BD-711C80BAECFB}"/>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976134" y="1618403"/>
              <a:ext cx="396952" cy="396952"/>
            </a:xfrm>
            <a:prstGeom prst="rect">
              <a:avLst/>
            </a:prstGeom>
          </p:spPr>
        </p:pic>
      </p:grpSp>
      <p:grpSp>
        <p:nvGrpSpPr>
          <p:cNvPr id="22" name="Group 21">
            <a:extLst>
              <a:ext uri="{FF2B5EF4-FFF2-40B4-BE49-F238E27FC236}">
                <a16:creationId xmlns:a16="http://schemas.microsoft.com/office/drawing/2014/main" id="{8FE3964B-A975-8C64-262D-2FD3E632B47B}"/>
              </a:ext>
            </a:extLst>
          </p:cNvPr>
          <p:cNvGrpSpPr/>
          <p:nvPr/>
        </p:nvGrpSpPr>
        <p:grpSpPr>
          <a:xfrm>
            <a:off x="6605133" y="1399478"/>
            <a:ext cx="781659" cy="781659"/>
            <a:chOff x="6605133" y="1399478"/>
            <a:chExt cx="781659" cy="781659"/>
          </a:xfrm>
        </p:grpSpPr>
        <p:sp>
          <p:nvSpPr>
            <p:cNvPr id="8" name="Google Shape;772;p43">
              <a:extLst>
                <a:ext uri="{FF2B5EF4-FFF2-40B4-BE49-F238E27FC236}">
                  <a16:creationId xmlns:a16="http://schemas.microsoft.com/office/drawing/2014/main" id="{F8101720-EF3F-7BD0-52FC-0FF2B8BF4511}"/>
                </a:ext>
              </a:extLst>
            </p:cNvPr>
            <p:cNvSpPr/>
            <p:nvPr/>
          </p:nvSpPr>
          <p:spPr>
            <a:xfrm>
              <a:off x="6605133" y="1399478"/>
              <a:ext cx="781659" cy="781659"/>
            </a:xfrm>
            <a:prstGeom prst="ellipse">
              <a:avLst/>
            </a:prstGeom>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pic>
          <p:nvPicPr>
            <p:cNvPr id="21" name="yt1s.com - Anh Vẫn Hành Quân  Nhạc Cách Mạng Hào Hùng Official Audio">
              <a:hlinkClick r:id="" action="ppaction://media"/>
              <a:extLst>
                <a:ext uri="{FF2B5EF4-FFF2-40B4-BE49-F238E27FC236}">
                  <a16:creationId xmlns:a16="http://schemas.microsoft.com/office/drawing/2014/main" id="{043C7C56-39A2-20B2-9892-A8A24518DC82}"/>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6809543" y="1617259"/>
              <a:ext cx="372836" cy="398095"/>
            </a:xfrm>
            <a:prstGeom prst="rect">
              <a:avLst/>
            </a:prstGeom>
          </p:spPr>
        </p:pic>
      </p:grpSp>
      <p:grpSp>
        <p:nvGrpSpPr>
          <p:cNvPr id="24" name="Group 23">
            <a:extLst>
              <a:ext uri="{FF2B5EF4-FFF2-40B4-BE49-F238E27FC236}">
                <a16:creationId xmlns:a16="http://schemas.microsoft.com/office/drawing/2014/main" id="{5A25144F-3768-DBE7-BB18-F5598FC8A3A7}"/>
              </a:ext>
            </a:extLst>
          </p:cNvPr>
          <p:cNvGrpSpPr/>
          <p:nvPr/>
        </p:nvGrpSpPr>
        <p:grpSpPr>
          <a:xfrm>
            <a:off x="1757209" y="2892830"/>
            <a:ext cx="781659" cy="781659"/>
            <a:chOff x="1757209" y="2892830"/>
            <a:chExt cx="781659" cy="781659"/>
          </a:xfrm>
        </p:grpSpPr>
        <p:sp>
          <p:nvSpPr>
            <p:cNvPr id="12" name="Google Shape;772;p43">
              <a:extLst>
                <a:ext uri="{FF2B5EF4-FFF2-40B4-BE49-F238E27FC236}">
                  <a16:creationId xmlns:a16="http://schemas.microsoft.com/office/drawing/2014/main" id="{379B780B-B119-0DD2-2D5E-98F56C36FFF3}"/>
                </a:ext>
              </a:extLst>
            </p:cNvPr>
            <p:cNvSpPr/>
            <p:nvPr/>
          </p:nvSpPr>
          <p:spPr>
            <a:xfrm>
              <a:off x="1757209" y="2892830"/>
              <a:ext cx="781659" cy="781659"/>
            </a:xfrm>
            <a:prstGeom prst="ellipse">
              <a:avLst/>
            </a:prstGeom>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pic>
          <p:nvPicPr>
            <p:cNvPr id="23" name="yt1s.com - Sẽ về Thủ đô  NSƯT Đăng Dương">
              <a:hlinkClick r:id="" action="ppaction://media"/>
              <a:extLst>
                <a:ext uri="{FF2B5EF4-FFF2-40B4-BE49-F238E27FC236}">
                  <a16:creationId xmlns:a16="http://schemas.microsoft.com/office/drawing/2014/main" id="{D38E57F1-EFCC-A61D-CD41-852B8685735A}"/>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976134" y="3112194"/>
              <a:ext cx="395482" cy="395482"/>
            </a:xfrm>
            <a:prstGeom prst="rect">
              <a:avLst/>
            </a:prstGeom>
          </p:spPr>
        </p:pic>
      </p:grpSp>
      <p:grpSp>
        <p:nvGrpSpPr>
          <p:cNvPr id="26" name="Group 25">
            <a:extLst>
              <a:ext uri="{FF2B5EF4-FFF2-40B4-BE49-F238E27FC236}">
                <a16:creationId xmlns:a16="http://schemas.microsoft.com/office/drawing/2014/main" id="{4BEBF924-DFE4-C3BF-A8A4-374D63A0FF77}"/>
              </a:ext>
            </a:extLst>
          </p:cNvPr>
          <p:cNvGrpSpPr/>
          <p:nvPr/>
        </p:nvGrpSpPr>
        <p:grpSpPr>
          <a:xfrm>
            <a:off x="6609851" y="2892830"/>
            <a:ext cx="781659" cy="781659"/>
            <a:chOff x="6609851" y="2892830"/>
            <a:chExt cx="781659" cy="781659"/>
          </a:xfrm>
        </p:grpSpPr>
        <p:sp>
          <p:nvSpPr>
            <p:cNvPr id="13" name="Google Shape;772;p43">
              <a:extLst>
                <a:ext uri="{FF2B5EF4-FFF2-40B4-BE49-F238E27FC236}">
                  <a16:creationId xmlns:a16="http://schemas.microsoft.com/office/drawing/2014/main" id="{A43A21A4-B6B6-D199-E1C0-247E2A0DBC5F}"/>
                </a:ext>
              </a:extLst>
            </p:cNvPr>
            <p:cNvSpPr/>
            <p:nvPr/>
          </p:nvSpPr>
          <p:spPr>
            <a:xfrm>
              <a:off x="6609851" y="2892830"/>
              <a:ext cx="781659" cy="781659"/>
            </a:xfrm>
            <a:prstGeom prst="ellipse">
              <a:avLst/>
            </a:prstGeom>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pic>
          <p:nvPicPr>
            <p:cNvPr id="25" name="yt1s.com - Tinh em NS Huy Du  NSND Trung Đưc">
              <a:hlinkClick r:id="" action="ppaction://media"/>
              <a:extLst>
                <a:ext uri="{FF2B5EF4-FFF2-40B4-BE49-F238E27FC236}">
                  <a16:creationId xmlns:a16="http://schemas.microsoft.com/office/drawing/2014/main" id="{E96FFD70-04B3-A3B7-C5AB-0EA0F04F271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813047" y="3138344"/>
              <a:ext cx="369332" cy="369332"/>
            </a:xfrm>
            <a:prstGeom prst="rect">
              <a:avLst/>
            </a:prstGeom>
          </p:spPr>
        </p:pic>
      </p:grpSp>
    </p:spTree>
    <p:extLst>
      <p:ext uri="{BB962C8B-B14F-4D97-AF65-F5344CB8AC3E}">
        <p14:creationId xmlns:p14="http://schemas.microsoft.com/office/powerpoint/2010/main" val="38491468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Effect transition="in" filter="fade">
                                      <p:cBhvr>
                                        <p:cTn id="15" dur="500"/>
                                        <p:tgtEl>
                                          <p:spTgt spid="20"/>
                                        </p:tgtEl>
                                      </p:cBhvr>
                                    </p:animEffect>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anim calcmode="lin" valueType="num">
                                      <p:cBhvr>
                                        <p:cTn id="20" dur="500" fill="hold"/>
                                        <p:tgtEl>
                                          <p:spTgt spid="2"/>
                                        </p:tgtEl>
                                        <p:attrNameLst>
                                          <p:attrName>ppt_x</p:attrName>
                                        </p:attrNameLst>
                                      </p:cBhvr>
                                      <p:tavLst>
                                        <p:tav tm="0">
                                          <p:val>
                                            <p:strVal val="#ppt_x"/>
                                          </p:val>
                                        </p:tav>
                                        <p:tav tm="100000">
                                          <p:val>
                                            <p:strVal val="#ppt_x"/>
                                          </p:val>
                                        </p:tav>
                                      </p:tavLst>
                                    </p:anim>
                                    <p:anim calcmode="lin" valueType="num">
                                      <p:cBhvr>
                                        <p:cTn id="21"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500" fill="hold"/>
                                        <p:tgtEl>
                                          <p:spTgt spid="24"/>
                                        </p:tgtEl>
                                        <p:attrNameLst>
                                          <p:attrName>ppt_w</p:attrName>
                                        </p:attrNameLst>
                                      </p:cBhvr>
                                      <p:tavLst>
                                        <p:tav tm="0">
                                          <p:val>
                                            <p:fltVal val="0"/>
                                          </p:val>
                                        </p:tav>
                                        <p:tav tm="100000">
                                          <p:val>
                                            <p:strVal val="#ppt_w"/>
                                          </p:val>
                                        </p:tav>
                                      </p:tavLst>
                                    </p:anim>
                                    <p:anim calcmode="lin" valueType="num">
                                      <p:cBhvr>
                                        <p:cTn id="27" dur="500" fill="hold"/>
                                        <p:tgtEl>
                                          <p:spTgt spid="24"/>
                                        </p:tgtEl>
                                        <p:attrNameLst>
                                          <p:attrName>ppt_h</p:attrName>
                                        </p:attrNameLst>
                                      </p:cBhvr>
                                      <p:tavLst>
                                        <p:tav tm="0">
                                          <p:val>
                                            <p:fltVal val="0"/>
                                          </p:val>
                                        </p:tav>
                                        <p:tav tm="100000">
                                          <p:val>
                                            <p:strVal val="#ppt_h"/>
                                          </p:val>
                                        </p:tav>
                                      </p:tavLst>
                                    </p:anim>
                                    <p:animEffect transition="in" filter="fade">
                                      <p:cBhvr>
                                        <p:cTn id="28" dur="500"/>
                                        <p:tgtEl>
                                          <p:spTgt spid="24"/>
                                        </p:tgtEl>
                                      </p:cBhvr>
                                    </p:animEffect>
                                  </p:childTnLst>
                                </p:cTn>
                              </p:par>
                            </p:childTnLst>
                          </p:cTn>
                        </p:par>
                        <p:par>
                          <p:cTn id="29" fill="hold">
                            <p:stCondLst>
                              <p:cond delay="500"/>
                            </p:stCondLst>
                            <p:childTnLst>
                              <p:par>
                                <p:cTn id="30" presetID="42"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anim calcmode="lin" valueType="num">
                                      <p:cBhvr>
                                        <p:cTn id="33" dur="500" fill="hold"/>
                                        <p:tgtEl>
                                          <p:spTgt spid="10"/>
                                        </p:tgtEl>
                                        <p:attrNameLst>
                                          <p:attrName>ppt_x</p:attrName>
                                        </p:attrNameLst>
                                      </p:cBhvr>
                                      <p:tavLst>
                                        <p:tav tm="0">
                                          <p:val>
                                            <p:strVal val="#ppt_x"/>
                                          </p:val>
                                        </p:tav>
                                        <p:tav tm="100000">
                                          <p:val>
                                            <p:strVal val="#ppt_x"/>
                                          </p:val>
                                        </p:tav>
                                      </p:tavLst>
                                    </p:anim>
                                    <p:anim calcmode="lin" valueType="num">
                                      <p:cBhvr>
                                        <p:cTn id="3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childTnLst>
                          </p:cTn>
                        </p:par>
                        <p:par>
                          <p:cTn id="42" fill="hold">
                            <p:stCondLst>
                              <p:cond delay="500"/>
                            </p:stCondLst>
                            <p:childTnLst>
                              <p:par>
                                <p:cTn id="43" presetID="42" presetClass="entr" presetSubtype="0"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anim calcmode="lin" valueType="num">
                                      <p:cBhvr>
                                        <p:cTn id="46" dur="500" fill="hold"/>
                                        <p:tgtEl>
                                          <p:spTgt spid="6"/>
                                        </p:tgtEl>
                                        <p:attrNameLst>
                                          <p:attrName>ppt_x</p:attrName>
                                        </p:attrNameLst>
                                      </p:cBhvr>
                                      <p:tavLst>
                                        <p:tav tm="0">
                                          <p:val>
                                            <p:strVal val="#ppt_x"/>
                                          </p:val>
                                        </p:tav>
                                        <p:tav tm="100000">
                                          <p:val>
                                            <p:strVal val="#ppt_x"/>
                                          </p:val>
                                        </p:tav>
                                      </p:tavLst>
                                    </p:anim>
                                    <p:anim calcmode="lin" valueType="num">
                                      <p:cBhvr>
                                        <p:cTn id="47"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500" fill="hold"/>
                                        <p:tgtEl>
                                          <p:spTgt spid="26"/>
                                        </p:tgtEl>
                                        <p:attrNameLst>
                                          <p:attrName>ppt_w</p:attrName>
                                        </p:attrNameLst>
                                      </p:cBhvr>
                                      <p:tavLst>
                                        <p:tav tm="0">
                                          <p:val>
                                            <p:fltVal val="0"/>
                                          </p:val>
                                        </p:tav>
                                        <p:tav tm="100000">
                                          <p:val>
                                            <p:strVal val="#ppt_w"/>
                                          </p:val>
                                        </p:tav>
                                      </p:tavLst>
                                    </p:anim>
                                    <p:anim calcmode="lin" valueType="num">
                                      <p:cBhvr>
                                        <p:cTn id="53" dur="500" fill="hold"/>
                                        <p:tgtEl>
                                          <p:spTgt spid="26"/>
                                        </p:tgtEl>
                                        <p:attrNameLst>
                                          <p:attrName>ppt_h</p:attrName>
                                        </p:attrNameLst>
                                      </p:cBhvr>
                                      <p:tavLst>
                                        <p:tav tm="0">
                                          <p:val>
                                            <p:fltVal val="0"/>
                                          </p:val>
                                        </p:tav>
                                        <p:tav tm="100000">
                                          <p:val>
                                            <p:strVal val="#ppt_h"/>
                                          </p:val>
                                        </p:tav>
                                      </p:tavLst>
                                    </p:anim>
                                    <p:animEffect transition="in" filter="fade">
                                      <p:cBhvr>
                                        <p:cTn id="54" dur="500"/>
                                        <p:tgtEl>
                                          <p:spTgt spid="26"/>
                                        </p:tgtEl>
                                      </p:cBhvr>
                                    </p:animEffect>
                                  </p:childTnLst>
                                </p:cTn>
                              </p:par>
                            </p:childTnLst>
                          </p:cTn>
                        </p:par>
                        <p:par>
                          <p:cTn id="55" fill="hold">
                            <p:stCondLst>
                              <p:cond delay="500"/>
                            </p:stCondLst>
                            <p:childTnLst>
                              <p:par>
                                <p:cTn id="56" presetID="42" presetClass="entr" presetSubtype="0" fill="hold" grpId="0"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anim calcmode="lin" valueType="num">
                                      <p:cBhvr>
                                        <p:cTn id="59" dur="500" fill="hold"/>
                                        <p:tgtEl>
                                          <p:spTgt spid="11"/>
                                        </p:tgtEl>
                                        <p:attrNameLst>
                                          <p:attrName>ppt_x</p:attrName>
                                        </p:attrNameLst>
                                      </p:cBhvr>
                                      <p:tavLst>
                                        <p:tav tm="0">
                                          <p:val>
                                            <p:strVal val="#ppt_x"/>
                                          </p:val>
                                        </p:tav>
                                        <p:tav tm="100000">
                                          <p:val>
                                            <p:strVal val="#ppt_x"/>
                                          </p:val>
                                        </p:tav>
                                      </p:tavLst>
                                    </p:anim>
                                    <p:anim calcmode="lin" valueType="num">
                                      <p:cBhvr>
                                        <p:cTn id="60"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9"/>
                </p:tgtEl>
              </p:cMediaNode>
            </p:audio>
            <p:audio>
              <p:cMediaNode vol="80000">
                <p:cTn id="62" fill="hold" display="0">
                  <p:stCondLst>
                    <p:cond delay="indefinite"/>
                  </p:stCondLst>
                  <p:endCondLst>
                    <p:cond evt="onStopAudio" delay="0">
                      <p:tgtEl>
                        <p:sldTgt/>
                      </p:tgtEl>
                    </p:cond>
                  </p:endCondLst>
                </p:cTn>
                <p:tgtEl>
                  <p:spTgt spid="21"/>
                </p:tgtEl>
              </p:cMediaNode>
            </p:audio>
            <p:audio>
              <p:cMediaNode vol="80000">
                <p:cTn id="63" fill="hold" display="0">
                  <p:stCondLst>
                    <p:cond delay="indefinite"/>
                  </p:stCondLst>
                  <p:endCondLst>
                    <p:cond evt="onStopAudio" delay="0">
                      <p:tgtEl>
                        <p:sldTgt/>
                      </p:tgtEl>
                    </p:cond>
                  </p:endCondLst>
                </p:cTn>
                <p:tgtEl>
                  <p:spTgt spid="23"/>
                </p:tgtEl>
              </p:cMediaNode>
            </p:audio>
            <p:audio>
              <p:cMediaNode vol="80000">
                <p:cTn id="64" fill="hold" display="0">
                  <p:stCondLst>
                    <p:cond delay="indefinite"/>
                  </p:stCondLst>
                  <p:endCondLst>
                    <p:cond evt="onStopAudio" delay="0">
                      <p:tgtEl>
                        <p:sldTgt/>
                      </p:tgtEl>
                    </p:cond>
                  </p:endCondLst>
                </p:cTn>
                <p:tgtEl>
                  <p:spTgt spid="25"/>
                </p:tgtEl>
              </p:cMediaNode>
            </p:audio>
          </p:childTnLst>
        </p:cTn>
      </p:par>
    </p:tnLst>
    <p:bldLst>
      <p:bldP spid="28" grpId="0"/>
      <p:bldP spid="2" grpId="0"/>
      <p:bldP spid="6"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58"/>
        <p:cNvGrpSpPr/>
        <p:nvPr/>
      </p:nvGrpSpPr>
      <p:grpSpPr>
        <a:xfrm>
          <a:off x="0" y="0"/>
          <a:ext cx="0" cy="0"/>
          <a:chOff x="0" y="0"/>
          <a:chExt cx="0" cy="0"/>
        </a:xfrm>
      </p:grpSpPr>
      <p:sp>
        <p:nvSpPr>
          <p:cNvPr id="6" name="Title 2">
            <a:extLst>
              <a:ext uri="{FF2B5EF4-FFF2-40B4-BE49-F238E27FC236}">
                <a16:creationId xmlns:a16="http://schemas.microsoft.com/office/drawing/2014/main" id="{B205171C-0C4C-6D08-073F-006436419B2E}"/>
              </a:ext>
            </a:extLst>
          </p:cNvPr>
          <p:cNvSpPr>
            <a:spLocks noGrp="1"/>
          </p:cNvSpPr>
          <p:nvPr>
            <p:ph type="title"/>
          </p:nvPr>
        </p:nvSpPr>
        <p:spPr>
          <a:xfrm>
            <a:off x="1757208" y="496905"/>
            <a:ext cx="5629584" cy="548700"/>
          </a:xfrm>
        </p:spPr>
        <p:txBody>
          <a:bodyPr anchor="ctr"/>
          <a:lstStyle/>
          <a:p>
            <a:pPr algn="ctr"/>
            <a:r>
              <a:rPr lang="vi-VN" sz="2400" b="1" dirty="0">
                <a:latin typeface="Arial" panose="020B0604020202020204" pitchFamily="34" charset="0"/>
                <a:cs typeface="Arial" panose="020B0604020202020204" pitchFamily="34" charset="0"/>
              </a:rPr>
              <a:t>1. Tìm hiểu về nhạc sĩ Huy Du</a:t>
            </a:r>
            <a:endParaRPr lang="vi-VN" sz="2400"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999A242F-6B18-09EF-2FBC-1F64F730E0DB}"/>
              </a:ext>
            </a:extLst>
          </p:cNvPr>
          <p:cNvGrpSpPr/>
          <p:nvPr/>
        </p:nvGrpSpPr>
        <p:grpSpPr>
          <a:xfrm>
            <a:off x="1052286" y="1135546"/>
            <a:ext cx="2071045" cy="3432749"/>
            <a:chOff x="889893" y="450679"/>
            <a:chExt cx="2071045" cy="3432749"/>
          </a:xfrm>
        </p:grpSpPr>
        <p:pic>
          <p:nvPicPr>
            <p:cNvPr id="8" name="Hình ảnh 2">
              <a:extLst>
                <a:ext uri="{FF2B5EF4-FFF2-40B4-BE49-F238E27FC236}">
                  <a16:creationId xmlns:a16="http://schemas.microsoft.com/office/drawing/2014/main" id="{EDB7F2FF-F0CF-3D5D-D24C-24E5F78286DF}"/>
                </a:ext>
              </a:extLst>
            </p:cNvPr>
            <p:cNvPicPr>
              <a:picLocks noChangeAspect="1" noChangeArrowheads="1"/>
            </p:cNvPicPr>
            <p:nvPr/>
          </p:nvPicPr>
          <p:blipFill rotWithShape="1">
            <a:blip r:embed="rId3"/>
            <a:srcRect t="231" r="45292" b="231"/>
            <a:stretch/>
          </p:blipFill>
          <p:spPr>
            <a:xfrm>
              <a:off x="889893" y="450679"/>
              <a:ext cx="2071045" cy="2709886"/>
            </a:xfrm>
            <a:prstGeom prst="roundRect">
              <a:avLst>
                <a:gd name="adj" fmla="val 4899"/>
              </a:avLst>
            </a:prstGeom>
            <a:noFill/>
            <a:ln>
              <a:noFill/>
            </a:ln>
          </p:spPr>
        </p:pic>
        <p:sp>
          <p:nvSpPr>
            <p:cNvPr id="9" name="TextBox 8">
              <a:extLst>
                <a:ext uri="{FF2B5EF4-FFF2-40B4-BE49-F238E27FC236}">
                  <a16:creationId xmlns:a16="http://schemas.microsoft.com/office/drawing/2014/main" id="{542A6553-0E87-FEA6-8B67-E17B9EBF7608}"/>
                </a:ext>
              </a:extLst>
            </p:cNvPr>
            <p:cNvSpPr txBox="1"/>
            <p:nvPr/>
          </p:nvSpPr>
          <p:spPr>
            <a:xfrm>
              <a:off x="1122240" y="3098085"/>
              <a:ext cx="1606350" cy="785343"/>
            </a:xfrm>
            <a:prstGeom prst="rect">
              <a:avLst/>
            </a:prstGeom>
            <a:noFill/>
          </p:spPr>
          <p:txBody>
            <a:bodyPr wrap="square" rtlCol="0">
              <a:spAutoFit/>
            </a:bodyPr>
            <a:lstStyle/>
            <a:p>
              <a:pPr marL="0" marR="0" algn="ctr">
                <a:lnSpc>
                  <a:spcPct val="150000"/>
                </a:lnSpc>
                <a:spcBef>
                  <a:spcPts val="0"/>
                </a:spcBef>
                <a:spcAft>
                  <a:spcPts val="0"/>
                </a:spcAft>
              </a:pPr>
              <a:r>
                <a:rPr lang="vi-VN" sz="1600" dirty="0">
                  <a:solidFill>
                    <a:schemeClr val="bg1"/>
                  </a:solidFill>
                  <a:effectLst/>
                  <a:latin typeface="Arial" panose="020B0604020202020204" pitchFamily="34" charset="0"/>
                  <a:cs typeface="Arial" panose="020B0604020202020204" pitchFamily="34" charset="0"/>
                </a:rPr>
                <a:t>Huy Du </a:t>
              </a:r>
            </a:p>
            <a:p>
              <a:pPr marL="0" marR="0" algn="ctr">
                <a:lnSpc>
                  <a:spcPct val="150000"/>
                </a:lnSpc>
                <a:spcBef>
                  <a:spcPts val="0"/>
                </a:spcBef>
                <a:spcAft>
                  <a:spcPts val="0"/>
                </a:spcAft>
              </a:pPr>
              <a:r>
                <a:rPr lang="vi-VN" sz="1600" dirty="0">
                  <a:solidFill>
                    <a:schemeClr val="bg1"/>
                  </a:solidFill>
                  <a:effectLst/>
                  <a:latin typeface="Arial" panose="020B0604020202020204" pitchFamily="34" charset="0"/>
                  <a:cs typeface="Arial" panose="020B0604020202020204" pitchFamily="34" charset="0"/>
                </a:rPr>
                <a:t>(1926 – 2007)</a:t>
              </a:r>
            </a:p>
          </p:txBody>
        </p:sp>
      </p:grpSp>
      <p:sp>
        <p:nvSpPr>
          <p:cNvPr id="10" name="TextBox 9">
            <a:extLst>
              <a:ext uri="{FF2B5EF4-FFF2-40B4-BE49-F238E27FC236}">
                <a16:creationId xmlns:a16="http://schemas.microsoft.com/office/drawing/2014/main" id="{C843CCFB-BAF6-7936-38FB-55072B631479}"/>
              </a:ext>
            </a:extLst>
          </p:cNvPr>
          <p:cNvSpPr txBox="1"/>
          <p:nvPr/>
        </p:nvSpPr>
        <p:spPr>
          <a:xfrm>
            <a:off x="3277753" y="1277953"/>
            <a:ext cx="5031318" cy="3001334"/>
          </a:xfrm>
          <a:prstGeom prst="rect">
            <a:avLst/>
          </a:prstGeom>
          <a:noFill/>
        </p:spPr>
        <p:txBody>
          <a:bodyPr wrap="square">
            <a:spAutoFit/>
          </a:bodyPr>
          <a:lstStyle/>
          <a:p>
            <a:pPr algn="just">
              <a:lnSpc>
                <a:spcPct val="150000"/>
              </a:lnSpc>
            </a:pPr>
            <a:r>
              <a:rPr lang="vi-VN" sz="1600" b="1" dirty="0">
                <a:solidFill>
                  <a:schemeClr val="bg1"/>
                </a:solidFill>
                <a:effectLst/>
                <a:latin typeface="Arial" panose="020B0604020202020204" pitchFamily="34" charset="0"/>
                <a:cs typeface="Arial" panose="020B0604020202020204" pitchFamily="34" charset="0"/>
              </a:rPr>
              <a:t>- Quê quán: </a:t>
            </a:r>
            <a:r>
              <a:rPr lang="vi-VN" sz="1600" dirty="0">
                <a:solidFill>
                  <a:schemeClr val="bg1"/>
                </a:solidFill>
              </a:rPr>
              <a:t>huyện Tiên Du, tỉnh Bắc Ninh. </a:t>
            </a:r>
          </a:p>
          <a:p>
            <a:pPr algn="just">
              <a:lnSpc>
                <a:spcPct val="150000"/>
              </a:lnSpc>
            </a:pPr>
            <a:r>
              <a:rPr lang="vi-VN" sz="1600" b="1" dirty="0">
                <a:solidFill>
                  <a:schemeClr val="bg1"/>
                </a:solidFill>
                <a:effectLst/>
                <a:latin typeface="Arial" panose="020B0604020202020204" pitchFamily="34" charset="0"/>
                <a:cs typeface="Arial" panose="020B0604020202020204" pitchFamily="34" charset="0"/>
              </a:rPr>
              <a:t>- Sự nghiệp âm nhạc: </a:t>
            </a:r>
          </a:p>
          <a:p>
            <a:pPr algn="just">
              <a:lnSpc>
                <a:spcPct val="150000"/>
              </a:lnSpc>
            </a:pPr>
            <a:r>
              <a:rPr lang="vi-VN" sz="1600" dirty="0">
                <a:solidFill>
                  <a:schemeClr val="bg1"/>
                </a:solidFill>
              </a:rPr>
              <a:t>+ Trong thời kì kháng chiến chống Pháp, ông sáng tác các bài hát như: </a:t>
            </a:r>
            <a:r>
              <a:rPr lang="vi-VN" sz="1600" i="1" dirty="0">
                <a:solidFill>
                  <a:schemeClr val="bg1"/>
                </a:solidFill>
              </a:rPr>
              <a:t>Ba Vì năm xưa, Sẽ về Thủ đô,...</a:t>
            </a:r>
            <a:r>
              <a:rPr lang="vi-VN" sz="1600" dirty="0">
                <a:solidFill>
                  <a:schemeClr val="bg1"/>
                </a:solidFill>
              </a:rPr>
              <a:t> </a:t>
            </a:r>
          </a:p>
          <a:p>
            <a:pPr algn="just">
              <a:lnSpc>
                <a:spcPct val="150000"/>
              </a:lnSpc>
            </a:pPr>
            <a:r>
              <a:rPr lang="vi-VN" sz="1600" dirty="0">
                <a:solidFill>
                  <a:schemeClr val="bg1"/>
                </a:solidFill>
              </a:rPr>
              <a:t>+ Trong giai đoạn kháng chiến chống Mỹ, các sáng tác của ông tràn đầy khí thế hào hùng, giàu tính chiến đấu nhưng vẫn đậm chất trữ tình như:</a:t>
            </a:r>
            <a:r>
              <a:rPr lang="vi-VN" sz="1600" i="1" dirty="0">
                <a:solidFill>
                  <a:schemeClr val="bg1"/>
                </a:solidFill>
              </a:rPr>
              <a:t> Anh vẫn hành quân, Tình em, Trên đỉnh Trường Sơn ta hát,...</a:t>
            </a:r>
            <a:r>
              <a:rPr lang="vi-VN" sz="1600" dirty="0">
                <a:solidFill>
                  <a:schemeClr val="bg1"/>
                </a:solidFill>
              </a:rPr>
              <a:t> </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left)">
                                      <p:cBhvr>
                                        <p:cTn id="20" dur="5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Effect transition="in" filter="wipe(left)">
                                      <p:cBhvr>
                                        <p:cTn id="25" dur="500"/>
                                        <p:tgtEl>
                                          <p:spTgt spid="10">
                                            <p:txEl>
                                              <p:pRg st="1" end="1"/>
                                            </p:txEl>
                                          </p:spTgt>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animEffect transition="in" filter="wipe(left)">
                                      <p:cBhvr>
                                        <p:cTn id="29" dur="500"/>
                                        <p:tgtEl>
                                          <p:spTgt spid="10">
                                            <p:txEl>
                                              <p:pRg st="2" end="2"/>
                                            </p:txEl>
                                          </p:spTgt>
                                        </p:tgtEl>
                                      </p:cBhvr>
                                    </p:animEffect>
                                  </p:childTnLst>
                                </p:cTn>
                              </p:par>
                            </p:childTnLst>
                          </p:cTn>
                        </p:par>
                        <p:par>
                          <p:cTn id="30" fill="hold">
                            <p:stCondLst>
                              <p:cond delay="1000"/>
                            </p:stCondLst>
                            <p:childTnLst>
                              <p:par>
                                <p:cTn id="31" presetID="22" presetClass="entr" presetSubtype="8" fill="hold" nodeType="afterEffect">
                                  <p:stCondLst>
                                    <p:cond delay="0"/>
                                  </p:stCondLst>
                                  <p:childTnLst>
                                    <p:set>
                                      <p:cBhvr>
                                        <p:cTn id="32" dur="1" fill="hold">
                                          <p:stCondLst>
                                            <p:cond delay="0"/>
                                          </p:stCondLst>
                                        </p:cTn>
                                        <p:tgtEl>
                                          <p:spTgt spid="10">
                                            <p:txEl>
                                              <p:pRg st="3" end="3"/>
                                            </p:txEl>
                                          </p:spTgt>
                                        </p:tgtEl>
                                        <p:attrNameLst>
                                          <p:attrName>style.visibility</p:attrName>
                                        </p:attrNameLst>
                                      </p:cBhvr>
                                      <p:to>
                                        <p:strVal val="visible"/>
                                      </p:to>
                                    </p:set>
                                    <p:animEffect transition="in" filter="wipe(left)">
                                      <p:cBhvr>
                                        <p:cTn id="33"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58"/>
        <p:cNvGrpSpPr/>
        <p:nvPr/>
      </p:nvGrpSpPr>
      <p:grpSpPr>
        <a:xfrm>
          <a:off x="0" y="0"/>
          <a:ext cx="0" cy="0"/>
          <a:chOff x="0" y="0"/>
          <a:chExt cx="0" cy="0"/>
        </a:xfrm>
      </p:grpSpPr>
      <p:sp>
        <p:nvSpPr>
          <p:cNvPr id="6" name="Title 2">
            <a:extLst>
              <a:ext uri="{FF2B5EF4-FFF2-40B4-BE49-F238E27FC236}">
                <a16:creationId xmlns:a16="http://schemas.microsoft.com/office/drawing/2014/main" id="{B205171C-0C4C-6D08-073F-006436419B2E}"/>
              </a:ext>
            </a:extLst>
          </p:cNvPr>
          <p:cNvSpPr>
            <a:spLocks noGrp="1"/>
          </p:cNvSpPr>
          <p:nvPr>
            <p:ph type="title"/>
          </p:nvPr>
        </p:nvSpPr>
        <p:spPr>
          <a:xfrm>
            <a:off x="1757208" y="496905"/>
            <a:ext cx="5629584" cy="548700"/>
          </a:xfrm>
        </p:spPr>
        <p:txBody>
          <a:bodyPr anchor="ctr"/>
          <a:lstStyle/>
          <a:p>
            <a:pPr algn="ctr"/>
            <a:r>
              <a:rPr lang="vi-VN" sz="2400" b="1" dirty="0">
                <a:latin typeface="Arial" panose="020B0604020202020204" pitchFamily="34" charset="0"/>
                <a:cs typeface="Arial" panose="020B0604020202020204" pitchFamily="34" charset="0"/>
              </a:rPr>
              <a:t>1. Tìm hiểu về nhạc sĩ Huy Du</a:t>
            </a:r>
            <a:endParaRPr lang="vi-VN" sz="2400"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999A242F-6B18-09EF-2FBC-1F64F730E0DB}"/>
              </a:ext>
            </a:extLst>
          </p:cNvPr>
          <p:cNvGrpSpPr/>
          <p:nvPr/>
        </p:nvGrpSpPr>
        <p:grpSpPr>
          <a:xfrm>
            <a:off x="1247159" y="1077235"/>
            <a:ext cx="2071045" cy="3432749"/>
            <a:chOff x="889893" y="450679"/>
            <a:chExt cx="2071045" cy="3432749"/>
          </a:xfrm>
        </p:grpSpPr>
        <p:pic>
          <p:nvPicPr>
            <p:cNvPr id="8" name="Hình ảnh 2">
              <a:extLst>
                <a:ext uri="{FF2B5EF4-FFF2-40B4-BE49-F238E27FC236}">
                  <a16:creationId xmlns:a16="http://schemas.microsoft.com/office/drawing/2014/main" id="{EDB7F2FF-F0CF-3D5D-D24C-24E5F78286DF}"/>
                </a:ext>
              </a:extLst>
            </p:cNvPr>
            <p:cNvPicPr>
              <a:picLocks noChangeAspect="1" noChangeArrowheads="1"/>
            </p:cNvPicPr>
            <p:nvPr/>
          </p:nvPicPr>
          <p:blipFill rotWithShape="1">
            <a:blip r:embed="rId3"/>
            <a:srcRect t="231" r="45292" b="231"/>
            <a:stretch/>
          </p:blipFill>
          <p:spPr>
            <a:xfrm>
              <a:off x="889893" y="450679"/>
              <a:ext cx="2071045" cy="2709886"/>
            </a:xfrm>
            <a:prstGeom prst="roundRect">
              <a:avLst>
                <a:gd name="adj" fmla="val 4899"/>
              </a:avLst>
            </a:prstGeom>
            <a:noFill/>
            <a:ln>
              <a:noFill/>
            </a:ln>
          </p:spPr>
        </p:pic>
        <p:sp>
          <p:nvSpPr>
            <p:cNvPr id="9" name="TextBox 8">
              <a:extLst>
                <a:ext uri="{FF2B5EF4-FFF2-40B4-BE49-F238E27FC236}">
                  <a16:creationId xmlns:a16="http://schemas.microsoft.com/office/drawing/2014/main" id="{542A6553-0E87-FEA6-8B67-E17B9EBF7608}"/>
                </a:ext>
              </a:extLst>
            </p:cNvPr>
            <p:cNvSpPr txBox="1"/>
            <p:nvPr/>
          </p:nvSpPr>
          <p:spPr>
            <a:xfrm>
              <a:off x="1122240" y="3098085"/>
              <a:ext cx="1606350" cy="785343"/>
            </a:xfrm>
            <a:prstGeom prst="rect">
              <a:avLst/>
            </a:prstGeom>
            <a:noFill/>
          </p:spPr>
          <p:txBody>
            <a:bodyPr wrap="square" rtlCol="0">
              <a:spAutoFit/>
            </a:bodyPr>
            <a:lstStyle/>
            <a:p>
              <a:pPr marL="0" marR="0" algn="ctr">
                <a:lnSpc>
                  <a:spcPct val="150000"/>
                </a:lnSpc>
                <a:spcBef>
                  <a:spcPts val="0"/>
                </a:spcBef>
                <a:spcAft>
                  <a:spcPts val="0"/>
                </a:spcAft>
              </a:pPr>
              <a:r>
                <a:rPr lang="vi-VN" sz="1600" dirty="0">
                  <a:solidFill>
                    <a:schemeClr val="bg1"/>
                  </a:solidFill>
                  <a:effectLst/>
                  <a:latin typeface="Arial" panose="020B0604020202020204" pitchFamily="34" charset="0"/>
                  <a:cs typeface="Arial" panose="020B0604020202020204" pitchFamily="34" charset="0"/>
                </a:rPr>
                <a:t>Huy Du </a:t>
              </a:r>
            </a:p>
            <a:p>
              <a:pPr marL="0" marR="0" algn="ctr">
                <a:lnSpc>
                  <a:spcPct val="150000"/>
                </a:lnSpc>
                <a:spcBef>
                  <a:spcPts val="0"/>
                </a:spcBef>
                <a:spcAft>
                  <a:spcPts val="0"/>
                </a:spcAft>
              </a:pPr>
              <a:r>
                <a:rPr lang="vi-VN" sz="1600" dirty="0">
                  <a:solidFill>
                    <a:schemeClr val="bg1"/>
                  </a:solidFill>
                  <a:effectLst/>
                  <a:latin typeface="Arial" panose="020B0604020202020204" pitchFamily="34" charset="0"/>
                  <a:cs typeface="Arial" panose="020B0604020202020204" pitchFamily="34" charset="0"/>
                </a:rPr>
                <a:t>(1926 – 2007)</a:t>
              </a:r>
            </a:p>
          </p:txBody>
        </p:sp>
      </p:grpSp>
      <p:sp>
        <p:nvSpPr>
          <p:cNvPr id="10" name="TextBox 9">
            <a:extLst>
              <a:ext uri="{FF2B5EF4-FFF2-40B4-BE49-F238E27FC236}">
                <a16:creationId xmlns:a16="http://schemas.microsoft.com/office/drawing/2014/main" id="{C843CCFB-BAF6-7936-38FB-55072B631479}"/>
              </a:ext>
            </a:extLst>
          </p:cNvPr>
          <p:cNvSpPr txBox="1"/>
          <p:nvPr/>
        </p:nvSpPr>
        <p:spPr>
          <a:xfrm>
            <a:off x="3782898" y="1315429"/>
            <a:ext cx="4194844" cy="3001334"/>
          </a:xfrm>
          <a:prstGeom prst="rect">
            <a:avLst/>
          </a:prstGeom>
          <a:noFill/>
        </p:spPr>
        <p:txBody>
          <a:bodyPr wrap="square">
            <a:spAutoFit/>
          </a:bodyPr>
          <a:lstStyle/>
          <a:p>
            <a:pPr algn="just">
              <a:lnSpc>
                <a:spcPct val="150000"/>
              </a:lnSpc>
            </a:pPr>
            <a:r>
              <a:rPr lang="vi-VN" sz="1600" dirty="0">
                <a:solidFill>
                  <a:schemeClr val="bg1"/>
                </a:solidFill>
              </a:rPr>
              <a:t>+ Sau ngày đất nước thống nhất, nhạc sĩ tiếp tục có những sáng tác ấn tượng như: </a:t>
            </a:r>
            <a:r>
              <a:rPr lang="vi-VN" sz="1600" i="1" dirty="0">
                <a:solidFill>
                  <a:schemeClr val="bg1"/>
                </a:solidFill>
              </a:rPr>
              <a:t>Việt Nam ơi mùa xuân đến rồi!, Chợ Chờ em vẫn chờ ai (Lời: thơ Phạm Tiến Duật),...</a:t>
            </a:r>
            <a:endParaRPr lang="vi-VN" sz="1600" dirty="0">
              <a:solidFill>
                <a:schemeClr val="bg1"/>
              </a:solidFill>
            </a:endParaRPr>
          </a:p>
          <a:p>
            <a:pPr algn="just">
              <a:lnSpc>
                <a:spcPct val="150000"/>
              </a:lnSpc>
            </a:pPr>
            <a:r>
              <a:rPr lang="vi-VN" sz="1600" dirty="0">
                <a:solidFill>
                  <a:schemeClr val="bg1"/>
                </a:solidFill>
              </a:rPr>
              <a:t>+ Một số tác phẩm không lời có chiều sâu về tư tưởng và nét đẹp về giai điệu như:</a:t>
            </a:r>
            <a:r>
              <a:rPr lang="vi-VN" sz="1600" i="1" dirty="0">
                <a:solidFill>
                  <a:schemeClr val="bg1"/>
                </a:solidFill>
              </a:rPr>
              <a:t> Miền Nam quê hương ta ơi!, Kể chuyện sông Hồng,...</a:t>
            </a:r>
            <a:endParaRPr lang="vi-VN" sz="1600" dirty="0">
              <a:solidFill>
                <a:schemeClr val="bg1"/>
              </a:solidFill>
            </a:endParaRPr>
          </a:p>
        </p:txBody>
      </p:sp>
    </p:spTree>
    <p:extLst>
      <p:ext uri="{BB962C8B-B14F-4D97-AF65-F5344CB8AC3E}">
        <p14:creationId xmlns:p14="http://schemas.microsoft.com/office/powerpoint/2010/main" val="146613344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wipe(left)">
                                      <p:cBhvr>
                                        <p:cTn id="11"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65"/>
        <p:cNvGrpSpPr/>
        <p:nvPr/>
      </p:nvGrpSpPr>
      <p:grpSpPr>
        <a:xfrm>
          <a:off x="0" y="0"/>
          <a:ext cx="0" cy="0"/>
          <a:chOff x="0" y="0"/>
          <a:chExt cx="0" cy="0"/>
        </a:xfrm>
      </p:grpSpPr>
      <p:pic>
        <p:nvPicPr>
          <p:cNvPr id="1026" name="Picture 2" descr="Hậu phương của nhạc sĩ mặc áo lính Huy Du - Báo Công an Nhân dân điện tử">
            <a:extLst>
              <a:ext uri="{FF2B5EF4-FFF2-40B4-BE49-F238E27FC236}">
                <a16:creationId xmlns:a16="http://schemas.microsoft.com/office/drawing/2014/main" id="{B5B85287-3983-F2DF-E279-13264992B6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885" y="428624"/>
            <a:ext cx="3028950" cy="4286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F3C26C-18E5-A955-9FB0-319A89710534}"/>
              </a:ext>
            </a:extLst>
          </p:cNvPr>
          <p:cNvSpPr txBox="1"/>
          <p:nvPr/>
        </p:nvSpPr>
        <p:spPr>
          <a:xfrm>
            <a:off x="4215107" y="707425"/>
            <a:ext cx="3992008" cy="3728649"/>
          </a:xfrm>
          <a:prstGeom prst="rect">
            <a:avLst/>
          </a:prstGeom>
          <a:noFill/>
        </p:spPr>
        <p:txBody>
          <a:bodyPr wrap="square">
            <a:spAutoFit/>
          </a:bodyPr>
          <a:lstStyle/>
          <a:p>
            <a:pPr algn="just">
              <a:lnSpc>
                <a:spcPct val="150000"/>
              </a:lnSpc>
            </a:pPr>
            <a:r>
              <a:rPr lang="vi-VN" sz="2000" dirty="0">
                <a:solidFill>
                  <a:schemeClr val="bg1"/>
                </a:solidFill>
              </a:rPr>
              <a:t>Nhạc sĩ Huy Du là một trong những nhạc sĩ có đóng góp cho nền âm nhạc Việt Nam hiện đại. Năm 2000, ông được Nhà nước trao tặng Giải thưởng Hồ Chí Minh về văn học – nghệ thuật. Tên của ông đã được đặt cho một đường phố ở Thủ đô Hà Nội.</a:t>
            </a:r>
          </a:p>
        </p:txBody>
      </p:sp>
    </p:spTree>
    <p:extLst>
      <p:ext uri="{BB962C8B-B14F-4D97-AF65-F5344CB8AC3E}">
        <p14:creationId xmlns:p14="http://schemas.microsoft.com/office/powerpoint/2010/main" val="329528045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Horizontal)">
                                      <p:cBhvr>
                                        <p:cTn id="7" dur="500"/>
                                        <p:tgtEl>
                                          <p:spTgt spid="102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79"/>
        <p:cNvGrpSpPr/>
        <p:nvPr/>
      </p:nvGrpSpPr>
      <p:grpSpPr>
        <a:xfrm>
          <a:off x="0" y="0"/>
          <a:ext cx="0" cy="0"/>
          <a:chOff x="0" y="0"/>
          <a:chExt cx="0" cy="0"/>
        </a:xfrm>
      </p:grpSpPr>
      <p:sp>
        <p:nvSpPr>
          <p:cNvPr id="4" name="Title 2">
            <a:extLst>
              <a:ext uri="{FF2B5EF4-FFF2-40B4-BE49-F238E27FC236}">
                <a16:creationId xmlns:a16="http://schemas.microsoft.com/office/drawing/2014/main" id="{2C2EEAD7-6D5B-F9F1-CC1B-D958EE9F7E1A}"/>
              </a:ext>
            </a:extLst>
          </p:cNvPr>
          <p:cNvSpPr>
            <a:spLocks noGrp="1"/>
          </p:cNvSpPr>
          <p:nvPr>
            <p:ph type="title"/>
          </p:nvPr>
        </p:nvSpPr>
        <p:spPr>
          <a:xfrm>
            <a:off x="1356610" y="369489"/>
            <a:ext cx="6430780" cy="548700"/>
          </a:xfrm>
        </p:spPr>
        <p:txBody>
          <a:bodyPr anchor="ctr"/>
          <a:lstStyle/>
          <a:p>
            <a:r>
              <a:rPr lang="vi-VN" sz="2400" b="1" dirty="0">
                <a:latin typeface="Arial" panose="020B0604020202020204" pitchFamily="34" charset="0"/>
                <a:cs typeface="Arial" panose="020B0604020202020204" pitchFamily="34" charset="0"/>
              </a:rPr>
              <a:t>2. Tìm hiểu về bài hát </a:t>
            </a:r>
            <a:r>
              <a:rPr lang="vi-VN" sz="2400" b="1" i="1" dirty="0">
                <a:latin typeface="Arial" panose="020B0604020202020204" pitchFamily="34" charset="0"/>
                <a:cs typeface="Arial" panose="020B0604020202020204" pitchFamily="34" charset="0"/>
              </a:rPr>
              <a:t>Đường chúng ta đi</a:t>
            </a:r>
            <a:endParaRPr lang="vi-VN" sz="2400" dirty="0">
              <a:latin typeface="Arial" panose="020B0604020202020204" pitchFamily="34" charset="0"/>
              <a:cs typeface="Arial" panose="020B0604020202020204" pitchFamily="34" charset="0"/>
            </a:endParaRPr>
          </a:p>
        </p:txBody>
      </p:sp>
      <p:pic>
        <p:nvPicPr>
          <p:cNvPr id="7" name="Picture 2">
            <a:extLst>
              <a:ext uri="{FF2B5EF4-FFF2-40B4-BE49-F238E27FC236}">
                <a16:creationId xmlns:a16="http://schemas.microsoft.com/office/drawing/2014/main" id="{A1D30966-3791-7A65-E94D-81A7DAFC8A2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Lst>
          </a:blip>
          <a:srcRect/>
          <a:stretch/>
        </p:blipFill>
        <p:spPr bwMode="auto">
          <a:xfrm>
            <a:off x="471400" y="1205212"/>
            <a:ext cx="4237834" cy="30328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4">
            <a:extLst>
              <a:ext uri="{FF2B5EF4-FFF2-40B4-BE49-F238E27FC236}">
                <a16:creationId xmlns:a16="http://schemas.microsoft.com/office/drawing/2014/main" id="{A1B6E965-E02E-685F-455B-BE7A53D27EC4}"/>
              </a:ext>
            </a:extLst>
          </p:cNvPr>
          <p:cNvPicPr>
            <a:picLocks noChangeAspect="1"/>
          </p:cNvPicPr>
          <p:nvPr/>
        </p:nvPicPr>
        <p:blipFill rotWithShape="1">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r="70565"/>
          <a:stretch/>
        </p:blipFill>
        <p:spPr>
          <a:xfrm>
            <a:off x="5681388" y="1098979"/>
            <a:ext cx="1769859" cy="2006723"/>
          </a:xfrm>
          <a:prstGeom prst="rect">
            <a:avLst/>
          </a:prstGeom>
        </p:spPr>
      </p:pic>
      <p:grpSp>
        <p:nvGrpSpPr>
          <p:cNvPr id="8" name="Group 7">
            <a:extLst>
              <a:ext uri="{FF2B5EF4-FFF2-40B4-BE49-F238E27FC236}">
                <a16:creationId xmlns:a16="http://schemas.microsoft.com/office/drawing/2014/main" id="{0F2FAA64-4385-60CF-A292-D93B6BC4EB42}"/>
              </a:ext>
            </a:extLst>
          </p:cNvPr>
          <p:cNvGrpSpPr/>
          <p:nvPr/>
        </p:nvGrpSpPr>
        <p:grpSpPr>
          <a:xfrm>
            <a:off x="4843077" y="2935817"/>
            <a:ext cx="3746288" cy="1686683"/>
            <a:chOff x="4365271" y="127360"/>
            <a:chExt cx="3746288" cy="1686683"/>
          </a:xfrm>
        </p:grpSpPr>
        <p:sp>
          <p:nvSpPr>
            <p:cNvPr id="9" name="Rectangle: Rounded Corners 8">
              <a:extLst>
                <a:ext uri="{FF2B5EF4-FFF2-40B4-BE49-F238E27FC236}">
                  <a16:creationId xmlns:a16="http://schemas.microsoft.com/office/drawing/2014/main" id="{18351637-3B9D-330D-CD5E-45A3118CF446}"/>
                </a:ext>
              </a:extLst>
            </p:cNvPr>
            <p:cNvSpPr/>
            <p:nvPr/>
          </p:nvSpPr>
          <p:spPr>
            <a:xfrm>
              <a:off x="4365271" y="381115"/>
              <a:ext cx="3746288" cy="1432928"/>
            </a:xfrm>
            <a:prstGeom prst="roundRect">
              <a:avLst>
                <a:gd name="adj" fmla="val 9055"/>
              </a:avLst>
            </a:prstGeom>
            <a:solidFill>
              <a:schemeClr val="bg1"/>
            </a:solidFill>
            <a:ln/>
          </p:spPr>
          <p:style>
            <a:lnRef idx="2">
              <a:schemeClr val="accent2"/>
            </a:lnRef>
            <a:fillRef idx="1">
              <a:schemeClr val="lt1"/>
            </a:fillRef>
            <a:effectRef idx="0">
              <a:schemeClr val="accent2"/>
            </a:effectRef>
            <a:fontRef idx="minor">
              <a:schemeClr val="dk1"/>
            </a:fontRef>
          </p:style>
          <p:txBody>
            <a:bodyPr tIns="180000" rtlCol="0" anchor="ctr"/>
            <a:lstStyle/>
            <a:p>
              <a:pPr marL="0" marR="0" algn="ctr">
                <a:lnSpc>
                  <a:spcPct val="150000"/>
                </a:lnSpc>
                <a:spcBef>
                  <a:spcPts val="0"/>
                </a:spcBef>
                <a:spcAft>
                  <a:spcPts val="0"/>
                </a:spcAft>
              </a:pPr>
              <a:r>
                <a:rPr lang="vi-VN" sz="2000" dirty="0">
                  <a:solidFill>
                    <a:srgbClr val="000000"/>
                  </a:solidFill>
                  <a:effectLst/>
                  <a:latin typeface="Arial" panose="020B0604020202020204" pitchFamily="34" charset="0"/>
                  <a:cs typeface="Arial" panose="020B0604020202020204" pitchFamily="34" charset="0"/>
                </a:rPr>
                <a:t>Trình bày hiểu biết của em về bài hát </a:t>
              </a:r>
              <a:r>
                <a:rPr lang="vi-VN" sz="2000" i="1" dirty="0">
                  <a:solidFill>
                    <a:srgbClr val="000000"/>
                  </a:solidFill>
                  <a:effectLst/>
                  <a:latin typeface="Arial" panose="020B0604020202020204" pitchFamily="34" charset="0"/>
                  <a:cs typeface="Arial" panose="020B0604020202020204" pitchFamily="34" charset="0"/>
                </a:rPr>
                <a:t>Đường chúng ta đi</a:t>
              </a:r>
              <a:r>
                <a:rPr lang="vi-VN" sz="2000" dirty="0">
                  <a:solidFill>
                    <a:srgbClr val="000000"/>
                  </a:solidFill>
                  <a:effectLst/>
                  <a:latin typeface="Arial" panose="020B0604020202020204" pitchFamily="34" charset="0"/>
                  <a:cs typeface="Arial" panose="020B0604020202020204" pitchFamily="34" charset="0"/>
                </a:rPr>
                <a:t>.</a:t>
              </a:r>
            </a:p>
          </p:txBody>
        </p:sp>
        <p:sp>
          <p:nvSpPr>
            <p:cNvPr id="10" name="Rectangle: Rounded Corners 9">
              <a:extLst>
                <a:ext uri="{FF2B5EF4-FFF2-40B4-BE49-F238E27FC236}">
                  <a16:creationId xmlns:a16="http://schemas.microsoft.com/office/drawing/2014/main" id="{60107B82-081A-DBB6-97FB-2D5E0015795C}"/>
                </a:ext>
              </a:extLst>
            </p:cNvPr>
            <p:cNvSpPr/>
            <p:nvPr/>
          </p:nvSpPr>
          <p:spPr>
            <a:xfrm>
              <a:off x="4632957" y="127360"/>
              <a:ext cx="3210914" cy="509908"/>
            </a:xfrm>
            <a:prstGeom prst="roundRect">
              <a:avLst>
                <a:gd name="adj" fmla="val 50000"/>
              </a:avLst>
            </a:prstGeom>
            <a:ln>
              <a:solidFill>
                <a:schemeClr val="bg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200" b="1" dirty="0">
                  <a:solidFill>
                    <a:schemeClr val="bg1"/>
                  </a:solidFill>
                  <a:latin typeface="Arial" panose="020B0604020202020204" pitchFamily="34" charset="0"/>
                  <a:cs typeface="Arial" panose="020B0604020202020204" pitchFamily="34" charset="0"/>
                </a:rPr>
                <a:t>THẢO LUẬN NHÓM</a:t>
              </a:r>
            </a:p>
          </p:txBody>
        </p:sp>
      </p:grpSp>
      <p:pic>
        <p:nvPicPr>
          <p:cNvPr id="12" name="yt1s.com - Đường Chúng Ta Đi  NSƯT Doãn Tần Official MV">
            <a:hlinkClick r:id="" action="ppaction://media"/>
            <a:extLst>
              <a:ext uri="{FF2B5EF4-FFF2-40B4-BE49-F238E27FC236}">
                <a16:creationId xmlns:a16="http://schemas.microsoft.com/office/drawing/2014/main" id="{D333A3C2-0A5D-263C-BD80-3525355A511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408415" y="1205212"/>
            <a:ext cx="300819" cy="30081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out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3653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12"/>
                </p:tgtEl>
              </p:cMediaNode>
            </p:audio>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26"/>
        <p:cNvGrpSpPr/>
        <p:nvPr/>
      </p:nvGrpSpPr>
      <p:grpSpPr>
        <a:xfrm>
          <a:off x="0" y="0"/>
          <a:ext cx="0" cy="0"/>
          <a:chOff x="0" y="0"/>
          <a:chExt cx="0" cy="0"/>
        </a:xfrm>
      </p:grpSpPr>
      <p:sp>
        <p:nvSpPr>
          <p:cNvPr id="2727" name="Google Shape;2727;p43"/>
          <p:cNvSpPr/>
          <p:nvPr/>
        </p:nvSpPr>
        <p:spPr>
          <a:xfrm>
            <a:off x="3590144" y="869429"/>
            <a:ext cx="1963712" cy="661684"/>
          </a:xfrm>
          <a:prstGeom prst="roundRect">
            <a:avLst>
              <a:gd name="adj" fmla="val 15794"/>
            </a:avLst>
          </a:prstGeom>
          <a:solidFill>
            <a:schemeClr val="accent1"/>
          </a:solidFill>
          <a:ln w="28575"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dirty="0">
                <a:solidFill>
                  <a:schemeClr val="accent3"/>
                </a:solidFill>
              </a:rPr>
              <a:t>PHẦN 1</a:t>
            </a:r>
            <a:endParaRPr sz="3200" b="1" dirty="0">
              <a:solidFill>
                <a:schemeClr val="accent3"/>
              </a:solidFill>
            </a:endParaRPr>
          </a:p>
        </p:txBody>
      </p:sp>
      <p:sp>
        <p:nvSpPr>
          <p:cNvPr id="8" name="Title 2">
            <a:extLst>
              <a:ext uri="{FF2B5EF4-FFF2-40B4-BE49-F238E27FC236}">
                <a16:creationId xmlns:a16="http://schemas.microsoft.com/office/drawing/2014/main" id="{DC1B79DA-56DE-1D48-3300-B2086905CB51}"/>
              </a:ext>
            </a:extLst>
          </p:cNvPr>
          <p:cNvSpPr>
            <a:spLocks noGrp="1"/>
          </p:cNvSpPr>
          <p:nvPr>
            <p:ph type="title"/>
          </p:nvPr>
        </p:nvSpPr>
        <p:spPr>
          <a:xfrm>
            <a:off x="659567" y="1752035"/>
            <a:ext cx="7824866" cy="2522036"/>
          </a:xfrm>
        </p:spPr>
        <p:txBody>
          <a:bodyPr anchor="ctr"/>
          <a:lstStyle/>
          <a:p>
            <a:pPr>
              <a:lnSpc>
                <a:spcPct val="150000"/>
              </a:lnSpc>
            </a:pPr>
            <a:r>
              <a:rPr lang="vi-VN" sz="3200" b="1" dirty="0">
                <a:solidFill>
                  <a:schemeClr val="tx1"/>
                </a:solidFill>
                <a:latin typeface="Arial" panose="020B0604020202020204" pitchFamily="34" charset="0"/>
                <a:cs typeface="Arial" panose="020B0604020202020204" pitchFamily="34" charset="0"/>
              </a:rPr>
              <a:t>LÍ THUYẾT ÂM NHẠC: </a:t>
            </a:r>
            <a:br>
              <a:rPr lang="vi-VN" sz="3200" b="1" dirty="0">
                <a:solidFill>
                  <a:schemeClr val="tx1"/>
                </a:solidFill>
                <a:latin typeface="Arial" panose="020B0604020202020204" pitchFamily="34" charset="0"/>
                <a:cs typeface="Arial" panose="020B0604020202020204" pitchFamily="34" charset="0"/>
              </a:rPr>
            </a:br>
            <a:r>
              <a:rPr lang="vi-VN" sz="3200" b="1" dirty="0">
                <a:solidFill>
                  <a:schemeClr val="bg1"/>
                </a:solidFill>
                <a:latin typeface="Arial" panose="020B0604020202020204" pitchFamily="34" charset="0"/>
                <a:cs typeface="Arial" panose="020B0604020202020204" pitchFamily="34" charset="0"/>
              </a:rPr>
              <a:t>SƠ LƯỢC VỀ QUÃNG, </a:t>
            </a:r>
            <a:br>
              <a:rPr lang="vi-VN" sz="3200" b="1" dirty="0">
                <a:solidFill>
                  <a:schemeClr val="bg1"/>
                </a:solidFill>
                <a:latin typeface="Arial" panose="020B0604020202020204" pitchFamily="34" charset="0"/>
                <a:cs typeface="Arial" panose="020B0604020202020204" pitchFamily="34" charset="0"/>
              </a:rPr>
            </a:br>
            <a:r>
              <a:rPr lang="vi-VN" sz="3200" b="1" dirty="0">
                <a:solidFill>
                  <a:schemeClr val="bg1"/>
                </a:solidFill>
                <a:latin typeface="Arial" panose="020B0604020202020204" pitchFamily="34" charset="0"/>
                <a:cs typeface="Arial" panose="020B0604020202020204" pitchFamily="34" charset="0"/>
              </a:rPr>
              <a:t>CÁCH XÁC ĐỊNH VÀ GỌI TÊN QUÃNG</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ường Chúng Ta Đi - NSƯT Doãn Tần [Official MV]">
            <a:hlinkClick r:id="" action="ppaction://media"/>
            <a:extLst>
              <a:ext uri="{FF2B5EF4-FFF2-40B4-BE49-F238E27FC236}">
                <a16:creationId xmlns:a16="http://schemas.microsoft.com/office/drawing/2014/main" id="{6E79090B-1AFE-7E91-5DDD-1D6109D1B4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826" y="92075"/>
            <a:ext cx="9167249" cy="5143500"/>
          </a:xfrm>
          <a:prstGeom prst="rect">
            <a:avLst/>
          </a:prstGeom>
        </p:spPr>
      </p:pic>
    </p:spTree>
    <p:extLst>
      <p:ext uri="{BB962C8B-B14F-4D97-AF65-F5344CB8AC3E}">
        <p14:creationId xmlns:p14="http://schemas.microsoft.com/office/powerpoint/2010/main" val="28130311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4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03"/>
        <p:cNvGrpSpPr/>
        <p:nvPr/>
      </p:nvGrpSpPr>
      <p:grpSpPr>
        <a:xfrm>
          <a:off x="0" y="0"/>
          <a:ext cx="0" cy="0"/>
          <a:chOff x="0" y="0"/>
          <a:chExt cx="0" cy="0"/>
        </a:xfrm>
      </p:grpSpPr>
      <p:sp>
        <p:nvSpPr>
          <p:cNvPr id="8" name="Title 2">
            <a:extLst>
              <a:ext uri="{FF2B5EF4-FFF2-40B4-BE49-F238E27FC236}">
                <a16:creationId xmlns:a16="http://schemas.microsoft.com/office/drawing/2014/main" id="{E57D207B-01F5-FE83-115F-61877693D529}"/>
              </a:ext>
            </a:extLst>
          </p:cNvPr>
          <p:cNvSpPr>
            <a:spLocks noGrp="1"/>
          </p:cNvSpPr>
          <p:nvPr>
            <p:ph type="title"/>
          </p:nvPr>
        </p:nvSpPr>
        <p:spPr>
          <a:xfrm>
            <a:off x="3192905" y="389709"/>
            <a:ext cx="2758190" cy="548700"/>
          </a:xfrm>
        </p:spPr>
        <p:txBody>
          <a:bodyPr anchor="ctr"/>
          <a:lstStyle/>
          <a:p>
            <a:pPr algn="ctr"/>
            <a:r>
              <a:rPr lang="vi-VN" sz="3300" b="1" dirty="0">
                <a:latin typeface="Arial" panose="020B0604020202020204" pitchFamily="34" charset="0"/>
                <a:cs typeface="Arial" panose="020B0604020202020204" pitchFamily="34" charset="0"/>
              </a:rPr>
              <a:t>LUYỆN TẬP</a:t>
            </a:r>
          </a:p>
        </p:txBody>
      </p:sp>
      <p:grpSp>
        <p:nvGrpSpPr>
          <p:cNvPr id="9" name="Group 8">
            <a:extLst>
              <a:ext uri="{FF2B5EF4-FFF2-40B4-BE49-F238E27FC236}">
                <a16:creationId xmlns:a16="http://schemas.microsoft.com/office/drawing/2014/main" id="{2D689608-9116-3DDA-54B4-34633413110C}"/>
              </a:ext>
            </a:extLst>
          </p:cNvPr>
          <p:cNvGrpSpPr/>
          <p:nvPr/>
        </p:nvGrpSpPr>
        <p:grpSpPr>
          <a:xfrm>
            <a:off x="858662" y="1296232"/>
            <a:ext cx="4786972" cy="1137715"/>
            <a:chOff x="3081023" y="1017725"/>
            <a:chExt cx="4786972" cy="1137715"/>
          </a:xfrm>
        </p:grpSpPr>
        <p:sp>
          <p:nvSpPr>
            <p:cNvPr id="10" name="Rectangle: Rounded Corners 9">
              <a:extLst>
                <a:ext uri="{FF2B5EF4-FFF2-40B4-BE49-F238E27FC236}">
                  <a16:creationId xmlns:a16="http://schemas.microsoft.com/office/drawing/2014/main" id="{2D88B83F-46D8-4C66-A273-DDB08C75270E}"/>
                </a:ext>
              </a:extLst>
            </p:cNvPr>
            <p:cNvSpPr/>
            <p:nvPr/>
          </p:nvSpPr>
          <p:spPr>
            <a:xfrm>
              <a:off x="3081023" y="1304074"/>
              <a:ext cx="4786972" cy="851366"/>
            </a:xfrm>
            <a:prstGeom prst="roundRect">
              <a:avLst/>
            </a:prstGeom>
            <a:solidFill>
              <a:schemeClr val="bg1"/>
            </a:solidFill>
            <a:ln>
              <a:solidFill>
                <a:schemeClr val="accent2"/>
              </a:solidFill>
            </a:ln>
          </p:spPr>
          <p:style>
            <a:lnRef idx="3">
              <a:schemeClr val="lt1"/>
            </a:lnRef>
            <a:fillRef idx="1">
              <a:schemeClr val="accent2"/>
            </a:fillRef>
            <a:effectRef idx="1">
              <a:schemeClr val="accent2"/>
            </a:effectRef>
            <a:fontRef idx="minor">
              <a:schemeClr val="lt1"/>
            </a:fontRef>
          </p:style>
          <p:txBody>
            <a:bodyPr tIns="144000" rtlCol="0" anchor="ctr"/>
            <a:lstStyle/>
            <a:p>
              <a:pPr marL="0" marR="0" algn="ctr">
                <a:lnSpc>
                  <a:spcPct val="150000"/>
                </a:lnSpc>
                <a:spcBef>
                  <a:spcPts val="0"/>
                </a:spcBef>
                <a:spcAft>
                  <a:spcPts val="0"/>
                </a:spcAft>
              </a:pPr>
              <a:r>
                <a:rPr lang="vi-VN" sz="2000" dirty="0">
                  <a:solidFill>
                    <a:srgbClr val="000000"/>
                  </a:solidFill>
                  <a:effectLst/>
                  <a:latin typeface="Arial" panose="020B0604020202020204" pitchFamily="34" charset="0"/>
                  <a:cs typeface="Arial" panose="020B0604020202020204" pitchFamily="34" charset="0"/>
                </a:rPr>
                <a:t>Trình bày hiểu biết về nhạc sĩ Huy Du.</a:t>
              </a:r>
            </a:p>
          </p:txBody>
        </p:sp>
        <p:sp>
          <p:nvSpPr>
            <p:cNvPr id="11" name="Rectangle: Rounded Corners 10">
              <a:extLst>
                <a:ext uri="{FF2B5EF4-FFF2-40B4-BE49-F238E27FC236}">
                  <a16:creationId xmlns:a16="http://schemas.microsoft.com/office/drawing/2014/main" id="{4A14B657-3039-9D35-EEB2-BC77D968EB8D}"/>
                </a:ext>
              </a:extLst>
            </p:cNvPr>
            <p:cNvSpPr/>
            <p:nvPr/>
          </p:nvSpPr>
          <p:spPr>
            <a:xfrm>
              <a:off x="4731952" y="1017725"/>
              <a:ext cx="1485114" cy="572700"/>
            </a:xfrm>
            <a:prstGeom prst="roundRect">
              <a:avLst>
                <a:gd name="adj" fmla="val 50000"/>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000" b="1" dirty="0">
                  <a:solidFill>
                    <a:schemeClr val="bg1"/>
                  </a:solidFill>
                  <a:latin typeface="Arial" panose="020B0604020202020204" pitchFamily="34" charset="0"/>
                  <a:cs typeface="Arial" panose="020B0604020202020204" pitchFamily="34" charset="0"/>
                </a:rPr>
                <a:t>NHÓM 1</a:t>
              </a:r>
            </a:p>
          </p:txBody>
        </p:sp>
      </p:grpSp>
      <p:grpSp>
        <p:nvGrpSpPr>
          <p:cNvPr id="2" name="Group 1">
            <a:extLst>
              <a:ext uri="{FF2B5EF4-FFF2-40B4-BE49-F238E27FC236}">
                <a16:creationId xmlns:a16="http://schemas.microsoft.com/office/drawing/2014/main" id="{9FD62CA8-182A-8F4F-C05E-3091E8541B36}"/>
              </a:ext>
            </a:extLst>
          </p:cNvPr>
          <p:cNvGrpSpPr/>
          <p:nvPr/>
        </p:nvGrpSpPr>
        <p:grpSpPr>
          <a:xfrm>
            <a:off x="858662" y="2720296"/>
            <a:ext cx="4786972" cy="1562279"/>
            <a:chOff x="2151635" y="1017725"/>
            <a:chExt cx="4616966" cy="1562279"/>
          </a:xfrm>
        </p:grpSpPr>
        <p:sp>
          <p:nvSpPr>
            <p:cNvPr id="3" name="Rectangle: Rounded Corners 2">
              <a:extLst>
                <a:ext uri="{FF2B5EF4-FFF2-40B4-BE49-F238E27FC236}">
                  <a16:creationId xmlns:a16="http://schemas.microsoft.com/office/drawing/2014/main" id="{A34ADCD9-A0EC-9C31-95A4-9AA7D9F048A7}"/>
                </a:ext>
              </a:extLst>
            </p:cNvPr>
            <p:cNvSpPr/>
            <p:nvPr/>
          </p:nvSpPr>
          <p:spPr>
            <a:xfrm>
              <a:off x="2151635" y="1304074"/>
              <a:ext cx="4616966" cy="1275930"/>
            </a:xfrm>
            <a:prstGeom prst="roundRect">
              <a:avLst/>
            </a:prstGeom>
            <a:solidFill>
              <a:schemeClr val="bg1"/>
            </a:solidFill>
            <a:ln>
              <a:solidFill>
                <a:schemeClr val="accent2"/>
              </a:solidFill>
            </a:ln>
          </p:spPr>
          <p:style>
            <a:lnRef idx="3">
              <a:schemeClr val="lt1"/>
            </a:lnRef>
            <a:fillRef idx="1">
              <a:schemeClr val="accent2"/>
            </a:fillRef>
            <a:effectRef idx="1">
              <a:schemeClr val="accent2"/>
            </a:effectRef>
            <a:fontRef idx="minor">
              <a:schemeClr val="lt1"/>
            </a:fontRef>
          </p:style>
          <p:txBody>
            <a:bodyPr tIns="144000" rtlCol="0" anchor="ctr"/>
            <a:lstStyle/>
            <a:p>
              <a:pPr marL="0" marR="0" algn="ctr">
                <a:lnSpc>
                  <a:spcPct val="150000"/>
                </a:lnSpc>
                <a:spcBef>
                  <a:spcPts val="0"/>
                </a:spcBef>
                <a:spcAft>
                  <a:spcPts val="0"/>
                </a:spcAft>
              </a:pPr>
              <a:r>
                <a:rPr lang="vi-VN" sz="2000" dirty="0">
                  <a:solidFill>
                    <a:srgbClr val="000000"/>
                  </a:solidFill>
                  <a:effectLst/>
                  <a:latin typeface="Arial" panose="020B0604020202020204" pitchFamily="34" charset="0"/>
                  <a:cs typeface="Arial" panose="020B0604020202020204" pitchFamily="34" charset="0"/>
                </a:rPr>
                <a:t>Trình bày tính chất âm nhạc, nội dung bài hát </a:t>
              </a:r>
              <a:r>
                <a:rPr lang="vi-VN" sz="2000" i="1" dirty="0">
                  <a:solidFill>
                    <a:srgbClr val="000000"/>
                  </a:solidFill>
                  <a:effectLst/>
                  <a:latin typeface="Arial" panose="020B0604020202020204" pitchFamily="34" charset="0"/>
                  <a:cs typeface="Arial" panose="020B0604020202020204" pitchFamily="34" charset="0"/>
                </a:rPr>
                <a:t>Đường chúng ta đi</a:t>
              </a:r>
              <a:r>
                <a:rPr lang="vi-VN" sz="2000" dirty="0">
                  <a:solidFill>
                    <a:srgbClr val="000000"/>
                  </a:solidFill>
                  <a:effectLst/>
                  <a:latin typeface="Arial" panose="020B0604020202020204" pitchFamily="34" charset="0"/>
                  <a:cs typeface="Arial" panose="020B0604020202020204" pitchFamily="34" charset="0"/>
                </a:rPr>
                <a:t>.</a:t>
              </a:r>
            </a:p>
          </p:txBody>
        </p:sp>
        <p:sp>
          <p:nvSpPr>
            <p:cNvPr id="4" name="Rectangle: Rounded Corners 3">
              <a:extLst>
                <a:ext uri="{FF2B5EF4-FFF2-40B4-BE49-F238E27FC236}">
                  <a16:creationId xmlns:a16="http://schemas.microsoft.com/office/drawing/2014/main" id="{22FDD70D-C2A5-7110-3377-07F909C500CE}"/>
                </a:ext>
              </a:extLst>
            </p:cNvPr>
            <p:cNvSpPr/>
            <p:nvPr/>
          </p:nvSpPr>
          <p:spPr>
            <a:xfrm>
              <a:off x="3717561" y="1017725"/>
              <a:ext cx="1485114" cy="572700"/>
            </a:xfrm>
            <a:prstGeom prst="roundRect">
              <a:avLst>
                <a:gd name="adj" fmla="val 50000"/>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000" b="1" dirty="0">
                  <a:solidFill>
                    <a:schemeClr val="bg1"/>
                  </a:solidFill>
                  <a:latin typeface="Arial" panose="020B0604020202020204" pitchFamily="34" charset="0"/>
                  <a:cs typeface="Arial" panose="020B0604020202020204" pitchFamily="34" charset="0"/>
                </a:rPr>
                <a:t>NHÓM 2</a:t>
              </a:r>
            </a:p>
          </p:txBody>
        </p:sp>
      </p:grpSp>
      <p:sp>
        <p:nvSpPr>
          <p:cNvPr id="5" name="Freeform 22">
            <a:extLst>
              <a:ext uri="{FF2B5EF4-FFF2-40B4-BE49-F238E27FC236}">
                <a16:creationId xmlns:a16="http://schemas.microsoft.com/office/drawing/2014/main" id="{ECC2A511-0448-D82A-8BC7-0FFD747F0592}"/>
              </a:ext>
            </a:extLst>
          </p:cNvPr>
          <p:cNvSpPr/>
          <p:nvPr/>
        </p:nvSpPr>
        <p:spPr>
          <a:xfrm>
            <a:off x="6144912" y="2112251"/>
            <a:ext cx="2999088" cy="3025562"/>
          </a:xfrm>
          <a:custGeom>
            <a:avLst/>
            <a:gdLst/>
            <a:ahLst/>
            <a:cxnLst/>
            <a:rect l="l" t="t" r="r" b="b"/>
            <a:pathLst>
              <a:path w="1087654" h="1097255">
                <a:moveTo>
                  <a:pt x="0" y="0"/>
                </a:moveTo>
                <a:lnTo>
                  <a:pt x="1087654" y="0"/>
                </a:lnTo>
                <a:lnTo>
                  <a:pt x="1087654" y="1097255"/>
                </a:lnTo>
                <a:lnTo>
                  <a:pt x="0" y="1097255"/>
                </a:lnTo>
                <a:lnTo>
                  <a:pt x="0" y="0"/>
                </a:lnTo>
                <a:close/>
              </a:path>
            </a:pathLst>
          </a:custGeom>
          <a:blipFill>
            <a:blip r:embed="rId3"/>
            <a:stretch>
              <a:fillRect/>
            </a:stretch>
          </a:blipFill>
        </p:spPr>
      </p:sp>
    </p:spTree>
    <p:extLst>
      <p:ext uri="{BB962C8B-B14F-4D97-AF65-F5344CB8AC3E}">
        <p14:creationId xmlns:p14="http://schemas.microsoft.com/office/powerpoint/2010/main" val="196592923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46"/>
        <p:cNvGrpSpPr/>
        <p:nvPr/>
      </p:nvGrpSpPr>
      <p:grpSpPr>
        <a:xfrm>
          <a:off x="0" y="0"/>
          <a:ext cx="0" cy="0"/>
          <a:chOff x="0" y="0"/>
          <a:chExt cx="0" cy="0"/>
        </a:xfrm>
      </p:grpSpPr>
      <p:grpSp>
        <p:nvGrpSpPr>
          <p:cNvPr id="3049" name="Google Shape;3049;p57"/>
          <p:cNvGrpSpPr/>
          <p:nvPr/>
        </p:nvGrpSpPr>
        <p:grpSpPr>
          <a:xfrm>
            <a:off x="891797" y="1653385"/>
            <a:ext cx="3432984" cy="2858654"/>
            <a:chOff x="331763" y="414153"/>
            <a:chExt cx="6903246" cy="5019697"/>
          </a:xfrm>
        </p:grpSpPr>
        <p:sp>
          <p:nvSpPr>
            <p:cNvPr id="3050" name="Google Shape;3050;p57"/>
            <p:cNvSpPr/>
            <p:nvPr/>
          </p:nvSpPr>
          <p:spPr>
            <a:xfrm>
              <a:off x="2953125" y="4725150"/>
              <a:ext cx="1660725" cy="708700"/>
            </a:xfrm>
            <a:custGeom>
              <a:avLst/>
              <a:gdLst/>
              <a:ahLst/>
              <a:cxnLst/>
              <a:rect l="l" t="t" r="r" b="b"/>
              <a:pathLst>
                <a:path w="66429" h="28348" extrusionOk="0">
                  <a:moveTo>
                    <a:pt x="6889" y="1"/>
                  </a:moveTo>
                  <a:lnTo>
                    <a:pt x="1" y="28347"/>
                  </a:lnTo>
                  <a:lnTo>
                    <a:pt x="66429" y="28347"/>
                  </a:lnTo>
                  <a:lnTo>
                    <a:pt x="59475" y="1"/>
                  </a:lnTo>
                  <a:lnTo>
                    <a:pt x="33182" y="464"/>
                  </a:lnTo>
                  <a:lnTo>
                    <a:pt x="68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57"/>
            <p:cNvSpPr/>
            <p:nvPr/>
          </p:nvSpPr>
          <p:spPr>
            <a:xfrm>
              <a:off x="331763" y="414153"/>
              <a:ext cx="6903246" cy="4353879"/>
            </a:xfrm>
            <a:custGeom>
              <a:avLst/>
              <a:gdLst/>
              <a:ahLst/>
              <a:cxnLst/>
              <a:rect l="l" t="t" r="r" b="b"/>
              <a:pathLst>
                <a:path w="248162" h="181204" extrusionOk="0">
                  <a:moveTo>
                    <a:pt x="4636" y="0"/>
                  </a:moveTo>
                  <a:cubicBezTo>
                    <a:pt x="2053" y="0"/>
                    <a:pt x="0" y="2053"/>
                    <a:pt x="0" y="4636"/>
                  </a:cubicBezTo>
                  <a:lnTo>
                    <a:pt x="0" y="176634"/>
                  </a:lnTo>
                  <a:cubicBezTo>
                    <a:pt x="0" y="179151"/>
                    <a:pt x="2053" y="181204"/>
                    <a:pt x="4636" y="181204"/>
                  </a:cubicBezTo>
                  <a:lnTo>
                    <a:pt x="243526" y="181204"/>
                  </a:lnTo>
                  <a:cubicBezTo>
                    <a:pt x="246109" y="181204"/>
                    <a:pt x="248162" y="179151"/>
                    <a:pt x="248162" y="176634"/>
                  </a:cubicBezTo>
                  <a:lnTo>
                    <a:pt x="248162" y="4636"/>
                  </a:lnTo>
                  <a:cubicBezTo>
                    <a:pt x="248162" y="2053"/>
                    <a:pt x="246109" y="0"/>
                    <a:pt x="2435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57"/>
            <p:cNvSpPr/>
            <p:nvPr/>
          </p:nvSpPr>
          <p:spPr>
            <a:xfrm>
              <a:off x="547300" y="600323"/>
              <a:ext cx="6472159" cy="3981525"/>
            </a:xfrm>
            <a:custGeom>
              <a:avLst/>
              <a:gdLst/>
              <a:ahLst/>
              <a:cxnLst/>
              <a:rect l="l" t="t" r="r" b="b"/>
              <a:pathLst>
                <a:path w="232665" h="165707" extrusionOk="0">
                  <a:moveTo>
                    <a:pt x="1" y="1"/>
                  </a:moveTo>
                  <a:lnTo>
                    <a:pt x="1" y="24307"/>
                  </a:lnTo>
                  <a:lnTo>
                    <a:pt x="1" y="165707"/>
                  </a:lnTo>
                  <a:lnTo>
                    <a:pt x="232665" y="165707"/>
                  </a:lnTo>
                  <a:lnTo>
                    <a:pt x="232665" y="121532"/>
                  </a:lnTo>
                  <a:lnTo>
                    <a:pt x="2326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57"/>
            <p:cNvSpPr/>
            <p:nvPr/>
          </p:nvSpPr>
          <p:spPr>
            <a:xfrm>
              <a:off x="2772650" y="5206975"/>
              <a:ext cx="2020025" cy="226875"/>
            </a:xfrm>
            <a:custGeom>
              <a:avLst/>
              <a:gdLst/>
              <a:ahLst/>
              <a:cxnLst/>
              <a:rect l="l" t="t" r="r" b="b"/>
              <a:pathLst>
                <a:path w="80801" h="9075" extrusionOk="0">
                  <a:moveTo>
                    <a:pt x="4571" y="1"/>
                  </a:moveTo>
                  <a:cubicBezTo>
                    <a:pt x="2054" y="1"/>
                    <a:pt x="1" y="2054"/>
                    <a:pt x="1" y="4570"/>
                  </a:cubicBezTo>
                  <a:cubicBezTo>
                    <a:pt x="1" y="7021"/>
                    <a:pt x="2054" y="9074"/>
                    <a:pt x="4571" y="9074"/>
                  </a:cubicBezTo>
                  <a:lnTo>
                    <a:pt x="76297" y="9074"/>
                  </a:lnTo>
                  <a:cubicBezTo>
                    <a:pt x="78814" y="9074"/>
                    <a:pt x="80801" y="7021"/>
                    <a:pt x="80801" y="4570"/>
                  </a:cubicBezTo>
                  <a:cubicBezTo>
                    <a:pt x="80801" y="2054"/>
                    <a:pt x="78814" y="1"/>
                    <a:pt x="76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itle 2">
            <a:extLst>
              <a:ext uri="{FF2B5EF4-FFF2-40B4-BE49-F238E27FC236}">
                <a16:creationId xmlns:a16="http://schemas.microsoft.com/office/drawing/2014/main" id="{9BC76007-D0B4-732E-E373-33794E8B29BA}"/>
              </a:ext>
            </a:extLst>
          </p:cNvPr>
          <p:cNvSpPr>
            <a:spLocks noGrp="1"/>
          </p:cNvSpPr>
          <p:nvPr>
            <p:ph type="title"/>
          </p:nvPr>
        </p:nvSpPr>
        <p:spPr>
          <a:xfrm>
            <a:off x="1229194" y="789531"/>
            <a:ext cx="2758190" cy="548700"/>
          </a:xfrm>
        </p:spPr>
        <p:txBody>
          <a:bodyPr anchor="ctr"/>
          <a:lstStyle/>
          <a:p>
            <a:pPr algn="ctr"/>
            <a:r>
              <a:rPr lang="vi-VN" sz="3300" b="1" dirty="0">
                <a:latin typeface="Arial" panose="020B0604020202020204" pitchFamily="34" charset="0"/>
                <a:cs typeface="Arial" panose="020B0604020202020204" pitchFamily="34" charset="0"/>
              </a:rPr>
              <a:t>VẬN DỤNG</a:t>
            </a:r>
          </a:p>
        </p:txBody>
      </p:sp>
      <p:pic>
        <p:nvPicPr>
          <p:cNvPr id="7" name="Picture 2">
            <a:extLst>
              <a:ext uri="{FF2B5EF4-FFF2-40B4-BE49-F238E27FC236}">
                <a16:creationId xmlns:a16="http://schemas.microsoft.com/office/drawing/2014/main" id="{EA54E3CD-4C24-48B3-D0DE-29FCD10A7AE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Lst>
          </a:blip>
          <a:srcRect/>
          <a:stretch/>
        </p:blipFill>
        <p:spPr bwMode="auto">
          <a:xfrm>
            <a:off x="1101058" y="1864608"/>
            <a:ext cx="3013742" cy="2057023"/>
          </a:xfrm>
          <a:prstGeom prst="rect">
            <a:avLst/>
          </a:prstGeom>
          <a:noFill/>
          <a:extLst>
            <a:ext uri="{909E8E84-426E-40DD-AFC4-6F175D3DCCD1}">
              <a14:hiddenFill xmlns:a14="http://schemas.microsoft.com/office/drawing/2010/main">
                <a:solidFill>
                  <a:srgbClr val="FFFFFF"/>
                </a:solidFill>
              </a14:hiddenFill>
            </a:ext>
          </a:extLst>
        </p:spPr>
      </p:pic>
      <p:pic>
        <p:nvPicPr>
          <p:cNvPr id="8" name="yt1s.com - Đường Chúng Ta Đi  NSƯT Doãn Tần Official MV">
            <a:hlinkClick r:id="" action="ppaction://media"/>
            <a:extLst>
              <a:ext uri="{FF2B5EF4-FFF2-40B4-BE49-F238E27FC236}">
                <a16:creationId xmlns:a16="http://schemas.microsoft.com/office/drawing/2014/main" id="{8B418010-E4D2-65AD-92A5-F7D789B0769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854399" y="1868509"/>
            <a:ext cx="267896" cy="267896"/>
          </a:xfrm>
          <a:prstGeom prst="rect">
            <a:avLst/>
          </a:prstGeom>
        </p:spPr>
      </p:pic>
      <p:sp>
        <p:nvSpPr>
          <p:cNvPr id="9" name="Rectangle: Rounded Corners 8">
            <a:extLst>
              <a:ext uri="{FF2B5EF4-FFF2-40B4-BE49-F238E27FC236}">
                <a16:creationId xmlns:a16="http://schemas.microsoft.com/office/drawing/2014/main" id="{3D8B88AF-6619-A1E0-9F76-4ECD9ABF5F47}"/>
              </a:ext>
            </a:extLst>
          </p:cNvPr>
          <p:cNvSpPr/>
          <p:nvPr/>
        </p:nvSpPr>
        <p:spPr>
          <a:xfrm>
            <a:off x="4571999" y="947289"/>
            <a:ext cx="3680203" cy="1961998"/>
          </a:xfrm>
          <a:prstGeom prst="roundRect">
            <a:avLst>
              <a:gd name="adj" fmla="val 12014"/>
            </a:avLst>
          </a:prstGeom>
          <a:ln/>
        </p:spPr>
        <p:style>
          <a:lnRef idx="2">
            <a:schemeClr val="accent6"/>
          </a:lnRef>
          <a:fillRef idx="1">
            <a:schemeClr val="lt1"/>
          </a:fillRef>
          <a:effectRef idx="0">
            <a:schemeClr val="accent6"/>
          </a:effectRef>
          <a:fontRef idx="minor">
            <a:schemeClr val="dk1"/>
          </a:fontRef>
        </p:style>
        <p:txBody>
          <a:bodyPr bIns="108000" rtlCol="0" anchor="ctr"/>
          <a:lstStyle/>
          <a:p>
            <a:pPr algn="ctr">
              <a:lnSpc>
                <a:spcPct val="150000"/>
              </a:lnSpc>
            </a:pPr>
            <a:r>
              <a:rPr lang="vi-VN" sz="1800" dirty="0">
                <a:solidFill>
                  <a:srgbClr val="000000"/>
                </a:solidFill>
                <a:latin typeface="Arial" panose="020B0604020202020204" pitchFamily="34" charset="0"/>
                <a:cs typeface="Arial" panose="020B0604020202020204" pitchFamily="34" charset="0"/>
              </a:rPr>
              <a:t>Nêu những hình ảnh nổi bật trong bài hát </a:t>
            </a:r>
            <a:r>
              <a:rPr lang="vi-VN" sz="1800" i="1" dirty="0">
                <a:solidFill>
                  <a:srgbClr val="000000"/>
                </a:solidFill>
                <a:latin typeface="Arial" panose="020B0604020202020204" pitchFamily="34" charset="0"/>
                <a:cs typeface="Arial" panose="020B0604020202020204" pitchFamily="34" charset="0"/>
              </a:rPr>
              <a:t>Đường chúng ta đi</a:t>
            </a:r>
            <a:r>
              <a:rPr lang="vi-VN" sz="1800" dirty="0">
                <a:solidFill>
                  <a:srgbClr val="000000"/>
                </a:solidFill>
                <a:latin typeface="Arial" panose="020B0604020202020204" pitchFamily="34" charset="0"/>
                <a:cs typeface="Arial" panose="020B0604020202020204" pitchFamily="34" charset="0"/>
              </a:rPr>
              <a:t>. Bài hát gửi gắm thông điệp gì đến người nghe?</a:t>
            </a:r>
          </a:p>
        </p:txBody>
      </p:sp>
      <p:sp>
        <p:nvSpPr>
          <p:cNvPr id="10" name="Rectangle: Rounded Corners 9">
            <a:extLst>
              <a:ext uri="{FF2B5EF4-FFF2-40B4-BE49-F238E27FC236}">
                <a16:creationId xmlns:a16="http://schemas.microsoft.com/office/drawing/2014/main" id="{E16E0A81-72EA-0509-A731-5DE4C8113B2B}"/>
              </a:ext>
            </a:extLst>
          </p:cNvPr>
          <p:cNvSpPr/>
          <p:nvPr/>
        </p:nvSpPr>
        <p:spPr>
          <a:xfrm>
            <a:off x="4625592" y="3193474"/>
            <a:ext cx="3573016" cy="1116767"/>
          </a:xfrm>
          <a:prstGeom prst="roundRect">
            <a:avLst>
              <a:gd name="adj" fmla="val 12014"/>
            </a:avLst>
          </a:prstGeom>
          <a:ln/>
        </p:spPr>
        <p:style>
          <a:lnRef idx="2">
            <a:schemeClr val="accent6"/>
          </a:lnRef>
          <a:fillRef idx="1">
            <a:schemeClr val="lt1"/>
          </a:fillRef>
          <a:effectRef idx="0">
            <a:schemeClr val="accent6"/>
          </a:effectRef>
          <a:fontRef idx="minor">
            <a:schemeClr val="dk1"/>
          </a:fontRef>
        </p:style>
        <p:txBody>
          <a:bodyPr bIns="108000" rtlCol="0" anchor="ctr"/>
          <a:lstStyle/>
          <a:p>
            <a:pPr algn="ctr">
              <a:lnSpc>
                <a:spcPct val="150000"/>
              </a:lnSpc>
            </a:pPr>
            <a:r>
              <a:rPr lang="vi-VN" sz="1800" dirty="0">
                <a:solidFill>
                  <a:srgbClr val="000000"/>
                </a:solidFill>
                <a:latin typeface="Arial" panose="020B0604020202020204" pitchFamily="34" charset="0"/>
                <a:cs typeface="Arial" panose="020B0604020202020204" pitchFamily="34" charset="0"/>
              </a:rPr>
              <a:t>Viết cảm nghĩ của em sau khi nghe bài hát </a:t>
            </a:r>
            <a:r>
              <a:rPr lang="vi-VN" sz="1800" i="1" dirty="0">
                <a:solidFill>
                  <a:srgbClr val="000000"/>
                </a:solidFill>
                <a:latin typeface="Arial" panose="020B0604020202020204" pitchFamily="34" charset="0"/>
                <a:cs typeface="Arial" panose="020B0604020202020204" pitchFamily="34" charset="0"/>
              </a:rPr>
              <a:t>Đường chúng ta đi</a:t>
            </a:r>
            <a:r>
              <a:rPr lang="vi-VN" sz="1800" dirty="0">
                <a:solidFill>
                  <a:srgbClr val="000000"/>
                </a:solidFill>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outHorizontal)">
                                      <p:cBhvr>
                                        <p:cTn id="13" dur="500"/>
                                        <p:tgtEl>
                                          <p:spTgt spid="7"/>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23653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8"/>
                </p:tgtEl>
              </p:cMediaNode>
            </p:audio>
          </p:childTnLst>
        </p:cTn>
      </p:par>
    </p:tnLst>
    <p:bldLst>
      <p:bldP spid="6" grpId="0"/>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90"/>
        <p:cNvGrpSpPr/>
        <p:nvPr/>
      </p:nvGrpSpPr>
      <p:grpSpPr>
        <a:xfrm>
          <a:off x="0" y="0"/>
          <a:ext cx="0" cy="0"/>
          <a:chOff x="0" y="0"/>
          <a:chExt cx="0" cy="0"/>
        </a:xfrm>
      </p:grpSpPr>
      <p:sp>
        <p:nvSpPr>
          <p:cNvPr id="16" name="Title 2">
            <a:extLst>
              <a:ext uri="{FF2B5EF4-FFF2-40B4-BE49-F238E27FC236}">
                <a16:creationId xmlns:a16="http://schemas.microsoft.com/office/drawing/2014/main" id="{355B6D9D-A566-D301-1CCB-EBB14095F8D5}"/>
              </a:ext>
            </a:extLst>
          </p:cNvPr>
          <p:cNvSpPr>
            <a:spLocks noGrp="1"/>
          </p:cNvSpPr>
          <p:nvPr>
            <p:ph type="title"/>
          </p:nvPr>
        </p:nvSpPr>
        <p:spPr>
          <a:xfrm>
            <a:off x="2423886" y="568408"/>
            <a:ext cx="4296228" cy="411307"/>
          </a:xfrm>
        </p:spPr>
        <p:txBody>
          <a:bodyPr anchor="ctr"/>
          <a:lstStyle/>
          <a:p>
            <a:r>
              <a:rPr lang="vi-VN" sz="2400" b="1" dirty="0">
                <a:latin typeface="Arial" panose="020B0604020202020204" pitchFamily="34" charset="0"/>
                <a:cs typeface="Arial" panose="020B0604020202020204" pitchFamily="34" charset="0"/>
              </a:rPr>
              <a:t>Thông điệp trong bài hát</a:t>
            </a:r>
            <a:endParaRPr lang="vi-VN" sz="2400" dirty="0">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D4A554A6-48C0-40B0-D170-BAC4D051B92A}"/>
              </a:ext>
            </a:extLst>
          </p:cNvPr>
          <p:cNvSpPr/>
          <p:nvPr/>
        </p:nvSpPr>
        <p:spPr>
          <a:xfrm>
            <a:off x="1444171" y="1264444"/>
            <a:ext cx="6255658" cy="911679"/>
          </a:xfrm>
          <a:prstGeom prst="roundRect">
            <a:avLst>
              <a:gd name="adj" fmla="val 15294"/>
            </a:avLst>
          </a:prstGeom>
          <a:ln/>
        </p:spPr>
        <p:style>
          <a:lnRef idx="2">
            <a:schemeClr val="accent6"/>
          </a:lnRef>
          <a:fillRef idx="1">
            <a:schemeClr val="lt1"/>
          </a:fillRef>
          <a:effectRef idx="0">
            <a:schemeClr val="accent6"/>
          </a:effectRef>
          <a:fontRef idx="minor">
            <a:schemeClr val="dk1"/>
          </a:fontRef>
        </p:style>
        <p:txBody>
          <a:bodyPr bIns="108000" rtlCol="0" anchor="ctr"/>
          <a:lstStyle/>
          <a:p>
            <a:pPr algn="ctr">
              <a:lnSpc>
                <a:spcPct val="150000"/>
              </a:lnSpc>
            </a:pPr>
            <a:r>
              <a:rPr lang="vi-VN" sz="1600" dirty="0">
                <a:solidFill>
                  <a:srgbClr val="000000"/>
                </a:solidFill>
                <a:latin typeface="Arial" panose="020B0604020202020204" pitchFamily="34" charset="0"/>
                <a:cs typeface="Arial" panose="020B0604020202020204" pitchFamily="34" charset="0"/>
              </a:rPr>
              <a:t>Đó là niềm tin vào tương lai tươi sáng của đất nước, </a:t>
            </a:r>
          </a:p>
          <a:p>
            <a:pPr algn="ctr">
              <a:lnSpc>
                <a:spcPct val="150000"/>
              </a:lnSpc>
            </a:pPr>
            <a:r>
              <a:rPr lang="vi-VN" sz="1600" dirty="0">
                <a:solidFill>
                  <a:srgbClr val="000000"/>
                </a:solidFill>
                <a:latin typeface="Arial" panose="020B0604020202020204" pitchFamily="34" charset="0"/>
                <a:cs typeface="Arial" panose="020B0604020202020204" pitchFamily="34" charset="0"/>
              </a:rPr>
              <a:t>khích lệ mọi người vững bước trên con đường đã chọn. </a:t>
            </a:r>
          </a:p>
        </p:txBody>
      </p:sp>
      <p:sp>
        <p:nvSpPr>
          <p:cNvPr id="19" name="Rectangle: Rounded Corners 18">
            <a:extLst>
              <a:ext uri="{FF2B5EF4-FFF2-40B4-BE49-F238E27FC236}">
                <a16:creationId xmlns:a16="http://schemas.microsoft.com/office/drawing/2014/main" id="{C8D15FE8-030E-D0DE-84C2-0BDFDAF098EA}"/>
              </a:ext>
            </a:extLst>
          </p:cNvPr>
          <p:cNvSpPr/>
          <p:nvPr/>
        </p:nvSpPr>
        <p:spPr>
          <a:xfrm>
            <a:off x="1444171" y="2460853"/>
            <a:ext cx="6255658" cy="816882"/>
          </a:xfrm>
          <a:prstGeom prst="roundRect">
            <a:avLst>
              <a:gd name="adj" fmla="val 13786"/>
            </a:avLst>
          </a:prstGeom>
          <a:ln/>
        </p:spPr>
        <p:style>
          <a:lnRef idx="2">
            <a:schemeClr val="accent6"/>
          </a:lnRef>
          <a:fillRef idx="1">
            <a:schemeClr val="lt1"/>
          </a:fillRef>
          <a:effectRef idx="0">
            <a:schemeClr val="accent6"/>
          </a:effectRef>
          <a:fontRef idx="minor">
            <a:schemeClr val="dk1"/>
          </a:fontRef>
        </p:style>
        <p:txBody>
          <a:bodyPr bIns="108000" rtlCol="0" anchor="ctr"/>
          <a:lstStyle/>
          <a:p>
            <a:pPr algn="ctr">
              <a:lnSpc>
                <a:spcPct val="150000"/>
              </a:lnSpc>
            </a:pPr>
            <a:r>
              <a:rPr lang="vi-VN" sz="1600" dirty="0">
                <a:solidFill>
                  <a:srgbClr val="000000"/>
                </a:solidFill>
                <a:latin typeface="Arial" panose="020B0604020202020204" pitchFamily="34" charset="0"/>
                <a:cs typeface="Arial" panose="020B0604020202020204" pitchFamily="34" charset="0"/>
              </a:rPr>
              <a:t>Khẳng định tinh thần đoàn kết của toàn dân tộc, </a:t>
            </a:r>
          </a:p>
          <a:p>
            <a:pPr algn="ctr">
              <a:lnSpc>
                <a:spcPct val="150000"/>
              </a:lnSpc>
            </a:pPr>
            <a:r>
              <a:rPr lang="vi-VN" sz="1600" dirty="0">
                <a:solidFill>
                  <a:srgbClr val="000000"/>
                </a:solidFill>
                <a:latin typeface="Arial" panose="020B0604020202020204" pitchFamily="34" charset="0"/>
                <a:cs typeface="Arial" panose="020B0604020202020204" pitchFamily="34" charset="0"/>
              </a:rPr>
              <a:t>cùng chung sức xây dựng và bảo vệ đất nước.</a:t>
            </a:r>
          </a:p>
        </p:txBody>
      </p:sp>
      <p:sp>
        <p:nvSpPr>
          <p:cNvPr id="20" name="Rectangle: Rounded Corners 19">
            <a:extLst>
              <a:ext uri="{FF2B5EF4-FFF2-40B4-BE49-F238E27FC236}">
                <a16:creationId xmlns:a16="http://schemas.microsoft.com/office/drawing/2014/main" id="{6D4FD39B-DD97-A44C-71AD-8F3AD796D4BA}"/>
              </a:ext>
            </a:extLst>
          </p:cNvPr>
          <p:cNvSpPr/>
          <p:nvPr/>
        </p:nvSpPr>
        <p:spPr>
          <a:xfrm>
            <a:off x="1444171" y="3563938"/>
            <a:ext cx="6255658" cy="816882"/>
          </a:xfrm>
          <a:prstGeom prst="roundRect">
            <a:avLst>
              <a:gd name="adj" fmla="val 13786"/>
            </a:avLst>
          </a:prstGeom>
          <a:ln/>
        </p:spPr>
        <p:style>
          <a:lnRef idx="2">
            <a:schemeClr val="accent6"/>
          </a:lnRef>
          <a:fillRef idx="1">
            <a:schemeClr val="lt1"/>
          </a:fillRef>
          <a:effectRef idx="0">
            <a:schemeClr val="accent6"/>
          </a:effectRef>
          <a:fontRef idx="minor">
            <a:schemeClr val="dk1"/>
          </a:fontRef>
        </p:style>
        <p:txBody>
          <a:bodyPr bIns="108000" rtlCol="0" anchor="ctr"/>
          <a:lstStyle/>
          <a:p>
            <a:pPr algn="ctr">
              <a:lnSpc>
                <a:spcPct val="150000"/>
              </a:lnSpc>
            </a:pPr>
            <a:r>
              <a:rPr lang="vi-VN" sz="1600" dirty="0">
                <a:solidFill>
                  <a:srgbClr val="000000"/>
                </a:solidFill>
                <a:latin typeface="Arial" panose="020B0604020202020204" pitchFamily="34" charset="0"/>
                <a:cs typeface="Arial" panose="020B0604020202020204" pitchFamily="34" charset="0"/>
              </a:rPr>
              <a:t>Gợi nhắc lại những giá trị và lý tưởng cách mạng, thúc đẩy lòng yêu nước và trách nhiệm của mỗi cá nhân đối với Tổ quốc.</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up)">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9" grpId="0" animBg="1"/>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25"/>
        <p:cNvGrpSpPr/>
        <p:nvPr/>
      </p:nvGrpSpPr>
      <p:grpSpPr>
        <a:xfrm>
          <a:off x="0" y="0"/>
          <a:ext cx="0" cy="0"/>
          <a:chOff x="0" y="0"/>
          <a:chExt cx="0" cy="0"/>
        </a:xfrm>
      </p:grpSpPr>
      <p:sp>
        <p:nvSpPr>
          <p:cNvPr id="12" name="Title 2">
            <a:extLst>
              <a:ext uri="{FF2B5EF4-FFF2-40B4-BE49-F238E27FC236}">
                <a16:creationId xmlns:a16="http://schemas.microsoft.com/office/drawing/2014/main" id="{49BEACC3-64CC-90AA-E912-A8D5995637EA}"/>
              </a:ext>
            </a:extLst>
          </p:cNvPr>
          <p:cNvSpPr>
            <a:spLocks noGrp="1"/>
          </p:cNvSpPr>
          <p:nvPr>
            <p:ph type="title"/>
          </p:nvPr>
        </p:nvSpPr>
        <p:spPr>
          <a:xfrm>
            <a:off x="2188841" y="428123"/>
            <a:ext cx="4766318" cy="562300"/>
          </a:xfrm>
        </p:spPr>
        <p:txBody>
          <a:bodyPr anchor="ctr"/>
          <a:lstStyle/>
          <a:p>
            <a:pPr algn="ctr"/>
            <a:r>
              <a:rPr lang="vi-VN" sz="3300" b="1" u="none" dirty="0">
                <a:solidFill>
                  <a:schemeClr val="tx1"/>
                </a:solidFill>
                <a:latin typeface="Arial" panose="020B0604020202020204" pitchFamily="34" charset="0"/>
                <a:cs typeface="Arial" panose="020B0604020202020204" pitchFamily="34" charset="0"/>
              </a:rPr>
              <a:t>HƯỚNG DẪN VỀ NHÀ</a:t>
            </a:r>
          </a:p>
        </p:txBody>
      </p:sp>
      <p:sp>
        <p:nvSpPr>
          <p:cNvPr id="13" name="Rectangle 12">
            <a:extLst>
              <a:ext uri="{FF2B5EF4-FFF2-40B4-BE49-F238E27FC236}">
                <a16:creationId xmlns:a16="http://schemas.microsoft.com/office/drawing/2014/main" id="{3DD1B5E1-52DC-2651-1396-0FF6B051FA3B}"/>
              </a:ext>
            </a:extLst>
          </p:cNvPr>
          <p:cNvSpPr/>
          <p:nvPr/>
        </p:nvSpPr>
        <p:spPr>
          <a:xfrm>
            <a:off x="985382" y="1249307"/>
            <a:ext cx="3189379" cy="1861152"/>
          </a:xfrm>
          <a:prstGeom prst="rect">
            <a:avLst/>
          </a:prstGeom>
          <a:ln/>
        </p:spPr>
        <p:style>
          <a:lnRef idx="2">
            <a:schemeClr val="dk1"/>
          </a:lnRef>
          <a:fillRef idx="1">
            <a:schemeClr val="lt1"/>
          </a:fillRef>
          <a:effectRef idx="0">
            <a:schemeClr val="dk1"/>
          </a:effectRef>
          <a:fontRef idx="minor">
            <a:schemeClr val="dk1"/>
          </a:fontRef>
        </p:style>
        <p:txBody>
          <a:bodyPr bIns="108000" rtlCol="0" anchor="ctr"/>
          <a:lstStyle/>
          <a:p>
            <a:pPr algn="ctr">
              <a:lnSpc>
                <a:spcPct val="150000"/>
              </a:lnSpc>
            </a:pPr>
            <a:r>
              <a:rPr lang="vi-VN" sz="1800" dirty="0">
                <a:solidFill>
                  <a:srgbClr val="000000"/>
                </a:solidFill>
                <a:latin typeface="Arial" panose="020B0604020202020204" pitchFamily="34" charset="0"/>
                <a:cs typeface="Arial" panose="020B0604020202020204" pitchFamily="34" charset="0"/>
              </a:rPr>
              <a:t>Ôn lại kiến thức đã học trong </a:t>
            </a:r>
            <a:r>
              <a:rPr lang="vi-VN" sz="1800" b="1" i="1" dirty="0">
                <a:solidFill>
                  <a:srgbClr val="000000"/>
                </a:solidFill>
                <a:latin typeface="Arial" panose="020B0604020202020204" pitchFamily="34" charset="0"/>
                <a:cs typeface="Arial" panose="020B0604020202020204" pitchFamily="34" charset="0"/>
              </a:rPr>
              <a:t>Bài 2 – Tiết 1:</a:t>
            </a:r>
            <a:r>
              <a:rPr lang="vi-VN" sz="1800" dirty="0">
                <a:solidFill>
                  <a:srgbClr val="000000"/>
                </a:solidFill>
                <a:latin typeface="Arial" panose="020B0604020202020204" pitchFamily="34" charset="0"/>
                <a:cs typeface="Arial" panose="020B0604020202020204" pitchFamily="34" charset="0"/>
              </a:rPr>
              <a:t> </a:t>
            </a:r>
            <a:r>
              <a:rPr lang="vi-VN" sz="1800" i="1" dirty="0">
                <a:solidFill>
                  <a:srgbClr val="000000"/>
                </a:solidFill>
                <a:latin typeface="Arial" panose="020B0604020202020204" pitchFamily="34" charset="0"/>
                <a:cs typeface="Arial" panose="020B0604020202020204" pitchFamily="34" charset="0"/>
              </a:rPr>
              <a:t>Nêu được khái niệm về quãng; xác định và gọi tên quãng</a:t>
            </a:r>
            <a:endParaRPr lang="vi-VN" sz="1800" dirty="0">
              <a:solidFill>
                <a:srgbClr val="000000"/>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F19F7364-A8D9-F070-D32B-EF253AD331B2}"/>
              </a:ext>
            </a:extLst>
          </p:cNvPr>
          <p:cNvSpPr/>
          <p:nvPr/>
        </p:nvSpPr>
        <p:spPr>
          <a:xfrm>
            <a:off x="4669434" y="1249307"/>
            <a:ext cx="3489184" cy="1861152"/>
          </a:xfrm>
          <a:prstGeom prst="rect">
            <a:avLst/>
          </a:prstGeom>
          <a:ln/>
        </p:spPr>
        <p:style>
          <a:lnRef idx="2">
            <a:schemeClr val="dk1"/>
          </a:lnRef>
          <a:fillRef idx="1">
            <a:schemeClr val="lt1"/>
          </a:fillRef>
          <a:effectRef idx="0">
            <a:schemeClr val="dk1"/>
          </a:effectRef>
          <a:fontRef idx="minor">
            <a:schemeClr val="dk1"/>
          </a:fontRef>
        </p:style>
        <p:txBody>
          <a:bodyPr bIns="108000" rtlCol="0" anchor="ctr"/>
          <a:lstStyle/>
          <a:p>
            <a:pPr algn="ctr">
              <a:lnSpc>
                <a:spcPct val="150000"/>
              </a:lnSpc>
            </a:pPr>
            <a:r>
              <a:rPr lang="vi-VN" sz="1800" dirty="0">
                <a:solidFill>
                  <a:srgbClr val="000000"/>
                </a:solidFill>
                <a:latin typeface="Arial" panose="020B0604020202020204" pitchFamily="34" charset="0"/>
                <a:cs typeface="Arial" panose="020B0604020202020204" pitchFamily="34" charset="0"/>
              </a:rPr>
              <a:t>Đọc và tìm hiểu trước nội dung tiết học sau – </a:t>
            </a:r>
            <a:r>
              <a:rPr lang="vi-VN" sz="1800" b="1" i="1" dirty="0">
                <a:solidFill>
                  <a:srgbClr val="000000"/>
                </a:solidFill>
                <a:latin typeface="Arial" panose="020B0604020202020204" pitchFamily="34" charset="0"/>
                <a:cs typeface="Arial" panose="020B0604020202020204" pitchFamily="34" charset="0"/>
              </a:rPr>
              <a:t>Bài 2 – Tiết 4: Vận dụng – Sáng tạo.</a:t>
            </a:r>
            <a:endParaRPr lang="vi-VN" sz="1800" dirty="0">
              <a:solidFill>
                <a:srgbClr val="000000"/>
              </a:solidFill>
              <a:latin typeface="Arial" panose="020B0604020202020204" pitchFamily="34" charset="0"/>
              <a:cs typeface="Arial" panose="020B0604020202020204" pitchFamily="34" charset="0"/>
            </a:endParaRPr>
          </a:p>
        </p:txBody>
      </p:sp>
      <p:sp>
        <p:nvSpPr>
          <p:cNvPr id="15" name="Freeform 73">
            <a:extLst>
              <a:ext uri="{FF2B5EF4-FFF2-40B4-BE49-F238E27FC236}">
                <a16:creationId xmlns:a16="http://schemas.microsoft.com/office/drawing/2014/main" id="{CE4866B4-EC0C-2895-4100-28252D00C959}"/>
              </a:ext>
            </a:extLst>
          </p:cNvPr>
          <p:cNvSpPr/>
          <p:nvPr/>
        </p:nvSpPr>
        <p:spPr>
          <a:xfrm>
            <a:off x="3363790" y="3013022"/>
            <a:ext cx="2416420" cy="2130477"/>
          </a:xfrm>
          <a:custGeom>
            <a:avLst/>
            <a:gdLst/>
            <a:ahLst/>
            <a:cxnLst/>
            <a:rect l="l" t="t" r="r" b="b"/>
            <a:pathLst>
              <a:path w="1209237" h="1066144">
                <a:moveTo>
                  <a:pt x="0" y="0"/>
                </a:moveTo>
                <a:lnTo>
                  <a:pt x="1209236" y="0"/>
                </a:lnTo>
                <a:lnTo>
                  <a:pt x="1209236" y="1066144"/>
                </a:lnTo>
                <a:lnTo>
                  <a:pt x="0" y="1066144"/>
                </a:lnTo>
                <a:lnTo>
                  <a:pt x="0" y="0"/>
                </a:lnTo>
                <a:close/>
              </a:path>
            </a:pathLst>
          </a:custGeom>
          <a:blipFill>
            <a:blip r:embed="rId3"/>
            <a:stretch>
              <a:fillRect/>
            </a:stretch>
          </a:blipFill>
        </p:spPr>
      </p:sp>
      <p:grpSp>
        <p:nvGrpSpPr>
          <p:cNvPr id="16" name="Google Shape;3911;p73">
            <a:extLst>
              <a:ext uri="{FF2B5EF4-FFF2-40B4-BE49-F238E27FC236}">
                <a16:creationId xmlns:a16="http://schemas.microsoft.com/office/drawing/2014/main" id="{1334511E-284A-9F02-F58E-04095496670C}"/>
              </a:ext>
            </a:extLst>
          </p:cNvPr>
          <p:cNvGrpSpPr/>
          <p:nvPr/>
        </p:nvGrpSpPr>
        <p:grpSpPr>
          <a:xfrm>
            <a:off x="2340205" y="3893874"/>
            <a:ext cx="503878" cy="360228"/>
            <a:chOff x="4879832" y="-2290757"/>
            <a:chExt cx="1014281" cy="725120"/>
          </a:xfrm>
        </p:grpSpPr>
        <p:sp>
          <p:nvSpPr>
            <p:cNvPr id="17" name="Google Shape;3912;p73">
              <a:extLst>
                <a:ext uri="{FF2B5EF4-FFF2-40B4-BE49-F238E27FC236}">
                  <a16:creationId xmlns:a16="http://schemas.microsoft.com/office/drawing/2014/main" id="{1BD5CCDB-E3A2-5567-0FAF-533235E3F85F}"/>
                </a:ext>
              </a:extLst>
            </p:cNvPr>
            <p:cNvSpPr/>
            <p:nvPr/>
          </p:nvSpPr>
          <p:spPr>
            <a:xfrm>
              <a:off x="4879832" y="-2290757"/>
              <a:ext cx="1014281" cy="725120"/>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913;p73">
              <a:extLst>
                <a:ext uri="{FF2B5EF4-FFF2-40B4-BE49-F238E27FC236}">
                  <a16:creationId xmlns:a16="http://schemas.microsoft.com/office/drawing/2014/main" id="{86B17454-63C6-3D23-80B7-CF5E36D5690D}"/>
                </a:ext>
              </a:extLst>
            </p:cNvPr>
            <p:cNvSpPr/>
            <p:nvPr/>
          </p:nvSpPr>
          <p:spPr>
            <a:xfrm>
              <a:off x="4954647" y="-2264451"/>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914;p73">
              <a:extLst>
                <a:ext uri="{FF2B5EF4-FFF2-40B4-BE49-F238E27FC236}">
                  <a16:creationId xmlns:a16="http://schemas.microsoft.com/office/drawing/2014/main" id="{2001D1B2-ADA8-62B0-B12E-239AD802EF27}"/>
                </a:ext>
              </a:extLst>
            </p:cNvPr>
            <p:cNvSpPr/>
            <p:nvPr/>
          </p:nvSpPr>
          <p:spPr>
            <a:xfrm>
              <a:off x="4923691" y="-2273976"/>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3963;p73">
            <a:extLst>
              <a:ext uri="{FF2B5EF4-FFF2-40B4-BE49-F238E27FC236}">
                <a16:creationId xmlns:a16="http://schemas.microsoft.com/office/drawing/2014/main" id="{AB03FE19-C939-A9E7-DA8F-8A925356F40D}"/>
              </a:ext>
            </a:extLst>
          </p:cNvPr>
          <p:cNvGrpSpPr/>
          <p:nvPr/>
        </p:nvGrpSpPr>
        <p:grpSpPr>
          <a:xfrm>
            <a:off x="6298419" y="3423067"/>
            <a:ext cx="213400" cy="393188"/>
            <a:chOff x="4840813" y="-1513738"/>
            <a:chExt cx="679486" cy="1251948"/>
          </a:xfrm>
        </p:grpSpPr>
        <p:sp>
          <p:nvSpPr>
            <p:cNvPr id="21" name="Google Shape;3964;p73">
              <a:extLst>
                <a:ext uri="{FF2B5EF4-FFF2-40B4-BE49-F238E27FC236}">
                  <a16:creationId xmlns:a16="http://schemas.microsoft.com/office/drawing/2014/main" id="{DF1EEABE-34AF-F510-4291-B2FE1E032453}"/>
                </a:ext>
              </a:extLst>
            </p:cNvPr>
            <p:cNvSpPr/>
            <p:nvPr/>
          </p:nvSpPr>
          <p:spPr>
            <a:xfrm>
              <a:off x="4840813" y="-1513738"/>
              <a:ext cx="674734" cy="125194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965;p73">
              <a:extLst>
                <a:ext uri="{FF2B5EF4-FFF2-40B4-BE49-F238E27FC236}">
                  <a16:creationId xmlns:a16="http://schemas.microsoft.com/office/drawing/2014/main" id="{ED23AD68-03C4-1D14-E8C4-CEB3ECA21ECD}"/>
                </a:ext>
              </a:extLst>
            </p:cNvPr>
            <p:cNvSpPr/>
            <p:nvPr/>
          </p:nvSpPr>
          <p:spPr>
            <a:xfrm>
              <a:off x="4874157" y="-1465707"/>
              <a:ext cx="646141" cy="1198894"/>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966;p73">
              <a:extLst>
                <a:ext uri="{FF2B5EF4-FFF2-40B4-BE49-F238E27FC236}">
                  <a16:creationId xmlns:a16="http://schemas.microsoft.com/office/drawing/2014/main" id="{52C81451-EBD4-FDB3-3A63-1A528691988F}"/>
                </a:ext>
              </a:extLst>
            </p:cNvPr>
            <p:cNvSpPr/>
            <p:nvPr/>
          </p:nvSpPr>
          <p:spPr>
            <a:xfrm>
              <a:off x="4845582" y="-1499044"/>
              <a:ext cx="646141" cy="1198894"/>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24"/>
        <p:cNvGrpSpPr/>
        <p:nvPr/>
      </p:nvGrpSpPr>
      <p:grpSpPr>
        <a:xfrm>
          <a:off x="0" y="0"/>
          <a:ext cx="0" cy="0"/>
          <a:chOff x="0" y="0"/>
          <a:chExt cx="0" cy="0"/>
        </a:xfrm>
      </p:grpSpPr>
      <p:sp>
        <p:nvSpPr>
          <p:cNvPr id="2527" name="Google Shape;2527;p39"/>
          <p:cNvSpPr/>
          <p:nvPr/>
        </p:nvSpPr>
        <p:spPr>
          <a:xfrm>
            <a:off x="280581" y="4203632"/>
            <a:ext cx="275083" cy="256394"/>
          </a:xfrm>
          <a:custGeom>
            <a:avLst/>
            <a:gdLst/>
            <a:ahLst/>
            <a:cxnLst/>
            <a:rect l="l" t="t" r="r" b="b"/>
            <a:pathLst>
              <a:path w="7536" h="7024" extrusionOk="0">
                <a:moveTo>
                  <a:pt x="4859" y="1"/>
                </a:moveTo>
                <a:lnTo>
                  <a:pt x="4708" y="20"/>
                </a:lnTo>
                <a:lnTo>
                  <a:pt x="4575" y="39"/>
                </a:lnTo>
                <a:lnTo>
                  <a:pt x="4442" y="96"/>
                </a:lnTo>
                <a:lnTo>
                  <a:pt x="4347" y="153"/>
                </a:lnTo>
                <a:lnTo>
                  <a:pt x="4252" y="229"/>
                </a:lnTo>
                <a:lnTo>
                  <a:pt x="4176" y="324"/>
                </a:lnTo>
                <a:lnTo>
                  <a:pt x="4100" y="419"/>
                </a:lnTo>
                <a:lnTo>
                  <a:pt x="4043" y="532"/>
                </a:lnTo>
                <a:lnTo>
                  <a:pt x="3967" y="760"/>
                </a:lnTo>
                <a:lnTo>
                  <a:pt x="3891" y="1007"/>
                </a:lnTo>
                <a:lnTo>
                  <a:pt x="3853" y="1273"/>
                </a:lnTo>
                <a:lnTo>
                  <a:pt x="3816" y="1519"/>
                </a:lnTo>
                <a:lnTo>
                  <a:pt x="3778" y="1747"/>
                </a:lnTo>
                <a:lnTo>
                  <a:pt x="3626" y="2355"/>
                </a:lnTo>
                <a:lnTo>
                  <a:pt x="3474" y="2943"/>
                </a:lnTo>
                <a:lnTo>
                  <a:pt x="3284" y="3531"/>
                </a:lnTo>
                <a:lnTo>
                  <a:pt x="3094" y="4120"/>
                </a:lnTo>
                <a:lnTo>
                  <a:pt x="3075" y="4082"/>
                </a:lnTo>
                <a:lnTo>
                  <a:pt x="2999" y="3892"/>
                </a:lnTo>
                <a:lnTo>
                  <a:pt x="2885" y="3721"/>
                </a:lnTo>
                <a:lnTo>
                  <a:pt x="2753" y="3588"/>
                </a:lnTo>
                <a:lnTo>
                  <a:pt x="2620" y="3475"/>
                </a:lnTo>
                <a:lnTo>
                  <a:pt x="2468" y="3380"/>
                </a:lnTo>
                <a:lnTo>
                  <a:pt x="2316" y="3323"/>
                </a:lnTo>
                <a:lnTo>
                  <a:pt x="2145" y="3266"/>
                </a:lnTo>
                <a:lnTo>
                  <a:pt x="1974" y="3247"/>
                </a:lnTo>
                <a:lnTo>
                  <a:pt x="1804" y="3247"/>
                </a:lnTo>
                <a:lnTo>
                  <a:pt x="1633" y="3266"/>
                </a:lnTo>
                <a:lnTo>
                  <a:pt x="1443" y="3304"/>
                </a:lnTo>
                <a:lnTo>
                  <a:pt x="1272" y="3361"/>
                </a:lnTo>
                <a:lnTo>
                  <a:pt x="1101" y="3437"/>
                </a:lnTo>
                <a:lnTo>
                  <a:pt x="949" y="3550"/>
                </a:lnTo>
                <a:lnTo>
                  <a:pt x="779" y="3645"/>
                </a:lnTo>
                <a:lnTo>
                  <a:pt x="646" y="3778"/>
                </a:lnTo>
                <a:lnTo>
                  <a:pt x="513" y="3911"/>
                </a:lnTo>
                <a:lnTo>
                  <a:pt x="418" y="4044"/>
                </a:lnTo>
                <a:lnTo>
                  <a:pt x="323" y="4196"/>
                </a:lnTo>
                <a:lnTo>
                  <a:pt x="228" y="4348"/>
                </a:lnTo>
                <a:lnTo>
                  <a:pt x="152" y="4499"/>
                </a:lnTo>
                <a:lnTo>
                  <a:pt x="95" y="4670"/>
                </a:lnTo>
                <a:lnTo>
                  <a:pt x="57" y="4841"/>
                </a:lnTo>
                <a:lnTo>
                  <a:pt x="19" y="5012"/>
                </a:lnTo>
                <a:lnTo>
                  <a:pt x="0" y="5183"/>
                </a:lnTo>
                <a:lnTo>
                  <a:pt x="0" y="5354"/>
                </a:lnTo>
                <a:lnTo>
                  <a:pt x="0" y="5524"/>
                </a:lnTo>
                <a:lnTo>
                  <a:pt x="38" y="5695"/>
                </a:lnTo>
                <a:lnTo>
                  <a:pt x="95" y="5866"/>
                </a:lnTo>
                <a:lnTo>
                  <a:pt x="152" y="6018"/>
                </a:lnTo>
                <a:lnTo>
                  <a:pt x="228" y="6170"/>
                </a:lnTo>
                <a:lnTo>
                  <a:pt x="342" y="6322"/>
                </a:lnTo>
                <a:lnTo>
                  <a:pt x="456" y="6455"/>
                </a:lnTo>
                <a:lnTo>
                  <a:pt x="570" y="6568"/>
                </a:lnTo>
                <a:lnTo>
                  <a:pt x="703" y="6682"/>
                </a:lnTo>
                <a:lnTo>
                  <a:pt x="836" y="6777"/>
                </a:lnTo>
                <a:lnTo>
                  <a:pt x="987" y="6853"/>
                </a:lnTo>
                <a:lnTo>
                  <a:pt x="1139" y="6910"/>
                </a:lnTo>
                <a:lnTo>
                  <a:pt x="1291" y="6967"/>
                </a:lnTo>
                <a:lnTo>
                  <a:pt x="1443" y="7005"/>
                </a:lnTo>
                <a:lnTo>
                  <a:pt x="1614" y="7024"/>
                </a:lnTo>
                <a:lnTo>
                  <a:pt x="1766" y="7024"/>
                </a:lnTo>
                <a:lnTo>
                  <a:pt x="1936" y="7005"/>
                </a:lnTo>
                <a:lnTo>
                  <a:pt x="2088" y="6967"/>
                </a:lnTo>
                <a:lnTo>
                  <a:pt x="2240" y="6929"/>
                </a:lnTo>
                <a:lnTo>
                  <a:pt x="2392" y="6853"/>
                </a:lnTo>
                <a:lnTo>
                  <a:pt x="2544" y="6777"/>
                </a:lnTo>
                <a:lnTo>
                  <a:pt x="2696" y="6663"/>
                </a:lnTo>
                <a:lnTo>
                  <a:pt x="2847" y="6530"/>
                </a:lnTo>
                <a:lnTo>
                  <a:pt x="2999" y="6360"/>
                </a:lnTo>
                <a:lnTo>
                  <a:pt x="3113" y="6170"/>
                </a:lnTo>
                <a:lnTo>
                  <a:pt x="3227" y="5980"/>
                </a:lnTo>
                <a:lnTo>
                  <a:pt x="3417" y="5581"/>
                </a:lnTo>
                <a:lnTo>
                  <a:pt x="3588" y="5183"/>
                </a:lnTo>
                <a:lnTo>
                  <a:pt x="3778" y="4651"/>
                </a:lnTo>
                <a:lnTo>
                  <a:pt x="3986" y="4101"/>
                </a:lnTo>
                <a:lnTo>
                  <a:pt x="4157" y="3550"/>
                </a:lnTo>
                <a:lnTo>
                  <a:pt x="4328" y="3000"/>
                </a:lnTo>
                <a:lnTo>
                  <a:pt x="4461" y="2450"/>
                </a:lnTo>
                <a:lnTo>
                  <a:pt x="4594" y="1880"/>
                </a:lnTo>
                <a:lnTo>
                  <a:pt x="4632" y="1652"/>
                </a:lnTo>
                <a:lnTo>
                  <a:pt x="4670" y="1349"/>
                </a:lnTo>
                <a:lnTo>
                  <a:pt x="4727" y="1045"/>
                </a:lnTo>
                <a:lnTo>
                  <a:pt x="4765" y="931"/>
                </a:lnTo>
                <a:lnTo>
                  <a:pt x="4822" y="855"/>
                </a:lnTo>
                <a:lnTo>
                  <a:pt x="4897" y="836"/>
                </a:lnTo>
                <a:lnTo>
                  <a:pt x="5011" y="817"/>
                </a:lnTo>
                <a:lnTo>
                  <a:pt x="5163" y="817"/>
                </a:lnTo>
                <a:lnTo>
                  <a:pt x="5315" y="836"/>
                </a:lnTo>
                <a:lnTo>
                  <a:pt x="5865" y="912"/>
                </a:lnTo>
                <a:lnTo>
                  <a:pt x="7137" y="1007"/>
                </a:lnTo>
                <a:lnTo>
                  <a:pt x="7232" y="1007"/>
                </a:lnTo>
                <a:lnTo>
                  <a:pt x="7308" y="988"/>
                </a:lnTo>
                <a:lnTo>
                  <a:pt x="7384" y="950"/>
                </a:lnTo>
                <a:lnTo>
                  <a:pt x="7441" y="893"/>
                </a:lnTo>
                <a:lnTo>
                  <a:pt x="7479" y="836"/>
                </a:lnTo>
                <a:lnTo>
                  <a:pt x="7517" y="760"/>
                </a:lnTo>
                <a:lnTo>
                  <a:pt x="7536" y="684"/>
                </a:lnTo>
                <a:lnTo>
                  <a:pt x="7536" y="608"/>
                </a:lnTo>
                <a:lnTo>
                  <a:pt x="7536" y="532"/>
                </a:lnTo>
                <a:lnTo>
                  <a:pt x="7517" y="457"/>
                </a:lnTo>
                <a:lnTo>
                  <a:pt x="7479" y="381"/>
                </a:lnTo>
                <a:lnTo>
                  <a:pt x="7441" y="324"/>
                </a:lnTo>
                <a:lnTo>
                  <a:pt x="7384" y="267"/>
                </a:lnTo>
                <a:lnTo>
                  <a:pt x="7308" y="210"/>
                </a:lnTo>
                <a:lnTo>
                  <a:pt x="7232" y="191"/>
                </a:lnTo>
                <a:lnTo>
                  <a:pt x="7137" y="172"/>
                </a:lnTo>
                <a:lnTo>
                  <a:pt x="5771" y="77"/>
                </a:lnTo>
                <a:lnTo>
                  <a:pt x="5163" y="20"/>
                </a:lnTo>
                <a:lnTo>
                  <a:pt x="4859" y="1"/>
                </a:lnTo>
                <a:close/>
              </a:path>
            </a:pathLst>
          </a:custGeom>
          <a:solidFill>
            <a:schemeClr val="lt1"/>
          </a:solidFill>
          <a:ln w="76200" cap="flat" cmpd="sng">
            <a:solidFill>
              <a:schemeClr val="lt1"/>
            </a:solidFill>
            <a:prstDash val="solid"/>
            <a:round/>
            <a:headEnd type="none" w="sm" len="sm"/>
            <a:tailEnd type="none" w="sm" len="sm"/>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39"/>
          <p:cNvSpPr/>
          <p:nvPr/>
        </p:nvSpPr>
        <p:spPr>
          <a:xfrm>
            <a:off x="1098158" y="4914542"/>
            <a:ext cx="275813" cy="255700"/>
          </a:xfrm>
          <a:custGeom>
            <a:avLst/>
            <a:gdLst/>
            <a:ahLst/>
            <a:cxnLst/>
            <a:rect l="l" t="t" r="r" b="b"/>
            <a:pathLst>
              <a:path w="7556" h="7005" extrusionOk="0">
                <a:moveTo>
                  <a:pt x="4708" y="0"/>
                </a:moveTo>
                <a:lnTo>
                  <a:pt x="4575" y="38"/>
                </a:lnTo>
                <a:lnTo>
                  <a:pt x="4461" y="76"/>
                </a:lnTo>
                <a:lnTo>
                  <a:pt x="4348" y="152"/>
                </a:lnTo>
                <a:lnTo>
                  <a:pt x="4253" y="228"/>
                </a:lnTo>
                <a:lnTo>
                  <a:pt x="4177" y="304"/>
                </a:lnTo>
                <a:lnTo>
                  <a:pt x="4120" y="399"/>
                </a:lnTo>
                <a:lnTo>
                  <a:pt x="4063" y="513"/>
                </a:lnTo>
                <a:lnTo>
                  <a:pt x="3968" y="760"/>
                </a:lnTo>
                <a:lnTo>
                  <a:pt x="3911" y="1006"/>
                </a:lnTo>
                <a:lnTo>
                  <a:pt x="3854" y="1272"/>
                </a:lnTo>
                <a:lnTo>
                  <a:pt x="3816" y="1519"/>
                </a:lnTo>
                <a:lnTo>
                  <a:pt x="3778" y="1747"/>
                </a:lnTo>
                <a:lnTo>
                  <a:pt x="3645" y="2335"/>
                </a:lnTo>
                <a:lnTo>
                  <a:pt x="3474" y="2924"/>
                </a:lnTo>
                <a:lnTo>
                  <a:pt x="3304" y="3512"/>
                </a:lnTo>
                <a:lnTo>
                  <a:pt x="3095" y="4100"/>
                </a:lnTo>
                <a:lnTo>
                  <a:pt x="3095" y="4062"/>
                </a:lnTo>
                <a:lnTo>
                  <a:pt x="3000" y="3873"/>
                </a:lnTo>
                <a:lnTo>
                  <a:pt x="2886" y="3721"/>
                </a:lnTo>
                <a:lnTo>
                  <a:pt x="2772" y="3569"/>
                </a:lnTo>
                <a:lnTo>
                  <a:pt x="2620" y="3455"/>
                </a:lnTo>
                <a:lnTo>
                  <a:pt x="2468" y="3379"/>
                </a:lnTo>
                <a:lnTo>
                  <a:pt x="2317" y="3303"/>
                </a:lnTo>
                <a:lnTo>
                  <a:pt x="2146" y="3265"/>
                </a:lnTo>
                <a:lnTo>
                  <a:pt x="1975" y="3246"/>
                </a:lnTo>
                <a:lnTo>
                  <a:pt x="1804" y="3246"/>
                </a:lnTo>
                <a:lnTo>
                  <a:pt x="1633" y="3265"/>
                </a:lnTo>
                <a:lnTo>
                  <a:pt x="1462" y="3303"/>
                </a:lnTo>
                <a:lnTo>
                  <a:pt x="1273" y="3360"/>
                </a:lnTo>
                <a:lnTo>
                  <a:pt x="1121" y="3436"/>
                </a:lnTo>
                <a:lnTo>
                  <a:pt x="950" y="3531"/>
                </a:lnTo>
                <a:lnTo>
                  <a:pt x="798" y="3645"/>
                </a:lnTo>
                <a:lnTo>
                  <a:pt x="646" y="3778"/>
                </a:lnTo>
                <a:lnTo>
                  <a:pt x="532" y="3911"/>
                </a:lnTo>
                <a:lnTo>
                  <a:pt x="418" y="4043"/>
                </a:lnTo>
                <a:lnTo>
                  <a:pt x="324" y="4195"/>
                </a:lnTo>
                <a:lnTo>
                  <a:pt x="229" y="4347"/>
                </a:lnTo>
                <a:lnTo>
                  <a:pt x="172" y="4499"/>
                </a:lnTo>
                <a:lnTo>
                  <a:pt x="96" y="4670"/>
                </a:lnTo>
                <a:lnTo>
                  <a:pt x="58" y="4822"/>
                </a:lnTo>
                <a:lnTo>
                  <a:pt x="20" y="4992"/>
                </a:lnTo>
                <a:lnTo>
                  <a:pt x="1" y="5163"/>
                </a:lnTo>
                <a:lnTo>
                  <a:pt x="1" y="5334"/>
                </a:lnTo>
                <a:lnTo>
                  <a:pt x="20" y="5505"/>
                </a:lnTo>
                <a:lnTo>
                  <a:pt x="39" y="5676"/>
                </a:lnTo>
                <a:lnTo>
                  <a:pt x="96" y="5847"/>
                </a:lnTo>
                <a:lnTo>
                  <a:pt x="153" y="6017"/>
                </a:lnTo>
                <a:lnTo>
                  <a:pt x="248" y="6169"/>
                </a:lnTo>
                <a:lnTo>
                  <a:pt x="343" y="6321"/>
                </a:lnTo>
                <a:lnTo>
                  <a:pt x="456" y="6435"/>
                </a:lnTo>
                <a:lnTo>
                  <a:pt x="570" y="6568"/>
                </a:lnTo>
                <a:lnTo>
                  <a:pt x="703" y="6663"/>
                </a:lnTo>
                <a:lnTo>
                  <a:pt x="836" y="6758"/>
                </a:lnTo>
                <a:lnTo>
                  <a:pt x="988" y="6834"/>
                </a:lnTo>
                <a:lnTo>
                  <a:pt x="1140" y="6910"/>
                </a:lnTo>
                <a:lnTo>
                  <a:pt x="1292" y="6948"/>
                </a:lnTo>
                <a:lnTo>
                  <a:pt x="1462" y="6985"/>
                </a:lnTo>
                <a:lnTo>
                  <a:pt x="1614" y="7004"/>
                </a:lnTo>
                <a:lnTo>
                  <a:pt x="1785" y="7004"/>
                </a:lnTo>
                <a:lnTo>
                  <a:pt x="1937" y="6985"/>
                </a:lnTo>
                <a:lnTo>
                  <a:pt x="2108" y="6967"/>
                </a:lnTo>
                <a:lnTo>
                  <a:pt x="2260" y="6910"/>
                </a:lnTo>
                <a:lnTo>
                  <a:pt x="2411" y="6853"/>
                </a:lnTo>
                <a:lnTo>
                  <a:pt x="2563" y="6758"/>
                </a:lnTo>
                <a:lnTo>
                  <a:pt x="2696" y="6663"/>
                </a:lnTo>
                <a:lnTo>
                  <a:pt x="2867" y="6511"/>
                </a:lnTo>
                <a:lnTo>
                  <a:pt x="3000" y="6340"/>
                </a:lnTo>
                <a:lnTo>
                  <a:pt x="3114" y="6169"/>
                </a:lnTo>
                <a:lnTo>
                  <a:pt x="3228" y="5979"/>
                </a:lnTo>
                <a:lnTo>
                  <a:pt x="3417" y="5581"/>
                </a:lnTo>
                <a:lnTo>
                  <a:pt x="3588" y="5182"/>
                </a:lnTo>
                <a:lnTo>
                  <a:pt x="3797" y="4632"/>
                </a:lnTo>
                <a:lnTo>
                  <a:pt x="3987" y="4100"/>
                </a:lnTo>
                <a:lnTo>
                  <a:pt x="4158" y="3550"/>
                </a:lnTo>
                <a:lnTo>
                  <a:pt x="4329" y="2980"/>
                </a:lnTo>
                <a:lnTo>
                  <a:pt x="4480" y="2430"/>
                </a:lnTo>
                <a:lnTo>
                  <a:pt x="4613" y="1861"/>
                </a:lnTo>
                <a:lnTo>
                  <a:pt x="4632" y="1652"/>
                </a:lnTo>
                <a:lnTo>
                  <a:pt x="4670" y="1329"/>
                </a:lnTo>
                <a:lnTo>
                  <a:pt x="4727" y="1044"/>
                </a:lnTo>
                <a:lnTo>
                  <a:pt x="4765" y="931"/>
                </a:lnTo>
                <a:lnTo>
                  <a:pt x="4822" y="855"/>
                </a:lnTo>
                <a:lnTo>
                  <a:pt x="4898" y="817"/>
                </a:lnTo>
                <a:lnTo>
                  <a:pt x="5031" y="798"/>
                </a:lnTo>
                <a:lnTo>
                  <a:pt x="5164" y="817"/>
                </a:lnTo>
                <a:lnTo>
                  <a:pt x="5335" y="836"/>
                </a:lnTo>
                <a:lnTo>
                  <a:pt x="5866" y="912"/>
                </a:lnTo>
                <a:lnTo>
                  <a:pt x="7138" y="987"/>
                </a:lnTo>
                <a:lnTo>
                  <a:pt x="7233" y="987"/>
                </a:lnTo>
                <a:lnTo>
                  <a:pt x="7328" y="969"/>
                </a:lnTo>
                <a:lnTo>
                  <a:pt x="7384" y="931"/>
                </a:lnTo>
                <a:lnTo>
                  <a:pt x="7441" y="874"/>
                </a:lnTo>
                <a:lnTo>
                  <a:pt x="7498" y="817"/>
                </a:lnTo>
                <a:lnTo>
                  <a:pt x="7517" y="760"/>
                </a:lnTo>
                <a:lnTo>
                  <a:pt x="7536" y="684"/>
                </a:lnTo>
                <a:lnTo>
                  <a:pt x="7555" y="608"/>
                </a:lnTo>
                <a:lnTo>
                  <a:pt x="7536" y="532"/>
                </a:lnTo>
                <a:lnTo>
                  <a:pt x="7517" y="456"/>
                </a:lnTo>
                <a:lnTo>
                  <a:pt x="7498" y="380"/>
                </a:lnTo>
                <a:lnTo>
                  <a:pt x="7441" y="304"/>
                </a:lnTo>
                <a:lnTo>
                  <a:pt x="7384" y="247"/>
                </a:lnTo>
                <a:lnTo>
                  <a:pt x="7328" y="209"/>
                </a:lnTo>
                <a:lnTo>
                  <a:pt x="7233" y="171"/>
                </a:lnTo>
                <a:lnTo>
                  <a:pt x="7138" y="152"/>
                </a:lnTo>
                <a:lnTo>
                  <a:pt x="5771" y="57"/>
                </a:lnTo>
                <a:lnTo>
                  <a:pt x="5183" y="0"/>
                </a:lnTo>
                <a:close/>
              </a:path>
            </a:pathLst>
          </a:custGeom>
          <a:solidFill>
            <a:schemeClr val="lt1"/>
          </a:solidFill>
          <a:ln w="76200" cap="flat" cmpd="sng">
            <a:solidFill>
              <a:schemeClr val="lt1"/>
            </a:solidFill>
            <a:prstDash val="solid"/>
            <a:round/>
            <a:headEnd type="none" w="sm" len="sm"/>
            <a:tailEnd type="none" w="sm" len="sm"/>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39"/>
          <p:cNvSpPr/>
          <p:nvPr/>
        </p:nvSpPr>
        <p:spPr>
          <a:xfrm>
            <a:off x="280581" y="4203632"/>
            <a:ext cx="275083" cy="256394"/>
          </a:xfrm>
          <a:custGeom>
            <a:avLst/>
            <a:gdLst/>
            <a:ahLst/>
            <a:cxnLst/>
            <a:rect l="l" t="t" r="r" b="b"/>
            <a:pathLst>
              <a:path w="7536" h="7024" extrusionOk="0">
                <a:moveTo>
                  <a:pt x="4859" y="1"/>
                </a:moveTo>
                <a:lnTo>
                  <a:pt x="4708" y="20"/>
                </a:lnTo>
                <a:lnTo>
                  <a:pt x="4575" y="39"/>
                </a:lnTo>
                <a:lnTo>
                  <a:pt x="4442" y="96"/>
                </a:lnTo>
                <a:lnTo>
                  <a:pt x="4347" y="153"/>
                </a:lnTo>
                <a:lnTo>
                  <a:pt x="4252" y="229"/>
                </a:lnTo>
                <a:lnTo>
                  <a:pt x="4176" y="324"/>
                </a:lnTo>
                <a:lnTo>
                  <a:pt x="4100" y="419"/>
                </a:lnTo>
                <a:lnTo>
                  <a:pt x="4043" y="532"/>
                </a:lnTo>
                <a:lnTo>
                  <a:pt x="3967" y="760"/>
                </a:lnTo>
                <a:lnTo>
                  <a:pt x="3891" y="1007"/>
                </a:lnTo>
                <a:lnTo>
                  <a:pt x="3853" y="1273"/>
                </a:lnTo>
                <a:lnTo>
                  <a:pt x="3816" y="1519"/>
                </a:lnTo>
                <a:lnTo>
                  <a:pt x="3778" y="1747"/>
                </a:lnTo>
                <a:lnTo>
                  <a:pt x="3626" y="2355"/>
                </a:lnTo>
                <a:lnTo>
                  <a:pt x="3474" y="2943"/>
                </a:lnTo>
                <a:lnTo>
                  <a:pt x="3284" y="3531"/>
                </a:lnTo>
                <a:lnTo>
                  <a:pt x="3094" y="4120"/>
                </a:lnTo>
                <a:lnTo>
                  <a:pt x="3075" y="4082"/>
                </a:lnTo>
                <a:lnTo>
                  <a:pt x="2999" y="3892"/>
                </a:lnTo>
                <a:lnTo>
                  <a:pt x="2885" y="3721"/>
                </a:lnTo>
                <a:lnTo>
                  <a:pt x="2753" y="3588"/>
                </a:lnTo>
                <a:lnTo>
                  <a:pt x="2620" y="3475"/>
                </a:lnTo>
                <a:lnTo>
                  <a:pt x="2468" y="3380"/>
                </a:lnTo>
                <a:lnTo>
                  <a:pt x="2316" y="3323"/>
                </a:lnTo>
                <a:lnTo>
                  <a:pt x="2145" y="3266"/>
                </a:lnTo>
                <a:lnTo>
                  <a:pt x="1974" y="3247"/>
                </a:lnTo>
                <a:lnTo>
                  <a:pt x="1804" y="3247"/>
                </a:lnTo>
                <a:lnTo>
                  <a:pt x="1633" y="3266"/>
                </a:lnTo>
                <a:lnTo>
                  <a:pt x="1443" y="3304"/>
                </a:lnTo>
                <a:lnTo>
                  <a:pt x="1272" y="3361"/>
                </a:lnTo>
                <a:lnTo>
                  <a:pt x="1101" y="3437"/>
                </a:lnTo>
                <a:lnTo>
                  <a:pt x="949" y="3550"/>
                </a:lnTo>
                <a:lnTo>
                  <a:pt x="779" y="3645"/>
                </a:lnTo>
                <a:lnTo>
                  <a:pt x="646" y="3778"/>
                </a:lnTo>
                <a:lnTo>
                  <a:pt x="513" y="3911"/>
                </a:lnTo>
                <a:lnTo>
                  <a:pt x="418" y="4044"/>
                </a:lnTo>
                <a:lnTo>
                  <a:pt x="323" y="4196"/>
                </a:lnTo>
                <a:lnTo>
                  <a:pt x="228" y="4348"/>
                </a:lnTo>
                <a:lnTo>
                  <a:pt x="152" y="4499"/>
                </a:lnTo>
                <a:lnTo>
                  <a:pt x="95" y="4670"/>
                </a:lnTo>
                <a:lnTo>
                  <a:pt x="57" y="4841"/>
                </a:lnTo>
                <a:lnTo>
                  <a:pt x="19" y="5012"/>
                </a:lnTo>
                <a:lnTo>
                  <a:pt x="0" y="5183"/>
                </a:lnTo>
                <a:lnTo>
                  <a:pt x="0" y="5354"/>
                </a:lnTo>
                <a:lnTo>
                  <a:pt x="0" y="5524"/>
                </a:lnTo>
                <a:lnTo>
                  <a:pt x="38" y="5695"/>
                </a:lnTo>
                <a:lnTo>
                  <a:pt x="95" y="5866"/>
                </a:lnTo>
                <a:lnTo>
                  <a:pt x="152" y="6018"/>
                </a:lnTo>
                <a:lnTo>
                  <a:pt x="228" y="6170"/>
                </a:lnTo>
                <a:lnTo>
                  <a:pt x="342" y="6322"/>
                </a:lnTo>
                <a:lnTo>
                  <a:pt x="456" y="6455"/>
                </a:lnTo>
                <a:lnTo>
                  <a:pt x="570" y="6568"/>
                </a:lnTo>
                <a:lnTo>
                  <a:pt x="703" y="6682"/>
                </a:lnTo>
                <a:lnTo>
                  <a:pt x="836" y="6777"/>
                </a:lnTo>
                <a:lnTo>
                  <a:pt x="987" y="6853"/>
                </a:lnTo>
                <a:lnTo>
                  <a:pt x="1139" y="6910"/>
                </a:lnTo>
                <a:lnTo>
                  <a:pt x="1291" y="6967"/>
                </a:lnTo>
                <a:lnTo>
                  <a:pt x="1443" y="7005"/>
                </a:lnTo>
                <a:lnTo>
                  <a:pt x="1614" y="7024"/>
                </a:lnTo>
                <a:lnTo>
                  <a:pt x="1766" y="7024"/>
                </a:lnTo>
                <a:lnTo>
                  <a:pt x="1936" y="7005"/>
                </a:lnTo>
                <a:lnTo>
                  <a:pt x="2088" y="6967"/>
                </a:lnTo>
                <a:lnTo>
                  <a:pt x="2240" y="6929"/>
                </a:lnTo>
                <a:lnTo>
                  <a:pt x="2392" y="6853"/>
                </a:lnTo>
                <a:lnTo>
                  <a:pt x="2544" y="6777"/>
                </a:lnTo>
                <a:lnTo>
                  <a:pt x="2696" y="6663"/>
                </a:lnTo>
                <a:lnTo>
                  <a:pt x="2847" y="6530"/>
                </a:lnTo>
                <a:lnTo>
                  <a:pt x="2999" y="6360"/>
                </a:lnTo>
                <a:lnTo>
                  <a:pt x="3113" y="6170"/>
                </a:lnTo>
                <a:lnTo>
                  <a:pt x="3227" y="5980"/>
                </a:lnTo>
                <a:lnTo>
                  <a:pt x="3417" y="5581"/>
                </a:lnTo>
                <a:lnTo>
                  <a:pt x="3588" y="5183"/>
                </a:lnTo>
                <a:lnTo>
                  <a:pt x="3778" y="4651"/>
                </a:lnTo>
                <a:lnTo>
                  <a:pt x="3986" y="4101"/>
                </a:lnTo>
                <a:lnTo>
                  <a:pt x="4157" y="3550"/>
                </a:lnTo>
                <a:lnTo>
                  <a:pt x="4328" y="3000"/>
                </a:lnTo>
                <a:lnTo>
                  <a:pt x="4461" y="2450"/>
                </a:lnTo>
                <a:lnTo>
                  <a:pt x="4594" y="1880"/>
                </a:lnTo>
                <a:lnTo>
                  <a:pt x="4632" y="1652"/>
                </a:lnTo>
                <a:lnTo>
                  <a:pt x="4670" y="1349"/>
                </a:lnTo>
                <a:lnTo>
                  <a:pt x="4727" y="1045"/>
                </a:lnTo>
                <a:lnTo>
                  <a:pt x="4765" y="931"/>
                </a:lnTo>
                <a:lnTo>
                  <a:pt x="4822" y="855"/>
                </a:lnTo>
                <a:lnTo>
                  <a:pt x="4897" y="836"/>
                </a:lnTo>
                <a:lnTo>
                  <a:pt x="5011" y="817"/>
                </a:lnTo>
                <a:lnTo>
                  <a:pt x="5163" y="817"/>
                </a:lnTo>
                <a:lnTo>
                  <a:pt x="5315" y="836"/>
                </a:lnTo>
                <a:lnTo>
                  <a:pt x="5865" y="912"/>
                </a:lnTo>
                <a:lnTo>
                  <a:pt x="7137" y="1007"/>
                </a:lnTo>
                <a:lnTo>
                  <a:pt x="7232" y="1007"/>
                </a:lnTo>
                <a:lnTo>
                  <a:pt x="7308" y="988"/>
                </a:lnTo>
                <a:lnTo>
                  <a:pt x="7384" y="950"/>
                </a:lnTo>
                <a:lnTo>
                  <a:pt x="7441" y="893"/>
                </a:lnTo>
                <a:lnTo>
                  <a:pt x="7479" y="836"/>
                </a:lnTo>
                <a:lnTo>
                  <a:pt x="7517" y="760"/>
                </a:lnTo>
                <a:lnTo>
                  <a:pt x="7536" y="684"/>
                </a:lnTo>
                <a:lnTo>
                  <a:pt x="7536" y="608"/>
                </a:lnTo>
                <a:lnTo>
                  <a:pt x="7536" y="532"/>
                </a:lnTo>
                <a:lnTo>
                  <a:pt x="7517" y="457"/>
                </a:lnTo>
                <a:lnTo>
                  <a:pt x="7479" y="381"/>
                </a:lnTo>
                <a:lnTo>
                  <a:pt x="7441" y="324"/>
                </a:lnTo>
                <a:lnTo>
                  <a:pt x="7384" y="267"/>
                </a:lnTo>
                <a:lnTo>
                  <a:pt x="7308" y="210"/>
                </a:lnTo>
                <a:lnTo>
                  <a:pt x="7232" y="191"/>
                </a:lnTo>
                <a:lnTo>
                  <a:pt x="7137" y="172"/>
                </a:lnTo>
                <a:lnTo>
                  <a:pt x="5771" y="77"/>
                </a:lnTo>
                <a:lnTo>
                  <a:pt x="5163" y="20"/>
                </a:lnTo>
                <a:lnTo>
                  <a:pt x="4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39"/>
          <p:cNvSpPr/>
          <p:nvPr/>
        </p:nvSpPr>
        <p:spPr>
          <a:xfrm>
            <a:off x="1098158" y="4914542"/>
            <a:ext cx="275813" cy="255700"/>
          </a:xfrm>
          <a:custGeom>
            <a:avLst/>
            <a:gdLst/>
            <a:ahLst/>
            <a:cxnLst/>
            <a:rect l="l" t="t" r="r" b="b"/>
            <a:pathLst>
              <a:path w="7556" h="7005" extrusionOk="0">
                <a:moveTo>
                  <a:pt x="4708" y="0"/>
                </a:moveTo>
                <a:lnTo>
                  <a:pt x="4575" y="38"/>
                </a:lnTo>
                <a:lnTo>
                  <a:pt x="4461" y="76"/>
                </a:lnTo>
                <a:lnTo>
                  <a:pt x="4348" y="152"/>
                </a:lnTo>
                <a:lnTo>
                  <a:pt x="4253" y="228"/>
                </a:lnTo>
                <a:lnTo>
                  <a:pt x="4177" y="304"/>
                </a:lnTo>
                <a:lnTo>
                  <a:pt x="4120" y="399"/>
                </a:lnTo>
                <a:lnTo>
                  <a:pt x="4063" y="513"/>
                </a:lnTo>
                <a:lnTo>
                  <a:pt x="3968" y="760"/>
                </a:lnTo>
                <a:lnTo>
                  <a:pt x="3911" y="1006"/>
                </a:lnTo>
                <a:lnTo>
                  <a:pt x="3854" y="1272"/>
                </a:lnTo>
                <a:lnTo>
                  <a:pt x="3816" y="1519"/>
                </a:lnTo>
                <a:lnTo>
                  <a:pt x="3778" y="1747"/>
                </a:lnTo>
                <a:lnTo>
                  <a:pt x="3645" y="2335"/>
                </a:lnTo>
                <a:lnTo>
                  <a:pt x="3474" y="2924"/>
                </a:lnTo>
                <a:lnTo>
                  <a:pt x="3304" y="3512"/>
                </a:lnTo>
                <a:lnTo>
                  <a:pt x="3095" y="4100"/>
                </a:lnTo>
                <a:lnTo>
                  <a:pt x="3095" y="4062"/>
                </a:lnTo>
                <a:lnTo>
                  <a:pt x="3000" y="3873"/>
                </a:lnTo>
                <a:lnTo>
                  <a:pt x="2886" y="3721"/>
                </a:lnTo>
                <a:lnTo>
                  <a:pt x="2772" y="3569"/>
                </a:lnTo>
                <a:lnTo>
                  <a:pt x="2620" y="3455"/>
                </a:lnTo>
                <a:lnTo>
                  <a:pt x="2468" y="3379"/>
                </a:lnTo>
                <a:lnTo>
                  <a:pt x="2317" y="3303"/>
                </a:lnTo>
                <a:lnTo>
                  <a:pt x="2146" y="3265"/>
                </a:lnTo>
                <a:lnTo>
                  <a:pt x="1975" y="3246"/>
                </a:lnTo>
                <a:lnTo>
                  <a:pt x="1804" y="3246"/>
                </a:lnTo>
                <a:lnTo>
                  <a:pt x="1633" y="3265"/>
                </a:lnTo>
                <a:lnTo>
                  <a:pt x="1462" y="3303"/>
                </a:lnTo>
                <a:lnTo>
                  <a:pt x="1273" y="3360"/>
                </a:lnTo>
                <a:lnTo>
                  <a:pt x="1121" y="3436"/>
                </a:lnTo>
                <a:lnTo>
                  <a:pt x="950" y="3531"/>
                </a:lnTo>
                <a:lnTo>
                  <a:pt x="798" y="3645"/>
                </a:lnTo>
                <a:lnTo>
                  <a:pt x="646" y="3778"/>
                </a:lnTo>
                <a:lnTo>
                  <a:pt x="532" y="3911"/>
                </a:lnTo>
                <a:lnTo>
                  <a:pt x="418" y="4043"/>
                </a:lnTo>
                <a:lnTo>
                  <a:pt x="324" y="4195"/>
                </a:lnTo>
                <a:lnTo>
                  <a:pt x="229" y="4347"/>
                </a:lnTo>
                <a:lnTo>
                  <a:pt x="172" y="4499"/>
                </a:lnTo>
                <a:lnTo>
                  <a:pt x="96" y="4670"/>
                </a:lnTo>
                <a:lnTo>
                  <a:pt x="58" y="4822"/>
                </a:lnTo>
                <a:lnTo>
                  <a:pt x="20" y="4992"/>
                </a:lnTo>
                <a:lnTo>
                  <a:pt x="1" y="5163"/>
                </a:lnTo>
                <a:lnTo>
                  <a:pt x="1" y="5334"/>
                </a:lnTo>
                <a:lnTo>
                  <a:pt x="20" y="5505"/>
                </a:lnTo>
                <a:lnTo>
                  <a:pt x="39" y="5676"/>
                </a:lnTo>
                <a:lnTo>
                  <a:pt x="96" y="5847"/>
                </a:lnTo>
                <a:lnTo>
                  <a:pt x="153" y="6017"/>
                </a:lnTo>
                <a:lnTo>
                  <a:pt x="248" y="6169"/>
                </a:lnTo>
                <a:lnTo>
                  <a:pt x="343" y="6321"/>
                </a:lnTo>
                <a:lnTo>
                  <a:pt x="456" y="6435"/>
                </a:lnTo>
                <a:lnTo>
                  <a:pt x="570" y="6568"/>
                </a:lnTo>
                <a:lnTo>
                  <a:pt x="703" y="6663"/>
                </a:lnTo>
                <a:lnTo>
                  <a:pt x="836" y="6758"/>
                </a:lnTo>
                <a:lnTo>
                  <a:pt x="988" y="6834"/>
                </a:lnTo>
                <a:lnTo>
                  <a:pt x="1140" y="6910"/>
                </a:lnTo>
                <a:lnTo>
                  <a:pt x="1292" y="6948"/>
                </a:lnTo>
                <a:lnTo>
                  <a:pt x="1462" y="6985"/>
                </a:lnTo>
                <a:lnTo>
                  <a:pt x="1614" y="7004"/>
                </a:lnTo>
                <a:lnTo>
                  <a:pt x="1785" y="7004"/>
                </a:lnTo>
                <a:lnTo>
                  <a:pt x="1937" y="6985"/>
                </a:lnTo>
                <a:lnTo>
                  <a:pt x="2108" y="6967"/>
                </a:lnTo>
                <a:lnTo>
                  <a:pt x="2260" y="6910"/>
                </a:lnTo>
                <a:lnTo>
                  <a:pt x="2411" y="6853"/>
                </a:lnTo>
                <a:lnTo>
                  <a:pt x="2563" y="6758"/>
                </a:lnTo>
                <a:lnTo>
                  <a:pt x="2696" y="6663"/>
                </a:lnTo>
                <a:lnTo>
                  <a:pt x="2867" y="6511"/>
                </a:lnTo>
                <a:lnTo>
                  <a:pt x="3000" y="6340"/>
                </a:lnTo>
                <a:lnTo>
                  <a:pt x="3114" y="6169"/>
                </a:lnTo>
                <a:lnTo>
                  <a:pt x="3228" y="5979"/>
                </a:lnTo>
                <a:lnTo>
                  <a:pt x="3417" y="5581"/>
                </a:lnTo>
                <a:lnTo>
                  <a:pt x="3588" y="5182"/>
                </a:lnTo>
                <a:lnTo>
                  <a:pt x="3797" y="4632"/>
                </a:lnTo>
                <a:lnTo>
                  <a:pt x="3987" y="4100"/>
                </a:lnTo>
                <a:lnTo>
                  <a:pt x="4158" y="3550"/>
                </a:lnTo>
                <a:lnTo>
                  <a:pt x="4329" y="2980"/>
                </a:lnTo>
                <a:lnTo>
                  <a:pt x="4480" y="2430"/>
                </a:lnTo>
                <a:lnTo>
                  <a:pt x="4613" y="1861"/>
                </a:lnTo>
                <a:lnTo>
                  <a:pt x="4632" y="1652"/>
                </a:lnTo>
                <a:lnTo>
                  <a:pt x="4670" y="1329"/>
                </a:lnTo>
                <a:lnTo>
                  <a:pt x="4727" y="1044"/>
                </a:lnTo>
                <a:lnTo>
                  <a:pt x="4765" y="931"/>
                </a:lnTo>
                <a:lnTo>
                  <a:pt x="4822" y="855"/>
                </a:lnTo>
                <a:lnTo>
                  <a:pt x="4898" y="817"/>
                </a:lnTo>
                <a:lnTo>
                  <a:pt x="5031" y="798"/>
                </a:lnTo>
                <a:lnTo>
                  <a:pt x="5164" y="817"/>
                </a:lnTo>
                <a:lnTo>
                  <a:pt x="5335" y="836"/>
                </a:lnTo>
                <a:lnTo>
                  <a:pt x="5866" y="912"/>
                </a:lnTo>
                <a:lnTo>
                  <a:pt x="7138" y="987"/>
                </a:lnTo>
                <a:lnTo>
                  <a:pt x="7233" y="987"/>
                </a:lnTo>
                <a:lnTo>
                  <a:pt x="7328" y="969"/>
                </a:lnTo>
                <a:lnTo>
                  <a:pt x="7384" y="931"/>
                </a:lnTo>
                <a:lnTo>
                  <a:pt x="7441" y="874"/>
                </a:lnTo>
                <a:lnTo>
                  <a:pt x="7498" y="817"/>
                </a:lnTo>
                <a:lnTo>
                  <a:pt x="7517" y="760"/>
                </a:lnTo>
                <a:lnTo>
                  <a:pt x="7536" y="684"/>
                </a:lnTo>
                <a:lnTo>
                  <a:pt x="7555" y="608"/>
                </a:lnTo>
                <a:lnTo>
                  <a:pt x="7536" y="532"/>
                </a:lnTo>
                <a:lnTo>
                  <a:pt x="7517" y="456"/>
                </a:lnTo>
                <a:lnTo>
                  <a:pt x="7498" y="380"/>
                </a:lnTo>
                <a:lnTo>
                  <a:pt x="7441" y="304"/>
                </a:lnTo>
                <a:lnTo>
                  <a:pt x="7384" y="247"/>
                </a:lnTo>
                <a:lnTo>
                  <a:pt x="7328" y="209"/>
                </a:lnTo>
                <a:lnTo>
                  <a:pt x="7233" y="171"/>
                </a:lnTo>
                <a:lnTo>
                  <a:pt x="7138" y="152"/>
                </a:lnTo>
                <a:lnTo>
                  <a:pt x="5771" y="57"/>
                </a:lnTo>
                <a:lnTo>
                  <a:pt x="51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62" name="Google Shape;2562;p39"/>
          <p:cNvGrpSpPr/>
          <p:nvPr/>
        </p:nvGrpSpPr>
        <p:grpSpPr>
          <a:xfrm rot="5400000">
            <a:off x="6085989" y="3737789"/>
            <a:ext cx="490902" cy="2178430"/>
            <a:chOff x="5647839" y="-2764149"/>
            <a:chExt cx="490902" cy="2178430"/>
          </a:xfrm>
        </p:grpSpPr>
        <p:sp>
          <p:nvSpPr>
            <p:cNvPr id="2563" name="Google Shape;2563;p39"/>
            <p:cNvSpPr/>
            <p:nvPr/>
          </p:nvSpPr>
          <p:spPr>
            <a:xfrm flipH="1">
              <a:off x="6084763" y="-2098418"/>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39"/>
            <p:cNvSpPr/>
            <p:nvPr/>
          </p:nvSpPr>
          <p:spPr>
            <a:xfrm flipH="1">
              <a:off x="5907094" y="-2764149"/>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39"/>
            <p:cNvSpPr/>
            <p:nvPr/>
          </p:nvSpPr>
          <p:spPr>
            <a:xfrm flipH="1">
              <a:off x="5647839" y="-618936"/>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39"/>
            <p:cNvSpPr/>
            <p:nvPr/>
          </p:nvSpPr>
          <p:spPr>
            <a:xfrm flipH="1">
              <a:off x="6081303" y="-2697095"/>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660;p39">
            <a:extLst>
              <a:ext uri="{FF2B5EF4-FFF2-40B4-BE49-F238E27FC236}">
                <a16:creationId xmlns:a16="http://schemas.microsoft.com/office/drawing/2014/main" id="{290A7F73-2A37-8D9F-ABA7-0E8C88594063}"/>
              </a:ext>
            </a:extLst>
          </p:cNvPr>
          <p:cNvSpPr txBox="1">
            <a:spLocks/>
          </p:cNvSpPr>
          <p:nvPr/>
        </p:nvSpPr>
        <p:spPr>
          <a:xfrm>
            <a:off x="877035" y="1243931"/>
            <a:ext cx="3778420" cy="294860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4000" b="1" dirty="0">
                <a:solidFill>
                  <a:schemeClr val="bg1"/>
                </a:solidFill>
                <a:latin typeface="Arial" panose="020B0604020202020204" pitchFamily="34" charset="0"/>
                <a:cs typeface="Arial" panose="020B0604020202020204" pitchFamily="34" charset="0"/>
              </a:rPr>
              <a:t>XIN CHÀO TẠM BIỆT VÀ HẸN GẶP LẠI!</a:t>
            </a:r>
          </a:p>
        </p:txBody>
      </p:sp>
      <p:sp>
        <p:nvSpPr>
          <p:cNvPr id="2" name="Google Shape;3910;p73">
            <a:extLst>
              <a:ext uri="{FF2B5EF4-FFF2-40B4-BE49-F238E27FC236}">
                <a16:creationId xmlns:a16="http://schemas.microsoft.com/office/drawing/2014/main" id="{6F46ED1D-39B1-7D0B-8D83-7D59988978CF}"/>
              </a:ext>
            </a:extLst>
          </p:cNvPr>
          <p:cNvSpPr/>
          <p:nvPr/>
        </p:nvSpPr>
        <p:spPr>
          <a:xfrm>
            <a:off x="4855261" y="879809"/>
            <a:ext cx="3395587" cy="3323828"/>
          </a:xfrm>
          <a:custGeom>
            <a:avLst/>
            <a:gdLst/>
            <a:ahLst/>
            <a:cxnLst/>
            <a:rect l="l" t="t" r="r" b="b"/>
            <a:pathLst>
              <a:path w="78597" h="76936" extrusionOk="0">
                <a:moveTo>
                  <a:pt x="27508" y="1"/>
                </a:moveTo>
                <a:lnTo>
                  <a:pt x="27039" y="20"/>
                </a:lnTo>
                <a:lnTo>
                  <a:pt x="26590" y="59"/>
                </a:lnTo>
                <a:lnTo>
                  <a:pt x="26140" y="137"/>
                </a:lnTo>
                <a:lnTo>
                  <a:pt x="25691" y="216"/>
                </a:lnTo>
                <a:lnTo>
                  <a:pt x="25242" y="333"/>
                </a:lnTo>
                <a:lnTo>
                  <a:pt x="24812" y="470"/>
                </a:lnTo>
                <a:lnTo>
                  <a:pt x="24382" y="626"/>
                </a:lnTo>
                <a:lnTo>
                  <a:pt x="23972" y="821"/>
                </a:lnTo>
                <a:lnTo>
                  <a:pt x="23562" y="1017"/>
                </a:lnTo>
                <a:lnTo>
                  <a:pt x="23171" y="1251"/>
                </a:lnTo>
                <a:lnTo>
                  <a:pt x="22800" y="1505"/>
                </a:lnTo>
                <a:lnTo>
                  <a:pt x="22448" y="1779"/>
                </a:lnTo>
                <a:lnTo>
                  <a:pt x="22096" y="2072"/>
                </a:lnTo>
                <a:lnTo>
                  <a:pt x="21784" y="2404"/>
                </a:lnTo>
                <a:lnTo>
                  <a:pt x="21471" y="2755"/>
                </a:lnTo>
                <a:lnTo>
                  <a:pt x="20924" y="3439"/>
                </a:lnTo>
                <a:lnTo>
                  <a:pt x="20436" y="4103"/>
                </a:lnTo>
                <a:lnTo>
                  <a:pt x="19928" y="4709"/>
                </a:lnTo>
                <a:lnTo>
                  <a:pt x="19674" y="5002"/>
                </a:lnTo>
                <a:lnTo>
                  <a:pt x="19420" y="5276"/>
                </a:lnTo>
                <a:lnTo>
                  <a:pt x="19146" y="5530"/>
                </a:lnTo>
                <a:lnTo>
                  <a:pt x="18853" y="5764"/>
                </a:lnTo>
                <a:lnTo>
                  <a:pt x="18541" y="5998"/>
                </a:lnTo>
                <a:lnTo>
                  <a:pt x="18209" y="6213"/>
                </a:lnTo>
                <a:lnTo>
                  <a:pt x="17857" y="6409"/>
                </a:lnTo>
                <a:lnTo>
                  <a:pt x="17447" y="6585"/>
                </a:lnTo>
                <a:lnTo>
                  <a:pt x="17017" y="6741"/>
                </a:lnTo>
                <a:lnTo>
                  <a:pt x="16548" y="6858"/>
                </a:lnTo>
                <a:lnTo>
                  <a:pt x="16177" y="6956"/>
                </a:lnTo>
                <a:lnTo>
                  <a:pt x="15786" y="7034"/>
                </a:lnTo>
                <a:lnTo>
                  <a:pt x="14985" y="7151"/>
                </a:lnTo>
                <a:lnTo>
                  <a:pt x="14204" y="7249"/>
                </a:lnTo>
                <a:lnTo>
                  <a:pt x="13403" y="7327"/>
                </a:lnTo>
                <a:lnTo>
                  <a:pt x="12621" y="7405"/>
                </a:lnTo>
                <a:lnTo>
                  <a:pt x="11820" y="7483"/>
                </a:lnTo>
                <a:lnTo>
                  <a:pt x="11039" y="7581"/>
                </a:lnTo>
                <a:lnTo>
                  <a:pt x="10238" y="7718"/>
                </a:lnTo>
                <a:lnTo>
                  <a:pt x="9515" y="7894"/>
                </a:lnTo>
                <a:lnTo>
                  <a:pt x="8812" y="8108"/>
                </a:lnTo>
                <a:lnTo>
                  <a:pt x="8108" y="8362"/>
                </a:lnTo>
                <a:lnTo>
                  <a:pt x="7424" y="8655"/>
                </a:lnTo>
                <a:lnTo>
                  <a:pt x="6760" y="8988"/>
                </a:lnTo>
                <a:lnTo>
                  <a:pt x="6115" y="9378"/>
                </a:lnTo>
                <a:lnTo>
                  <a:pt x="5510" y="9789"/>
                </a:lnTo>
                <a:lnTo>
                  <a:pt x="4904" y="10218"/>
                </a:lnTo>
                <a:lnTo>
                  <a:pt x="4338" y="10707"/>
                </a:lnTo>
                <a:lnTo>
                  <a:pt x="3791" y="11215"/>
                </a:lnTo>
                <a:lnTo>
                  <a:pt x="3263" y="11742"/>
                </a:lnTo>
                <a:lnTo>
                  <a:pt x="2794" y="12309"/>
                </a:lnTo>
                <a:lnTo>
                  <a:pt x="2345" y="12895"/>
                </a:lnTo>
                <a:lnTo>
                  <a:pt x="1915" y="13520"/>
                </a:lnTo>
                <a:lnTo>
                  <a:pt x="1544" y="14165"/>
                </a:lnTo>
                <a:lnTo>
                  <a:pt x="1212" y="14829"/>
                </a:lnTo>
                <a:lnTo>
                  <a:pt x="899" y="15513"/>
                </a:lnTo>
                <a:lnTo>
                  <a:pt x="645" y="16197"/>
                </a:lnTo>
                <a:lnTo>
                  <a:pt x="450" y="16919"/>
                </a:lnTo>
                <a:lnTo>
                  <a:pt x="274" y="17642"/>
                </a:lnTo>
                <a:lnTo>
                  <a:pt x="137" y="18385"/>
                </a:lnTo>
                <a:lnTo>
                  <a:pt x="59" y="19108"/>
                </a:lnTo>
                <a:lnTo>
                  <a:pt x="1" y="19850"/>
                </a:lnTo>
                <a:lnTo>
                  <a:pt x="1" y="20612"/>
                </a:lnTo>
                <a:lnTo>
                  <a:pt x="40" y="21354"/>
                </a:lnTo>
                <a:lnTo>
                  <a:pt x="118" y="22077"/>
                </a:lnTo>
                <a:lnTo>
                  <a:pt x="235" y="22820"/>
                </a:lnTo>
                <a:lnTo>
                  <a:pt x="411" y="23542"/>
                </a:lnTo>
                <a:lnTo>
                  <a:pt x="606" y="24265"/>
                </a:lnTo>
                <a:lnTo>
                  <a:pt x="841" y="24969"/>
                </a:lnTo>
                <a:lnTo>
                  <a:pt x="1134" y="25652"/>
                </a:lnTo>
                <a:lnTo>
                  <a:pt x="1466" y="26317"/>
                </a:lnTo>
                <a:lnTo>
                  <a:pt x="1739" y="26825"/>
                </a:lnTo>
                <a:lnTo>
                  <a:pt x="2032" y="27313"/>
                </a:lnTo>
                <a:lnTo>
                  <a:pt x="2638" y="28270"/>
                </a:lnTo>
                <a:lnTo>
                  <a:pt x="2931" y="28759"/>
                </a:lnTo>
                <a:lnTo>
                  <a:pt x="3224" y="29247"/>
                </a:lnTo>
                <a:lnTo>
                  <a:pt x="3498" y="29755"/>
                </a:lnTo>
                <a:lnTo>
                  <a:pt x="3732" y="30263"/>
                </a:lnTo>
                <a:lnTo>
                  <a:pt x="3986" y="30869"/>
                </a:lnTo>
                <a:lnTo>
                  <a:pt x="4201" y="31494"/>
                </a:lnTo>
                <a:lnTo>
                  <a:pt x="4357" y="32138"/>
                </a:lnTo>
                <a:lnTo>
                  <a:pt x="4494" y="32764"/>
                </a:lnTo>
                <a:lnTo>
                  <a:pt x="4592" y="33428"/>
                </a:lnTo>
                <a:lnTo>
                  <a:pt x="4631" y="34073"/>
                </a:lnTo>
                <a:lnTo>
                  <a:pt x="4670" y="34737"/>
                </a:lnTo>
                <a:lnTo>
                  <a:pt x="4650" y="35401"/>
                </a:lnTo>
                <a:lnTo>
                  <a:pt x="4611" y="36065"/>
                </a:lnTo>
                <a:lnTo>
                  <a:pt x="4553" y="36730"/>
                </a:lnTo>
                <a:lnTo>
                  <a:pt x="4474" y="37394"/>
                </a:lnTo>
                <a:lnTo>
                  <a:pt x="4357" y="38058"/>
                </a:lnTo>
                <a:lnTo>
                  <a:pt x="4220" y="38722"/>
                </a:lnTo>
                <a:lnTo>
                  <a:pt x="4064" y="39367"/>
                </a:lnTo>
                <a:lnTo>
                  <a:pt x="3908" y="40031"/>
                </a:lnTo>
                <a:lnTo>
                  <a:pt x="3712" y="40656"/>
                </a:lnTo>
                <a:lnTo>
                  <a:pt x="3322" y="41926"/>
                </a:lnTo>
                <a:lnTo>
                  <a:pt x="2892" y="43196"/>
                </a:lnTo>
                <a:lnTo>
                  <a:pt x="1993" y="45697"/>
                </a:lnTo>
                <a:lnTo>
                  <a:pt x="1563" y="46947"/>
                </a:lnTo>
                <a:lnTo>
                  <a:pt x="1153" y="48217"/>
                </a:lnTo>
                <a:lnTo>
                  <a:pt x="977" y="48862"/>
                </a:lnTo>
                <a:lnTo>
                  <a:pt x="821" y="49507"/>
                </a:lnTo>
                <a:lnTo>
                  <a:pt x="665" y="50151"/>
                </a:lnTo>
                <a:lnTo>
                  <a:pt x="528" y="50796"/>
                </a:lnTo>
                <a:lnTo>
                  <a:pt x="411" y="51577"/>
                </a:lnTo>
                <a:lnTo>
                  <a:pt x="313" y="52378"/>
                </a:lnTo>
                <a:lnTo>
                  <a:pt x="254" y="53179"/>
                </a:lnTo>
                <a:lnTo>
                  <a:pt x="215" y="53961"/>
                </a:lnTo>
                <a:lnTo>
                  <a:pt x="215" y="54762"/>
                </a:lnTo>
                <a:lnTo>
                  <a:pt x="254" y="55563"/>
                </a:lnTo>
                <a:lnTo>
                  <a:pt x="313" y="56344"/>
                </a:lnTo>
                <a:lnTo>
                  <a:pt x="411" y="57145"/>
                </a:lnTo>
                <a:lnTo>
                  <a:pt x="548" y="57927"/>
                </a:lnTo>
                <a:lnTo>
                  <a:pt x="704" y="58708"/>
                </a:lnTo>
                <a:lnTo>
                  <a:pt x="880" y="59490"/>
                </a:lnTo>
                <a:lnTo>
                  <a:pt x="1095" y="60252"/>
                </a:lnTo>
                <a:lnTo>
                  <a:pt x="1349" y="61014"/>
                </a:lnTo>
                <a:lnTo>
                  <a:pt x="1622" y="61756"/>
                </a:lnTo>
                <a:lnTo>
                  <a:pt x="1915" y="62498"/>
                </a:lnTo>
                <a:lnTo>
                  <a:pt x="2247" y="63241"/>
                </a:lnTo>
                <a:lnTo>
                  <a:pt x="2599" y="63964"/>
                </a:lnTo>
                <a:lnTo>
                  <a:pt x="2970" y="64667"/>
                </a:lnTo>
                <a:lnTo>
                  <a:pt x="3361" y="65351"/>
                </a:lnTo>
                <a:lnTo>
                  <a:pt x="3791" y="66015"/>
                </a:lnTo>
                <a:lnTo>
                  <a:pt x="4240" y="66679"/>
                </a:lnTo>
                <a:lnTo>
                  <a:pt x="4728" y="67324"/>
                </a:lnTo>
                <a:lnTo>
                  <a:pt x="5217" y="67949"/>
                </a:lnTo>
                <a:lnTo>
                  <a:pt x="5744" y="68535"/>
                </a:lnTo>
                <a:lnTo>
                  <a:pt x="6291" y="69121"/>
                </a:lnTo>
                <a:lnTo>
                  <a:pt x="6858" y="69688"/>
                </a:lnTo>
                <a:lnTo>
                  <a:pt x="7444" y="70215"/>
                </a:lnTo>
                <a:lnTo>
                  <a:pt x="8050" y="70743"/>
                </a:lnTo>
                <a:lnTo>
                  <a:pt x="8675" y="71231"/>
                </a:lnTo>
                <a:lnTo>
                  <a:pt x="9339" y="71681"/>
                </a:lnTo>
                <a:lnTo>
                  <a:pt x="10003" y="72110"/>
                </a:lnTo>
                <a:lnTo>
                  <a:pt x="10687" y="72521"/>
                </a:lnTo>
                <a:lnTo>
                  <a:pt x="11547" y="72990"/>
                </a:lnTo>
                <a:lnTo>
                  <a:pt x="12445" y="73419"/>
                </a:lnTo>
                <a:lnTo>
                  <a:pt x="13344" y="73810"/>
                </a:lnTo>
                <a:lnTo>
                  <a:pt x="14262" y="74162"/>
                </a:lnTo>
                <a:lnTo>
                  <a:pt x="15200" y="74474"/>
                </a:lnTo>
                <a:lnTo>
                  <a:pt x="16138" y="74767"/>
                </a:lnTo>
                <a:lnTo>
                  <a:pt x="17076" y="75041"/>
                </a:lnTo>
                <a:lnTo>
                  <a:pt x="18033" y="75295"/>
                </a:lnTo>
                <a:lnTo>
                  <a:pt x="19381" y="75608"/>
                </a:lnTo>
                <a:lnTo>
                  <a:pt x="20729" y="75881"/>
                </a:lnTo>
                <a:lnTo>
                  <a:pt x="22077" y="76135"/>
                </a:lnTo>
                <a:lnTo>
                  <a:pt x="23444" y="76330"/>
                </a:lnTo>
                <a:lnTo>
                  <a:pt x="24792" y="76506"/>
                </a:lnTo>
                <a:lnTo>
                  <a:pt x="26160" y="76662"/>
                </a:lnTo>
                <a:lnTo>
                  <a:pt x="27528" y="76780"/>
                </a:lnTo>
                <a:lnTo>
                  <a:pt x="28895" y="76858"/>
                </a:lnTo>
                <a:lnTo>
                  <a:pt x="30282" y="76916"/>
                </a:lnTo>
                <a:lnTo>
                  <a:pt x="31650" y="76936"/>
                </a:lnTo>
                <a:lnTo>
                  <a:pt x="33017" y="76936"/>
                </a:lnTo>
                <a:lnTo>
                  <a:pt x="34404" y="76916"/>
                </a:lnTo>
                <a:lnTo>
                  <a:pt x="35772" y="76877"/>
                </a:lnTo>
                <a:lnTo>
                  <a:pt x="37159" y="76799"/>
                </a:lnTo>
                <a:lnTo>
                  <a:pt x="38546" y="76702"/>
                </a:lnTo>
                <a:lnTo>
                  <a:pt x="39933" y="76604"/>
                </a:lnTo>
                <a:lnTo>
                  <a:pt x="41301" y="76467"/>
                </a:lnTo>
                <a:lnTo>
                  <a:pt x="42688" y="76330"/>
                </a:lnTo>
                <a:lnTo>
                  <a:pt x="44075" y="76155"/>
                </a:lnTo>
                <a:lnTo>
                  <a:pt x="45462" y="75979"/>
                </a:lnTo>
                <a:lnTo>
                  <a:pt x="46830" y="75783"/>
                </a:lnTo>
                <a:lnTo>
                  <a:pt x="48217" y="75568"/>
                </a:lnTo>
                <a:lnTo>
                  <a:pt x="50971" y="75119"/>
                </a:lnTo>
                <a:lnTo>
                  <a:pt x="53726" y="74650"/>
                </a:lnTo>
                <a:lnTo>
                  <a:pt x="56481" y="74123"/>
                </a:lnTo>
                <a:lnTo>
                  <a:pt x="59216" y="73595"/>
                </a:lnTo>
                <a:lnTo>
                  <a:pt x="61932" y="73048"/>
                </a:lnTo>
                <a:lnTo>
                  <a:pt x="63651" y="72697"/>
                </a:lnTo>
                <a:lnTo>
                  <a:pt x="64510" y="72482"/>
                </a:lnTo>
                <a:lnTo>
                  <a:pt x="65370" y="72267"/>
                </a:lnTo>
                <a:lnTo>
                  <a:pt x="66210" y="72013"/>
                </a:lnTo>
                <a:lnTo>
                  <a:pt x="67031" y="71720"/>
                </a:lnTo>
                <a:lnTo>
                  <a:pt x="67441" y="71563"/>
                </a:lnTo>
                <a:lnTo>
                  <a:pt x="67851" y="71388"/>
                </a:lnTo>
                <a:lnTo>
                  <a:pt x="68242" y="71192"/>
                </a:lnTo>
                <a:lnTo>
                  <a:pt x="68633" y="70997"/>
                </a:lnTo>
                <a:lnTo>
                  <a:pt x="69180" y="70684"/>
                </a:lnTo>
                <a:lnTo>
                  <a:pt x="69707" y="70333"/>
                </a:lnTo>
                <a:lnTo>
                  <a:pt x="70235" y="69961"/>
                </a:lnTo>
                <a:lnTo>
                  <a:pt x="70723" y="69551"/>
                </a:lnTo>
                <a:lnTo>
                  <a:pt x="71192" y="69121"/>
                </a:lnTo>
                <a:lnTo>
                  <a:pt x="71641" y="68672"/>
                </a:lnTo>
                <a:lnTo>
                  <a:pt x="72071" y="68203"/>
                </a:lnTo>
                <a:lnTo>
                  <a:pt x="72462" y="67695"/>
                </a:lnTo>
                <a:lnTo>
                  <a:pt x="72833" y="67187"/>
                </a:lnTo>
                <a:lnTo>
                  <a:pt x="73185" y="66640"/>
                </a:lnTo>
                <a:lnTo>
                  <a:pt x="73497" y="66093"/>
                </a:lnTo>
                <a:lnTo>
                  <a:pt x="73771" y="65527"/>
                </a:lnTo>
                <a:lnTo>
                  <a:pt x="74025" y="64941"/>
                </a:lnTo>
                <a:lnTo>
                  <a:pt x="74259" y="64354"/>
                </a:lnTo>
                <a:lnTo>
                  <a:pt x="74454" y="63749"/>
                </a:lnTo>
                <a:lnTo>
                  <a:pt x="74611" y="63124"/>
                </a:lnTo>
                <a:lnTo>
                  <a:pt x="74728" y="62518"/>
                </a:lnTo>
                <a:lnTo>
                  <a:pt x="74806" y="61912"/>
                </a:lnTo>
                <a:lnTo>
                  <a:pt x="74865" y="61307"/>
                </a:lnTo>
                <a:lnTo>
                  <a:pt x="74904" y="60701"/>
                </a:lnTo>
                <a:lnTo>
                  <a:pt x="74923" y="60095"/>
                </a:lnTo>
                <a:lnTo>
                  <a:pt x="74904" y="59490"/>
                </a:lnTo>
                <a:lnTo>
                  <a:pt x="74884" y="58884"/>
                </a:lnTo>
                <a:lnTo>
                  <a:pt x="74845" y="58279"/>
                </a:lnTo>
                <a:lnTo>
                  <a:pt x="74787" y="57653"/>
                </a:lnTo>
                <a:lnTo>
                  <a:pt x="74708" y="57048"/>
                </a:lnTo>
                <a:lnTo>
                  <a:pt x="74533" y="55817"/>
                </a:lnTo>
                <a:lnTo>
                  <a:pt x="74318" y="54586"/>
                </a:lnTo>
                <a:lnTo>
                  <a:pt x="74083" y="53355"/>
                </a:lnTo>
                <a:lnTo>
                  <a:pt x="73868" y="52124"/>
                </a:lnTo>
                <a:lnTo>
                  <a:pt x="73653" y="50913"/>
                </a:lnTo>
                <a:lnTo>
                  <a:pt x="73497" y="49682"/>
                </a:lnTo>
                <a:lnTo>
                  <a:pt x="73419" y="49077"/>
                </a:lnTo>
                <a:lnTo>
                  <a:pt x="73360" y="48452"/>
                </a:lnTo>
                <a:lnTo>
                  <a:pt x="73341" y="47846"/>
                </a:lnTo>
                <a:lnTo>
                  <a:pt x="73321" y="47240"/>
                </a:lnTo>
                <a:lnTo>
                  <a:pt x="73321" y="46635"/>
                </a:lnTo>
                <a:lnTo>
                  <a:pt x="73341" y="46029"/>
                </a:lnTo>
                <a:lnTo>
                  <a:pt x="73399" y="45423"/>
                </a:lnTo>
                <a:lnTo>
                  <a:pt x="73458" y="44837"/>
                </a:lnTo>
                <a:lnTo>
                  <a:pt x="73575" y="44232"/>
                </a:lnTo>
                <a:lnTo>
                  <a:pt x="73712" y="43626"/>
                </a:lnTo>
                <a:lnTo>
                  <a:pt x="73829" y="43196"/>
                </a:lnTo>
                <a:lnTo>
                  <a:pt x="73966" y="42766"/>
                </a:lnTo>
                <a:lnTo>
                  <a:pt x="74103" y="42337"/>
                </a:lnTo>
                <a:lnTo>
                  <a:pt x="74279" y="41907"/>
                </a:lnTo>
                <a:lnTo>
                  <a:pt x="74611" y="41067"/>
                </a:lnTo>
                <a:lnTo>
                  <a:pt x="74982" y="40227"/>
                </a:lnTo>
                <a:lnTo>
                  <a:pt x="75334" y="39387"/>
                </a:lnTo>
                <a:lnTo>
                  <a:pt x="75685" y="38547"/>
                </a:lnTo>
                <a:lnTo>
                  <a:pt x="75998" y="37687"/>
                </a:lnTo>
                <a:lnTo>
                  <a:pt x="76154" y="37257"/>
                </a:lnTo>
                <a:lnTo>
                  <a:pt x="76271" y="36808"/>
                </a:lnTo>
                <a:lnTo>
                  <a:pt x="76506" y="35929"/>
                </a:lnTo>
                <a:lnTo>
                  <a:pt x="76760" y="34835"/>
                </a:lnTo>
                <a:lnTo>
                  <a:pt x="77033" y="33584"/>
                </a:lnTo>
                <a:lnTo>
                  <a:pt x="77307" y="32178"/>
                </a:lnTo>
                <a:lnTo>
                  <a:pt x="77561" y="30673"/>
                </a:lnTo>
                <a:lnTo>
                  <a:pt x="77834" y="29052"/>
                </a:lnTo>
                <a:lnTo>
                  <a:pt x="78069" y="27391"/>
                </a:lnTo>
                <a:lnTo>
                  <a:pt x="78264" y="25691"/>
                </a:lnTo>
                <a:lnTo>
                  <a:pt x="78420" y="23992"/>
                </a:lnTo>
                <a:lnTo>
                  <a:pt x="78499" y="23152"/>
                </a:lnTo>
                <a:lnTo>
                  <a:pt x="78538" y="22292"/>
                </a:lnTo>
                <a:lnTo>
                  <a:pt x="78577" y="21471"/>
                </a:lnTo>
                <a:lnTo>
                  <a:pt x="78596" y="20651"/>
                </a:lnTo>
                <a:lnTo>
                  <a:pt x="78596" y="19869"/>
                </a:lnTo>
                <a:lnTo>
                  <a:pt x="78577" y="19088"/>
                </a:lnTo>
                <a:lnTo>
                  <a:pt x="78557" y="18326"/>
                </a:lnTo>
                <a:lnTo>
                  <a:pt x="78499" y="17603"/>
                </a:lnTo>
                <a:lnTo>
                  <a:pt x="78420" y="16919"/>
                </a:lnTo>
                <a:lnTo>
                  <a:pt x="78323" y="16255"/>
                </a:lnTo>
                <a:lnTo>
                  <a:pt x="78205" y="15650"/>
                </a:lnTo>
                <a:lnTo>
                  <a:pt x="78049" y="15063"/>
                </a:lnTo>
                <a:lnTo>
                  <a:pt x="77873" y="14536"/>
                </a:lnTo>
                <a:lnTo>
                  <a:pt x="77678" y="14048"/>
                </a:lnTo>
                <a:lnTo>
                  <a:pt x="77463" y="13422"/>
                </a:lnTo>
                <a:lnTo>
                  <a:pt x="77229" y="12836"/>
                </a:lnTo>
                <a:lnTo>
                  <a:pt x="76975" y="12289"/>
                </a:lnTo>
                <a:lnTo>
                  <a:pt x="76701" y="11762"/>
                </a:lnTo>
                <a:lnTo>
                  <a:pt x="76408" y="11273"/>
                </a:lnTo>
                <a:lnTo>
                  <a:pt x="76096" y="10824"/>
                </a:lnTo>
                <a:lnTo>
                  <a:pt x="75783" y="10394"/>
                </a:lnTo>
                <a:lnTo>
                  <a:pt x="75431" y="9984"/>
                </a:lnTo>
                <a:lnTo>
                  <a:pt x="75080" y="9613"/>
                </a:lnTo>
                <a:lnTo>
                  <a:pt x="74708" y="9261"/>
                </a:lnTo>
                <a:lnTo>
                  <a:pt x="74337" y="8929"/>
                </a:lnTo>
                <a:lnTo>
                  <a:pt x="73927" y="8636"/>
                </a:lnTo>
                <a:lnTo>
                  <a:pt x="73517" y="8362"/>
                </a:lnTo>
                <a:lnTo>
                  <a:pt x="73106" y="8108"/>
                </a:lnTo>
                <a:lnTo>
                  <a:pt x="72677" y="7894"/>
                </a:lnTo>
                <a:lnTo>
                  <a:pt x="72227" y="7679"/>
                </a:lnTo>
                <a:lnTo>
                  <a:pt x="71778" y="7503"/>
                </a:lnTo>
                <a:lnTo>
                  <a:pt x="71309" y="7327"/>
                </a:lnTo>
                <a:lnTo>
                  <a:pt x="70840" y="7190"/>
                </a:lnTo>
                <a:lnTo>
                  <a:pt x="70352" y="7053"/>
                </a:lnTo>
                <a:lnTo>
                  <a:pt x="69863" y="6956"/>
                </a:lnTo>
                <a:lnTo>
                  <a:pt x="69355" y="6858"/>
                </a:lnTo>
                <a:lnTo>
                  <a:pt x="68847" y="6799"/>
                </a:lnTo>
                <a:lnTo>
                  <a:pt x="68340" y="6741"/>
                </a:lnTo>
                <a:lnTo>
                  <a:pt x="67812" y="6682"/>
                </a:lnTo>
                <a:lnTo>
                  <a:pt x="67285" y="6663"/>
                </a:lnTo>
                <a:lnTo>
                  <a:pt x="66757" y="6643"/>
                </a:lnTo>
                <a:lnTo>
                  <a:pt x="66210" y="6643"/>
                </a:lnTo>
                <a:lnTo>
                  <a:pt x="65136" y="6663"/>
                </a:lnTo>
                <a:lnTo>
                  <a:pt x="64041" y="6721"/>
                </a:lnTo>
                <a:lnTo>
                  <a:pt x="62928" y="6819"/>
                </a:lnTo>
                <a:lnTo>
                  <a:pt x="61814" y="6956"/>
                </a:lnTo>
                <a:lnTo>
                  <a:pt x="60720" y="7093"/>
                </a:lnTo>
                <a:lnTo>
                  <a:pt x="59607" y="7268"/>
                </a:lnTo>
                <a:lnTo>
                  <a:pt x="57438" y="7600"/>
                </a:lnTo>
                <a:lnTo>
                  <a:pt x="55348" y="7933"/>
                </a:lnTo>
                <a:lnTo>
                  <a:pt x="54351" y="8069"/>
                </a:lnTo>
                <a:lnTo>
                  <a:pt x="53374" y="8187"/>
                </a:lnTo>
                <a:lnTo>
                  <a:pt x="52417" y="8265"/>
                </a:lnTo>
                <a:lnTo>
                  <a:pt x="51519" y="8323"/>
                </a:lnTo>
                <a:lnTo>
                  <a:pt x="50678" y="8323"/>
                </a:lnTo>
                <a:lnTo>
                  <a:pt x="50268" y="8304"/>
                </a:lnTo>
                <a:lnTo>
                  <a:pt x="49858" y="8284"/>
                </a:lnTo>
                <a:lnTo>
                  <a:pt x="49487" y="8245"/>
                </a:lnTo>
                <a:lnTo>
                  <a:pt x="49116" y="8187"/>
                </a:lnTo>
                <a:lnTo>
                  <a:pt x="48764" y="8108"/>
                </a:lnTo>
                <a:lnTo>
                  <a:pt x="48412" y="8030"/>
                </a:lnTo>
                <a:lnTo>
                  <a:pt x="46126" y="7346"/>
                </a:lnTo>
                <a:lnTo>
                  <a:pt x="43782" y="6604"/>
                </a:lnTo>
                <a:lnTo>
                  <a:pt x="43196" y="6389"/>
                </a:lnTo>
                <a:lnTo>
                  <a:pt x="42610" y="6174"/>
                </a:lnTo>
                <a:lnTo>
                  <a:pt x="42024" y="5920"/>
                </a:lnTo>
                <a:lnTo>
                  <a:pt x="41457" y="5647"/>
                </a:lnTo>
                <a:lnTo>
                  <a:pt x="40891" y="5373"/>
                </a:lnTo>
                <a:lnTo>
                  <a:pt x="40344" y="5061"/>
                </a:lnTo>
                <a:lnTo>
                  <a:pt x="39797" y="4729"/>
                </a:lnTo>
                <a:lnTo>
                  <a:pt x="39269" y="4396"/>
                </a:lnTo>
                <a:lnTo>
                  <a:pt x="38449" y="3889"/>
                </a:lnTo>
                <a:lnTo>
                  <a:pt x="37628" y="3400"/>
                </a:lnTo>
                <a:lnTo>
                  <a:pt x="36768" y="2951"/>
                </a:lnTo>
                <a:lnTo>
                  <a:pt x="35909" y="2501"/>
                </a:lnTo>
                <a:lnTo>
                  <a:pt x="34971" y="2033"/>
                </a:lnTo>
                <a:lnTo>
                  <a:pt x="34014" y="1583"/>
                </a:lnTo>
                <a:lnTo>
                  <a:pt x="33037" y="1173"/>
                </a:lnTo>
                <a:lnTo>
                  <a:pt x="32548" y="978"/>
                </a:lnTo>
                <a:lnTo>
                  <a:pt x="32041" y="802"/>
                </a:lnTo>
                <a:lnTo>
                  <a:pt x="31552" y="645"/>
                </a:lnTo>
                <a:lnTo>
                  <a:pt x="31044" y="489"/>
                </a:lnTo>
                <a:lnTo>
                  <a:pt x="30536" y="352"/>
                </a:lnTo>
                <a:lnTo>
                  <a:pt x="30028" y="255"/>
                </a:lnTo>
                <a:lnTo>
                  <a:pt x="29520" y="157"/>
                </a:lnTo>
                <a:lnTo>
                  <a:pt x="28993" y="79"/>
                </a:lnTo>
                <a:lnTo>
                  <a:pt x="28485" y="20"/>
                </a:lnTo>
                <a:lnTo>
                  <a:pt x="27957" y="1"/>
                </a:lnTo>
                <a:close/>
              </a:path>
            </a:pathLst>
          </a:custGeom>
          <a:solidFill>
            <a:srgbClr val="2E3A7E">
              <a:alpha val="27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3911;p73">
            <a:extLst>
              <a:ext uri="{FF2B5EF4-FFF2-40B4-BE49-F238E27FC236}">
                <a16:creationId xmlns:a16="http://schemas.microsoft.com/office/drawing/2014/main" id="{4C5B1820-2F5A-D962-F7A4-8B6F07AC9423}"/>
              </a:ext>
            </a:extLst>
          </p:cNvPr>
          <p:cNvGrpSpPr/>
          <p:nvPr/>
        </p:nvGrpSpPr>
        <p:grpSpPr>
          <a:xfrm>
            <a:off x="5407204" y="2600330"/>
            <a:ext cx="541322" cy="386997"/>
            <a:chOff x="4879832" y="-2290757"/>
            <a:chExt cx="1014281" cy="725120"/>
          </a:xfrm>
        </p:grpSpPr>
        <p:sp>
          <p:nvSpPr>
            <p:cNvPr id="4" name="Google Shape;3912;p73">
              <a:extLst>
                <a:ext uri="{FF2B5EF4-FFF2-40B4-BE49-F238E27FC236}">
                  <a16:creationId xmlns:a16="http://schemas.microsoft.com/office/drawing/2014/main" id="{F8E122AC-F8B6-7940-E6D7-441342B8DA83}"/>
                </a:ext>
              </a:extLst>
            </p:cNvPr>
            <p:cNvSpPr/>
            <p:nvPr/>
          </p:nvSpPr>
          <p:spPr>
            <a:xfrm>
              <a:off x="4879832" y="-2290757"/>
              <a:ext cx="1014281" cy="725120"/>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913;p73">
              <a:extLst>
                <a:ext uri="{FF2B5EF4-FFF2-40B4-BE49-F238E27FC236}">
                  <a16:creationId xmlns:a16="http://schemas.microsoft.com/office/drawing/2014/main" id="{31D3949A-9732-0255-9948-1D3CBA4D4026}"/>
                </a:ext>
              </a:extLst>
            </p:cNvPr>
            <p:cNvSpPr/>
            <p:nvPr/>
          </p:nvSpPr>
          <p:spPr>
            <a:xfrm>
              <a:off x="4954647" y="-2264451"/>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914;p73">
              <a:extLst>
                <a:ext uri="{FF2B5EF4-FFF2-40B4-BE49-F238E27FC236}">
                  <a16:creationId xmlns:a16="http://schemas.microsoft.com/office/drawing/2014/main" id="{AF7BCC5F-D8DC-F865-9EE3-C196BD2EA277}"/>
                </a:ext>
              </a:extLst>
            </p:cNvPr>
            <p:cNvSpPr/>
            <p:nvPr/>
          </p:nvSpPr>
          <p:spPr>
            <a:xfrm>
              <a:off x="4923691" y="-2273976"/>
              <a:ext cx="894232" cy="639291"/>
            </a:xfrm>
            <a:custGeom>
              <a:avLst/>
              <a:gdLst/>
              <a:ahLst/>
              <a:cxnLst/>
              <a:rect l="l" t="t" r="r" b="b"/>
              <a:pathLst>
                <a:path w="21154" h="15124" extrusionOk="0">
                  <a:moveTo>
                    <a:pt x="10539" y="1"/>
                  </a:moveTo>
                  <a:lnTo>
                    <a:pt x="9397" y="2055"/>
                  </a:lnTo>
                  <a:lnTo>
                    <a:pt x="8237" y="4128"/>
                  </a:lnTo>
                  <a:lnTo>
                    <a:pt x="7096" y="6183"/>
                  </a:lnTo>
                  <a:lnTo>
                    <a:pt x="5954" y="8256"/>
                  </a:lnTo>
                  <a:lnTo>
                    <a:pt x="5783" y="7971"/>
                  </a:lnTo>
                  <a:lnTo>
                    <a:pt x="5612" y="7686"/>
                  </a:lnTo>
                  <a:lnTo>
                    <a:pt x="5403" y="7400"/>
                  </a:lnTo>
                  <a:lnTo>
                    <a:pt x="5193" y="7134"/>
                  </a:lnTo>
                  <a:lnTo>
                    <a:pt x="4946" y="6868"/>
                  </a:lnTo>
                  <a:lnTo>
                    <a:pt x="4699" y="6639"/>
                  </a:lnTo>
                  <a:lnTo>
                    <a:pt x="4452" y="6430"/>
                  </a:lnTo>
                  <a:lnTo>
                    <a:pt x="4185" y="6240"/>
                  </a:lnTo>
                  <a:lnTo>
                    <a:pt x="3900" y="6069"/>
                  </a:lnTo>
                  <a:lnTo>
                    <a:pt x="3615" y="5955"/>
                  </a:lnTo>
                  <a:lnTo>
                    <a:pt x="3310" y="5840"/>
                  </a:lnTo>
                  <a:lnTo>
                    <a:pt x="2987" y="5783"/>
                  </a:lnTo>
                  <a:lnTo>
                    <a:pt x="2664" y="5764"/>
                  </a:lnTo>
                  <a:lnTo>
                    <a:pt x="2359" y="5783"/>
                  </a:lnTo>
                  <a:lnTo>
                    <a:pt x="2188" y="5821"/>
                  </a:lnTo>
                  <a:lnTo>
                    <a:pt x="2036" y="5859"/>
                  </a:lnTo>
                  <a:lnTo>
                    <a:pt x="1884" y="5898"/>
                  </a:lnTo>
                  <a:lnTo>
                    <a:pt x="1750" y="5955"/>
                  </a:lnTo>
                  <a:lnTo>
                    <a:pt x="1503" y="6088"/>
                  </a:lnTo>
                  <a:lnTo>
                    <a:pt x="1294" y="6240"/>
                  </a:lnTo>
                  <a:lnTo>
                    <a:pt x="1104" y="6430"/>
                  </a:lnTo>
                  <a:lnTo>
                    <a:pt x="913" y="6620"/>
                  </a:lnTo>
                  <a:lnTo>
                    <a:pt x="761" y="6830"/>
                  </a:lnTo>
                  <a:lnTo>
                    <a:pt x="609" y="7058"/>
                  </a:lnTo>
                  <a:lnTo>
                    <a:pt x="476" y="7305"/>
                  </a:lnTo>
                  <a:lnTo>
                    <a:pt x="362" y="7552"/>
                  </a:lnTo>
                  <a:lnTo>
                    <a:pt x="229" y="7914"/>
                  </a:lnTo>
                  <a:lnTo>
                    <a:pt x="115" y="8275"/>
                  </a:lnTo>
                  <a:lnTo>
                    <a:pt x="38" y="8656"/>
                  </a:lnTo>
                  <a:lnTo>
                    <a:pt x="0" y="9055"/>
                  </a:lnTo>
                  <a:lnTo>
                    <a:pt x="0" y="9436"/>
                  </a:lnTo>
                  <a:lnTo>
                    <a:pt x="38" y="9816"/>
                  </a:lnTo>
                  <a:lnTo>
                    <a:pt x="115" y="10197"/>
                  </a:lnTo>
                  <a:lnTo>
                    <a:pt x="172" y="10368"/>
                  </a:lnTo>
                  <a:lnTo>
                    <a:pt x="229" y="10558"/>
                  </a:lnTo>
                  <a:lnTo>
                    <a:pt x="305" y="10729"/>
                  </a:lnTo>
                  <a:lnTo>
                    <a:pt x="400" y="10900"/>
                  </a:lnTo>
                  <a:lnTo>
                    <a:pt x="495" y="11072"/>
                  </a:lnTo>
                  <a:lnTo>
                    <a:pt x="609" y="11243"/>
                  </a:lnTo>
                  <a:lnTo>
                    <a:pt x="723" y="11395"/>
                  </a:lnTo>
                  <a:lnTo>
                    <a:pt x="856" y="11528"/>
                  </a:lnTo>
                  <a:lnTo>
                    <a:pt x="990" y="11661"/>
                  </a:lnTo>
                  <a:lnTo>
                    <a:pt x="1142" y="11794"/>
                  </a:lnTo>
                  <a:lnTo>
                    <a:pt x="1294" y="11909"/>
                  </a:lnTo>
                  <a:lnTo>
                    <a:pt x="1465" y="12004"/>
                  </a:lnTo>
                  <a:lnTo>
                    <a:pt x="1636" y="12099"/>
                  </a:lnTo>
                  <a:lnTo>
                    <a:pt x="1807" y="12175"/>
                  </a:lnTo>
                  <a:lnTo>
                    <a:pt x="1979" y="12251"/>
                  </a:lnTo>
                  <a:lnTo>
                    <a:pt x="2169" y="12289"/>
                  </a:lnTo>
                  <a:lnTo>
                    <a:pt x="2359" y="12327"/>
                  </a:lnTo>
                  <a:lnTo>
                    <a:pt x="2549" y="12346"/>
                  </a:lnTo>
                  <a:lnTo>
                    <a:pt x="2873" y="12346"/>
                  </a:lnTo>
                  <a:lnTo>
                    <a:pt x="3177" y="12289"/>
                  </a:lnTo>
                  <a:lnTo>
                    <a:pt x="3481" y="12213"/>
                  </a:lnTo>
                  <a:lnTo>
                    <a:pt x="3786" y="12099"/>
                  </a:lnTo>
                  <a:lnTo>
                    <a:pt x="4052" y="11947"/>
                  </a:lnTo>
                  <a:lnTo>
                    <a:pt x="4337" y="11775"/>
                  </a:lnTo>
                  <a:lnTo>
                    <a:pt x="4585" y="11585"/>
                  </a:lnTo>
                  <a:lnTo>
                    <a:pt x="4813" y="11376"/>
                  </a:lnTo>
                  <a:lnTo>
                    <a:pt x="5041" y="11148"/>
                  </a:lnTo>
                  <a:lnTo>
                    <a:pt x="5251" y="10900"/>
                  </a:lnTo>
                  <a:lnTo>
                    <a:pt x="5460" y="10653"/>
                  </a:lnTo>
                  <a:lnTo>
                    <a:pt x="5631" y="10387"/>
                  </a:lnTo>
                  <a:lnTo>
                    <a:pt x="5992" y="9835"/>
                  </a:lnTo>
                  <a:lnTo>
                    <a:pt x="6316" y="9283"/>
                  </a:lnTo>
                  <a:lnTo>
                    <a:pt x="9150" y="4452"/>
                  </a:lnTo>
                  <a:lnTo>
                    <a:pt x="18243" y="6221"/>
                  </a:lnTo>
                  <a:lnTo>
                    <a:pt x="17748" y="7115"/>
                  </a:lnTo>
                  <a:lnTo>
                    <a:pt x="17387" y="7743"/>
                  </a:lnTo>
                  <a:lnTo>
                    <a:pt x="16873" y="8618"/>
                  </a:lnTo>
                  <a:lnTo>
                    <a:pt x="16360" y="9493"/>
                  </a:lnTo>
                  <a:lnTo>
                    <a:pt x="15998" y="10140"/>
                  </a:lnTo>
                  <a:lnTo>
                    <a:pt x="15504" y="11015"/>
                  </a:lnTo>
                  <a:lnTo>
                    <a:pt x="15332" y="10729"/>
                  </a:lnTo>
                  <a:lnTo>
                    <a:pt x="15161" y="10463"/>
                  </a:lnTo>
                  <a:lnTo>
                    <a:pt x="14952" y="10178"/>
                  </a:lnTo>
                  <a:lnTo>
                    <a:pt x="14743" y="9911"/>
                  </a:lnTo>
                  <a:lnTo>
                    <a:pt x="14514" y="9645"/>
                  </a:lnTo>
                  <a:lnTo>
                    <a:pt x="14267" y="9417"/>
                  </a:lnTo>
                  <a:lnTo>
                    <a:pt x="14001" y="9188"/>
                  </a:lnTo>
                  <a:lnTo>
                    <a:pt x="13734" y="9017"/>
                  </a:lnTo>
                  <a:lnTo>
                    <a:pt x="13449" y="8846"/>
                  </a:lnTo>
                  <a:lnTo>
                    <a:pt x="13164" y="8713"/>
                  </a:lnTo>
                  <a:lnTo>
                    <a:pt x="12859" y="8618"/>
                  </a:lnTo>
                  <a:lnTo>
                    <a:pt x="12536" y="8561"/>
                  </a:lnTo>
                  <a:lnTo>
                    <a:pt x="12213" y="8542"/>
                  </a:lnTo>
                  <a:lnTo>
                    <a:pt x="11908" y="8561"/>
                  </a:lnTo>
                  <a:lnTo>
                    <a:pt x="11737" y="8580"/>
                  </a:lnTo>
                  <a:lnTo>
                    <a:pt x="11585" y="8618"/>
                  </a:lnTo>
                  <a:lnTo>
                    <a:pt x="11433" y="8675"/>
                  </a:lnTo>
                  <a:lnTo>
                    <a:pt x="11300" y="8732"/>
                  </a:lnTo>
                  <a:lnTo>
                    <a:pt x="11052" y="8865"/>
                  </a:lnTo>
                  <a:lnTo>
                    <a:pt x="10843" y="9017"/>
                  </a:lnTo>
                  <a:lnTo>
                    <a:pt x="10653" y="9188"/>
                  </a:lnTo>
                  <a:lnTo>
                    <a:pt x="10463" y="9398"/>
                  </a:lnTo>
                  <a:lnTo>
                    <a:pt x="10310" y="9607"/>
                  </a:lnTo>
                  <a:lnTo>
                    <a:pt x="10158" y="9835"/>
                  </a:lnTo>
                  <a:lnTo>
                    <a:pt x="10025" y="10082"/>
                  </a:lnTo>
                  <a:lnTo>
                    <a:pt x="9911" y="10311"/>
                  </a:lnTo>
                  <a:lnTo>
                    <a:pt x="9778" y="10672"/>
                  </a:lnTo>
                  <a:lnTo>
                    <a:pt x="9664" y="11053"/>
                  </a:lnTo>
                  <a:lnTo>
                    <a:pt x="9588" y="11433"/>
                  </a:lnTo>
                  <a:lnTo>
                    <a:pt x="9550" y="11813"/>
                  </a:lnTo>
                  <a:lnTo>
                    <a:pt x="9550" y="12213"/>
                  </a:lnTo>
                  <a:lnTo>
                    <a:pt x="9588" y="12593"/>
                  </a:lnTo>
                  <a:lnTo>
                    <a:pt x="9664" y="12974"/>
                  </a:lnTo>
                  <a:lnTo>
                    <a:pt x="9721" y="13145"/>
                  </a:lnTo>
                  <a:lnTo>
                    <a:pt x="9778" y="13335"/>
                  </a:lnTo>
                  <a:lnTo>
                    <a:pt x="9854" y="13506"/>
                  </a:lnTo>
                  <a:lnTo>
                    <a:pt x="9949" y="13678"/>
                  </a:lnTo>
                  <a:lnTo>
                    <a:pt x="10044" y="13849"/>
                  </a:lnTo>
                  <a:lnTo>
                    <a:pt x="10158" y="14001"/>
                  </a:lnTo>
                  <a:lnTo>
                    <a:pt x="10272" y="14153"/>
                  </a:lnTo>
                  <a:lnTo>
                    <a:pt x="10406" y="14305"/>
                  </a:lnTo>
                  <a:lnTo>
                    <a:pt x="10558" y="14439"/>
                  </a:lnTo>
                  <a:lnTo>
                    <a:pt x="10691" y="14572"/>
                  </a:lnTo>
                  <a:lnTo>
                    <a:pt x="10862" y="14686"/>
                  </a:lnTo>
                  <a:lnTo>
                    <a:pt x="11014" y="14781"/>
                  </a:lnTo>
                  <a:lnTo>
                    <a:pt x="11185" y="14876"/>
                  </a:lnTo>
                  <a:lnTo>
                    <a:pt x="11357" y="14952"/>
                  </a:lnTo>
                  <a:lnTo>
                    <a:pt x="11547" y="15009"/>
                  </a:lnTo>
                  <a:lnTo>
                    <a:pt x="11718" y="15066"/>
                  </a:lnTo>
                  <a:lnTo>
                    <a:pt x="11908" y="15104"/>
                  </a:lnTo>
                  <a:lnTo>
                    <a:pt x="12099" y="15123"/>
                  </a:lnTo>
                  <a:lnTo>
                    <a:pt x="12422" y="15123"/>
                  </a:lnTo>
                  <a:lnTo>
                    <a:pt x="12726" y="15066"/>
                  </a:lnTo>
                  <a:lnTo>
                    <a:pt x="13031" y="14990"/>
                  </a:lnTo>
                  <a:lnTo>
                    <a:pt x="13335" y="14876"/>
                  </a:lnTo>
                  <a:lnTo>
                    <a:pt x="13620" y="14724"/>
                  </a:lnTo>
                  <a:lnTo>
                    <a:pt x="13887" y="14553"/>
                  </a:lnTo>
                  <a:lnTo>
                    <a:pt x="14134" y="14362"/>
                  </a:lnTo>
                  <a:lnTo>
                    <a:pt x="14381" y="14153"/>
                  </a:lnTo>
                  <a:lnTo>
                    <a:pt x="14590" y="13925"/>
                  </a:lnTo>
                  <a:lnTo>
                    <a:pt x="14800" y="13678"/>
                  </a:lnTo>
                  <a:lnTo>
                    <a:pt x="15009" y="13430"/>
                  </a:lnTo>
                  <a:lnTo>
                    <a:pt x="15199" y="13164"/>
                  </a:lnTo>
                  <a:lnTo>
                    <a:pt x="15542" y="12612"/>
                  </a:lnTo>
                  <a:lnTo>
                    <a:pt x="15865" y="12061"/>
                  </a:lnTo>
                  <a:lnTo>
                    <a:pt x="16968" y="10216"/>
                  </a:lnTo>
                  <a:lnTo>
                    <a:pt x="18509" y="7629"/>
                  </a:lnTo>
                  <a:lnTo>
                    <a:pt x="20069" y="5042"/>
                  </a:lnTo>
                  <a:lnTo>
                    <a:pt x="21153" y="3196"/>
                  </a:lnTo>
                  <a:lnTo>
                    <a:pt x="105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3915;p73">
            <a:extLst>
              <a:ext uri="{FF2B5EF4-FFF2-40B4-BE49-F238E27FC236}">
                <a16:creationId xmlns:a16="http://schemas.microsoft.com/office/drawing/2014/main" id="{863C1B4A-B641-E3DE-B132-CC44A851550F}"/>
              </a:ext>
            </a:extLst>
          </p:cNvPr>
          <p:cNvGrpSpPr/>
          <p:nvPr/>
        </p:nvGrpSpPr>
        <p:grpSpPr>
          <a:xfrm rot="1298609">
            <a:off x="7411973" y="2015642"/>
            <a:ext cx="520927" cy="756955"/>
            <a:chOff x="3703388" y="-1565437"/>
            <a:chExt cx="978775" cy="1422250"/>
          </a:xfrm>
        </p:grpSpPr>
        <p:sp>
          <p:nvSpPr>
            <p:cNvPr id="9" name="Google Shape;3916;p73">
              <a:extLst>
                <a:ext uri="{FF2B5EF4-FFF2-40B4-BE49-F238E27FC236}">
                  <a16:creationId xmlns:a16="http://schemas.microsoft.com/office/drawing/2014/main" id="{266F3088-0E25-2F3C-66A4-025F02D4CAF0}"/>
                </a:ext>
              </a:extLst>
            </p:cNvPr>
            <p:cNvSpPr/>
            <p:nvPr/>
          </p:nvSpPr>
          <p:spPr>
            <a:xfrm>
              <a:off x="3703388" y="-1565437"/>
              <a:ext cx="978775" cy="1422250"/>
            </a:xfrm>
            <a:custGeom>
              <a:avLst/>
              <a:gdLst/>
              <a:ahLst/>
              <a:cxnLst/>
              <a:rect l="l" t="t" r="r" b="b"/>
              <a:pathLst>
                <a:path w="39151" h="56890" extrusionOk="0">
                  <a:moveTo>
                    <a:pt x="25161" y="14560"/>
                  </a:moveTo>
                  <a:lnTo>
                    <a:pt x="26418" y="16483"/>
                  </a:lnTo>
                  <a:lnTo>
                    <a:pt x="25599" y="17016"/>
                  </a:lnTo>
                  <a:lnTo>
                    <a:pt x="24343" y="15093"/>
                  </a:lnTo>
                  <a:lnTo>
                    <a:pt x="25161" y="14560"/>
                  </a:lnTo>
                  <a:close/>
                  <a:moveTo>
                    <a:pt x="26969" y="17320"/>
                  </a:moveTo>
                  <a:lnTo>
                    <a:pt x="28111" y="19052"/>
                  </a:lnTo>
                  <a:lnTo>
                    <a:pt x="27274" y="19604"/>
                  </a:lnTo>
                  <a:lnTo>
                    <a:pt x="26151" y="17853"/>
                  </a:lnTo>
                  <a:lnTo>
                    <a:pt x="26969" y="17320"/>
                  </a:lnTo>
                  <a:close/>
                  <a:moveTo>
                    <a:pt x="31042" y="23791"/>
                  </a:moveTo>
                  <a:lnTo>
                    <a:pt x="31975" y="25885"/>
                  </a:lnTo>
                  <a:lnTo>
                    <a:pt x="31176" y="26246"/>
                  </a:lnTo>
                  <a:lnTo>
                    <a:pt x="30624" y="25238"/>
                  </a:lnTo>
                  <a:lnTo>
                    <a:pt x="30072" y="24229"/>
                  </a:lnTo>
                  <a:lnTo>
                    <a:pt x="31042" y="23791"/>
                  </a:lnTo>
                  <a:close/>
                  <a:moveTo>
                    <a:pt x="32375" y="26798"/>
                  </a:moveTo>
                  <a:lnTo>
                    <a:pt x="33231" y="28702"/>
                  </a:lnTo>
                  <a:lnTo>
                    <a:pt x="32584" y="28987"/>
                  </a:lnTo>
                  <a:lnTo>
                    <a:pt x="32127" y="28055"/>
                  </a:lnTo>
                  <a:lnTo>
                    <a:pt x="31652" y="27122"/>
                  </a:lnTo>
                  <a:lnTo>
                    <a:pt x="32375" y="26798"/>
                  </a:lnTo>
                  <a:close/>
                  <a:moveTo>
                    <a:pt x="35534" y="33574"/>
                  </a:moveTo>
                  <a:lnTo>
                    <a:pt x="36238" y="35763"/>
                  </a:lnTo>
                  <a:lnTo>
                    <a:pt x="35401" y="36029"/>
                  </a:lnTo>
                  <a:lnTo>
                    <a:pt x="35039" y="34944"/>
                  </a:lnTo>
                  <a:lnTo>
                    <a:pt x="34659" y="33860"/>
                  </a:lnTo>
                  <a:lnTo>
                    <a:pt x="35534" y="33574"/>
                  </a:lnTo>
                  <a:close/>
                  <a:moveTo>
                    <a:pt x="36543" y="36714"/>
                  </a:moveTo>
                  <a:lnTo>
                    <a:pt x="37171" y="38694"/>
                  </a:lnTo>
                  <a:lnTo>
                    <a:pt x="36219" y="38998"/>
                  </a:lnTo>
                  <a:lnTo>
                    <a:pt x="35972" y="37990"/>
                  </a:lnTo>
                  <a:lnTo>
                    <a:pt x="35686" y="37000"/>
                  </a:lnTo>
                  <a:lnTo>
                    <a:pt x="36543" y="36714"/>
                  </a:lnTo>
                  <a:close/>
                  <a:moveTo>
                    <a:pt x="25942" y="0"/>
                  </a:moveTo>
                  <a:lnTo>
                    <a:pt x="25751" y="38"/>
                  </a:lnTo>
                  <a:lnTo>
                    <a:pt x="25561" y="95"/>
                  </a:lnTo>
                  <a:lnTo>
                    <a:pt x="25371" y="191"/>
                  </a:lnTo>
                  <a:lnTo>
                    <a:pt x="25161" y="305"/>
                  </a:lnTo>
                  <a:lnTo>
                    <a:pt x="24971" y="438"/>
                  </a:lnTo>
                  <a:lnTo>
                    <a:pt x="24800" y="590"/>
                  </a:lnTo>
                  <a:lnTo>
                    <a:pt x="24628" y="762"/>
                  </a:lnTo>
                  <a:lnTo>
                    <a:pt x="24476" y="952"/>
                  </a:lnTo>
                  <a:lnTo>
                    <a:pt x="24000" y="933"/>
                  </a:lnTo>
                  <a:lnTo>
                    <a:pt x="23544" y="952"/>
                  </a:lnTo>
                  <a:lnTo>
                    <a:pt x="23087" y="990"/>
                  </a:lnTo>
                  <a:lnTo>
                    <a:pt x="22630" y="1047"/>
                  </a:lnTo>
                  <a:lnTo>
                    <a:pt x="22173" y="1142"/>
                  </a:lnTo>
                  <a:lnTo>
                    <a:pt x="21716" y="1237"/>
                  </a:lnTo>
                  <a:lnTo>
                    <a:pt x="21279" y="1371"/>
                  </a:lnTo>
                  <a:lnTo>
                    <a:pt x="20841" y="1542"/>
                  </a:lnTo>
                  <a:lnTo>
                    <a:pt x="20536" y="1656"/>
                  </a:lnTo>
                  <a:lnTo>
                    <a:pt x="20251" y="1808"/>
                  </a:lnTo>
                  <a:lnTo>
                    <a:pt x="19965" y="1961"/>
                  </a:lnTo>
                  <a:lnTo>
                    <a:pt x="19680" y="2113"/>
                  </a:lnTo>
                  <a:lnTo>
                    <a:pt x="19547" y="2132"/>
                  </a:lnTo>
                  <a:lnTo>
                    <a:pt x="19414" y="2151"/>
                  </a:lnTo>
                  <a:lnTo>
                    <a:pt x="19280" y="2189"/>
                  </a:lnTo>
                  <a:lnTo>
                    <a:pt x="19128" y="2246"/>
                  </a:lnTo>
                  <a:lnTo>
                    <a:pt x="19014" y="2322"/>
                  </a:lnTo>
                  <a:lnTo>
                    <a:pt x="18881" y="2398"/>
                  </a:lnTo>
                  <a:lnTo>
                    <a:pt x="18747" y="2494"/>
                  </a:lnTo>
                  <a:lnTo>
                    <a:pt x="18633" y="2608"/>
                  </a:lnTo>
                  <a:lnTo>
                    <a:pt x="18405" y="2855"/>
                  </a:lnTo>
                  <a:lnTo>
                    <a:pt x="18176" y="3160"/>
                  </a:lnTo>
                  <a:lnTo>
                    <a:pt x="17986" y="3502"/>
                  </a:lnTo>
                  <a:lnTo>
                    <a:pt x="17815" y="3883"/>
                  </a:lnTo>
                  <a:lnTo>
                    <a:pt x="17739" y="3997"/>
                  </a:lnTo>
                  <a:lnTo>
                    <a:pt x="17567" y="3578"/>
                  </a:lnTo>
                  <a:lnTo>
                    <a:pt x="17396" y="3198"/>
                  </a:lnTo>
                  <a:lnTo>
                    <a:pt x="17187" y="2855"/>
                  </a:lnTo>
                  <a:lnTo>
                    <a:pt x="17073" y="2722"/>
                  </a:lnTo>
                  <a:lnTo>
                    <a:pt x="16939" y="2589"/>
                  </a:lnTo>
                  <a:lnTo>
                    <a:pt x="16825" y="2456"/>
                  </a:lnTo>
                  <a:lnTo>
                    <a:pt x="16692" y="2341"/>
                  </a:lnTo>
                  <a:lnTo>
                    <a:pt x="16578" y="2265"/>
                  </a:lnTo>
                  <a:lnTo>
                    <a:pt x="16425" y="2170"/>
                  </a:lnTo>
                  <a:lnTo>
                    <a:pt x="16292" y="2113"/>
                  </a:lnTo>
                  <a:lnTo>
                    <a:pt x="16159" y="2075"/>
                  </a:lnTo>
                  <a:lnTo>
                    <a:pt x="16007" y="2037"/>
                  </a:lnTo>
                  <a:lnTo>
                    <a:pt x="15626" y="2037"/>
                  </a:lnTo>
                  <a:lnTo>
                    <a:pt x="15398" y="2113"/>
                  </a:lnTo>
                  <a:lnTo>
                    <a:pt x="15169" y="2208"/>
                  </a:lnTo>
                  <a:lnTo>
                    <a:pt x="14941" y="2360"/>
                  </a:lnTo>
                  <a:lnTo>
                    <a:pt x="14732" y="2532"/>
                  </a:lnTo>
                  <a:lnTo>
                    <a:pt x="14541" y="2760"/>
                  </a:lnTo>
                  <a:lnTo>
                    <a:pt x="14351" y="3008"/>
                  </a:lnTo>
                  <a:lnTo>
                    <a:pt x="14180" y="3293"/>
                  </a:lnTo>
                  <a:lnTo>
                    <a:pt x="14027" y="3598"/>
                  </a:lnTo>
                  <a:lnTo>
                    <a:pt x="13894" y="3940"/>
                  </a:lnTo>
                  <a:lnTo>
                    <a:pt x="13761" y="4302"/>
                  </a:lnTo>
                  <a:lnTo>
                    <a:pt x="13666" y="4682"/>
                  </a:lnTo>
                  <a:lnTo>
                    <a:pt x="13571" y="5082"/>
                  </a:lnTo>
                  <a:lnTo>
                    <a:pt x="13494" y="5501"/>
                  </a:lnTo>
                  <a:lnTo>
                    <a:pt x="13456" y="5939"/>
                  </a:lnTo>
                  <a:lnTo>
                    <a:pt x="13437" y="6395"/>
                  </a:lnTo>
                  <a:lnTo>
                    <a:pt x="13437" y="6852"/>
                  </a:lnTo>
                  <a:lnTo>
                    <a:pt x="13456" y="7290"/>
                  </a:lnTo>
                  <a:lnTo>
                    <a:pt x="13513" y="7709"/>
                  </a:lnTo>
                  <a:lnTo>
                    <a:pt x="13571" y="8108"/>
                  </a:lnTo>
                  <a:lnTo>
                    <a:pt x="13666" y="8508"/>
                  </a:lnTo>
                  <a:lnTo>
                    <a:pt x="13780" y="8870"/>
                  </a:lnTo>
                  <a:lnTo>
                    <a:pt x="13894" y="9212"/>
                  </a:lnTo>
                  <a:lnTo>
                    <a:pt x="14046" y="9536"/>
                  </a:lnTo>
                  <a:lnTo>
                    <a:pt x="14199" y="9821"/>
                  </a:lnTo>
                  <a:lnTo>
                    <a:pt x="14370" y="10088"/>
                  </a:lnTo>
                  <a:lnTo>
                    <a:pt x="14560" y="10316"/>
                  </a:lnTo>
                  <a:lnTo>
                    <a:pt x="14751" y="10506"/>
                  </a:lnTo>
                  <a:lnTo>
                    <a:pt x="14960" y="10659"/>
                  </a:lnTo>
                  <a:lnTo>
                    <a:pt x="15188" y="10773"/>
                  </a:lnTo>
                  <a:lnTo>
                    <a:pt x="15417" y="10830"/>
                  </a:lnTo>
                  <a:lnTo>
                    <a:pt x="15531" y="10849"/>
                  </a:lnTo>
                  <a:lnTo>
                    <a:pt x="15645" y="10868"/>
                  </a:lnTo>
                  <a:lnTo>
                    <a:pt x="15854" y="10849"/>
                  </a:lnTo>
                  <a:lnTo>
                    <a:pt x="16045" y="10811"/>
                  </a:lnTo>
                  <a:lnTo>
                    <a:pt x="16216" y="10754"/>
                  </a:lnTo>
                  <a:lnTo>
                    <a:pt x="16406" y="10659"/>
                  </a:lnTo>
                  <a:lnTo>
                    <a:pt x="16578" y="10525"/>
                  </a:lnTo>
                  <a:lnTo>
                    <a:pt x="16749" y="10392"/>
                  </a:lnTo>
                  <a:lnTo>
                    <a:pt x="16901" y="10221"/>
                  </a:lnTo>
                  <a:lnTo>
                    <a:pt x="17053" y="10031"/>
                  </a:lnTo>
                  <a:lnTo>
                    <a:pt x="17168" y="10525"/>
                  </a:lnTo>
                  <a:lnTo>
                    <a:pt x="17453" y="11629"/>
                  </a:lnTo>
                  <a:lnTo>
                    <a:pt x="17758" y="12714"/>
                  </a:lnTo>
                  <a:lnTo>
                    <a:pt x="18100" y="13780"/>
                  </a:lnTo>
                  <a:lnTo>
                    <a:pt x="18481" y="14846"/>
                  </a:lnTo>
                  <a:lnTo>
                    <a:pt x="17948" y="15074"/>
                  </a:lnTo>
                  <a:lnTo>
                    <a:pt x="17872" y="15112"/>
                  </a:lnTo>
                  <a:lnTo>
                    <a:pt x="17834" y="15150"/>
                  </a:lnTo>
                  <a:lnTo>
                    <a:pt x="17777" y="15207"/>
                  </a:lnTo>
                  <a:lnTo>
                    <a:pt x="17739" y="15265"/>
                  </a:lnTo>
                  <a:lnTo>
                    <a:pt x="17663" y="15436"/>
                  </a:lnTo>
                  <a:lnTo>
                    <a:pt x="17644" y="15626"/>
                  </a:lnTo>
                  <a:lnTo>
                    <a:pt x="17644" y="15836"/>
                  </a:lnTo>
                  <a:lnTo>
                    <a:pt x="17663" y="16083"/>
                  </a:lnTo>
                  <a:lnTo>
                    <a:pt x="17720" y="16330"/>
                  </a:lnTo>
                  <a:lnTo>
                    <a:pt x="17815" y="16597"/>
                  </a:lnTo>
                  <a:lnTo>
                    <a:pt x="17929" y="16844"/>
                  </a:lnTo>
                  <a:lnTo>
                    <a:pt x="18062" y="17073"/>
                  </a:lnTo>
                  <a:lnTo>
                    <a:pt x="18214" y="17263"/>
                  </a:lnTo>
                  <a:lnTo>
                    <a:pt x="18367" y="17415"/>
                  </a:lnTo>
                  <a:lnTo>
                    <a:pt x="18519" y="17529"/>
                  </a:lnTo>
                  <a:lnTo>
                    <a:pt x="18671" y="17606"/>
                  </a:lnTo>
                  <a:lnTo>
                    <a:pt x="18747" y="17625"/>
                  </a:lnTo>
                  <a:lnTo>
                    <a:pt x="18900" y="17625"/>
                  </a:lnTo>
                  <a:lnTo>
                    <a:pt x="18976" y="17606"/>
                  </a:lnTo>
                  <a:lnTo>
                    <a:pt x="19509" y="17396"/>
                  </a:lnTo>
                  <a:lnTo>
                    <a:pt x="19946" y="18424"/>
                  </a:lnTo>
                  <a:lnTo>
                    <a:pt x="19452" y="18633"/>
                  </a:lnTo>
                  <a:lnTo>
                    <a:pt x="19395" y="18671"/>
                  </a:lnTo>
                  <a:lnTo>
                    <a:pt x="19337" y="18709"/>
                  </a:lnTo>
                  <a:lnTo>
                    <a:pt x="19280" y="18767"/>
                  </a:lnTo>
                  <a:lnTo>
                    <a:pt x="19242" y="18843"/>
                  </a:lnTo>
                  <a:lnTo>
                    <a:pt x="19185" y="18995"/>
                  </a:lnTo>
                  <a:lnTo>
                    <a:pt x="19147" y="19185"/>
                  </a:lnTo>
                  <a:lnTo>
                    <a:pt x="19147" y="19414"/>
                  </a:lnTo>
                  <a:lnTo>
                    <a:pt x="19166" y="19642"/>
                  </a:lnTo>
                  <a:lnTo>
                    <a:pt x="19223" y="19909"/>
                  </a:lnTo>
                  <a:lnTo>
                    <a:pt x="19318" y="20156"/>
                  </a:lnTo>
                  <a:lnTo>
                    <a:pt x="19433" y="20403"/>
                  </a:lnTo>
                  <a:lnTo>
                    <a:pt x="19566" y="20632"/>
                  </a:lnTo>
                  <a:lnTo>
                    <a:pt x="19718" y="20822"/>
                  </a:lnTo>
                  <a:lnTo>
                    <a:pt x="19870" y="20974"/>
                  </a:lnTo>
                  <a:lnTo>
                    <a:pt x="20023" y="21108"/>
                  </a:lnTo>
                  <a:lnTo>
                    <a:pt x="20175" y="21165"/>
                  </a:lnTo>
                  <a:lnTo>
                    <a:pt x="20251" y="21184"/>
                  </a:lnTo>
                  <a:lnTo>
                    <a:pt x="20327" y="21203"/>
                  </a:lnTo>
                  <a:lnTo>
                    <a:pt x="20403" y="21184"/>
                  </a:lnTo>
                  <a:lnTo>
                    <a:pt x="20479" y="21165"/>
                  </a:lnTo>
                  <a:lnTo>
                    <a:pt x="21088" y="20917"/>
                  </a:lnTo>
                  <a:lnTo>
                    <a:pt x="21564" y="21964"/>
                  </a:lnTo>
                  <a:lnTo>
                    <a:pt x="20955" y="22192"/>
                  </a:lnTo>
                  <a:lnTo>
                    <a:pt x="20898" y="22231"/>
                  </a:lnTo>
                  <a:lnTo>
                    <a:pt x="20841" y="22269"/>
                  </a:lnTo>
                  <a:lnTo>
                    <a:pt x="20784" y="22326"/>
                  </a:lnTo>
                  <a:lnTo>
                    <a:pt x="20746" y="22402"/>
                  </a:lnTo>
                  <a:lnTo>
                    <a:pt x="20689" y="22554"/>
                  </a:lnTo>
                  <a:lnTo>
                    <a:pt x="20651" y="22744"/>
                  </a:lnTo>
                  <a:lnTo>
                    <a:pt x="20651" y="22973"/>
                  </a:lnTo>
                  <a:lnTo>
                    <a:pt x="20670" y="23201"/>
                  </a:lnTo>
                  <a:lnTo>
                    <a:pt x="20727" y="23468"/>
                  </a:lnTo>
                  <a:lnTo>
                    <a:pt x="20822" y="23715"/>
                  </a:lnTo>
                  <a:lnTo>
                    <a:pt x="20936" y="23982"/>
                  </a:lnTo>
                  <a:lnTo>
                    <a:pt x="21069" y="24191"/>
                  </a:lnTo>
                  <a:lnTo>
                    <a:pt x="21222" y="24381"/>
                  </a:lnTo>
                  <a:lnTo>
                    <a:pt x="21374" y="24553"/>
                  </a:lnTo>
                  <a:lnTo>
                    <a:pt x="21526" y="24667"/>
                  </a:lnTo>
                  <a:lnTo>
                    <a:pt x="21697" y="24743"/>
                  </a:lnTo>
                  <a:lnTo>
                    <a:pt x="21774" y="24762"/>
                  </a:lnTo>
                  <a:lnTo>
                    <a:pt x="21907" y="24762"/>
                  </a:lnTo>
                  <a:lnTo>
                    <a:pt x="21983" y="24724"/>
                  </a:lnTo>
                  <a:lnTo>
                    <a:pt x="22687" y="24457"/>
                  </a:lnTo>
                  <a:lnTo>
                    <a:pt x="23125" y="25485"/>
                  </a:lnTo>
                  <a:lnTo>
                    <a:pt x="22459" y="25752"/>
                  </a:lnTo>
                  <a:lnTo>
                    <a:pt x="22402" y="25790"/>
                  </a:lnTo>
                  <a:lnTo>
                    <a:pt x="22345" y="25828"/>
                  </a:lnTo>
                  <a:lnTo>
                    <a:pt x="22287" y="25885"/>
                  </a:lnTo>
                  <a:lnTo>
                    <a:pt x="22249" y="25961"/>
                  </a:lnTo>
                  <a:lnTo>
                    <a:pt x="22192" y="26113"/>
                  </a:lnTo>
                  <a:lnTo>
                    <a:pt x="22154" y="26323"/>
                  </a:lnTo>
                  <a:lnTo>
                    <a:pt x="22154" y="26532"/>
                  </a:lnTo>
                  <a:lnTo>
                    <a:pt x="22192" y="26779"/>
                  </a:lnTo>
                  <a:lnTo>
                    <a:pt x="22249" y="27027"/>
                  </a:lnTo>
                  <a:lnTo>
                    <a:pt x="22326" y="27293"/>
                  </a:lnTo>
                  <a:lnTo>
                    <a:pt x="22440" y="27541"/>
                  </a:lnTo>
                  <a:lnTo>
                    <a:pt x="22573" y="27769"/>
                  </a:lnTo>
                  <a:lnTo>
                    <a:pt x="22725" y="27959"/>
                  </a:lnTo>
                  <a:lnTo>
                    <a:pt x="22877" y="28112"/>
                  </a:lnTo>
                  <a:lnTo>
                    <a:pt x="23049" y="28226"/>
                  </a:lnTo>
                  <a:lnTo>
                    <a:pt x="23201" y="28302"/>
                  </a:lnTo>
                  <a:lnTo>
                    <a:pt x="23277" y="28321"/>
                  </a:lnTo>
                  <a:lnTo>
                    <a:pt x="23410" y="28321"/>
                  </a:lnTo>
                  <a:lnTo>
                    <a:pt x="23487" y="28302"/>
                  </a:lnTo>
                  <a:lnTo>
                    <a:pt x="24134" y="28036"/>
                  </a:lnTo>
                  <a:lnTo>
                    <a:pt x="24514" y="29101"/>
                  </a:lnTo>
                  <a:lnTo>
                    <a:pt x="23962" y="29330"/>
                  </a:lnTo>
                  <a:lnTo>
                    <a:pt x="23905" y="29349"/>
                  </a:lnTo>
                  <a:lnTo>
                    <a:pt x="23848" y="29406"/>
                  </a:lnTo>
                  <a:lnTo>
                    <a:pt x="23810" y="29463"/>
                  </a:lnTo>
                  <a:lnTo>
                    <a:pt x="23753" y="29520"/>
                  </a:lnTo>
                  <a:lnTo>
                    <a:pt x="23696" y="29691"/>
                  </a:lnTo>
                  <a:lnTo>
                    <a:pt x="23658" y="29882"/>
                  </a:lnTo>
                  <a:lnTo>
                    <a:pt x="23658" y="30091"/>
                  </a:lnTo>
                  <a:lnTo>
                    <a:pt x="23696" y="30338"/>
                  </a:lnTo>
                  <a:lnTo>
                    <a:pt x="23753" y="30586"/>
                  </a:lnTo>
                  <a:lnTo>
                    <a:pt x="23829" y="30852"/>
                  </a:lnTo>
                  <a:lnTo>
                    <a:pt x="23962" y="31100"/>
                  </a:lnTo>
                  <a:lnTo>
                    <a:pt x="24096" y="31328"/>
                  </a:lnTo>
                  <a:lnTo>
                    <a:pt x="24229" y="31518"/>
                  </a:lnTo>
                  <a:lnTo>
                    <a:pt x="24381" y="31671"/>
                  </a:lnTo>
                  <a:lnTo>
                    <a:pt x="24552" y="31785"/>
                  </a:lnTo>
                  <a:lnTo>
                    <a:pt x="24705" y="31861"/>
                  </a:lnTo>
                  <a:lnTo>
                    <a:pt x="24781" y="31880"/>
                  </a:lnTo>
                  <a:lnTo>
                    <a:pt x="24933" y="31880"/>
                  </a:lnTo>
                  <a:lnTo>
                    <a:pt x="24990" y="31861"/>
                  </a:lnTo>
                  <a:lnTo>
                    <a:pt x="25276" y="31747"/>
                  </a:lnTo>
                  <a:lnTo>
                    <a:pt x="25447" y="32470"/>
                  </a:lnTo>
                  <a:lnTo>
                    <a:pt x="25599" y="33193"/>
                  </a:lnTo>
                  <a:lnTo>
                    <a:pt x="25713" y="33917"/>
                  </a:lnTo>
                  <a:lnTo>
                    <a:pt x="25828" y="34659"/>
                  </a:lnTo>
                  <a:lnTo>
                    <a:pt x="25866" y="35021"/>
                  </a:lnTo>
                  <a:lnTo>
                    <a:pt x="25866" y="35401"/>
                  </a:lnTo>
                  <a:lnTo>
                    <a:pt x="25847" y="35782"/>
                  </a:lnTo>
                  <a:lnTo>
                    <a:pt x="25828" y="35972"/>
                  </a:lnTo>
                  <a:lnTo>
                    <a:pt x="25789" y="36143"/>
                  </a:lnTo>
                  <a:lnTo>
                    <a:pt x="25732" y="36334"/>
                  </a:lnTo>
                  <a:lnTo>
                    <a:pt x="25675" y="36486"/>
                  </a:lnTo>
                  <a:lnTo>
                    <a:pt x="25599" y="36657"/>
                  </a:lnTo>
                  <a:lnTo>
                    <a:pt x="25504" y="36791"/>
                  </a:lnTo>
                  <a:lnTo>
                    <a:pt x="25390" y="36924"/>
                  </a:lnTo>
                  <a:lnTo>
                    <a:pt x="25257" y="37038"/>
                  </a:lnTo>
                  <a:lnTo>
                    <a:pt x="25104" y="37152"/>
                  </a:lnTo>
                  <a:lnTo>
                    <a:pt x="24933" y="37247"/>
                  </a:lnTo>
                  <a:lnTo>
                    <a:pt x="24762" y="37304"/>
                  </a:lnTo>
                  <a:lnTo>
                    <a:pt x="24590" y="37342"/>
                  </a:lnTo>
                  <a:lnTo>
                    <a:pt x="24400" y="37362"/>
                  </a:lnTo>
                  <a:lnTo>
                    <a:pt x="24229" y="37342"/>
                  </a:lnTo>
                  <a:lnTo>
                    <a:pt x="24058" y="37323"/>
                  </a:lnTo>
                  <a:lnTo>
                    <a:pt x="23867" y="37285"/>
                  </a:lnTo>
                  <a:lnTo>
                    <a:pt x="23696" y="37209"/>
                  </a:lnTo>
                  <a:lnTo>
                    <a:pt x="23544" y="37133"/>
                  </a:lnTo>
                  <a:lnTo>
                    <a:pt x="23372" y="37038"/>
                  </a:lnTo>
                  <a:lnTo>
                    <a:pt x="23220" y="36943"/>
                  </a:lnTo>
                  <a:lnTo>
                    <a:pt x="23087" y="36829"/>
                  </a:lnTo>
                  <a:lnTo>
                    <a:pt x="22954" y="36714"/>
                  </a:lnTo>
                  <a:lnTo>
                    <a:pt x="22706" y="36448"/>
                  </a:lnTo>
                  <a:lnTo>
                    <a:pt x="22497" y="36181"/>
                  </a:lnTo>
                  <a:lnTo>
                    <a:pt x="22287" y="35877"/>
                  </a:lnTo>
                  <a:lnTo>
                    <a:pt x="22116" y="35572"/>
                  </a:lnTo>
                  <a:lnTo>
                    <a:pt x="21774" y="34944"/>
                  </a:lnTo>
                  <a:lnTo>
                    <a:pt x="21488" y="34450"/>
                  </a:lnTo>
                  <a:lnTo>
                    <a:pt x="21222" y="33974"/>
                  </a:lnTo>
                  <a:lnTo>
                    <a:pt x="20917" y="33517"/>
                  </a:lnTo>
                  <a:lnTo>
                    <a:pt x="20632" y="33060"/>
                  </a:lnTo>
                  <a:lnTo>
                    <a:pt x="20327" y="32622"/>
                  </a:lnTo>
                  <a:lnTo>
                    <a:pt x="20004" y="32185"/>
                  </a:lnTo>
                  <a:lnTo>
                    <a:pt x="19680" y="31747"/>
                  </a:lnTo>
                  <a:lnTo>
                    <a:pt x="19337" y="31328"/>
                  </a:lnTo>
                  <a:lnTo>
                    <a:pt x="18995" y="30928"/>
                  </a:lnTo>
                  <a:lnTo>
                    <a:pt x="18633" y="30529"/>
                  </a:lnTo>
                  <a:lnTo>
                    <a:pt x="18272" y="30148"/>
                  </a:lnTo>
                  <a:lnTo>
                    <a:pt x="17910" y="29767"/>
                  </a:lnTo>
                  <a:lnTo>
                    <a:pt x="17529" y="29406"/>
                  </a:lnTo>
                  <a:lnTo>
                    <a:pt x="17130" y="29044"/>
                  </a:lnTo>
                  <a:lnTo>
                    <a:pt x="16749" y="28702"/>
                  </a:lnTo>
                  <a:lnTo>
                    <a:pt x="16330" y="28378"/>
                  </a:lnTo>
                  <a:lnTo>
                    <a:pt x="15912" y="28055"/>
                  </a:lnTo>
                  <a:lnTo>
                    <a:pt x="15493" y="27750"/>
                  </a:lnTo>
                  <a:lnTo>
                    <a:pt x="15055" y="27445"/>
                  </a:lnTo>
                  <a:lnTo>
                    <a:pt x="14617" y="27179"/>
                  </a:lnTo>
                  <a:lnTo>
                    <a:pt x="14180" y="26913"/>
                  </a:lnTo>
                  <a:lnTo>
                    <a:pt x="13723" y="26646"/>
                  </a:lnTo>
                  <a:lnTo>
                    <a:pt x="13247" y="26399"/>
                  </a:lnTo>
                  <a:lnTo>
                    <a:pt x="12771" y="26170"/>
                  </a:lnTo>
                  <a:lnTo>
                    <a:pt x="12295" y="25961"/>
                  </a:lnTo>
                  <a:lnTo>
                    <a:pt x="11800" y="25752"/>
                  </a:lnTo>
                  <a:lnTo>
                    <a:pt x="11306" y="25561"/>
                  </a:lnTo>
                  <a:lnTo>
                    <a:pt x="10792" y="25390"/>
                  </a:lnTo>
                  <a:lnTo>
                    <a:pt x="10278" y="25219"/>
                  </a:lnTo>
                  <a:lnTo>
                    <a:pt x="9764" y="25085"/>
                  </a:lnTo>
                  <a:lnTo>
                    <a:pt x="9231" y="24952"/>
                  </a:lnTo>
                  <a:lnTo>
                    <a:pt x="8698" y="24819"/>
                  </a:lnTo>
                  <a:lnTo>
                    <a:pt x="8451" y="24781"/>
                  </a:lnTo>
                  <a:lnTo>
                    <a:pt x="8222" y="24743"/>
                  </a:lnTo>
                  <a:lnTo>
                    <a:pt x="7975" y="24724"/>
                  </a:lnTo>
                  <a:lnTo>
                    <a:pt x="7727" y="24705"/>
                  </a:lnTo>
                  <a:lnTo>
                    <a:pt x="7347" y="24705"/>
                  </a:lnTo>
                  <a:lnTo>
                    <a:pt x="6966" y="24743"/>
                  </a:lnTo>
                  <a:lnTo>
                    <a:pt x="6586" y="24819"/>
                  </a:lnTo>
                  <a:lnTo>
                    <a:pt x="6224" y="24914"/>
                  </a:lnTo>
                  <a:lnTo>
                    <a:pt x="5862" y="25028"/>
                  </a:lnTo>
                  <a:lnTo>
                    <a:pt x="5501" y="25181"/>
                  </a:lnTo>
                  <a:lnTo>
                    <a:pt x="5139" y="25352"/>
                  </a:lnTo>
                  <a:lnTo>
                    <a:pt x="4796" y="25561"/>
                  </a:lnTo>
                  <a:lnTo>
                    <a:pt x="4473" y="25790"/>
                  </a:lnTo>
                  <a:lnTo>
                    <a:pt x="4130" y="26037"/>
                  </a:lnTo>
                  <a:lnTo>
                    <a:pt x="3826" y="26304"/>
                  </a:lnTo>
                  <a:lnTo>
                    <a:pt x="3502" y="26608"/>
                  </a:lnTo>
                  <a:lnTo>
                    <a:pt x="3217" y="26932"/>
                  </a:lnTo>
                  <a:lnTo>
                    <a:pt x="2912" y="27274"/>
                  </a:lnTo>
                  <a:lnTo>
                    <a:pt x="2646" y="27636"/>
                  </a:lnTo>
                  <a:lnTo>
                    <a:pt x="2379" y="28016"/>
                  </a:lnTo>
                  <a:lnTo>
                    <a:pt x="2113" y="28416"/>
                  </a:lnTo>
                  <a:lnTo>
                    <a:pt x="1865" y="28835"/>
                  </a:lnTo>
                  <a:lnTo>
                    <a:pt x="1637" y="29273"/>
                  </a:lnTo>
                  <a:lnTo>
                    <a:pt x="1428" y="29729"/>
                  </a:lnTo>
                  <a:lnTo>
                    <a:pt x="1218" y="30186"/>
                  </a:lnTo>
                  <a:lnTo>
                    <a:pt x="1028" y="30681"/>
                  </a:lnTo>
                  <a:lnTo>
                    <a:pt x="857" y="31176"/>
                  </a:lnTo>
                  <a:lnTo>
                    <a:pt x="685" y="31690"/>
                  </a:lnTo>
                  <a:lnTo>
                    <a:pt x="552" y="32223"/>
                  </a:lnTo>
                  <a:lnTo>
                    <a:pt x="419" y="32775"/>
                  </a:lnTo>
                  <a:lnTo>
                    <a:pt x="305" y="33327"/>
                  </a:lnTo>
                  <a:lnTo>
                    <a:pt x="210" y="33879"/>
                  </a:lnTo>
                  <a:lnTo>
                    <a:pt x="114" y="34469"/>
                  </a:lnTo>
                  <a:lnTo>
                    <a:pt x="57" y="35040"/>
                  </a:lnTo>
                  <a:lnTo>
                    <a:pt x="19" y="35649"/>
                  </a:lnTo>
                  <a:lnTo>
                    <a:pt x="0" y="36239"/>
                  </a:lnTo>
                  <a:lnTo>
                    <a:pt x="0" y="36848"/>
                  </a:lnTo>
                  <a:lnTo>
                    <a:pt x="0" y="37438"/>
                  </a:lnTo>
                  <a:lnTo>
                    <a:pt x="38" y="38028"/>
                  </a:lnTo>
                  <a:lnTo>
                    <a:pt x="95" y="38599"/>
                  </a:lnTo>
                  <a:lnTo>
                    <a:pt x="172" y="39170"/>
                  </a:lnTo>
                  <a:lnTo>
                    <a:pt x="248" y="39741"/>
                  </a:lnTo>
                  <a:lnTo>
                    <a:pt x="362" y="40274"/>
                  </a:lnTo>
                  <a:lnTo>
                    <a:pt x="476" y="40806"/>
                  </a:lnTo>
                  <a:lnTo>
                    <a:pt x="609" y="41339"/>
                  </a:lnTo>
                  <a:lnTo>
                    <a:pt x="762" y="41853"/>
                  </a:lnTo>
                  <a:lnTo>
                    <a:pt x="933" y="42348"/>
                  </a:lnTo>
                  <a:lnTo>
                    <a:pt x="1123" y="42824"/>
                  </a:lnTo>
                  <a:lnTo>
                    <a:pt x="1313" y="43281"/>
                  </a:lnTo>
                  <a:lnTo>
                    <a:pt x="1523" y="43737"/>
                  </a:lnTo>
                  <a:lnTo>
                    <a:pt x="1751" y="44156"/>
                  </a:lnTo>
                  <a:lnTo>
                    <a:pt x="1980" y="44575"/>
                  </a:lnTo>
                  <a:lnTo>
                    <a:pt x="2246" y="44975"/>
                  </a:lnTo>
                  <a:lnTo>
                    <a:pt x="2494" y="45336"/>
                  </a:lnTo>
                  <a:lnTo>
                    <a:pt x="2779" y="45698"/>
                  </a:lnTo>
                  <a:lnTo>
                    <a:pt x="3064" y="46021"/>
                  </a:lnTo>
                  <a:lnTo>
                    <a:pt x="3350" y="46345"/>
                  </a:lnTo>
                  <a:lnTo>
                    <a:pt x="3654" y="46630"/>
                  </a:lnTo>
                  <a:lnTo>
                    <a:pt x="3978" y="46897"/>
                  </a:lnTo>
                  <a:lnTo>
                    <a:pt x="4302" y="47144"/>
                  </a:lnTo>
                  <a:lnTo>
                    <a:pt x="4625" y="47354"/>
                  </a:lnTo>
                  <a:lnTo>
                    <a:pt x="4968" y="47544"/>
                  </a:lnTo>
                  <a:lnTo>
                    <a:pt x="5329" y="47715"/>
                  </a:lnTo>
                  <a:lnTo>
                    <a:pt x="5691" y="47849"/>
                  </a:lnTo>
                  <a:lnTo>
                    <a:pt x="6053" y="47963"/>
                  </a:lnTo>
                  <a:lnTo>
                    <a:pt x="6414" y="48039"/>
                  </a:lnTo>
                  <a:lnTo>
                    <a:pt x="6795" y="48096"/>
                  </a:lnTo>
                  <a:lnTo>
                    <a:pt x="7176" y="48134"/>
                  </a:lnTo>
                  <a:lnTo>
                    <a:pt x="7556" y="48115"/>
                  </a:lnTo>
                  <a:lnTo>
                    <a:pt x="7918" y="48096"/>
                  </a:lnTo>
                  <a:lnTo>
                    <a:pt x="8279" y="48020"/>
                  </a:lnTo>
                  <a:lnTo>
                    <a:pt x="8641" y="47944"/>
                  </a:lnTo>
                  <a:lnTo>
                    <a:pt x="9022" y="47925"/>
                  </a:lnTo>
                  <a:lnTo>
                    <a:pt x="9383" y="47925"/>
                  </a:lnTo>
                  <a:lnTo>
                    <a:pt x="9745" y="47944"/>
                  </a:lnTo>
                  <a:lnTo>
                    <a:pt x="10107" y="47982"/>
                  </a:lnTo>
                  <a:lnTo>
                    <a:pt x="10449" y="48020"/>
                  </a:lnTo>
                  <a:lnTo>
                    <a:pt x="10792" y="48077"/>
                  </a:lnTo>
                  <a:lnTo>
                    <a:pt x="11115" y="48153"/>
                  </a:lnTo>
                  <a:lnTo>
                    <a:pt x="11439" y="48229"/>
                  </a:lnTo>
                  <a:lnTo>
                    <a:pt x="11762" y="48343"/>
                  </a:lnTo>
                  <a:lnTo>
                    <a:pt x="12086" y="48439"/>
                  </a:lnTo>
                  <a:lnTo>
                    <a:pt x="12390" y="48572"/>
                  </a:lnTo>
                  <a:lnTo>
                    <a:pt x="12676" y="48686"/>
                  </a:lnTo>
                  <a:lnTo>
                    <a:pt x="13266" y="48991"/>
                  </a:lnTo>
                  <a:lnTo>
                    <a:pt x="13837" y="49314"/>
                  </a:lnTo>
                  <a:lnTo>
                    <a:pt x="14370" y="49676"/>
                  </a:lnTo>
                  <a:lnTo>
                    <a:pt x="14903" y="50056"/>
                  </a:lnTo>
                  <a:lnTo>
                    <a:pt x="15436" y="50456"/>
                  </a:lnTo>
                  <a:lnTo>
                    <a:pt x="15950" y="50875"/>
                  </a:lnTo>
                  <a:lnTo>
                    <a:pt x="16977" y="51769"/>
                  </a:lnTo>
                  <a:lnTo>
                    <a:pt x="17986" y="52683"/>
                  </a:lnTo>
                  <a:lnTo>
                    <a:pt x="18500" y="53140"/>
                  </a:lnTo>
                  <a:lnTo>
                    <a:pt x="19033" y="53596"/>
                  </a:lnTo>
                  <a:lnTo>
                    <a:pt x="19566" y="54015"/>
                  </a:lnTo>
                  <a:lnTo>
                    <a:pt x="20118" y="54453"/>
                  </a:lnTo>
                  <a:lnTo>
                    <a:pt x="20689" y="54853"/>
                  </a:lnTo>
                  <a:lnTo>
                    <a:pt x="21279" y="55233"/>
                  </a:lnTo>
                  <a:lnTo>
                    <a:pt x="21888" y="55576"/>
                  </a:lnTo>
                  <a:lnTo>
                    <a:pt x="22535" y="55899"/>
                  </a:lnTo>
                  <a:lnTo>
                    <a:pt x="22858" y="56052"/>
                  </a:lnTo>
                  <a:lnTo>
                    <a:pt x="23201" y="56185"/>
                  </a:lnTo>
                  <a:lnTo>
                    <a:pt x="23544" y="56299"/>
                  </a:lnTo>
                  <a:lnTo>
                    <a:pt x="23886" y="56413"/>
                  </a:lnTo>
                  <a:lnTo>
                    <a:pt x="24248" y="56527"/>
                  </a:lnTo>
                  <a:lnTo>
                    <a:pt x="24609" y="56623"/>
                  </a:lnTo>
                  <a:lnTo>
                    <a:pt x="24990" y="56699"/>
                  </a:lnTo>
                  <a:lnTo>
                    <a:pt x="25371" y="56756"/>
                  </a:lnTo>
                  <a:lnTo>
                    <a:pt x="25770" y="56813"/>
                  </a:lnTo>
                  <a:lnTo>
                    <a:pt x="26189" y="56851"/>
                  </a:lnTo>
                  <a:lnTo>
                    <a:pt x="26608" y="56889"/>
                  </a:lnTo>
                  <a:lnTo>
                    <a:pt x="27464" y="56889"/>
                  </a:lnTo>
                  <a:lnTo>
                    <a:pt x="27921" y="56870"/>
                  </a:lnTo>
                  <a:lnTo>
                    <a:pt x="28378" y="56832"/>
                  </a:lnTo>
                  <a:lnTo>
                    <a:pt x="28854" y="56775"/>
                  </a:lnTo>
                  <a:lnTo>
                    <a:pt x="29368" y="56699"/>
                  </a:lnTo>
                  <a:lnTo>
                    <a:pt x="29881" y="56566"/>
                  </a:lnTo>
                  <a:lnTo>
                    <a:pt x="30395" y="56394"/>
                  </a:lnTo>
                  <a:lnTo>
                    <a:pt x="30871" y="56204"/>
                  </a:lnTo>
                  <a:lnTo>
                    <a:pt x="31347" y="55956"/>
                  </a:lnTo>
                  <a:lnTo>
                    <a:pt x="31804" y="55709"/>
                  </a:lnTo>
                  <a:lnTo>
                    <a:pt x="32261" y="55405"/>
                  </a:lnTo>
                  <a:lnTo>
                    <a:pt x="32679" y="55100"/>
                  </a:lnTo>
                  <a:lnTo>
                    <a:pt x="33098" y="54738"/>
                  </a:lnTo>
                  <a:lnTo>
                    <a:pt x="33498" y="54377"/>
                  </a:lnTo>
                  <a:lnTo>
                    <a:pt x="33878" y="53996"/>
                  </a:lnTo>
                  <a:lnTo>
                    <a:pt x="34240" y="53596"/>
                  </a:lnTo>
                  <a:lnTo>
                    <a:pt x="34583" y="53178"/>
                  </a:lnTo>
                  <a:lnTo>
                    <a:pt x="34906" y="52740"/>
                  </a:lnTo>
                  <a:lnTo>
                    <a:pt x="35192" y="52302"/>
                  </a:lnTo>
                  <a:lnTo>
                    <a:pt x="35477" y="51845"/>
                  </a:lnTo>
                  <a:lnTo>
                    <a:pt x="35648" y="51541"/>
                  </a:lnTo>
                  <a:lnTo>
                    <a:pt x="35801" y="51217"/>
                  </a:lnTo>
                  <a:lnTo>
                    <a:pt x="36086" y="50589"/>
                  </a:lnTo>
                  <a:lnTo>
                    <a:pt x="36334" y="49942"/>
                  </a:lnTo>
                  <a:lnTo>
                    <a:pt x="36543" y="49295"/>
                  </a:lnTo>
                  <a:lnTo>
                    <a:pt x="36695" y="48629"/>
                  </a:lnTo>
                  <a:lnTo>
                    <a:pt x="36828" y="47944"/>
                  </a:lnTo>
                  <a:lnTo>
                    <a:pt x="36924" y="47259"/>
                  </a:lnTo>
                  <a:lnTo>
                    <a:pt x="37000" y="46554"/>
                  </a:lnTo>
                  <a:lnTo>
                    <a:pt x="37038" y="45850"/>
                  </a:lnTo>
                  <a:lnTo>
                    <a:pt x="37038" y="45165"/>
                  </a:lnTo>
                  <a:lnTo>
                    <a:pt x="37019" y="44442"/>
                  </a:lnTo>
                  <a:lnTo>
                    <a:pt x="36981" y="43737"/>
                  </a:lnTo>
                  <a:lnTo>
                    <a:pt x="36924" y="43033"/>
                  </a:lnTo>
                  <a:lnTo>
                    <a:pt x="36847" y="42329"/>
                  </a:lnTo>
                  <a:lnTo>
                    <a:pt x="36733" y="41644"/>
                  </a:lnTo>
                  <a:lnTo>
                    <a:pt x="36619" y="40959"/>
                  </a:lnTo>
                  <a:lnTo>
                    <a:pt x="36429" y="39988"/>
                  </a:lnTo>
                  <a:lnTo>
                    <a:pt x="37476" y="39645"/>
                  </a:lnTo>
                  <a:lnTo>
                    <a:pt x="38180" y="41853"/>
                  </a:lnTo>
                  <a:lnTo>
                    <a:pt x="38218" y="41929"/>
                  </a:lnTo>
                  <a:lnTo>
                    <a:pt x="38275" y="42025"/>
                  </a:lnTo>
                  <a:lnTo>
                    <a:pt x="38351" y="42082"/>
                  </a:lnTo>
                  <a:lnTo>
                    <a:pt x="38427" y="42139"/>
                  </a:lnTo>
                  <a:lnTo>
                    <a:pt x="38522" y="42177"/>
                  </a:lnTo>
                  <a:lnTo>
                    <a:pt x="38617" y="42196"/>
                  </a:lnTo>
                  <a:lnTo>
                    <a:pt x="38713" y="42196"/>
                  </a:lnTo>
                  <a:lnTo>
                    <a:pt x="38808" y="42177"/>
                  </a:lnTo>
                  <a:lnTo>
                    <a:pt x="38903" y="42120"/>
                  </a:lnTo>
                  <a:lnTo>
                    <a:pt x="38979" y="42063"/>
                  </a:lnTo>
                  <a:lnTo>
                    <a:pt x="39055" y="42006"/>
                  </a:lnTo>
                  <a:lnTo>
                    <a:pt x="39093" y="41929"/>
                  </a:lnTo>
                  <a:lnTo>
                    <a:pt x="39131" y="41834"/>
                  </a:lnTo>
                  <a:lnTo>
                    <a:pt x="39150" y="41739"/>
                  </a:lnTo>
                  <a:lnTo>
                    <a:pt x="39150" y="41644"/>
                  </a:lnTo>
                  <a:lnTo>
                    <a:pt x="39131" y="41549"/>
                  </a:lnTo>
                  <a:lnTo>
                    <a:pt x="36334" y="32794"/>
                  </a:lnTo>
                  <a:lnTo>
                    <a:pt x="36295" y="32718"/>
                  </a:lnTo>
                  <a:lnTo>
                    <a:pt x="36238" y="32622"/>
                  </a:lnTo>
                  <a:lnTo>
                    <a:pt x="36162" y="32565"/>
                  </a:lnTo>
                  <a:lnTo>
                    <a:pt x="36086" y="32508"/>
                  </a:lnTo>
                  <a:lnTo>
                    <a:pt x="35991" y="32470"/>
                  </a:lnTo>
                  <a:lnTo>
                    <a:pt x="35896" y="32451"/>
                  </a:lnTo>
                  <a:lnTo>
                    <a:pt x="35801" y="32451"/>
                  </a:lnTo>
                  <a:lnTo>
                    <a:pt x="35705" y="32470"/>
                  </a:lnTo>
                  <a:lnTo>
                    <a:pt x="34297" y="32927"/>
                  </a:lnTo>
                  <a:lnTo>
                    <a:pt x="33993" y="32166"/>
                  </a:lnTo>
                  <a:lnTo>
                    <a:pt x="33688" y="31404"/>
                  </a:lnTo>
                  <a:lnTo>
                    <a:pt x="33345" y="30643"/>
                  </a:lnTo>
                  <a:lnTo>
                    <a:pt x="33003" y="29882"/>
                  </a:lnTo>
                  <a:lnTo>
                    <a:pt x="33631" y="29615"/>
                  </a:lnTo>
                  <a:lnTo>
                    <a:pt x="34564" y="31728"/>
                  </a:lnTo>
                  <a:lnTo>
                    <a:pt x="34621" y="31804"/>
                  </a:lnTo>
                  <a:lnTo>
                    <a:pt x="34678" y="31880"/>
                  </a:lnTo>
                  <a:lnTo>
                    <a:pt x="34754" y="31937"/>
                  </a:lnTo>
                  <a:lnTo>
                    <a:pt x="34849" y="31975"/>
                  </a:lnTo>
                  <a:lnTo>
                    <a:pt x="34944" y="32013"/>
                  </a:lnTo>
                  <a:lnTo>
                    <a:pt x="35135" y="32013"/>
                  </a:lnTo>
                  <a:lnTo>
                    <a:pt x="35230" y="31975"/>
                  </a:lnTo>
                  <a:lnTo>
                    <a:pt x="35306" y="31918"/>
                  </a:lnTo>
                  <a:lnTo>
                    <a:pt x="35382" y="31861"/>
                  </a:lnTo>
                  <a:lnTo>
                    <a:pt x="35439" y="31785"/>
                  </a:lnTo>
                  <a:lnTo>
                    <a:pt x="35496" y="31690"/>
                  </a:lnTo>
                  <a:lnTo>
                    <a:pt x="35515" y="31595"/>
                  </a:lnTo>
                  <a:lnTo>
                    <a:pt x="35515" y="31499"/>
                  </a:lnTo>
                  <a:lnTo>
                    <a:pt x="35515" y="31404"/>
                  </a:lnTo>
                  <a:lnTo>
                    <a:pt x="35477" y="31309"/>
                  </a:lnTo>
                  <a:lnTo>
                    <a:pt x="31747" y="22935"/>
                  </a:lnTo>
                  <a:lnTo>
                    <a:pt x="31709" y="22840"/>
                  </a:lnTo>
                  <a:lnTo>
                    <a:pt x="31632" y="22763"/>
                  </a:lnTo>
                  <a:lnTo>
                    <a:pt x="31556" y="22706"/>
                  </a:lnTo>
                  <a:lnTo>
                    <a:pt x="31480" y="22668"/>
                  </a:lnTo>
                  <a:lnTo>
                    <a:pt x="31385" y="22649"/>
                  </a:lnTo>
                  <a:lnTo>
                    <a:pt x="31290" y="22630"/>
                  </a:lnTo>
                  <a:lnTo>
                    <a:pt x="31195" y="22649"/>
                  </a:lnTo>
                  <a:lnTo>
                    <a:pt x="31100" y="22687"/>
                  </a:lnTo>
                  <a:lnTo>
                    <a:pt x="29558" y="23353"/>
                  </a:lnTo>
                  <a:lnTo>
                    <a:pt x="28701" y="21888"/>
                  </a:lnTo>
                  <a:lnTo>
                    <a:pt x="27807" y="20441"/>
                  </a:lnTo>
                  <a:lnTo>
                    <a:pt x="28644" y="19890"/>
                  </a:lnTo>
                  <a:lnTo>
                    <a:pt x="29920" y="21812"/>
                  </a:lnTo>
                  <a:lnTo>
                    <a:pt x="29977" y="21888"/>
                  </a:lnTo>
                  <a:lnTo>
                    <a:pt x="30053" y="21964"/>
                  </a:lnTo>
                  <a:lnTo>
                    <a:pt x="30148" y="22002"/>
                  </a:lnTo>
                  <a:lnTo>
                    <a:pt x="30224" y="22040"/>
                  </a:lnTo>
                  <a:lnTo>
                    <a:pt x="30414" y="22040"/>
                  </a:lnTo>
                  <a:lnTo>
                    <a:pt x="30510" y="22002"/>
                  </a:lnTo>
                  <a:lnTo>
                    <a:pt x="30605" y="21964"/>
                  </a:lnTo>
                  <a:lnTo>
                    <a:pt x="30681" y="21888"/>
                  </a:lnTo>
                  <a:lnTo>
                    <a:pt x="30757" y="21812"/>
                  </a:lnTo>
                  <a:lnTo>
                    <a:pt x="30795" y="21736"/>
                  </a:lnTo>
                  <a:lnTo>
                    <a:pt x="30814" y="21641"/>
                  </a:lnTo>
                  <a:lnTo>
                    <a:pt x="30833" y="21545"/>
                  </a:lnTo>
                  <a:lnTo>
                    <a:pt x="30833" y="21450"/>
                  </a:lnTo>
                  <a:lnTo>
                    <a:pt x="30795" y="21355"/>
                  </a:lnTo>
                  <a:lnTo>
                    <a:pt x="30757" y="21260"/>
                  </a:lnTo>
                  <a:lnTo>
                    <a:pt x="25713" y="13590"/>
                  </a:lnTo>
                  <a:lnTo>
                    <a:pt x="25656" y="13514"/>
                  </a:lnTo>
                  <a:lnTo>
                    <a:pt x="25580" y="13456"/>
                  </a:lnTo>
                  <a:lnTo>
                    <a:pt x="25504" y="13399"/>
                  </a:lnTo>
                  <a:lnTo>
                    <a:pt x="25409" y="13380"/>
                  </a:lnTo>
                  <a:lnTo>
                    <a:pt x="25314" y="13361"/>
                  </a:lnTo>
                  <a:lnTo>
                    <a:pt x="25218" y="13380"/>
                  </a:lnTo>
                  <a:lnTo>
                    <a:pt x="25123" y="13399"/>
                  </a:lnTo>
                  <a:lnTo>
                    <a:pt x="25028" y="13456"/>
                  </a:lnTo>
                  <a:lnTo>
                    <a:pt x="23791" y="14256"/>
                  </a:lnTo>
                  <a:lnTo>
                    <a:pt x="23506" y="13837"/>
                  </a:lnTo>
                  <a:lnTo>
                    <a:pt x="22858" y="12828"/>
                  </a:lnTo>
                  <a:lnTo>
                    <a:pt x="22535" y="12314"/>
                  </a:lnTo>
                  <a:lnTo>
                    <a:pt x="22230" y="11801"/>
                  </a:lnTo>
                  <a:lnTo>
                    <a:pt x="21945" y="11268"/>
                  </a:lnTo>
                  <a:lnTo>
                    <a:pt x="21678" y="10735"/>
                  </a:lnTo>
                  <a:lnTo>
                    <a:pt x="21450" y="10183"/>
                  </a:lnTo>
                  <a:lnTo>
                    <a:pt x="21241" y="9612"/>
                  </a:lnTo>
                  <a:lnTo>
                    <a:pt x="21393" y="9307"/>
                  </a:lnTo>
                  <a:lnTo>
                    <a:pt x="21526" y="8965"/>
                  </a:lnTo>
                  <a:lnTo>
                    <a:pt x="21640" y="8622"/>
                  </a:lnTo>
                  <a:lnTo>
                    <a:pt x="21736" y="8241"/>
                  </a:lnTo>
                  <a:lnTo>
                    <a:pt x="21831" y="7861"/>
                  </a:lnTo>
                  <a:lnTo>
                    <a:pt x="21888" y="7442"/>
                  </a:lnTo>
                  <a:lnTo>
                    <a:pt x="21926" y="7023"/>
                  </a:lnTo>
                  <a:lnTo>
                    <a:pt x="21945" y="6586"/>
                  </a:lnTo>
                  <a:lnTo>
                    <a:pt x="21945" y="6072"/>
                  </a:lnTo>
                  <a:lnTo>
                    <a:pt x="21907" y="5577"/>
                  </a:lnTo>
                  <a:lnTo>
                    <a:pt x="21850" y="5101"/>
                  </a:lnTo>
                  <a:lnTo>
                    <a:pt x="21755" y="4663"/>
                  </a:lnTo>
                  <a:lnTo>
                    <a:pt x="22002" y="4359"/>
                  </a:lnTo>
                  <a:lnTo>
                    <a:pt x="22306" y="4073"/>
                  </a:lnTo>
                  <a:lnTo>
                    <a:pt x="22611" y="3807"/>
                  </a:lnTo>
                  <a:lnTo>
                    <a:pt x="22973" y="3559"/>
                  </a:lnTo>
                  <a:lnTo>
                    <a:pt x="23334" y="3331"/>
                  </a:lnTo>
                  <a:lnTo>
                    <a:pt x="23734" y="3160"/>
                  </a:lnTo>
                  <a:lnTo>
                    <a:pt x="24115" y="3008"/>
                  </a:lnTo>
                  <a:lnTo>
                    <a:pt x="24514" y="2893"/>
                  </a:lnTo>
                  <a:lnTo>
                    <a:pt x="24705" y="3103"/>
                  </a:lnTo>
                  <a:lnTo>
                    <a:pt x="24914" y="3255"/>
                  </a:lnTo>
                  <a:lnTo>
                    <a:pt x="25142" y="3407"/>
                  </a:lnTo>
                  <a:lnTo>
                    <a:pt x="25390" y="3521"/>
                  </a:lnTo>
                  <a:lnTo>
                    <a:pt x="25618" y="3617"/>
                  </a:lnTo>
                  <a:lnTo>
                    <a:pt x="25866" y="3674"/>
                  </a:lnTo>
                  <a:lnTo>
                    <a:pt x="26094" y="3712"/>
                  </a:lnTo>
                  <a:lnTo>
                    <a:pt x="26322" y="3712"/>
                  </a:lnTo>
                  <a:lnTo>
                    <a:pt x="26456" y="3674"/>
                  </a:lnTo>
                  <a:lnTo>
                    <a:pt x="26570" y="3636"/>
                  </a:lnTo>
                  <a:lnTo>
                    <a:pt x="26646" y="3578"/>
                  </a:lnTo>
                  <a:lnTo>
                    <a:pt x="26722" y="3502"/>
                  </a:lnTo>
                  <a:lnTo>
                    <a:pt x="26779" y="3426"/>
                  </a:lnTo>
                  <a:lnTo>
                    <a:pt x="26798" y="3312"/>
                  </a:lnTo>
                  <a:lnTo>
                    <a:pt x="26817" y="3198"/>
                  </a:lnTo>
                  <a:lnTo>
                    <a:pt x="26817" y="3084"/>
                  </a:lnTo>
                  <a:lnTo>
                    <a:pt x="26798" y="2798"/>
                  </a:lnTo>
                  <a:lnTo>
                    <a:pt x="26760" y="2475"/>
                  </a:lnTo>
                  <a:lnTo>
                    <a:pt x="26703" y="2113"/>
                  </a:lnTo>
                  <a:lnTo>
                    <a:pt x="26646" y="1732"/>
                  </a:lnTo>
                  <a:lnTo>
                    <a:pt x="26627" y="1371"/>
                  </a:lnTo>
                  <a:lnTo>
                    <a:pt x="26608" y="1028"/>
                  </a:lnTo>
                  <a:lnTo>
                    <a:pt x="26608" y="724"/>
                  </a:lnTo>
                  <a:lnTo>
                    <a:pt x="26570" y="457"/>
                  </a:lnTo>
                  <a:lnTo>
                    <a:pt x="26532" y="343"/>
                  </a:lnTo>
                  <a:lnTo>
                    <a:pt x="26494" y="248"/>
                  </a:lnTo>
                  <a:lnTo>
                    <a:pt x="26456" y="172"/>
                  </a:lnTo>
                  <a:lnTo>
                    <a:pt x="26379" y="95"/>
                  </a:lnTo>
                  <a:lnTo>
                    <a:pt x="26303" y="57"/>
                  </a:lnTo>
                  <a:lnTo>
                    <a:pt x="26208" y="19"/>
                  </a:lnTo>
                  <a:lnTo>
                    <a:pt x="26094" y="0"/>
                  </a:lnTo>
                  <a:close/>
                </a:path>
              </a:pathLst>
            </a:custGeom>
            <a:solidFill>
              <a:schemeClr val="lt1"/>
            </a:solidFill>
            <a:ln w="381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3917;p73">
              <a:extLst>
                <a:ext uri="{FF2B5EF4-FFF2-40B4-BE49-F238E27FC236}">
                  <a16:creationId xmlns:a16="http://schemas.microsoft.com/office/drawing/2014/main" id="{676C7C2E-81BF-3CFE-56EF-87854206F20A}"/>
                </a:ext>
              </a:extLst>
            </p:cNvPr>
            <p:cNvGrpSpPr/>
            <p:nvPr/>
          </p:nvGrpSpPr>
          <p:grpSpPr>
            <a:xfrm>
              <a:off x="3703650" y="-1565050"/>
              <a:ext cx="978250" cy="1421475"/>
              <a:chOff x="4008450" y="-1565050"/>
              <a:chExt cx="978250" cy="1421475"/>
            </a:xfrm>
          </p:grpSpPr>
          <p:sp>
            <p:nvSpPr>
              <p:cNvPr id="11" name="Google Shape;3918;p73">
                <a:extLst>
                  <a:ext uri="{FF2B5EF4-FFF2-40B4-BE49-F238E27FC236}">
                    <a16:creationId xmlns:a16="http://schemas.microsoft.com/office/drawing/2014/main" id="{CA655970-6296-ED8F-3EA7-A07BC9F56A2F}"/>
                  </a:ext>
                </a:extLst>
              </p:cNvPr>
              <p:cNvSpPr/>
              <p:nvPr/>
            </p:nvSpPr>
            <p:spPr>
              <a:xfrm>
                <a:off x="4611450" y="-1565050"/>
                <a:ext cx="67075" cy="92750"/>
              </a:xfrm>
              <a:custGeom>
                <a:avLst/>
                <a:gdLst/>
                <a:ahLst/>
                <a:cxnLst/>
                <a:rect l="l" t="t" r="r" b="b"/>
                <a:pathLst>
                  <a:path w="2683" h="3710" extrusionOk="0">
                    <a:moveTo>
                      <a:pt x="1808" y="0"/>
                    </a:moveTo>
                    <a:lnTo>
                      <a:pt x="1655" y="38"/>
                    </a:lnTo>
                    <a:lnTo>
                      <a:pt x="1503" y="76"/>
                    </a:lnTo>
                    <a:lnTo>
                      <a:pt x="1332" y="134"/>
                    </a:lnTo>
                    <a:lnTo>
                      <a:pt x="1180" y="210"/>
                    </a:lnTo>
                    <a:lnTo>
                      <a:pt x="1009" y="305"/>
                    </a:lnTo>
                    <a:lnTo>
                      <a:pt x="856" y="419"/>
                    </a:lnTo>
                    <a:lnTo>
                      <a:pt x="704" y="533"/>
                    </a:lnTo>
                    <a:lnTo>
                      <a:pt x="571" y="666"/>
                    </a:lnTo>
                    <a:lnTo>
                      <a:pt x="438" y="818"/>
                    </a:lnTo>
                    <a:lnTo>
                      <a:pt x="324" y="970"/>
                    </a:lnTo>
                    <a:lnTo>
                      <a:pt x="210" y="1142"/>
                    </a:lnTo>
                    <a:lnTo>
                      <a:pt x="134" y="1313"/>
                    </a:lnTo>
                    <a:lnTo>
                      <a:pt x="58" y="1484"/>
                    </a:lnTo>
                    <a:lnTo>
                      <a:pt x="19" y="1674"/>
                    </a:lnTo>
                    <a:lnTo>
                      <a:pt x="0" y="1865"/>
                    </a:lnTo>
                    <a:lnTo>
                      <a:pt x="0" y="2055"/>
                    </a:lnTo>
                    <a:lnTo>
                      <a:pt x="39" y="2245"/>
                    </a:lnTo>
                    <a:lnTo>
                      <a:pt x="96" y="2416"/>
                    </a:lnTo>
                    <a:lnTo>
                      <a:pt x="172" y="2587"/>
                    </a:lnTo>
                    <a:lnTo>
                      <a:pt x="267" y="2759"/>
                    </a:lnTo>
                    <a:lnTo>
                      <a:pt x="381" y="2911"/>
                    </a:lnTo>
                    <a:lnTo>
                      <a:pt x="514" y="3044"/>
                    </a:lnTo>
                    <a:lnTo>
                      <a:pt x="666" y="3177"/>
                    </a:lnTo>
                    <a:lnTo>
                      <a:pt x="818" y="3291"/>
                    </a:lnTo>
                    <a:lnTo>
                      <a:pt x="990" y="3386"/>
                    </a:lnTo>
                    <a:lnTo>
                      <a:pt x="1161" y="3481"/>
                    </a:lnTo>
                    <a:lnTo>
                      <a:pt x="1332" y="3558"/>
                    </a:lnTo>
                    <a:lnTo>
                      <a:pt x="1522" y="3615"/>
                    </a:lnTo>
                    <a:lnTo>
                      <a:pt x="1693" y="3672"/>
                    </a:lnTo>
                    <a:lnTo>
                      <a:pt x="1865" y="3691"/>
                    </a:lnTo>
                    <a:lnTo>
                      <a:pt x="2017" y="3710"/>
                    </a:lnTo>
                    <a:lnTo>
                      <a:pt x="2188" y="3710"/>
                    </a:lnTo>
                    <a:lnTo>
                      <a:pt x="2321" y="3672"/>
                    </a:lnTo>
                    <a:lnTo>
                      <a:pt x="2435" y="3634"/>
                    </a:lnTo>
                    <a:lnTo>
                      <a:pt x="2511" y="3577"/>
                    </a:lnTo>
                    <a:lnTo>
                      <a:pt x="2587" y="3500"/>
                    </a:lnTo>
                    <a:lnTo>
                      <a:pt x="2645" y="3424"/>
                    </a:lnTo>
                    <a:lnTo>
                      <a:pt x="2664" y="3310"/>
                    </a:lnTo>
                    <a:lnTo>
                      <a:pt x="2683" y="3196"/>
                    </a:lnTo>
                    <a:lnTo>
                      <a:pt x="2683" y="3082"/>
                    </a:lnTo>
                    <a:lnTo>
                      <a:pt x="2664" y="2797"/>
                    </a:lnTo>
                    <a:lnTo>
                      <a:pt x="2626" y="2473"/>
                    </a:lnTo>
                    <a:lnTo>
                      <a:pt x="2568" y="2112"/>
                    </a:lnTo>
                    <a:lnTo>
                      <a:pt x="2511" y="1731"/>
                    </a:lnTo>
                    <a:lnTo>
                      <a:pt x="2492" y="1370"/>
                    </a:lnTo>
                    <a:lnTo>
                      <a:pt x="2473" y="1028"/>
                    </a:lnTo>
                    <a:lnTo>
                      <a:pt x="2473" y="723"/>
                    </a:lnTo>
                    <a:lnTo>
                      <a:pt x="2435" y="457"/>
                    </a:lnTo>
                    <a:lnTo>
                      <a:pt x="2397" y="343"/>
                    </a:lnTo>
                    <a:lnTo>
                      <a:pt x="2359" y="248"/>
                    </a:lnTo>
                    <a:lnTo>
                      <a:pt x="2321" y="172"/>
                    </a:lnTo>
                    <a:lnTo>
                      <a:pt x="2245" y="95"/>
                    </a:lnTo>
                    <a:lnTo>
                      <a:pt x="2169" y="57"/>
                    </a:lnTo>
                    <a:lnTo>
                      <a:pt x="2074" y="19"/>
                    </a:lnTo>
                    <a:lnTo>
                      <a:pt x="1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919;p73">
                <a:extLst>
                  <a:ext uri="{FF2B5EF4-FFF2-40B4-BE49-F238E27FC236}">
                    <a16:creationId xmlns:a16="http://schemas.microsoft.com/office/drawing/2014/main" id="{83D63402-4F63-34EF-1B3F-1F16B48619BC}"/>
                  </a:ext>
                </a:extLst>
              </p:cNvPr>
              <p:cNvSpPr/>
              <p:nvPr/>
            </p:nvSpPr>
            <p:spPr>
              <a:xfrm>
                <a:off x="4166800" y="-1541275"/>
                <a:ext cx="767100" cy="1397700"/>
              </a:xfrm>
              <a:custGeom>
                <a:avLst/>
                <a:gdLst/>
                <a:ahLst/>
                <a:cxnLst/>
                <a:rect l="l" t="t" r="r" b="b"/>
                <a:pathLst>
                  <a:path w="30684" h="55908" extrusionOk="0">
                    <a:moveTo>
                      <a:pt x="17634" y="0"/>
                    </a:moveTo>
                    <a:lnTo>
                      <a:pt x="17083" y="19"/>
                    </a:lnTo>
                    <a:lnTo>
                      <a:pt x="16550" y="58"/>
                    </a:lnTo>
                    <a:lnTo>
                      <a:pt x="16036" y="153"/>
                    </a:lnTo>
                    <a:lnTo>
                      <a:pt x="15504" y="267"/>
                    </a:lnTo>
                    <a:lnTo>
                      <a:pt x="14990" y="40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6493" y="11870"/>
                    </a:lnTo>
                    <a:lnTo>
                      <a:pt x="16170" y="11338"/>
                    </a:lnTo>
                    <a:lnTo>
                      <a:pt x="15865" y="10805"/>
                    </a:lnTo>
                    <a:lnTo>
                      <a:pt x="15580" y="10273"/>
                    </a:lnTo>
                    <a:lnTo>
                      <a:pt x="15314" y="9721"/>
                    </a:lnTo>
                    <a:lnTo>
                      <a:pt x="15066" y="916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04"/>
                    </a:lnTo>
                    <a:lnTo>
                      <a:pt x="19460" y="571"/>
                    </a:lnTo>
                    <a:lnTo>
                      <a:pt x="19403" y="457"/>
                    </a:lnTo>
                    <a:lnTo>
                      <a:pt x="19308" y="343"/>
                    </a:lnTo>
                    <a:lnTo>
                      <a:pt x="19213" y="248"/>
                    </a:lnTo>
                    <a:lnTo>
                      <a:pt x="19099" y="153"/>
                    </a:lnTo>
                    <a:lnTo>
                      <a:pt x="18985" y="96"/>
                    </a:lnTo>
                    <a:lnTo>
                      <a:pt x="18852" y="58"/>
                    </a:lnTo>
                    <a:lnTo>
                      <a:pt x="18700" y="19"/>
                    </a:lnTo>
                    <a:lnTo>
                      <a:pt x="181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920;p73">
                <a:extLst>
                  <a:ext uri="{FF2B5EF4-FFF2-40B4-BE49-F238E27FC236}">
                    <a16:creationId xmlns:a16="http://schemas.microsoft.com/office/drawing/2014/main" id="{338288D9-45B8-9AA2-199D-4CF304F5FB9C}"/>
                  </a:ext>
                </a:extLst>
              </p:cNvPr>
              <p:cNvSpPr/>
              <p:nvPr/>
            </p:nvSpPr>
            <p:spPr>
              <a:xfrm>
                <a:off x="4166800" y="-1541275"/>
                <a:ext cx="767100" cy="1397700"/>
              </a:xfrm>
              <a:custGeom>
                <a:avLst/>
                <a:gdLst/>
                <a:ahLst/>
                <a:cxnLst/>
                <a:rect l="l" t="t" r="r" b="b"/>
                <a:pathLst>
                  <a:path w="30684" h="55908" fill="none" extrusionOk="0">
                    <a:moveTo>
                      <a:pt x="19517" y="742"/>
                    </a:moveTo>
                    <a:lnTo>
                      <a:pt x="19517" y="742"/>
                    </a:lnTo>
                    <a:lnTo>
                      <a:pt x="19517" y="704"/>
                    </a:lnTo>
                    <a:lnTo>
                      <a:pt x="19517" y="704"/>
                    </a:lnTo>
                    <a:lnTo>
                      <a:pt x="19460" y="571"/>
                    </a:lnTo>
                    <a:lnTo>
                      <a:pt x="19403" y="457"/>
                    </a:lnTo>
                    <a:lnTo>
                      <a:pt x="19308" y="343"/>
                    </a:lnTo>
                    <a:lnTo>
                      <a:pt x="19213" y="248"/>
                    </a:lnTo>
                    <a:lnTo>
                      <a:pt x="19099" y="153"/>
                    </a:lnTo>
                    <a:lnTo>
                      <a:pt x="18985" y="96"/>
                    </a:lnTo>
                    <a:lnTo>
                      <a:pt x="18852" y="58"/>
                    </a:lnTo>
                    <a:lnTo>
                      <a:pt x="18700" y="19"/>
                    </a:lnTo>
                    <a:lnTo>
                      <a:pt x="18700" y="19"/>
                    </a:lnTo>
                    <a:lnTo>
                      <a:pt x="18167" y="0"/>
                    </a:lnTo>
                    <a:lnTo>
                      <a:pt x="17634" y="0"/>
                    </a:lnTo>
                    <a:lnTo>
                      <a:pt x="17083" y="19"/>
                    </a:lnTo>
                    <a:lnTo>
                      <a:pt x="16550" y="58"/>
                    </a:lnTo>
                    <a:lnTo>
                      <a:pt x="16036" y="153"/>
                    </a:lnTo>
                    <a:lnTo>
                      <a:pt x="15504" y="267"/>
                    </a:lnTo>
                    <a:lnTo>
                      <a:pt x="14990" y="400"/>
                    </a:lnTo>
                    <a:lnTo>
                      <a:pt x="14496" y="590"/>
                    </a:lnTo>
                    <a:lnTo>
                      <a:pt x="14496" y="590"/>
                    </a:lnTo>
                    <a:lnTo>
                      <a:pt x="14210" y="704"/>
                    </a:lnTo>
                    <a:lnTo>
                      <a:pt x="13925" y="837"/>
                    </a:lnTo>
                    <a:lnTo>
                      <a:pt x="13659" y="990"/>
                    </a:lnTo>
                    <a:lnTo>
                      <a:pt x="13392" y="1142"/>
                    </a:lnTo>
                    <a:lnTo>
                      <a:pt x="13126" y="1313"/>
                    </a:lnTo>
                    <a:lnTo>
                      <a:pt x="12860" y="1484"/>
                    </a:lnTo>
                    <a:lnTo>
                      <a:pt x="12631" y="1674"/>
                    </a:lnTo>
                    <a:lnTo>
                      <a:pt x="12384" y="1884"/>
                    </a:lnTo>
                    <a:lnTo>
                      <a:pt x="12175" y="2093"/>
                    </a:lnTo>
                    <a:lnTo>
                      <a:pt x="11947" y="2321"/>
                    </a:lnTo>
                    <a:lnTo>
                      <a:pt x="11756" y="2549"/>
                    </a:lnTo>
                    <a:lnTo>
                      <a:pt x="11566" y="2797"/>
                    </a:lnTo>
                    <a:lnTo>
                      <a:pt x="11395" y="3044"/>
                    </a:lnTo>
                    <a:lnTo>
                      <a:pt x="11224" y="3310"/>
                    </a:lnTo>
                    <a:lnTo>
                      <a:pt x="11072" y="3577"/>
                    </a:lnTo>
                    <a:lnTo>
                      <a:pt x="10938" y="3862"/>
                    </a:lnTo>
                    <a:lnTo>
                      <a:pt x="10938" y="3862"/>
                    </a:lnTo>
                    <a:lnTo>
                      <a:pt x="10805" y="4204"/>
                    </a:lnTo>
                    <a:lnTo>
                      <a:pt x="10691" y="4547"/>
                    </a:lnTo>
                    <a:lnTo>
                      <a:pt x="10615" y="4889"/>
                    </a:lnTo>
                    <a:lnTo>
                      <a:pt x="10539" y="5232"/>
                    </a:lnTo>
                    <a:lnTo>
                      <a:pt x="10482" y="5593"/>
                    </a:lnTo>
                    <a:lnTo>
                      <a:pt x="10444" y="5954"/>
                    </a:lnTo>
                    <a:lnTo>
                      <a:pt x="10425" y="6316"/>
                    </a:lnTo>
                    <a:lnTo>
                      <a:pt x="10425" y="6677"/>
                    </a:lnTo>
                    <a:lnTo>
                      <a:pt x="10444" y="7039"/>
                    </a:lnTo>
                    <a:lnTo>
                      <a:pt x="10463" y="7400"/>
                    </a:lnTo>
                    <a:lnTo>
                      <a:pt x="10558" y="8123"/>
                    </a:lnTo>
                    <a:lnTo>
                      <a:pt x="10672" y="8865"/>
                    </a:lnTo>
                    <a:lnTo>
                      <a:pt x="10824" y="9569"/>
                    </a:lnTo>
                    <a:lnTo>
                      <a:pt x="10824" y="9569"/>
                    </a:lnTo>
                    <a:lnTo>
                      <a:pt x="11015" y="10349"/>
                    </a:lnTo>
                    <a:lnTo>
                      <a:pt x="11224" y="11129"/>
                    </a:lnTo>
                    <a:lnTo>
                      <a:pt x="11452" y="11889"/>
                    </a:lnTo>
                    <a:lnTo>
                      <a:pt x="11699" y="12650"/>
                    </a:lnTo>
                    <a:lnTo>
                      <a:pt x="11966" y="13411"/>
                    </a:lnTo>
                    <a:lnTo>
                      <a:pt x="12251" y="14172"/>
                    </a:lnTo>
                    <a:lnTo>
                      <a:pt x="12536" y="14914"/>
                    </a:lnTo>
                    <a:lnTo>
                      <a:pt x="12841" y="15656"/>
                    </a:lnTo>
                    <a:lnTo>
                      <a:pt x="13468" y="17159"/>
                    </a:lnTo>
                    <a:lnTo>
                      <a:pt x="14134" y="18623"/>
                    </a:lnTo>
                    <a:lnTo>
                      <a:pt x="15466" y="21572"/>
                    </a:lnTo>
                    <a:lnTo>
                      <a:pt x="16132" y="23037"/>
                    </a:lnTo>
                    <a:lnTo>
                      <a:pt x="16778" y="24520"/>
                    </a:lnTo>
                    <a:lnTo>
                      <a:pt x="17387" y="26004"/>
                    </a:lnTo>
                    <a:lnTo>
                      <a:pt x="17672" y="26746"/>
                    </a:lnTo>
                    <a:lnTo>
                      <a:pt x="17939" y="27507"/>
                    </a:lnTo>
                    <a:lnTo>
                      <a:pt x="18205" y="28249"/>
                    </a:lnTo>
                    <a:lnTo>
                      <a:pt x="18452" y="29010"/>
                    </a:lnTo>
                    <a:lnTo>
                      <a:pt x="18681" y="29770"/>
                    </a:lnTo>
                    <a:lnTo>
                      <a:pt x="18871" y="30550"/>
                    </a:lnTo>
                    <a:lnTo>
                      <a:pt x="19061" y="31330"/>
                    </a:lnTo>
                    <a:lnTo>
                      <a:pt x="19232" y="32110"/>
                    </a:lnTo>
                    <a:lnTo>
                      <a:pt x="19365" y="32890"/>
                    </a:lnTo>
                    <a:lnTo>
                      <a:pt x="19479" y="33689"/>
                    </a:lnTo>
                    <a:lnTo>
                      <a:pt x="19479" y="33689"/>
                    </a:lnTo>
                    <a:lnTo>
                      <a:pt x="19517" y="34050"/>
                    </a:lnTo>
                    <a:lnTo>
                      <a:pt x="19517" y="34431"/>
                    </a:lnTo>
                    <a:lnTo>
                      <a:pt x="19498" y="34811"/>
                    </a:lnTo>
                    <a:lnTo>
                      <a:pt x="19479" y="35002"/>
                    </a:lnTo>
                    <a:lnTo>
                      <a:pt x="19441" y="35173"/>
                    </a:lnTo>
                    <a:lnTo>
                      <a:pt x="19384" y="35363"/>
                    </a:lnTo>
                    <a:lnTo>
                      <a:pt x="19327" y="35515"/>
                    </a:lnTo>
                    <a:lnTo>
                      <a:pt x="19251" y="35686"/>
                    </a:lnTo>
                    <a:lnTo>
                      <a:pt x="19156" y="35820"/>
                    </a:lnTo>
                    <a:lnTo>
                      <a:pt x="19042" y="35953"/>
                    </a:lnTo>
                    <a:lnTo>
                      <a:pt x="18909" y="36067"/>
                    </a:lnTo>
                    <a:lnTo>
                      <a:pt x="18757" y="36181"/>
                    </a:lnTo>
                    <a:lnTo>
                      <a:pt x="18585" y="36276"/>
                    </a:lnTo>
                    <a:lnTo>
                      <a:pt x="18585" y="36276"/>
                    </a:lnTo>
                    <a:lnTo>
                      <a:pt x="18414" y="36333"/>
                    </a:lnTo>
                    <a:lnTo>
                      <a:pt x="18243" y="36371"/>
                    </a:lnTo>
                    <a:lnTo>
                      <a:pt x="18053" y="36390"/>
                    </a:lnTo>
                    <a:lnTo>
                      <a:pt x="17882" y="36371"/>
                    </a:lnTo>
                    <a:lnTo>
                      <a:pt x="17710" y="36352"/>
                    </a:lnTo>
                    <a:lnTo>
                      <a:pt x="17520" y="36314"/>
                    </a:lnTo>
                    <a:lnTo>
                      <a:pt x="17349" y="36238"/>
                    </a:lnTo>
                    <a:lnTo>
                      <a:pt x="17197" y="36162"/>
                    </a:lnTo>
                    <a:lnTo>
                      <a:pt x="17197" y="36162"/>
                    </a:lnTo>
                    <a:lnTo>
                      <a:pt x="17026" y="36067"/>
                    </a:lnTo>
                    <a:lnTo>
                      <a:pt x="16873" y="35972"/>
                    </a:lnTo>
                    <a:lnTo>
                      <a:pt x="16740" y="35858"/>
                    </a:lnTo>
                    <a:lnTo>
                      <a:pt x="16607" y="35743"/>
                    </a:lnTo>
                    <a:lnTo>
                      <a:pt x="16360" y="35477"/>
                    </a:lnTo>
                    <a:lnTo>
                      <a:pt x="16151" y="35211"/>
                    </a:lnTo>
                    <a:lnTo>
                      <a:pt x="15941" y="34906"/>
                    </a:lnTo>
                    <a:lnTo>
                      <a:pt x="15770" y="34602"/>
                    </a:lnTo>
                    <a:lnTo>
                      <a:pt x="15428" y="33974"/>
                    </a:lnTo>
                    <a:lnTo>
                      <a:pt x="15428" y="33974"/>
                    </a:lnTo>
                    <a:lnTo>
                      <a:pt x="15142" y="33480"/>
                    </a:lnTo>
                    <a:lnTo>
                      <a:pt x="14857" y="33004"/>
                    </a:lnTo>
                    <a:lnTo>
                      <a:pt x="14572" y="32529"/>
                    </a:lnTo>
                    <a:lnTo>
                      <a:pt x="14267" y="32072"/>
                    </a:lnTo>
                    <a:lnTo>
                      <a:pt x="13963" y="31616"/>
                    </a:lnTo>
                    <a:lnTo>
                      <a:pt x="13640" y="31178"/>
                    </a:lnTo>
                    <a:lnTo>
                      <a:pt x="13297" y="30760"/>
                    </a:lnTo>
                    <a:lnTo>
                      <a:pt x="12974" y="30322"/>
                    </a:lnTo>
                    <a:lnTo>
                      <a:pt x="12612" y="29923"/>
                    </a:lnTo>
                    <a:lnTo>
                      <a:pt x="12251" y="29523"/>
                    </a:lnTo>
                    <a:lnTo>
                      <a:pt x="11890" y="29124"/>
                    </a:lnTo>
                    <a:lnTo>
                      <a:pt x="11509" y="28743"/>
                    </a:lnTo>
                    <a:lnTo>
                      <a:pt x="11129" y="28382"/>
                    </a:lnTo>
                    <a:lnTo>
                      <a:pt x="10729" y="28039"/>
                    </a:lnTo>
                    <a:lnTo>
                      <a:pt x="10330" y="27678"/>
                    </a:lnTo>
                    <a:lnTo>
                      <a:pt x="9930" y="27355"/>
                    </a:lnTo>
                    <a:lnTo>
                      <a:pt x="9512" y="27031"/>
                    </a:lnTo>
                    <a:lnTo>
                      <a:pt x="9074" y="26727"/>
                    </a:lnTo>
                    <a:lnTo>
                      <a:pt x="8637" y="26422"/>
                    </a:lnTo>
                    <a:lnTo>
                      <a:pt x="8180" y="26156"/>
                    </a:lnTo>
                    <a:lnTo>
                      <a:pt x="7743" y="25871"/>
                    </a:lnTo>
                    <a:lnTo>
                      <a:pt x="7267" y="25624"/>
                    </a:lnTo>
                    <a:lnTo>
                      <a:pt x="6792" y="25376"/>
                    </a:lnTo>
                    <a:lnTo>
                      <a:pt x="6316" y="25148"/>
                    </a:lnTo>
                    <a:lnTo>
                      <a:pt x="5821" y="24939"/>
                    </a:lnTo>
                    <a:lnTo>
                      <a:pt x="5327" y="24729"/>
                    </a:lnTo>
                    <a:lnTo>
                      <a:pt x="4832" y="24539"/>
                    </a:lnTo>
                    <a:lnTo>
                      <a:pt x="4319" y="24368"/>
                    </a:lnTo>
                    <a:lnTo>
                      <a:pt x="3786" y="24216"/>
                    </a:lnTo>
                    <a:lnTo>
                      <a:pt x="3253" y="24064"/>
                    </a:lnTo>
                    <a:lnTo>
                      <a:pt x="2721" y="23931"/>
                    </a:lnTo>
                    <a:lnTo>
                      <a:pt x="2169" y="23816"/>
                    </a:lnTo>
                    <a:lnTo>
                      <a:pt x="2169" y="23816"/>
                    </a:lnTo>
                    <a:lnTo>
                      <a:pt x="1941" y="24501"/>
                    </a:lnTo>
                    <a:lnTo>
                      <a:pt x="1713" y="25186"/>
                    </a:lnTo>
                    <a:lnTo>
                      <a:pt x="1503" y="25871"/>
                    </a:lnTo>
                    <a:lnTo>
                      <a:pt x="1313" y="26556"/>
                    </a:lnTo>
                    <a:lnTo>
                      <a:pt x="1123" y="27259"/>
                    </a:lnTo>
                    <a:lnTo>
                      <a:pt x="971" y="27982"/>
                    </a:lnTo>
                    <a:lnTo>
                      <a:pt x="819" y="28705"/>
                    </a:lnTo>
                    <a:lnTo>
                      <a:pt x="666" y="29428"/>
                    </a:lnTo>
                    <a:lnTo>
                      <a:pt x="552" y="30151"/>
                    </a:lnTo>
                    <a:lnTo>
                      <a:pt x="438" y="30874"/>
                    </a:lnTo>
                    <a:lnTo>
                      <a:pt x="343" y="31616"/>
                    </a:lnTo>
                    <a:lnTo>
                      <a:pt x="248" y="32357"/>
                    </a:lnTo>
                    <a:lnTo>
                      <a:pt x="172" y="33099"/>
                    </a:lnTo>
                    <a:lnTo>
                      <a:pt x="115" y="33860"/>
                    </a:lnTo>
                    <a:lnTo>
                      <a:pt x="77" y="34602"/>
                    </a:lnTo>
                    <a:lnTo>
                      <a:pt x="39" y="35363"/>
                    </a:lnTo>
                    <a:lnTo>
                      <a:pt x="1" y="36866"/>
                    </a:lnTo>
                    <a:lnTo>
                      <a:pt x="1" y="38369"/>
                    </a:lnTo>
                    <a:lnTo>
                      <a:pt x="39" y="39871"/>
                    </a:lnTo>
                    <a:lnTo>
                      <a:pt x="134" y="41355"/>
                    </a:lnTo>
                    <a:lnTo>
                      <a:pt x="248" y="42839"/>
                    </a:lnTo>
                    <a:lnTo>
                      <a:pt x="419" y="44303"/>
                    </a:lnTo>
                    <a:lnTo>
                      <a:pt x="609" y="45730"/>
                    </a:lnTo>
                    <a:lnTo>
                      <a:pt x="838" y="47157"/>
                    </a:lnTo>
                    <a:lnTo>
                      <a:pt x="838" y="47157"/>
                    </a:lnTo>
                    <a:lnTo>
                      <a:pt x="1275" y="47062"/>
                    </a:lnTo>
                    <a:lnTo>
                      <a:pt x="1713" y="47005"/>
                    </a:lnTo>
                    <a:lnTo>
                      <a:pt x="2131" y="46967"/>
                    </a:lnTo>
                    <a:lnTo>
                      <a:pt x="2531" y="46948"/>
                    </a:lnTo>
                    <a:lnTo>
                      <a:pt x="2930" y="46948"/>
                    </a:lnTo>
                    <a:lnTo>
                      <a:pt x="3311" y="46967"/>
                    </a:lnTo>
                    <a:lnTo>
                      <a:pt x="3691" y="46986"/>
                    </a:lnTo>
                    <a:lnTo>
                      <a:pt x="4071" y="47043"/>
                    </a:lnTo>
                    <a:lnTo>
                      <a:pt x="4414" y="47100"/>
                    </a:lnTo>
                    <a:lnTo>
                      <a:pt x="4775" y="47176"/>
                    </a:lnTo>
                    <a:lnTo>
                      <a:pt x="5118" y="47271"/>
                    </a:lnTo>
                    <a:lnTo>
                      <a:pt x="5460" y="47366"/>
                    </a:lnTo>
                    <a:lnTo>
                      <a:pt x="5783" y="47480"/>
                    </a:lnTo>
                    <a:lnTo>
                      <a:pt x="6107" y="47613"/>
                    </a:lnTo>
                    <a:lnTo>
                      <a:pt x="6411" y="47747"/>
                    </a:lnTo>
                    <a:lnTo>
                      <a:pt x="6716" y="47899"/>
                    </a:lnTo>
                    <a:lnTo>
                      <a:pt x="7324" y="48241"/>
                    </a:lnTo>
                    <a:lnTo>
                      <a:pt x="7914" y="48603"/>
                    </a:lnTo>
                    <a:lnTo>
                      <a:pt x="8466" y="49002"/>
                    </a:lnTo>
                    <a:lnTo>
                      <a:pt x="9036" y="49420"/>
                    </a:lnTo>
                    <a:lnTo>
                      <a:pt x="9569" y="49877"/>
                    </a:lnTo>
                    <a:lnTo>
                      <a:pt x="10120" y="50334"/>
                    </a:lnTo>
                    <a:lnTo>
                      <a:pt x="11186" y="51285"/>
                    </a:lnTo>
                    <a:lnTo>
                      <a:pt x="12270" y="52255"/>
                    </a:lnTo>
                    <a:lnTo>
                      <a:pt x="12841" y="52730"/>
                    </a:lnTo>
                    <a:lnTo>
                      <a:pt x="13411" y="53187"/>
                    </a:lnTo>
                    <a:lnTo>
                      <a:pt x="14001" y="53624"/>
                    </a:lnTo>
                    <a:lnTo>
                      <a:pt x="14610" y="54043"/>
                    </a:lnTo>
                    <a:lnTo>
                      <a:pt x="15237" y="54423"/>
                    </a:lnTo>
                    <a:lnTo>
                      <a:pt x="15561" y="54614"/>
                    </a:lnTo>
                    <a:lnTo>
                      <a:pt x="15884" y="54785"/>
                    </a:lnTo>
                    <a:lnTo>
                      <a:pt x="16227" y="54937"/>
                    </a:lnTo>
                    <a:lnTo>
                      <a:pt x="16588" y="55089"/>
                    </a:lnTo>
                    <a:lnTo>
                      <a:pt x="16930" y="55241"/>
                    </a:lnTo>
                    <a:lnTo>
                      <a:pt x="17311" y="55355"/>
                    </a:lnTo>
                    <a:lnTo>
                      <a:pt x="17672" y="55489"/>
                    </a:lnTo>
                    <a:lnTo>
                      <a:pt x="18053" y="55584"/>
                    </a:lnTo>
                    <a:lnTo>
                      <a:pt x="18452" y="55679"/>
                    </a:lnTo>
                    <a:lnTo>
                      <a:pt x="18852" y="55755"/>
                    </a:lnTo>
                    <a:lnTo>
                      <a:pt x="19270" y="55812"/>
                    </a:lnTo>
                    <a:lnTo>
                      <a:pt x="19689" y="55869"/>
                    </a:lnTo>
                    <a:lnTo>
                      <a:pt x="20126" y="55888"/>
                    </a:lnTo>
                    <a:lnTo>
                      <a:pt x="20583" y="55907"/>
                    </a:lnTo>
                    <a:lnTo>
                      <a:pt x="21039" y="55907"/>
                    </a:lnTo>
                    <a:lnTo>
                      <a:pt x="21515" y="55888"/>
                    </a:lnTo>
                    <a:lnTo>
                      <a:pt x="22009" y="55850"/>
                    </a:lnTo>
                    <a:lnTo>
                      <a:pt x="22504" y="55793"/>
                    </a:lnTo>
                    <a:lnTo>
                      <a:pt x="22504" y="55793"/>
                    </a:lnTo>
                    <a:lnTo>
                      <a:pt x="23018" y="55717"/>
                    </a:lnTo>
                    <a:lnTo>
                      <a:pt x="23531" y="55584"/>
                    </a:lnTo>
                    <a:lnTo>
                      <a:pt x="24045" y="55413"/>
                    </a:lnTo>
                    <a:lnTo>
                      <a:pt x="24520" y="55222"/>
                    </a:lnTo>
                    <a:lnTo>
                      <a:pt x="24996" y="54975"/>
                    </a:lnTo>
                    <a:lnTo>
                      <a:pt x="25452" y="54728"/>
                    </a:lnTo>
                    <a:lnTo>
                      <a:pt x="25909" y="54423"/>
                    </a:lnTo>
                    <a:lnTo>
                      <a:pt x="26327" y="54119"/>
                    </a:lnTo>
                    <a:lnTo>
                      <a:pt x="26746" y="53758"/>
                    </a:lnTo>
                    <a:lnTo>
                      <a:pt x="27145" y="53396"/>
                    </a:lnTo>
                    <a:lnTo>
                      <a:pt x="27526" y="53016"/>
                    </a:lnTo>
                    <a:lnTo>
                      <a:pt x="27887" y="52616"/>
                    </a:lnTo>
                    <a:lnTo>
                      <a:pt x="28230" y="52198"/>
                    </a:lnTo>
                    <a:lnTo>
                      <a:pt x="28553" y="51760"/>
                    </a:lnTo>
                    <a:lnTo>
                      <a:pt x="28838" y="51323"/>
                    </a:lnTo>
                    <a:lnTo>
                      <a:pt x="29124" y="50866"/>
                    </a:lnTo>
                    <a:lnTo>
                      <a:pt x="29124" y="50866"/>
                    </a:lnTo>
                    <a:lnTo>
                      <a:pt x="29295" y="50562"/>
                    </a:lnTo>
                    <a:lnTo>
                      <a:pt x="29447" y="50238"/>
                    </a:lnTo>
                    <a:lnTo>
                      <a:pt x="29732" y="49611"/>
                    </a:lnTo>
                    <a:lnTo>
                      <a:pt x="29980" y="48964"/>
                    </a:lnTo>
                    <a:lnTo>
                      <a:pt x="30189" y="48317"/>
                    </a:lnTo>
                    <a:lnTo>
                      <a:pt x="30341" y="47651"/>
                    </a:lnTo>
                    <a:lnTo>
                      <a:pt x="30474" y="46967"/>
                    </a:lnTo>
                    <a:lnTo>
                      <a:pt x="30569" y="46282"/>
                    </a:lnTo>
                    <a:lnTo>
                      <a:pt x="30646" y="45578"/>
                    </a:lnTo>
                    <a:lnTo>
                      <a:pt x="30684" y="44874"/>
                    </a:lnTo>
                    <a:lnTo>
                      <a:pt x="30684" y="44189"/>
                    </a:lnTo>
                    <a:lnTo>
                      <a:pt x="30665" y="43466"/>
                    </a:lnTo>
                    <a:lnTo>
                      <a:pt x="30626" y="42763"/>
                    </a:lnTo>
                    <a:lnTo>
                      <a:pt x="30569" y="42059"/>
                    </a:lnTo>
                    <a:lnTo>
                      <a:pt x="30493" y="41355"/>
                    </a:lnTo>
                    <a:lnTo>
                      <a:pt x="30379" y="40670"/>
                    </a:lnTo>
                    <a:lnTo>
                      <a:pt x="30265" y="39985"/>
                    </a:lnTo>
                    <a:lnTo>
                      <a:pt x="30265" y="39985"/>
                    </a:lnTo>
                    <a:lnTo>
                      <a:pt x="30094" y="39053"/>
                    </a:lnTo>
                    <a:lnTo>
                      <a:pt x="29885" y="38121"/>
                    </a:lnTo>
                    <a:lnTo>
                      <a:pt x="29656" y="37208"/>
                    </a:lnTo>
                    <a:lnTo>
                      <a:pt x="29409" y="36295"/>
                    </a:lnTo>
                    <a:lnTo>
                      <a:pt x="29162" y="35401"/>
                    </a:lnTo>
                    <a:lnTo>
                      <a:pt x="28876" y="34507"/>
                    </a:lnTo>
                    <a:lnTo>
                      <a:pt x="28572" y="33613"/>
                    </a:lnTo>
                    <a:lnTo>
                      <a:pt x="28249" y="32738"/>
                    </a:lnTo>
                    <a:lnTo>
                      <a:pt x="27906" y="31863"/>
                    </a:lnTo>
                    <a:lnTo>
                      <a:pt x="27564" y="30988"/>
                    </a:lnTo>
                    <a:lnTo>
                      <a:pt x="27183" y="30113"/>
                    </a:lnTo>
                    <a:lnTo>
                      <a:pt x="26803" y="29257"/>
                    </a:lnTo>
                    <a:lnTo>
                      <a:pt x="26404" y="28401"/>
                    </a:lnTo>
                    <a:lnTo>
                      <a:pt x="26004" y="27545"/>
                    </a:lnTo>
                    <a:lnTo>
                      <a:pt x="25567" y="26708"/>
                    </a:lnTo>
                    <a:lnTo>
                      <a:pt x="25148" y="25852"/>
                    </a:lnTo>
                    <a:lnTo>
                      <a:pt x="24692" y="25015"/>
                    </a:lnTo>
                    <a:lnTo>
                      <a:pt x="24235" y="24197"/>
                    </a:lnTo>
                    <a:lnTo>
                      <a:pt x="23303" y="22542"/>
                    </a:lnTo>
                    <a:lnTo>
                      <a:pt x="22314" y="20887"/>
                    </a:lnTo>
                    <a:lnTo>
                      <a:pt x="21325" y="19270"/>
                    </a:lnTo>
                    <a:lnTo>
                      <a:pt x="20297" y="17653"/>
                    </a:lnTo>
                    <a:lnTo>
                      <a:pt x="19270" y="16055"/>
                    </a:lnTo>
                    <a:lnTo>
                      <a:pt x="17159" y="12879"/>
                    </a:lnTo>
                    <a:lnTo>
                      <a:pt x="17159" y="12879"/>
                    </a:lnTo>
                    <a:lnTo>
                      <a:pt x="16493" y="11870"/>
                    </a:lnTo>
                    <a:lnTo>
                      <a:pt x="16170" y="11338"/>
                    </a:lnTo>
                    <a:lnTo>
                      <a:pt x="15865" y="10805"/>
                    </a:lnTo>
                    <a:lnTo>
                      <a:pt x="15580" y="10273"/>
                    </a:lnTo>
                    <a:lnTo>
                      <a:pt x="15314" y="9721"/>
                    </a:lnTo>
                    <a:lnTo>
                      <a:pt x="15066" y="9169"/>
                    </a:lnTo>
                    <a:lnTo>
                      <a:pt x="14876" y="8599"/>
                    </a:lnTo>
                    <a:lnTo>
                      <a:pt x="14876" y="8599"/>
                    </a:lnTo>
                    <a:lnTo>
                      <a:pt x="14800" y="8294"/>
                    </a:lnTo>
                    <a:lnTo>
                      <a:pt x="14724" y="7990"/>
                    </a:lnTo>
                    <a:lnTo>
                      <a:pt x="14667" y="7705"/>
                    </a:lnTo>
                    <a:lnTo>
                      <a:pt x="14610" y="7400"/>
                    </a:lnTo>
                    <a:lnTo>
                      <a:pt x="14591" y="7077"/>
                    </a:lnTo>
                    <a:lnTo>
                      <a:pt x="14572" y="6772"/>
                    </a:lnTo>
                    <a:lnTo>
                      <a:pt x="14572" y="6468"/>
                    </a:lnTo>
                    <a:lnTo>
                      <a:pt x="14572" y="6164"/>
                    </a:lnTo>
                    <a:lnTo>
                      <a:pt x="14610" y="5859"/>
                    </a:lnTo>
                    <a:lnTo>
                      <a:pt x="14648" y="5555"/>
                    </a:lnTo>
                    <a:lnTo>
                      <a:pt x="14705" y="5270"/>
                    </a:lnTo>
                    <a:lnTo>
                      <a:pt x="14781" y="4965"/>
                    </a:lnTo>
                    <a:lnTo>
                      <a:pt x="14895" y="4699"/>
                    </a:lnTo>
                    <a:lnTo>
                      <a:pt x="15009" y="4414"/>
                    </a:lnTo>
                    <a:lnTo>
                      <a:pt x="15142" y="4147"/>
                    </a:lnTo>
                    <a:lnTo>
                      <a:pt x="15295" y="3881"/>
                    </a:lnTo>
                    <a:lnTo>
                      <a:pt x="15295" y="3881"/>
                    </a:lnTo>
                    <a:lnTo>
                      <a:pt x="15428" y="3691"/>
                    </a:lnTo>
                    <a:lnTo>
                      <a:pt x="15580" y="3501"/>
                    </a:lnTo>
                    <a:lnTo>
                      <a:pt x="15732" y="3329"/>
                    </a:lnTo>
                    <a:lnTo>
                      <a:pt x="15922" y="3139"/>
                    </a:lnTo>
                    <a:lnTo>
                      <a:pt x="16113" y="2987"/>
                    </a:lnTo>
                    <a:lnTo>
                      <a:pt x="16303" y="2816"/>
                    </a:lnTo>
                    <a:lnTo>
                      <a:pt x="16531" y="2664"/>
                    </a:lnTo>
                    <a:lnTo>
                      <a:pt x="16740" y="2530"/>
                    </a:lnTo>
                    <a:lnTo>
                      <a:pt x="16969" y="2397"/>
                    </a:lnTo>
                    <a:lnTo>
                      <a:pt x="17197" y="2283"/>
                    </a:lnTo>
                    <a:lnTo>
                      <a:pt x="17444" y="2169"/>
                    </a:lnTo>
                    <a:lnTo>
                      <a:pt x="17691" y="2093"/>
                    </a:lnTo>
                    <a:lnTo>
                      <a:pt x="17939" y="2017"/>
                    </a:lnTo>
                    <a:lnTo>
                      <a:pt x="18167" y="1941"/>
                    </a:lnTo>
                    <a:lnTo>
                      <a:pt x="18414" y="1903"/>
                    </a:lnTo>
                    <a:lnTo>
                      <a:pt x="18661" y="1884"/>
                    </a:lnTo>
                    <a:lnTo>
                      <a:pt x="18661" y="1884"/>
                    </a:lnTo>
                    <a:lnTo>
                      <a:pt x="18776" y="1865"/>
                    </a:lnTo>
                    <a:lnTo>
                      <a:pt x="18871" y="1846"/>
                    </a:lnTo>
                    <a:lnTo>
                      <a:pt x="19061" y="1770"/>
                    </a:lnTo>
                    <a:lnTo>
                      <a:pt x="19232" y="1655"/>
                    </a:lnTo>
                    <a:lnTo>
                      <a:pt x="19365" y="1503"/>
                    </a:lnTo>
                    <a:lnTo>
                      <a:pt x="19479" y="1332"/>
                    </a:lnTo>
                    <a:lnTo>
                      <a:pt x="19537" y="1142"/>
                    </a:lnTo>
                    <a:lnTo>
                      <a:pt x="19556" y="1047"/>
                    </a:lnTo>
                    <a:lnTo>
                      <a:pt x="19556" y="952"/>
                    </a:lnTo>
                    <a:lnTo>
                      <a:pt x="19537" y="837"/>
                    </a:lnTo>
                    <a:lnTo>
                      <a:pt x="19517" y="742"/>
                    </a:lnTo>
                    <a:lnTo>
                      <a:pt x="19517" y="742"/>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921;p73">
                <a:extLst>
                  <a:ext uri="{FF2B5EF4-FFF2-40B4-BE49-F238E27FC236}">
                    <a16:creationId xmlns:a16="http://schemas.microsoft.com/office/drawing/2014/main" id="{71AD3E61-0B59-6818-8963-3E8B7530F8F5}"/>
                  </a:ext>
                </a:extLst>
              </p:cNvPr>
              <p:cNvSpPr/>
              <p:nvPr/>
            </p:nvSpPr>
            <p:spPr>
              <a:xfrm>
                <a:off x="4008450" y="-947775"/>
                <a:ext cx="372375" cy="585425"/>
              </a:xfrm>
              <a:custGeom>
                <a:avLst/>
                <a:gdLst/>
                <a:ahLst/>
                <a:cxnLst/>
                <a:rect l="l" t="t" r="r" b="b"/>
                <a:pathLst>
                  <a:path w="14895" h="23417" extrusionOk="0">
                    <a:moveTo>
                      <a:pt x="7343" y="0"/>
                    </a:moveTo>
                    <a:lnTo>
                      <a:pt x="6962" y="38"/>
                    </a:lnTo>
                    <a:lnTo>
                      <a:pt x="6582" y="114"/>
                    </a:lnTo>
                    <a:lnTo>
                      <a:pt x="6221" y="210"/>
                    </a:lnTo>
                    <a:lnTo>
                      <a:pt x="5859" y="324"/>
                    </a:lnTo>
                    <a:lnTo>
                      <a:pt x="5498" y="476"/>
                    </a:lnTo>
                    <a:lnTo>
                      <a:pt x="5136" y="647"/>
                    </a:lnTo>
                    <a:lnTo>
                      <a:pt x="4794" y="856"/>
                    </a:lnTo>
                    <a:lnTo>
                      <a:pt x="4470" y="1085"/>
                    </a:lnTo>
                    <a:lnTo>
                      <a:pt x="4128" y="1332"/>
                    </a:lnTo>
                    <a:lnTo>
                      <a:pt x="3824" y="1598"/>
                    </a:lnTo>
                    <a:lnTo>
                      <a:pt x="3500" y="1903"/>
                    </a:lnTo>
                    <a:lnTo>
                      <a:pt x="3215" y="2226"/>
                    </a:lnTo>
                    <a:lnTo>
                      <a:pt x="2911" y="2568"/>
                    </a:lnTo>
                    <a:lnTo>
                      <a:pt x="2644" y="2930"/>
                    </a:lnTo>
                    <a:lnTo>
                      <a:pt x="2378" y="3310"/>
                    </a:lnTo>
                    <a:lnTo>
                      <a:pt x="2112" y="3710"/>
                    </a:lnTo>
                    <a:lnTo>
                      <a:pt x="1864" y="4128"/>
                    </a:lnTo>
                    <a:lnTo>
                      <a:pt x="1636" y="4566"/>
                    </a:lnTo>
                    <a:lnTo>
                      <a:pt x="1427" y="5022"/>
                    </a:lnTo>
                    <a:lnTo>
                      <a:pt x="1218" y="5479"/>
                    </a:lnTo>
                    <a:lnTo>
                      <a:pt x="1027" y="5973"/>
                    </a:lnTo>
                    <a:lnTo>
                      <a:pt x="856" y="6468"/>
                    </a:lnTo>
                    <a:lnTo>
                      <a:pt x="685" y="6982"/>
                    </a:lnTo>
                    <a:lnTo>
                      <a:pt x="552" y="7514"/>
                    </a:lnTo>
                    <a:lnTo>
                      <a:pt x="419" y="8066"/>
                    </a:lnTo>
                    <a:lnTo>
                      <a:pt x="305" y="8617"/>
                    </a:lnTo>
                    <a:lnTo>
                      <a:pt x="209" y="9169"/>
                    </a:lnTo>
                    <a:lnTo>
                      <a:pt x="114" y="9759"/>
                    </a:lnTo>
                    <a:lnTo>
                      <a:pt x="57" y="10329"/>
                    </a:lnTo>
                    <a:lnTo>
                      <a:pt x="19" y="10938"/>
                    </a:lnTo>
                    <a:lnTo>
                      <a:pt x="0" y="11528"/>
                    </a:lnTo>
                    <a:lnTo>
                      <a:pt x="0" y="12137"/>
                    </a:lnTo>
                    <a:lnTo>
                      <a:pt x="0" y="12726"/>
                    </a:lnTo>
                    <a:lnTo>
                      <a:pt x="38" y="13316"/>
                    </a:lnTo>
                    <a:lnTo>
                      <a:pt x="95" y="13887"/>
                    </a:lnTo>
                    <a:lnTo>
                      <a:pt x="171" y="14457"/>
                    </a:lnTo>
                    <a:lnTo>
                      <a:pt x="248" y="15028"/>
                    </a:lnTo>
                    <a:lnTo>
                      <a:pt x="362" y="15561"/>
                    </a:lnTo>
                    <a:lnTo>
                      <a:pt x="476" y="16093"/>
                    </a:lnTo>
                    <a:lnTo>
                      <a:pt x="609" y="16626"/>
                    </a:lnTo>
                    <a:lnTo>
                      <a:pt x="761" y="17139"/>
                    </a:lnTo>
                    <a:lnTo>
                      <a:pt x="932" y="17634"/>
                    </a:lnTo>
                    <a:lnTo>
                      <a:pt x="1123" y="18110"/>
                    </a:lnTo>
                    <a:lnTo>
                      <a:pt x="1313" y="18566"/>
                    </a:lnTo>
                    <a:lnTo>
                      <a:pt x="1522" y="19023"/>
                    </a:lnTo>
                    <a:lnTo>
                      <a:pt x="1750" y="19441"/>
                    </a:lnTo>
                    <a:lnTo>
                      <a:pt x="1979" y="19860"/>
                    </a:lnTo>
                    <a:lnTo>
                      <a:pt x="2245" y="20259"/>
                    </a:lnTo>
                    <a:lnTo>
                      <a:pt x="2492" y="20621"/>
                    </a:lnTo>
                    <a:lnTo>
                      <a:pt x="2777" y="20982"/>
                    </a:lnTo>
                    <a:lnTo>
                      <a:pt x="3063" y="21305"/>
                    </a:lnTo>
                    <a:lnTo>
                      <a:pt x="3348" y="21629"/>
                    </a:lnTo>
                    <a:lnTo>
                      <a:pt x="3653" y="21914"/>
                    </a:lnTo>
                    <a:lnTo>
                      <a:pt x="3976" y="22180"/>
                    </a:lnTo>
                    <a:lnTo>
                      <a:pt x="4299" y="22428"/>
                    </a:lnTo>
                    <a:lnTo>
                      <a:pt x="4623" y="22637"/>
                    </a:lnTo>
                    <a:lnTo>
                      <a:pt x="4965" y="22827"/>
                    </a:lnTo>
                    <a:lnTo>
                      <a:pt x="5326" y="22998"/>
                    </a:lnTo>
                    <a:lnTo>
                      <a:pt x="5688" y="23131"/>
                    </a:lnTo>
                    <a:lnTo>
                      <a:pt x="6049" y="23246"/>
                    </a:lnTo>
                    <a:lnTo>
                      <a:pt x="6411" y="23322"/>
                    </a:lnTo>
                    <a:lnTo>
                      <a:pt x="6791" y="23379"/>
                    </a:lnTo>
                    <a:lnTo>
                      <a:pt x="7172" y="23417"/>
                    </a:lnTo>
                    <a:lnTo>
                      <a:pt x="7552" y="23398"/>
                    </a:lnTo>
                    <a:lnTo>
                      <a:pt x="7933" y="23360"/>
                    </a:lnTo>
                    <a:lnTo>
                      <a:pt x="8313" y="23303"/>
                    </a:lnTo>
                    <a:lnTo>
                      <a:pt x="8674" y="23208"/>
                    </a:lnTo>
                    <a:lnTo>
                      <a:pt x="9055" y="23074"/>
                    </a:lnTo>
                    <a:lnTo>
                      <a:pt x="9397" y="22941"/>
                    </a:lnTo>
                    <a:lnTo>
                      <a:pt x="9759" y="22751"/>
                    </a:lnTo>
                    <a:lnTo>
                      <a:pt x="10101" y="22561"/>
                    </a:lnTo>
                    <a:lnTo>
                      <a:pt x="10424" y="22333"/>
                    </a:lnTo>
                    <a:lnTo>
                      <a:pt x="10767" y="22085"/>
                    </a:lnTo>
                    <a:lnTo>
                      <a:pt x="11071" y="21800"/>
                    </a:lnTo>
                    <a:lnTo>
                      <a:pt x="11395" y="21515"/>
                    </a:lnTo>
                    <a:lnTo>
                      <a:pt x="11680" y="21191"/>
                    </a:lnTo>
                    <a:lnTo>
                      <a:pt x="11984" y="20849"/>
                    </a:lnTo>
                    <a:lnTo>
                      <a:pt x="12251" y="20487"/>
                    </a:lnTo>
                    <a:lnTo>
                      <a:pt x="12517" y="20107"/>
                    </a:lnTo>
                    <a:lnTo>
                      <a:pt x="12783" y="19707"/>
                    </a:lnTo>
                    <a:lnTo>
                      <a:pt x="13030" y="19289"/>
                    </a:lnTo>
                    <a:lnTo>
                      <a:pt x="13259" y="18851"/>
                    </a:lnTo>
                    <a:lnTo>
                      <a:pt x="13468" y="18395"/>
                    </a:lnTo>
                    <a:lnTo>
                      <a:pt x="13677" y="17919"/>
                    </a:lnTo>
                    <a:lnTo>
                      <a:pt x="13867" y="17444"/>
                    </a:lnTo>
                    <a:lnTo>
                      <a:pt x="14039" y="16930"/>
                    </a:lnTo>
                    <a:lnTo>
                      <a:pt x="14210" y="16417"/>
                    </a:lnTo>
                    <a:lnTo>
                      <a:pt x="14362" y="15884"/>
                    </a:lnTo>
                    <a:lnTo>
                      <a:pt x="14476" y="15351"/>
                    </a:lnTo>
                    <a:lnTo>
                      <a:pt x="14590" y="14800"/>
                    </a:lnTo>
                    <a:lnTo>
                      <a:pt x="14685" y="14229"/>
                    </a:lnTo>
                    <a:lnTo>
                      <a:pt x="14781" y="13658"/>
                    </a:lnTo>
                    <a:lnTo>
                      <a:pt x="14838" y="13069"/>
                    </a:lnTo>
                    <a:lnTo>
                      <a:pt x="14876" y="12479"/>
                    </a:lnTo>
                    <a:lnTo>
                      <a:pt x="14895" y="11870"/>
                    </a:lnTo>
                    <a:lnTo>
                      <a:pt x="14895" y="11281"/>
                    </a:lnTo>
                    <a:lnTo>
                      <a:pt x="14895" y="10672"/>
                    </a:lnTo>
                    <a:lnTo>
                      <a:pt x="14857" y="10101"/>
                    </a:lnTo>
                    <a:lnTo>
                      <a:pt x="14800" y="9511"/>
                    </a:lnTo>
                    <a:lnTo>
                      <a:pt x="14723" y="8941"/>
                    </a:lnTo>
                    <a:lnTo>
                      <a:pt x="14647" y="8389"/>
                    </a:lnTo>
                    <a:lnTo>
                      <a:pt x="14533" y="7838"/>
                    </a:lnTo>
                    <a:lnTo>
                      <a:pt x="14419" y="7305"/>
                    </a:lnTo>
                    <a:lnTo>
                      <a:pt x="14286" y="6791"/>
                    </a:lnTo>
                    <a:lnTo>
                      <a:pt x="14134" y="6278"/>
                    </a:lnTo>
                    <a:lnTo>
                      <a:pt x="13963" y="5783"/>
                    </a:lnTo>
                    <a:lnTo>
                      <a:pt x="13772" y="5308"/>
                    </a:lnTo>
                    <a:lnTo>
                      <a:pt x="13582" y="4832"/>
                    </a:lnTo>
                    <a:lnTo>
                      <a:pt x="13373" y="4394"/>
                    </a:lnTo>
                    <a:lnTo>
                      <a:pt x="13145" y="3957"/>
                    </a:lnTo>
                    <a:lnTo>
                      <a:pt x="12916" y="3558"/>
                    </a:lnTo>
                    <a:lnTo>
                      <a:pt x="12650" y="3158"/>
                    </a:lnTo>
                    <a:lnTo>
                      <a:pt x="12403" y="2778"/>
                    </a:lnTo>
                    <a:lnTo>
                      <a:pt x="12117" y="2435"/>
                    </a:lnTo>
                    <a:lnTo>
                      <a:pt x="11832" y="2093"/>
                    </a:lnTo>
                    <a:lnTo>
                      <a:pt x="11547" y="1788"/>
                    </a:lnTo>
                    <a:lnTo>
                      <a:pt x="11242" y="1503"/>
                    </a:lnTo>
                    <a:lnTo>
                      <a:pt x="10919" y="1237"/>
                    </a:lnTo>
                    <a:lnTo>
                      <a:pt x="10596" y="989"/>
                    </a:lnTo>
                    <a:lnTo>
                      <a:pt x="10272" y="780"/>
                    </a:lnTo>
                    <a:lnTo>
                      <a:pt x="9930" y="571"/>
                    </a:lnTo>
                    <a:lnTo>
                      <a:pt x="9568" y="419"/>
                    </a:lnTo>
                    <a:lnTo>
                      <a:pt x="9207" y="267"/>
                    </a:lnTo>
                    <a:lnTo>
                      <a:pt x="8846" y="172"/>
                    </a:lnTo>
                    <a:lnTo>
                      <a:pt x="8484" y="76"/>
                    </a:lnTo>
                    <a:lnTo>
                      <a:pt x="8104" y="19"/>
                    </a:lnTo>
                    <a:lnTo>
                      <a:pt x="77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922;p73">
                <a:extLst>
                  <a:ext uri="{FF2B5EF4-FFF2-40B4-BE49-F238E27FC236}">
                    <a16:creationId xmlns:a16="http://schemas.microsoft.com/office/drawing/2014/main" id="{FFC9EA09-C19C-986C-6251-0E3EA53114CA}"/>
                  </a:ext>
                </a:extLst>
              </p:cNvPr>
              <p:cNvSpPr/>
              <p:nvPr/>
            </p:nvSpPr>
            <p:spPr>
              <a:xfrm>
                <a:off x="4008450" y="-947775"/>
                <a:ext cx="372375" cy="585425"/>
              </a:xfrm>
              <a:custGeom>
                <a:avLst/>
                <a:gdLst/>
                <a:ahLst/>
                <a:cxnLst/>
                <a:rect l="l" t="t" r="r" b="b"/>
                <a:pathLst>
                  <a:path w="14895" h="23417" fill="none" extrusionOk="0">
                    <a:moveTo>
                      <a:pt x="14895" y="11870"/>
                    </a:moveTo>
                    <a:lnTo>
                      <a:pt x="14895" y="11870"/>
                    </a:lnTo>
                    <a:lnTo>
                      <a:pt x="14876" y="12479"/>
                    </a:lnTo>
                    <a:lnTo>
                      <a:pt x="14838" y="13069"/>
                    </a:lnTo>
                    <a:lnTo>
                      <a:pt x="14781" y="13658"/>
                    </a:lnTo>
                    <a:lnTo>
                      <a:pt x="14685" y="14229"/>
                    </a:lnTo>
                    <a:lnTo>
                      <a:pt x="14590" y="14800"/>
                    </a:lnTo>
                    <a:lnTo>
                      <a:pt x="14476" y="15351"/>
                    </a:lnTo>
                    <a:lnTo>
                      <a:pt x="14362" y="15884"/>
                    </a:lnTo>
                    <a:lnTo>
                      <a:pt x="14210" y="16417"/>
                    </a:lnTo>
                    <a:lnTo>
                      <a:pt x="14039" y="16930"/>
                    </a:lnTo>
                    <a:lnTo>
                      <a:pt x="13867" y="17444"/>
                    </a:lnTo>
                    <a:lnTo>
                      <a:pt x="13677" y="17919"/>
                    </a:lnTo>
                    <a:lnTo>
                      <a:pt x="13468" y="18395"/>
                    </a:lnTo>
                    <a:lnTo>
                      <a:pt x="13259" y="18851"/>
                    </a:lnTo>
                    <a:lnTo>
                      <a:pt x="13030" y="19289"/>
                    </a:lnTo>
                    <a:lnTo>
                      <a:pt x="12783" y="19707"/>
                    </a:lnTo>
                    <a:lnTo>
                      <a:pt x="12517" y="20107"/>
                    </a:lnTo>
                    <a:lnTo>
                      <a:pt x="12251" y="20487"/>
                    </a:lnTo>
                    <a:lnTo>
                      <a:pt x="11984" y="20849"/>
                    </a:lnTo>
                    <a:lnTo>
                      <a:pt x="11680" y="21191"/>
                    </a:lnTo>
                    <a:lnTo>
                      <a:pt x="11395" y="21515"/>
                    </a:lnTo>
                    <a:lnTo>
                      <a:pt x="11071" y="21800"/>
                    </a:lnTo>
                    <a:lnTo>
                      <a:pt x="10767" y="22085"/>
                    </a:lnTo>
                    <a:lnTo>
                      <a:pt x="10424" y="22333"/>
                    </a:lnTo>
                    <a:lnTo>
                      <a:pt x="10101" y="22561"/>
                    </a:lnTo>
                    <a:lnTo>
                      <a:pt x="9759" y="22751"/>
                    </a:lnTo>
                    <a:lnTo>
                      <a:pt x="9397" y="22941"/>
                    </a:lnTo>
                    <a:lnTo>
                      <a:pt x="9055" y="23074"/>
                    </a:lnTo>
                    <a:lnTo>
                      <a:pt x="8674" y="23208"/>
                    </a:lnTo>
                    <a:lnTo>
                      <a:pt x="8313" y="23303"/>
                    </a:lnTo>
                    <a:lnTo>
                      <a:pt x="7933" y="23360"/>
                    </a:lnTo>
                    <a:lnTo>
                      <a:pt x="7552" y="23398"/>
                    </a:lnTo>
                    <a:lnTo>
                      <a:pt x="7172" y="23417"/>
                    </a:lnTo>
                    <a:lnTo>
                      <a:pt x="7172" y="23417"/>
                    </a:lnTo>
                    <a:lnTo>
                      <a:pt x="6791" y="23379"/>
                    </a:lnTo>
                    <a:lnTo>
                      <a:pt x="6411" y="23322"/>
                    </a:lnTo>
                    <a:lnTo>
                      <a:pt x="6049" y="23246"/>
                    </a:lnTo>
                    <a:lnTo>
                      <a:pt x="5688" y="23131"/>
                    </a:lnTo>
                    <a:lnTo>
                      <a:pt x="5326" y="22998"/>
                    </a:lnTo>
                    <a:lnTo>
                      <a:pt x="4965" y="22827"/>
                    </a:lnTo>
                    <a:lnTo>
                      <a:pt x="4623" y="22637"/>
                    </a:lnTo>
                    <a:lnTo>
                      <a:pt x="4299" y="22428"/>
                    </a:lnTo>
                    <a:lnTo>
                      <a:pt x="3976" y="22180"/>
                    </a:lnTo>
                    <a:lnTo>
                      <a:pt x="3653" y="21914"/>
                    </a:lnTo>
                    <a:lnTo>
                      <a:pt x="3348" y="21629"/>
                    </a:lnTo>
                    <a:lnTo>
                      <a:pt x="3063" y="21305"/>
                    </a:lnTo>
                    <a:lnTo>
                      <a:pt x="2777" y="20982"/>
                    </a:lnTo>
                    <a:lnTo>
                      <a:pt x="2492" y="20621"/>
                    </a:lnTo>
                    <a:lnTo>
                      <a:pt x="2245" y="20259"/>
                    </a:lnTo>
                    <a:lnTo>
                      <a:pt x="1979" y="19860"/>
                    </a:lnTo>
                    <a:lnTo>
                      <a:pt x="1750" y="19441"/>
                    </a:lnTo>
                    <a:lnTo>
                      <a:pt x="1522" y="19023"/>
                    </a:lnTo>
                    <a:lnTo>
                      <a:pt x="1313" y="18566"/>
                    </a:lnTo>
                    <a:lnTo>
                      <a:pt x="1123" y="18110"/>
                    </a:lnTo>
                    <a:lnTo>
                      <a:pt x="932" y="17634"/>
                    </a:lnTo>
                    <a:lnTo>
                      <a:pt x="761" y="17139"/>
                    </a:lnTo>
                    <a:lnTo>
                      <a:pt x="609" y="16626"/>
                    </a:lnTo>
                    <a:lnTo>
                      <a:pt x="476" y="16093"/>
                    </a:lnTo>
                    <a:lnTo>
                      <a:pt x="362" y="15561"/>
                    </a:lnTo>
                    <a:lnTo>
                      <a:pt x="248" y="15028"/>
                    </a:lnTo>
                    <a:lnTo>
                      <a:pt x="171" y="14457"/>
                    </a:lnTo>
                    <a:lnTo>
                      <a:pt x="95" y="13887"/>
                    </a:lnTo>
                    <a:lnTo>
                      <a:pt x="38" y="13316"/>
                    </a:lnTo>
                    <a:lnTo>
                      <a:pt x="0" y="12726"/>
                    </a:lnTo>
                    <a:lnTo>
                      <a:pt x="0" y="12137"/>
                    </a:lnTo>
                    <a:lnTo>
                      <a:pt x="0" y="11528"/>
                    </a:lnTo>
                    <a:lnTo>
                      <a:pt x="0" y="11528"/>
                    </a:lnTo>
                    <a:lnTo>
                      <a:pt x="19" y="10938"/>
                    </a:lnTo>
                    <a:lnTo>
                      <a:pt x="57" y="10329"/>
                    </a:lnTo>
                    <a:lnTo>
                      <a:pt x="114" y="9759"/>
                    </a:lnTo>
                    <a:lnTo>
                      <a:pt x="209" y="9169"/>
                    </a:lnTo>
                    <a:lnTo>
                      <a:pt x="305" y="8617"/>
                    </a:lnTo>
                    <a:lnTo>
                      <a:pt x="419" y="8066"/>
                    </a:lnTo>
                    <a:lnTo>
                      <a:pt x="552" y="7514"/>
                    </a:lnTo>
                    <a:lnTo>
                      <a:pt x="685" y="6982"/>
                    </a:lnTo>
                    <a:lnTo>
                      <a:pt x="856" y="6468"/>
                    </a:lnTo>
                    <a:lnTo>
                      <a:pt x="1027" y="5973"/>
                    </a:lnTo>
                    <a:lnTo>
                      <a:pt x="1218" y="5479"/>
                    </a:lnTo>
                    <a:lnTo>
                      <a:pt x="1427" y="5022"/>
                    </a:lnTo>
                    <a:lnTo>
                      <a:pt x="1636" y="4566"/>
                    </a:lnTo>
                    <a:lnTo>
                      <a:pt x="1864" y="4128"/>
                    </a:lnTo>
                    <a:lnTo>
                      <a:pt x="2112" y="3710"/>
                    </a:lnTo>
                    <a:lnTo>
                      <a:pt x="2378" y="3310"/>
                    </a:lnTo>
                    <a:lnTo>
                      <a:pt x="2644" y="2930"/>
                    </a:lnTo>
                    <a:lnTo>
                      <a:pt x="2911" y="2568"/>
                    </a:lnTo>
                    <a:lnTo>
                      <a:pt x="3215" y="2226"/>
                    </a:lnTo>
                    <a:lnTo>
                      <a:pt x="3500" y="1903"/>
                    </a:lnTo>
                    <a:lnTo>
                      <a:pt x="3824" y="1598"/>
                    </a:lnTo>
                    <a:lnTo>
                      <a:pt x="4128" y="1332"/>
                    </a:lnTo>
                    <a:lnTo>
                      <a:pt x="4470" y="1085"/>
                    </a:lnTo>
                    <a:lnTo>
                      <a:pt x="4794" y="856"/>
                    </a:lnTo>
                    <a:lnTo>
                      <a:pt x="5136" y="647"/>
                    </a:lnTo>
                    <a:lnTo>
                      <a:pt x="5498" y="476"/>
                    </a:lnTo>
                    <a:lnTo>
                      <a:pt x="5859" y="324"/>
                    </a:lnTo>
                    <a:lnTo>
                      <a:pt x="6221" y="210"/>
                    </a:lnTo>
                    <a:lnTo>
                      <a:pt x="6582" y="114"/>
                    </a:lnTo>
                    <a:lnTo>
                      <a:pt x="6962" y="38"/>
                    </a:lnTo>
                    <a:lnTo>
                      <a:pt x="7343" y="0"/>
                    </a:lnTo>
                    <a:lnTo>
                      <a:pt x="7723" y="0"/>
                    </a:lnTo>
                    <a:lnTo>
                      <a:pt x="7723" y="0"/>
                    </a:lnTo>
                    <a:lnTo>
                      <a:pt x="8104" y="19"/>
                    </a:lnTo>
                    <a:lnTo>
                      <a:pt x="8484" y="76"/>
                    </a:lnTo>
                    <a:lnTo>
                      <a:pt x="8846" y="172"/>
                    </a:lnTo>
                    <a:lnTo>
                      <a:pt x="9207" y="267"/>
                    </a:lnTo>
                    <a:lnTo>
                      <a:pt x="9568" y="419"/>
                    </a:lnTo>
                    <a:lnTo>
                      <a:pt x="9930" y="571"/>
                    </a:lnTo>
                    <a:lnTo>
                      <a:pt x="10272" y="780"/>
                    </a:lnTo>
                    <a:lnTo>
                      <a:pt x="10596" y="989"/>
                    </a:lnTo>
                    <a:lnTo>
                      <a:pt x="10919" y="1237"/>
                    </a:lnTo>
                    <a:lnTo>
                      <a:pt x="11242" y="1503"/>
                    </a:lnTo>
                    <a:lnTo>
                      <a:pt x="11547" y="1788"/>
                    </a:lnTo>
                    <a:lnTo>
                      <a:pt x="11832" y="2093"/>
                    </a:lnTo>
                    <a:lnTo>
                      <a:pt x="12117" y="2435"/>
                    </a:lnTo>
                    <a:lnTo>
                      <a:pt x="12403" y="2778"/>
                    </a:lnTo>
                    <a:lnTo>
                      <a:pt x="12650" y="3158"/>
                    </a:lnTo>
                    <a:lnTo>
                      <a:pt x="12916" y="3558"/>
                    </a:lnTo>
                    <a:lnTo>
                      <a:pt x="13145" y="3957"/>
                    </a:lnTo>
                    <a:lnTo>
                      <a:pt x="13373" y="4394"/>
                    </a:lnTo>
                    <a:lnTo>
                      <a:pt x="13582" y="4832"/>
                    </a:lnTo>
                    <a:lnTo>
                      <a:pt x="13772" y="5308"/>
                    </a:lnTo>
                    <a:lnTo>
                      <a:pt x="13963" y="5783"/>
                    </a:lnTo>
                    <a:lnTo>
                      <a:pt x="14134" y="6278"/>
                    </a:lnTo>
                    <a:lnTo>
                      <a:pt x="14286" y="6791"/>
                    </a:lnTo>
                    <a:lnTo>
                      <a:pt x="14419" y="7305"/>
                    </a:lnTo>
                    <a:lnTo>
                      <a:pt x="14533" y="7838"/>
                    </a:lnTo>
                    <a:lnTo>
                      <a:pt x="14647" y="8389"/>
                    </a:lnTo>
                    <a:lnTo>
                      <a:pt x="14723" y="8941"/>
                    </a:lnTo>
                    <a:lnTo>
                      <a:pt x="14800" y="9511"/>
                    </a:lnTo>
                    <a:lnTo>
                      <a:pt x="14857" y="10101"/>
                    </a:lnTo>
                    <a:lnTo>
                      <a:pt x="14895" y="10672"/>
                    </a:lnTo>
                    <a:lnTo>
                      <a:pt x="14895" y="11281"/>
                    </a:lnTo>
                    <a:lnTo>
                      <a:pt x="14895" y="11870"/>
                    </a:lnTo>
                    <a:lnTo>
                      <a:pt x="14895" y="1187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923;p73">
                <a:extLst>
                  <a:ext uri="{FF2B5EF4-FFF2-40B4-BE49-F238E27FC236}">
                    <a16:creationId xmlns:a16="http://schemas.microsoft.com/office/drawing/2014/main" id="{69E4C959-3E69-2D89-7B2C-506DCA8D4510}"/>
                  </a:ext>
                </a:extLst>
              </p:cNvPr>
              <p:cNvSpPr/>
              <p:nvPr/>
            </p:nvSpPr>
            <p:spPr>
              <a:xfrm>
                <a:off x="4098800" y="-832225"/>
                <a:ext cx="191675" cy="353850"/>
              </a:xfrm>
              <a:custGeom>
                <a:avLst/>
                <a:gdLst/>
                <a:ahLst/>
                <a:cxnLst/>
                <a:rect l="l" t="t" r="r" b="b"/>
                <a:pathLst>
                  <a:path w="7667" h="14154" extrusionOk="0">
                    <a:moveTo>
                      <a:pt x="3805" y="1"/>
                    </a:moveTo>
                    <a:lnTo>
                      <a:pt x="3615" y="39"/>
                    </a:lnTo>
                    <a:lnTo>
                      <a:pt x="3405" y="77"/>
                    </a:lnTo>
                    <a:lnTo>
                      <a:pt x="3215" y="134"/>
                    </a:lnTo>
                    <a:lnTo>
                      <a:pt x="3044" y="210"/>
                    </a:lnTo>
                    <a:lnTo>
                      <a:pt x="2854" y="305"/>
                    </a:lnTo>
                    <a:lnTo>
                      <a:pt x="2664" y="400"/>
                    </a:lnTo>
                    <a:lnTo>
                      <a:pt x="2492" y="533"/>
                    </a:lnTo>
                    <a:lnTo>
                      <a:pt x="2321" y="667"/>
                    </a:lnTo>
                    <a:lnTo>
                      <a:pt x="2150" y="819"/>
                    </a:lnTo>
                    <a:lnTo>
                      <a:pt x="1979" y="990"/>
                    </a:lnTo>
                    <a:lnTo>
                      <a:pt x="1827" y="1161"/>
                    </a:lnTo>
                    <a:lnTo>
                      <a:pt x="1674" y="1351"/>
                    </a:lnTo>
                    <a:lnTo>
                      <a:pt x="1522" y="1561"/>
                    </a:lnTo>
                    <a:lnTo>
                      <a:pt x="1237" y="2017"/>
                    </a:lnTo>
                    <a:lnTo>
                      <a:pt x="990" y="2512"/>
                    </a:lnTo>
                    <a:lnTo>
                      <a:pt x="742" y="3044"/>
                    </a:lnTo>
                    <a:lnTo>
                      <a:pt x="552" y="3634"/>
                    </a:lnTo>
                    <a:lnTo>
                      <a:pt x="362" y="4243"/>
                    </a:lnTo>
                    <a:lnTo>
                      <a:pt x="229" y="4889"/>
                    </a:lnTo>
                    <a:lnTo>
                      <a:pt x="115" y="5574"/>
                    </a:lnTo>
                    <a:lnTo>
                      <a:pt x="39" y="6278"/>
                    </a:lnTo>
                    <a:lnTo>
                      <a:pt x="0" y="7001"/>
                    </a:lnTo>
                    <a:lnTo>
                      <a:pt x="0" y="7724"/>
                    </a:lnTo>
                    <a:lnTo>
                      <a:pt x="39" y="8428"/>
                    </a:lnTo>
                    <a:lnTo>
                      <a:pt x="134" y="9093"/>
                    </a:lnTo>
                    <a:lnTo>
                      <a:pt x="248" y="9759"/>
                    </a:lnTo>
                    <a:lnTo>
                      <a:pt x="381" y="10387"/>
                    </a:lnTo>
                    <a:lnTo>
                      <a:pt x="571" y="10958"/>
                    </a:lnTo>
                    <a:lnTo>
                      <a:pt x="780" y="11509"/>
                    </a:lnTo>
                    <a:lnTo>
                      <a:pt x="1009" y="12023"/>
                    </a:lnTo>
                    <a:lnTo>
                      <a:pt x="1275" y="12479"/>
                    </a:lnTo>
                    <a:lnTo>
                      <a:pt x="1408" y="12708"/>
                    </a:lnTo>
                    <a:lnTo>
                      <a:pt x="1560" y="12898"/>
                    </a:lnTo>
                    <a:lnTo>
                      <a:pt x="1712" y="13088"/>
                    </a:lnTo>
                    <a:lnTo>
                      <a:pt x="1865" y="13259"/>
                    </a:lnTo>
                    <a:lnTo>
                      <a:pt x="2017" y="13431"/>
                    </a:lnTo>
                    <a:lnTo>
                      <a:pt x="2188" y="13564"/>
                    </a:lnTo>
                    <a:lnTo>
                      <a:pt x="2359" y="13697"/>
                    </a:lnTo>
                    <a:lnTo>
                      <a:pt x="2530" y="13811"/>
                    </a:lnTo>
                    <a:lnTo>
                      <a:pt x="2721" y="13925"/>
                    </a:lnTo>
                    <a:lnTo>
                      <a:pt x="2892" y="14001"/>
                    </a:lnTo>
                    <a:lnTo>
                      <a:pt x="3082" y="14058"/>
                    </a:lnTo>
                    <a:lnTo>
                      <a:pt x="3272" y="14115"/>
                    </a:lnTo>
                    <a:lnTo>
                      <a:pt x="3463" y="14153"/>
                    </a:lnTo>
                    <a:lnTo>
                      <a:pt x="3862" y="14153"/>
                    </a:lnTo>
                    <a:lnTo>
                      <a:pt x="4052" y="14134"/>
                    </a:lnTo>
                    <a:lnTo>
                      <a:pt x="4261" y="14096"/>
                    </a:lnTo>
                    <a:lnTo>
                      <a:pt x="4452" y="14039"/>
                    </a:lnTo>
                    <a:lnTo>
                      <a:pt x="4623" y="13963"/>
                    </a:lnTo>
                    <a:lnTo>
                      <a:pt x="4813" y="13868"/>
                    </a:lnTo>
                    <a:lnTo>
                      <a:pt x="5003" y="13754"/>
                    </a:lnTo>
                    <a:lnTo>
                      <a:pt x="5175" y="13640"/>
                    </a:lnTo>
                    <a:lnTo>
                      <a:pt x="5346" y="13507"/>
                    </a:lnTo>
                    <a:lnTo>
                      <a:pt x="5517" y="13354"/>
                    </a:lnTo>
                    <a:lnTo>
                      <a:pt x="5688" y="13183"/>
                    </a:lnTo>
                    <a:lnTo>
                      <a:pt x="5840" y="12993"/>
                    </a:lnTo>
                    <a:lnTo>
                      <a:pt x="5992" y="12803"/>
                    </a:lnTo>
                    <a:lnTo>
                      <a:pt x="6145" y="12594"/>
                    </a:lnTo>
                    <a:lnTo>
                      <a:pt x="6430" y="12156"/>
                    </a:lnTo>
                    <a:lnTo>
                      <a:pt x="6677" y="11661"/>
                    </a:lnTo>
                    <a:lnTo>
                      <a:pt x="6925" y="11110"/>
                    </a:lnTo>
                    <a:lnTo>
                      <a:pt x="7115" y="10539"/>
                    </a:lnTo>
                    <a:lnTo>
                      <a:pt x="7305" y="9911"/>
                    </a:lnTo>
                    <a:lnTo>
                      <a:pt x="7438" y="9265"/>
                    </a:lnTo>
                    <a:lnTo>
                      <a:pt x="7552" y="8599"/>
                    </a:lnTo>
                    <a:lnTo>
                      <a:pt x="7628" y="7895"/>
                    </a:lnTo>
                    <a:lnTo>
                      <a:pt x="7666" y="7172"/>
                    </a:lnTo>
                    <a:lnTo>
                      <a:pt x="7666" y="6449"/>
                    </a:lnTo>
                    <a:lnTo>
                      <a:pt x="7628" y="5746"/>
                    </a:lnTo>
                    <a:lnTo>
                      <a:pt x="7533" y="5061"/>
                    </a:lnTo>
                    <a:lnTo>
                      <a:pt x="7419" y="4414"/>
                    </a:lnTo>
                    <a:lnTo>
                      <a:pt x="7286" y="3786"/>
                    </a:lnTo>
                    <a:lnTo>
                      <a:pt x="7096" y="3197"/>
                    </a:lnTo>
                    <a:lnTo>
                      <a:pt x="6887" y="2645"/>
                    </a:lnTo>
                    <a:lnTo>
                      <a:pt x="6658" y="2150"/>
                    </a:lnTo>
                    <a:lnTo>
                      <a:pt x="6392" y="1675"/>
                    </a:lnTo>
                    <a:lnTo>
                      <a:pt x="6259" y="1465"/>
                    </a:lnTo>
                    <a:lnTo>
                      <a:pt x="6107" y="1256"/>
                    </a:lnTo>
                    <a:lnTo>
                      <a:pt x="5954" y="1085"/>
                    </a:lnTo>
                    <a:lnTo>
                      <a:pt x="5802" y="895"/>
                    </a:lnTo>
                    <a:lnTo>
                      <a:pt x="5650" y="743"/>
                    </a:lnTo>
                    <a:lnTo>
                      <a:pt x="5479" y="590"/>
                    </a:lnTo>
                    <a:lnTo>
                      <a:pt x="5308" y="457"/>
                    </a:lnTo>
                    <a:lnTo>
                      <a:pt x="5136" y="343"/>
                    </a:lnTo>
                    <a:lnTo>
                      <a:pt x="4946" y="248"/>
                    </a:lnTo>
                    <a:lnTo>
                      <a:pt x="4775" y="172"/>
                    </a:lnTo>
                    <a:lnTo>
                      <a:pt x="4585" y="96"/>
                    </a:lnTo>
                    <a:lnTo>
                      <a:pt x="4395" y="58"/>
                    </a:lnTo>
                    <a:lnTo>
                      <a:pt x="4204" y="20"/>
                    </a:lnTo>
                    <a:lnTo>
                      <a:pt x="39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924;p73">
                <a:extLst>
                  <a:ext uri="{FF2B5EF4-FFF2-40B4-BE49-F238E27FC236}">
                    <a16:creationId xmlns:a16="http://schemas.microsoft.com/office/drawing/2014/main" id="{DAEBD635-670F-F00C-3CC3-43A1632B0C54}"/>
                  </a:ext>
                </a:extLst>
              </p:cNvPr>
              <p:cNvSpPr/>
              <p:nvPr/>
            </p:nvSpPr>
            <p:spPr>
              <a:xfrm>
                <a:off x="4456425" y="-1286850"/>
                <a:ext cx="32350" cy="39025"/>
              </a:xfrm>
              <a:custGeom>
                <a:avLst/>
                <a:gdLst/>
                <a:ahLst/>
                <a:cxnLst/>
                <a:rect l="l" t="t" r="r" b="b"/>
                <a:pathLst>
                  <a:path w="1294" h="1561" fill="none" extrusionOk="0">
                    <a:moveTo>
                      <a:pt x="989" y="1560"/>
                    </a:moveTo>
                    <a:lnTo>
                      <a:pt x="989" y="1560"/>
                    </a:lnTo>
                    <a:lnTo>
                      <a:pt x="742" y="1408"/>
                    </a:lnTo>
                    <a:lnTo>
                      <a:pt x="514" y="1237"/>
                    </a:lnTo>
                    <a:lnTo>
                      <a:pt x="305" y="1028"/>
                    </a:lnTo>
                    <a:lnTo>
                      <a:pt x="133" y="799"/>
                    </a:lnTo>
                    <a:lnTo>
                      <a:pt x="133" y="799"/>
                    </a:lnTo>
                    <a:lnTo>
                      <a:pt x="57" y="609"/>
                    </a:lnTo>
                    <a:lnTo>
                      <a:pt x="19" y="514"/>
                    </a:lnTo>
                    <a:lnTo>
                      <a:pt x="0" y="419"/>
                    </a:lnTo>
                    <a:lnTo>
                      <a:pt x="0" y="419"/>
                    </a:lnTo>
                    <a:lnTo>
                      <a:pt x="0" y="324"/>
                    </a:lnTo>
                    <a:lnTo>
                      <a:pt x="19" y="229"/>
                    </a:lnTo>
                    <a:lnTo>
                      <a:pt x="57" y="134"/>
                    </a:lnTo>
                    <a:lnTo>
                      <a:pt x="133" y="76"/>
                    </a:lnTo>
                    <a:lnTo>
                      <a:pt x="133" y="76"/>
                    </a:lnTo>
                    <a:lnTo>
                      <a:pt x="209" y="38"/>
                    </a:lnTo>
                    <a:lnTo>
                      <a:pt x="286" y="0"/>
                    </a:lnTo>
                    <a:lnTo>
                      <a:pt x="362" y="0"/>
                    </a:lnTo>
                    <a:lnTo>
                      <a:pt x="438" y="19"/>
                    </a:lnTo>
                    <a:lnTo>
                      <a:pt x="533" y="38"/>
                    </a:lnTo>
                    <a:lnTo>
                      <a:pt x="609" y="76"/>
                    </a:lnTo>
                    <a:lnTo>
                      <a:pt x="761" y="172"/>
                    </a:lnTo>
                    <a:lnTo>
                      <a:pt x="761" y="172"/>
                    </a:lnTo>
                    <a:lnTo>
                      <a:pt x="1008" y="400"/>
                    </a:lnTo>
                    <a:lnTo>
                      <a:pt x="1142" y="514"/>
                    </a:lnTo>
                    <a:lnTo>
                      <a:pt x="1218" y="552"/>
                    </a:lnTo>
                    <a:lnTo>
                      <a:pt x="1294" y="5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925;p73">
                <a:extLst>
                  <a:ext uri="{FF2B5EF4-FFF2-40B4-BE49-F238E27FC236}">
                    <a16:creationId xmlns:a16="http://schemas.microsoft.com/office/drawing/2014/main" id="{556303BD-A23B-5451-A594-315CDA35E7CB}"/>
                  </a:ext>
                </a:extLst>
              </p:cNvPr>
              <p:cNvSpPr/>
              <p:nvPr/>
            </p:nvSpPr>
            <p:spPr>
              <a:xfrm>
                <a:off x="4456900" y="-1196500"/>
                <a:ext cx="50900" cy="71375"/>
              </a:xfrm>
              <a:custGeom>
                <a:avLst/>
                <a:gdLst/>
                <a:ahLst/>
                <a:cxnLst/>
                <a:rect l="l" t="t" r="r" b="b"/>
                <a:pathLst>
                  <a:path w="2036" h="2855" extrusionOk="0">
                    <a:moveTo>
                      <a:pt x="856" y="1"/>
                    </a:moveTo>
                    <a:lnTo>
                      <a:pt x="780" y="20"/>
                    </a:lnTo>
                    <a:lnTo>
                      <a:pt x="704" y="39"/>
                    </a:lnTo>
                    <a:lnTo>
                      <a:pt x="0" y="324"/>
                    </a:lnTo>
                    <a:lnTo>
                      <a:pt x="1027" y="2854"/>
                    </a:lnTo>
                    <a:lnTo>
                      <a:pt x="1731" y="2569"/>
                    </a:lnTo>
                    <a:lnTo>
                      <a:pt x="1788" y="2531"/>
                    </a:lnTo>
                    <a:lnTo>
                      <a:pt x="1845" y="2493"/>
                    </a:lnTo>
                    <a:lnTo>
                      <a:pt x="1902" y="2436"/>
                    </a:lnTo>
                    <a:lnTo>
                      <a:pt x="1940" y="2359"/>
                    </a:lnTo>
                    <a:lnTo>
                      <a:pt x="1998" y="2207"/>
                    </a:lnTo>
                    <a:lnTo>
                      <a:pt x="2036" y="2017"/>
                    </a:lnTo>
                    <a:lnTo>
                      <a:pt x="2036" y="1789"/>
                    </a:lnTo>
                    <a:lnTo>
                      <a:pt x="2017" y="1560"/>
                    </a:lnTo>
                    <a:lnTo>
                      <a:pt x="1960" y="1294"/>
                    </a:lnTo>
                    <a:lnTo>
                      <a:pt x="1864" y="1047"/>
                    </a:lnTo>
                    <a:lnTo>
                      <a:pt x="1750" y="800"/>
                    </a:lnTo>
                    <a:lnTo>
                      <a:pt x="1617" y="571"/>
                    </a:lnTo>
                    <a:lnTo>
                      <a:pt x="1465" y="381"/>
                    </a:lnTo>
                    <a:lnTo>
                      <a:pt x="1313" y="229"/>
                    </a:lnTo>
                    <a:lnTo>
                      <a:pt x="1161" y="96"/>
                    </a:lnTo>
                    <a:lnTo>
                      <a:pt x="989" y="39"/>
                    </a:lnTo>
                    <a:lnTo>
                      <a:pt x="913" y="20"/>
                    </a:lnTo>
                    <a:lnTo>
                      <a:pt x="8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926;p73">
                <a:extLst>
                  <a:ext uri="{FF2B5EF4-FFF2-40B4-BE49-F238E27FC236}">
                    <a16:creationId xmlns:a16="http://schemas.microsoft.com/office/drawing/2014/main" id="{D14154B2-25E6-2F77-71F2-5655CF502501}"/>
                  </a:ext>
                </a:extLst>
              </p:cNvPr>
              <p:cNvSpPr/>
              <p:nvPr/>
            </p:nvSpPr>
            <p:spPr>
              <a:xfrm>
                <a:off x="4449275" y="-1189375"/>
                <a:ext cx="40925" cy="64725"/>
              </a:xfrm>
              <a:custGeom>
                <a:avLst/>
                <a:gdLst/>
                <a:ahLst/>
                <a:cxnLst/>
                <a:rect l="l" t="t" r="r" b="b"/>
                <a:pathLst>
                  <a:path w="1637" h="2589" extrusionOk="0">
                    <a:moveTo>
                      <a:pt x="438" y="1"/>
                    </a:moveTo>
                    <a:lnTo>
                      <a:pt x="362" y="20"/>
                    </a:lnTo>
                    <a:lnTo>
                      <a:pt x="305" y="39"/>
                    </a:lnTo>
                    <a:lnTo>
                      <a:pt x="229" y="77"/>
                    </a:lnTo>
                    <a:lnTo>
                      <a:pt x="191" y="115"/>
                    </a:lnTo>
                    <a:lnTo>
                      <a:pt x="134" y="172"/>
                    </a:lnTo>
                    <a:lnTo>
                      <a:pt x="96" y="229"/>
                    </a:lnTo>
                    <a:lnTo>
                      <a:pt x="20" y="400"/>
                    </a:lnTo>
                    <a:lnTo>
                      <a:pt x="1" y="591"/>
                    </a:lnTo>
                    <a:lnTo>
                      <a:pt x="1" y="800"/>
                    </a:lnTo>
                    <a:lnTo>
                      <a:pt x="20" y="1047"/>
                    </a:lnTo>
                    <a:lnTo>
                      <a:pt x="77" y="1295"/>
                    </a:lnTo>
                    <a:lnTo>
                      <a:pt x="172" y="1561"/>
                    </a:lnTo>
                    <a:lnTo>
                      <a:pt x="286" y="1808"/>
                    </a:lnTo>
                    <a:lnTo>
                      <a:pt x="419" y="2036"/>
                    </a:lnTo>
                    <a:lnTo>
                      <a:pt x="572" y="2227"/>
                    </a:lnTo>
                    <a:lnTo>
                      <a:pt x="724" y="2379"/>
                    </a:lnTo>
                    <a:lnTo>
                      <a:pt x="876" y="2493"/>
                    </a:lnTo>
                    <a:lnTo>
                      <a:pt x="1028" y="2569"/>
                    </a:lnTo>
                    <a:lnTo>
                      <a:pt x="1104" y="2588"/>
                    </a:lnTo>
                    <a:lnTo>
                      <a:pt x="1256" y="2588"/>
                    </a:lnTo>
                    <a:lnTo>
                      <a:pt x="1332" y="2569"/>
                    </a:lnTo>
                    <a:lnTo>
                      <a:pt x="1389" y="2531"/>
                    </a:lnTo>
                    <a:lnTo>
                      <a:pt x="1447" y="2493"/>
                    </a:lnTo>
                    <a:lnTo>
                      <a:pt x="1485" y="2436"/>
                    </a:lnTo>
                    <a:lnTo>
                      <a:pt x="1542" y="2379"/>
                    </a:lnTo>
                    <a:lnTo>
                      <a:pt x="1599" y="2208"/>
                    </a:lnTo>
                    <a:lnTo>
                      <a:pt x="1637" y="2017"/>
                    </a:lnTo>
                    <a:lnTo>
                      <a:pt x="1637" y="1789"/>
                    </a:lnTo>
                    <a:lnTo>
                      <a:pt x="1599" y="1561"/>
                    </a:lnTo>
                    <a:lnTo>
                      <a:pt x="1542" y="1295"/>
                    </a:lnTo>
                    <a:lnTo>
                      <a:pt x="1466" y="1047"/>
                    </a:lnTo>
                    <a:lnTo>
                      <a:pt x="1332" y="800"/>
                    </a:lnTo>
                    <a:lnTo>
                      <a:pt x="1199" y="572"/>
                    </a:lnTo>
                    <a:lnTo>
                      <a:pt x="1066" y="381"/>
                    </a:lnTo>
                    <a:lnTo>
                      <a:pt x="914" y="229"/>
                    </a:lnTo>
                    <a:lnTo>
                      <a:pt x="743" y="115"/>
                    </a:lnTo>
                    <a:lnTo>
                      <a:pt x="591" y="39"/>
                    </a:lnTo>
                    <a:lnTo>
                      <a:pt x="514" y="20"/>
                    </a:lnTo>
                    <a:lnTo>
                      <a:pt x="4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927;p73">
                <a:extLst>
                  <a:ext uri="{FF2B5EF4-FFF2-40B4-BE49-F238E27FC236}">
                    <a16:creationId xmlns:a16="http://schemas.microsoft.com/office/drawing/2014/main" id="{7CC2B20E-DE2E-0E4D-4F91-2FD1C3559DB0}"/>
                  </a:ext>
                </a:extLst>
              </p:cNvPr>
              <p:cNvSpPr/>
              <p:nvPr/>
            </p:nvSpPr>
            <p:spPr>
              <a:xfrm>
                <a:off x="4494450" y="-1107100"/>
                <a:ext cx="50925" cy="70900"/>
              </a:xfrm>
              <a:custGeom>
                <a:avLst/>
                <a:gdLst/>
                <a:ahLst/>
                <a:cxnLst/>
                <a:rect l="l" t="t" r="r" b="b"/>
                <a:pathLst>
                  <a:path w="2037" h="2836" extrusionOk="0">
                    <a:moveTo>
                      <a:pt x="781" y="1"/>
                    </a:moveTo>
                    <a:lnTo>
                      <a:pt x="705" y="20"/>
                    </a:lnTo>
                    <a:lnTo>
                      <a:pt x="1" y="305"/>
                    </a:lnTo>
                    <a:lnTo>
                      <a:pt x="1028" y="2835"/>
                    </a:lnTo>
                    <a:lnTo>
                      <a:pt x="1732" y="2550"/>
                    </a:lnTo>
                    <a:lnTo>
                      <a:pt x="1789" y="2512"/>
                    </a:lnTo>
                    <a:lnTo>
                      <a:pt x="1846" y="2474"/>
                    </a:lnTo>
                    <a:lnTo>
                      <a:pt x="1903" y="2417"/>
                    </a:lnTo>
                    <a:lnTo>
                      <a:pt x="1941" y="2360"/>
                    </a:lnTo>
                    <a:lnTo>
                      <a:pt x="1998" y="2188"/>
                    </a:lnTo>
                    <a:lnTo>
                      <a:pt x="2036" y="1998"/>
                    </a:lnTo>
                    <a:lnTo>
                      <a:pt x="2036" y="1789"/>
                    </a:lnTo>
                    <a:lnTo>
                      <a:pt x="2017" y="1542"/>
                    </a:lnTo>
                    <a:lnTo>
                      <a:pt x="1960" y="1294"/>
                    </a:lnTo>
                    <a:lnTo>
                      <a:pt x="1865" y="1028"/>
                    </a:lnTo>
                    <a:lnTo>
                      <a:pt x="1751" y="781"/>
                    </a:lnTo>
                    <a:lnTo>
                      <a:pt x="1618" y="552"/>
                    </a:lnTo>
                    <a:lnTo>
                      <a:pt x="1466" y="362"/>
                    </a:lnTo>
                    <a:lnTo>
                      <a:pt x="1314" y="210"/>
                    </a:lnTo>
                    <a:lnTo>
                      <a:pt x="1161" y="96"/>
                    </a:lnTo>
                    <a:lnTo>
                      <a:pt x="1009" y="20"/>
                    </a:lnTo>
                    <a:lnTo>
                      <a:pt x="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928;p73">
                <a:extLst>
                  <a:ext uri="{FF2B5EF4-FFF2-40B4-BE49-F238E27FC236}">
                    <a16:creationId xmlns:a16="http://schemas.microsoft.com/office/drawing/2014/main" id="{8A668F14-9CAA-AD51-10FB-F7F0BF6C145E}"/>
                  </a:ext>
                </a:extLst>
              </p:cNvPr>
              <p:cNvSpPr/>
              <p:nvPr/>
            </p:nvSpPr>
            <p:spPr>
              <a:xfrm>
                <a:off x="4486850" y="-1099950"/>
                <a:ext cx="40925" cy="64700"/>
              </a:xfrm>
              <a:custGeom>
                <a:avLst/>
                <a:gdLst/>
                <a:ahLst/>
                <a:cxnLst/>
                <a:rect l="l" t="t" r="r" b="b"/>
                <a:pathLst>
                  <a:path w="1637" h="2588" extrusionOk="0">
                    <a:moveTo>
                      <a:pt x="381" y="0"/>
                    </a:moveTo>
                    <a:lnTo>
                      <a:pt x="305" y="19"/>
                    </a:lnTo>
                    <a:lnTo>
                      <a:pt x="248" y="57"/>
                    </a:lnTo>
                    <a:lnTo>
                      <a:pt x="191" y="95"/>
                    </a:lnTo>
                    <a:lnTo>
                      <a:pt x="134" y="152"/>
                    </a:lnTo>
                    <a:lnTo>
                      <a:pt x="96" y="228"/>
                    </a:lnTo>
                    <a:lnTo>
                      <a:pt x="39" y="381"/>
                    </a:lnTo>
                    <a:lnTo>
                      <a:pt x="1" y="571"/>
                    </a:lnTo>
                    <a:lnTo>
                      <a:pt x="1" y="799"/>
                    </a:lnTo>
                    <a:lnTo>
                      <a:pt x="20" y="1027"/>
                    </a:lnTo>
                    <a:lnTo>
                      <a:pt x="77" y="1294"/>
                    </a:lnTo>
                    <a:lnTo>
                      <a:pt x="172" y="1541"/>
                    </a:lnTo>
                    <a:lnTo>
                      <a:pt x="286" y="1788"/>
                    </a:lnTo>
                    <a:lnTo>
                      <a:pt x="419" y="2017"/>
                    </a:lnTo>
                    <a:lnTo>
                      <a:pt x="571" y="2207"/>
                    </a:lnTo>
                    <a:lnTo>
                      <a:pt x="723" y="2359"/>
                    </a:lnTo>
                    <a:lnTo>
                      <a:pt x="876" y="2492"/>
                    </a:lnTo>
                    <a:lnTo>
                      <a:pt x="1028" y="2549"/>
                    </a:lnTo>
                    <a:lnTo>
                      <a:pt x="1104" y="2568"/>
                    </a:lnTo>
                    <a:lnTo>
                      <a:pt x="1180" y="2587"/>
                    </a:lnTo>
                    <a:lnTo>
                      <a:pt x="1256" y="2568"/>
                    </a:lnTo>
                    <a:lnTo>
                      <a:pt x="1332" y="2549"/>
                    </a:lnTo>
                    <a:lnTo>
                      <a:pt x="1389" y="2530"/>
                    </a:lnTo>
                    <a:lnTo>
                      <a:pt x="1446" y="2473"/>
                    </a:lnTo>
                    <a:lnTo>
                      <a:pt x="1503" y="2416"/>
                    </a:lnTo>
                    <a:lnTo>
                      <a:pt x="1541" y="2359"/>
                    </a:lnTo>
                    <a:lnTo>
                      <a:pt x="1599" y="2188"/>
                    </a:lnTo>
                    <a:lnTo>
                      <a:pt x="1637" y="1998"/>
                    </a:lnTo>
                    <a:lnTo>
                      <a:pt x="1637" y="1788"/>
                    </a:lnTo>
                    <a:lnTo>
                      <a:pt x="1618" y="1541"/>
                    </a:lnTo>
                    <a:lnTo>
                      <a:pt x="1541" y="1294"/>
                    </a:lnTo>
                    <a:lnTo>
                      <a:pt x="1465" y="1027"/>
                    </a:lnTo>
                    <a:lnTo>
                      <a:pt x="1351" y="780"/>
                    </a:lnTo>
                    <a:lnTo>
                      <a:pt x="1218" y="552"/>
                    </a:lnTo>
                    <a:lnTo>
                      <a:pt x="1066" y="362"/>
                    </a:lnTo>
                    <a:lnTo>
                      <a:pt x="914" y="209"/>
                    </a:lnTo>
                    <a:lnTo>
                      <a:pt x="762"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929;p73">
                <a:extLst>
                  <a:ext uri="{FF2B5EF4-FFF2-40B4-BE49-F238E27FC236}">
                    <a16:creationId xmlns:a16="http://schemas.microsoft.com/office/drawing/2014/main" id="{C4E02E08-8D49-FCF8-DE89-21F94813C477}"/>
                  </a:ext>
                </a:extLst>
              </p:cNvPr>
              <p:cNvSpPr/>
              <p:nvPr/>
            </p:nvSpPr>
            <p:spPr>
              <a:xfrm>
                <a:off x="4532025" y="-1018150"/>
                <a:ext cx="50925" cy="70875"/>
              </a:xfrm>
              <a:custGeom>
                <a:avLst/>
                <a:gdLst/>
                <a:ahLst/>
                <a:cxnLst/>
                <a:rect l="l" t="t" r="r" b="b"/>
                <a:pathLst>
                  <a:path w="2037" h="2835" extrusionOk="0">
                    <a:moveTo>
                      <a:pt x="781" y="0"/>
                    </a:moveTo>
                    <a:lnTo>
                      <a:pt x="705" y="19"/>
                    </a:lnTo>
                    <a:lnTo>
                      <a:pt x="1" y="304"/>
                    </a:lnTo>
                    <a:lnTo>
                      <a:pt x="1028" y="2834"/>
                    </a:lnTo>
                    <a:lnTo>
                      <a:pt x="1732" y="2549"/>
                    </a:lnTo>
                    <a:lnTo>
                      <a:pt x="1808" y="2530"/>
                    </a:lnTo>
                    <a:lnTo>
                      <a:pt x="1846" y="2473"/>
                    </a:lnTo>
                    <a:lnTo>
                      <a:pt x="1903" y="2416"/>
                    </a:lnTo>
                    <a:lnTo>
                      <a:pt x="1941" y="2359"/>
                    </a:lnTo>
                    <a:lnTo>
                      <a:pt x="2017" y="2188"/>
                    </a:lnTo>
                    <a:lnTo>
                      <a:pt x="2036" y="1997"/>
                    </a:lnTo>
                    <a:lnTo>
                      <a:pt x="2036" y="1788"/>
                    </a:lnTo>
                    <a:lnTo>
                      <a:pt x="2017" y="1541"/>
                    </a:lnTo>
                    <a:lnTo>
                      <a:pt x="1960" y="1294"/>
                    </a:lnTo>
                    <a:lnTo>
                      <a:pt x="1865" y="1027"/>
                    </a:lnTo>
                    <a:lnTo>
                      <a:pt x="1751" y="780"/>
                    </a:lnTo>
                    <a:lnTo>
                      <a:pt x="1618" y="552"/>
                    </a:lnTo>
                    <a:lnTo>
                      <a:pt x="1465" y="361"/>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930;p73">
                <a:extLst>
                  <a:ext uri="{FF2B5EF4-FFF2-40B4-BE49-F238E27FC236}">
                    <a16:creationId xmlns:a16="http://schemas.microsoft.com/office/drawing/2014/main" id="{48281938-473F-B13A-7B83-F702B018396A}"/>
                  </a:ext>
                </a:extLst>
              </p:cNvPr>
              <p:cNvSpPr/>
              <p:nvPr/>
            </p:nvSpPr>
            <p:spPr>
              <a:xfrm>
                <a:off x="4524425" y="-1011025"/>
                <a:ext cx="40925" cy="64700"/>
              </a:xfrm>
              <a:custGeom>
                <a:avLst/>
                <a:gdLst/>
                <a:ahLst/>
                <a:cxnLst/>
                <a:rect l="l" t="t" r="r" b="b"/>
                <a:pathLst>
                  <a:path w="1637" h="2588" extrusionOk="0">
                    <a:moveTo>
                      <a:pt x="381" y="0"/>
                    </a:moveTo>
                    <a:lnTo>
                      <a:pt x="305" y="19"/>
                    </a:lnTo>
                    <a:lnTo>
                      <a:pt x="248" y="57"/>
                    </a:lnTo>
                    <a:lnTo>
                      <a:pt x="191" y="95"/>
                    </a:lnTo>
                    <a:lnTo>
                      <a:pt x="134" y="153"/>
                    </a:lnTo>
                    <a:lnTo>
                      <a:pt x="96" y="229"/>
                    </a:lnTo>
                    <a:lnTo>
                      <a:pt x="38" y="381"/>
                    </a:lnTo>
                    <a:lnTo>
                      <a:pt x="0" y="571"/>
                    </a:lnTo>
                    <a:lnTo>
                      <a:pt x="0" y="799"/>
                    </a:lnTo>
                    <a:lnTo>
                      <a:pt x="19" y="1028"/>
                    </a:lnTo>
                    <a:lnTo>
                      <a:pt x="76" y="1294"/>
                    </a:lnTo>
                    <a:lnTo>
                      <a:pt x="172" y="1541"/>
                    </a:lnTo>
                    <a:lnTo>
                      <a:pt x="286" y="1807"/>
                    </a:lnTo>
                    <a:lnTo>
                      <a:pt x="419" y="2017"/>
                    </a:lnTo>
                    <a:lnTo>
                      <a:pt x="571" y="2207"/>
                    </a:lnTo>
                    <a:lnTo>
                      <a:pt x="723" y="2378"/>
                    </a:lnTo>
                    <a:lnTo>
                      <a:pt x="875" y="2492"/>
                    </a:lnTo>
                    <a:lnTo>
                      <a:pt x="1047" y="2568"/>
                    </a:lnTo>
                    <a:lnTo>
                      <a:pt x="1123" y="2587"/>
                    </a:lnTo>
                    <a:lnTo>
                      <a:pt x="1256" y="2587"/>
                    </a:lnTo>
                    <a:lnTo>
                      <a:pt x="1332" y="2549"/>
                    </a:lnTo>
                    <a:lnTo>
                      <a:pt x="1389" y="2530"/>
                    </a:lnTo>
                    <a:lnTo>
                      <a:pt x="1446" y="2473"/>
                    </a:lnTo>
                    <a:lnTo>
                      <a:pt x="1503" y="2416"/>
                    </a:lnTo>
                    <a:lnTo>
                      <a:pt x="1541" y="2359"/>
                    </a:lnTo>
                    <a:lnTo>
                      <a:pt x="1598" y="2188"/>
                    </a:lnTo>
                    <a:lnTo>
                      <a:pt x="1636" y="1998"/>
                    </a:lnTo>
                    <a:lnTo>
                      <a:pt x="1636" y="1788"/>
                    </a:lnTo>
                    <a:lnTo>
                      <a:pt x="1617" y="1541"/>
                    </a:lnTo>
                    <a:lnTo>
                      <a:pt x="1560" y="1294"/>
                    </a:lnTo>
                    <a:lnTo>
                      <a:pt x="1465" y="1028"/>
                    </a:lnTo>
                    <a:lnTo>
                      <a:pt x="1351" y="780"/>
                    </a:lnTo>
                    <a:lnTo>
                      <a:pt x="1218" y="552"/>
                    </a:lnTo>
                    <a:lnTo>
                      <a:pt x="1066" y="362"/>
                    </a:lnTo>
                    <a:lnTo>
                      <a:pt x="913" y="210"/>
                    </a:lnTo>
                    <a:lnTo>
                      <a:pt x="761" y="95"/>
                    </a:lnTo>
                    <a:lnTo>
                      <a:pt x="590" y="19"/>
                    </a:lnTo>
                    <a:lnTo>
                      <a:pt x="5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31;p73">
                <a:extLst>
                  <a:ext uri="{FF2B5EF4-FFF2-40B4-BE49-F238E27FC236}">
                    <a16:creationId xmlns:a16="http://schemas.microsoft.com/office/drawing/2014/main" id="{953E6F85-56CF-B9FB-EECB-B864C5D3C145}"/>
                  </a:ext>
                </a:extLst>
              </p:cNvPr>
              <p:cNvSpPr/>
              <p:nvPr/>
            </p:nvSpPr>
            <p:spPr>
              <a:xfrm>
                <a:off x="4569600" y="-929225"/>
                <a:ext cx="51375" cy="71350"/>
              </a:xfrm>
              <a:custGeom>
                <a:avLst/>
                <a:gdLst/>
                <a:ahLst/>
                <a:cxnLst/>
                <a:rect l="l" t="t" r="r" b="b"/>
                <a:pathLst>
                  <a:path w="2055" h="2854" extrusionOk="0">
                    <a:moveTo>
                      <a:pt x="780" y="0"/>
                    </a:moveTo>
                    <a:lnTo>
                      <a:pt x="723" y="19"/>
                    </a:lnTo>
                    <a:lnTo>
                      <a:pt x="1" y="305"/>
                    </a:lnTo>
                    <a:lnTo>
                      <a:pt x="1028" y="2854"/>
                    </a:lnTo>
                    <a:lnTo>
                      <a:pt x="1732" y="2568"/>
                    </a:lnTo>
                    <a:lnTo>
                      <a:pt x="1808" y="2530"/>
                    </a:lnTo>
                    <a:lnTo>
                      <a:pt x="1865" y="2492"/>
                    </a:lnTo>
                    <a:lnTo>
                      <a:pt x="1903" y="2435"/>
                    </a:lnTo>
                    <a:lnTo>
                      <a:pt x="1941" y="2359"/>
                    </a:lnTo>
                    <a:lnTo>
                      <a:pt x="2017" y="2207"/>
                    </a:lnTo>
                    <a:lnTo>
                      <a:pt x="2036" y="1998"/>
                    </a:lnTo>
                    <a:lnTo>
                      <a:pt x="2055" y="1788"/>
                    </a:lnTo>
                    <a:lnTo>
                      <a:pt x="2017" y="1541"/>
                    </a:lnTo>
                    <a:lnTo>
                      <a:pt x="1960" y="1294"/>
                    </a:lnTo>
                    <a:lnTo>
                      <a:pt x="1865" y="1027"/>
                    </a:lnTo>
                    <a:lnTo>
                      <a:pt x="1751" y="780"/>
                    </a:lnTo>
                    <a:lnTo>
                      <a:pt x="1617" y="552"/>
                    </a:lnTo>
                    <a:lnTo>
                      <a:pt x="1484" y="362"/>
                    </a:lnTo>
                    <a:lnTo>
                      <a:pt x="1313" y="209"/>
                    </a:lnTo>
                    <a:lnTo>
                      <a:pt x="1161" y="95"/>
                    </a:lnTo>
                    <a:lnTo>
                      <a:pt x="1009" y="19"/>
                    </a:lnTo>
                    <a:lnTo>
                      <a:pt x="9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932;p73">
                <a:extLst>
                  <a:ext uri="{FF2B5EF4-FFF2-40B4-BE49-F238E27FC236}">
                    <a16:creationId xmlns:a16="http://schemas.microsoft.com/office/drawing/2014/main" id="{1C7D081C-479E-384E-285A-A454429FDB29}"/>
                  </a:ext>
                </a:extLst>
              </p:cNvPr>
              <p:cNvSpPr/>
              <p:nvPr/>
            </p:nvSpPr>
            <p:spPr>
              <a:xfrm>
                <a:off x="4562000" y="-922100"/>
                <a:ext cx="40925" cy="64700"/>
              </a:xfrm>
              <a:custGeom>
                <a:avLst/>
                <a:gdLst/>
                <a:ahLst/>
                <a:cxnLst/>
                <a:rect l="l" t="t" r="r" b="b"/>
                <a:pathLst>
                  <a:path w="1637" h="2588" extrusionOk="0">
                    <a:moveTo>
                      <a:pt x="381" y="1"/>
                    </a:moveTo>
                    <a:lnTo>
                      <a:pt x="305" y="20"/>
                    </a:lnTo>
                    <a:lnTo>
                      <a:pt x="247" y="58"/>
                    </a:lnTo>
                    <a:lnTo>
                      <a:pt x="190" y="96"/>
                    </a:lnTo>
                    <a:lnTo>
                      <a:pt x="133" y="153"/>
                    </a:lnTo>
                    <a:lnTo>
                      <a:pt x="95" y="229"/>
                    </a:lnTo>
                    <a:lnTo>
                      <a:pt x="38" y="381"/>
                    </a:lnTo>
                    <a:lnTo>
                      <a:pt x="0" y="590"/>
                    </a:lnTo>
                    <a:lnTo>
                      <a:pt x="0" y="799"/>
                    </a:lnTo>
                    <a:lnTo>
                      <a:pt x="38" y="1047"/>
                    </a:lnTo>
                    <a:lnTo>
                      <a:pt x="95" y="1294"/>
                    </a:lnTo>
                    <a:lnTo>
                      <a:pt x="171" y="1560"/>
                    </a:lnTo>
                    <a:lnTo>
                      <a:pt x="285" y="1808"/>
                    </a:lnTo>
                    <a:lnTo>
                      <a:pt x="419" y="2036"/>
                    </a:lnTo>
                    <a:lnTo>
                      <a:pt x="571" y="2226"/>
                    </a:lnTo>
                    <a:lnTo>
                      <a:pt x="723" y="2378"/>
                    </a:lnTo>
                    <a:lnTo>
                      <a:pt x="894" y="2492"/>
                    </a:lnTo>
                    <a:lnTo>
                      <a:pt x="1046" y="2569"/>
                    </a:lnTo>
                    <a:lnTo>
                      <a:pt x="1122" y="2588"/>
                    </a:lnTo>
                    <a:lnTo>
                      <a:pt x="1256" y="2588"/>
                    </a:lnTo>
                    <a:lnTo>
                      <a:pt x="1332" y="2569"/>
                    </a:lnTo>
                    <a:lnTo>
                      <a:pt x="1389" y="2531"/>
                    </a:lnTo>
                    <a:lnTo>
                      <a:pt x="1446" y="2492"/>
                    </a:lnTo>
                    <a:lnTo>
                      <a:pt x="1503" y="2435"/>
                    </a:lnTo>
                    <a:lnTo>
                      <a:pt x="1541" y="2359"/>
                    </a:lnTo>
                    <a:lnTo>
                      <a:pt x="1598" y="2207"/>
                    </a:lnTo>
                    <a:lnTo>
                      <a:pt x="1636" y="1998"/>
                    </a:lnTo>
                    <a:lnTo>
                      <a:pt x="1636" y="1789"/>
                    </a:lnTo>
                    <a:lnTo>
                      <a:pt x="1617" y="1541"/>
                    </a:lnTo>
                    <a:lnTo>
                      <a:pt x="1560" y="1294"/>
                    </a:lnTo>
                    <a:lnTo>
                      <a:pt x="1465" y="1028"/>
                    </a:lnTo>
                    <a:lnTo>
                      <a:pt x="1351" y="780"/>
                    </a:lnTo>
                    <a:lnTo>
                      <a:pt x="1218" y="552"/>
                    </a:lnTo>
                    <a:lnTo>
                      <a:pt x="1065" y="362"/>
                    </a:lnTo>
                    <a:lnTo>
                      <a:pt x="913" y="210"/>
                    </a:lnTo>
                    <a:lnTo>
                      <a:pt x="761" y="96"/>
                    </a:lnTo>
                    <a:lnTo>
                      <a:pt x="609" y="20"/>
                    </a:lnTo>
                    <a:lnTo>
                      <a:pt x="5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933;p73">
                <a:extLst>
                  <a:ext uri="{FF2B5EF4-FFF2-40B4-BE49-F238E27FC236}">
                    <a16:creationId xmlns:a16="http://schemas.microsoft.com/office/drawing/2014/main" id="{7D7AC49A-EB1C-24D5-9D7A-839636EF235F}"/>
                  </a:ext>
                </a:extLst>
              </p:cNvPr>
              <p:cNvSpPr/>
              <p:nvPr/>
            </p:nvSpPr>
            <p:spPr>
              <a:xfrm>
                <a:off x="4607175" y="-840300"/>
                <a:ext cx="51375" cy="71350"/>
              </a:xfrm>
              <a:custGeom>
                <a:avLst/>
                <a:gdLst/>
                <a:ahLst/>
                <a:cxnLst/>
                <a:rect l="l" t="t" r="r" b="b"/>
                <a:pathLst>
                  <a:path w="2055" h="2854" extrusionOk="0">
                    <a:moveTo>
                      <a:pt x="780" y="0"/>
                    </a:moveTo>
                    <a:lnTo>
                      <a:pt x="723" y="38"/>
                    </a:lnTo>
                    <a:lnTo>
                      <a:pt x="0" y="324"/>
                    </a:lnTo>
                    <a:lnTo>
                      <a:pt x="1027" y="2854"/>
                    </a:lnTo>
                    <a:lnTo>
                      <a:pt x="1750" y="2568"/>
                    </a:lnTo>
                    <a:lnTo>
                      <a:pt x="1807" y="2530"/>
                    </a:lnTo>
                    <a:lnTo>
                      <a:pt x="1864" y="2492"/>
                    </a:lnTo>
                    <a:lnTo>
                      <a:pt x="1902" y="2435"/>
                    </a:lnTo>
                    <a:lnTo>
                      <a:pt x="1960" y="2359"/>
                    </a:lnTo>
                    <a:lnTo>
                      <a:pt x="2017" y="2207"/>
                    </a:lnTo>
                    <a:lnTo>
                      <a:pt x="2055" y="2017"/>
                    </a:lnTo>
                    <a:lnTo>
                      <a:pt x="2055" y="1788"/>
                    </a:lnTo>
                    <a:lnTo>
                      <a:pt x="2017" y="1560"/>
                    </a:lnTo>
                    <a:lnTo>
                      <a:pt x="1960" y="1294"/>
                    </a:lnTo>
                    <a:lnTo>
                      <a:pt x="1883" y="1047"/>
                    </a:lnTo>
                    <a:lnTo>
                      <a:pt x="1750" y="780"/>
                    </a:lnTo>
                    <a:lnTo>
                      <a:pt x="1617" y="571"/>
                    </a:lnTo>
                    <a:lnTo>
                      <a:pt x="1484" y="381"/>
                    </a:lnTo>
                    <a:lnTo>
                      <a:pt x="1332" y="210"/>
                    </a:lnTo>
                    <a:lnTo>
                      <a:pt x="1161" y="95"/>
                    </a:lnTo>
                    <a:lnTo>
                      <a:pt x="1008" y="19"/>
                    </a:lnTo>
                    <a:lnTo>
                      <a:pt x="93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934;p73">
                <a:extLst>
                  <a:ext uri="{FF2B5EF4-FFF2-40B4-BE49-F238E27FC236}">
                    <a16:creationId xmlns:a16="http://schemas.microsoft.com/office/drawing/2014/main" id="{05EE5199-A4CB-10B4-D2AA-C9EC063D3938}"/>
                  </a:ext>
                </a:extLst>
              </p:cNvPr>
              <p:cNvSpPr/>
              <p:nvPr/>
            </p:nvSpPr>
            <p:spPr>
              <a:xfrm>
                <a:off x="4599550" y="-833175"/>
                <a:ext cx="40925" cy="64700"/>
              </a:xfrm>
              <a:custGeom>
                <a:avLst/>
                <a:gdLst/>
                <a:ahLst/>
                <a:cxnLst/>
                <a:rect l="l" t="t" r="r" b="b"/>
                <a:pathLst>
                  <a:path w="1637" h="2588" extrusionOk="0">
                    <a:moveTo>
                      <a:pt x="457" y="1"/>
                    </a:moveTo>
                    <a:lnTo>
                      <a:pt x="381" y="20"/>
                    </a:lnTo>
                    <a:lnTo>
                      <a:pt x="305" y="39"/>
                    </a:lnTo>
                    <a:lnTo>
                      <a:pt x="248" y="58"/>
                    </a:lnTo>
                    <a:lnTo>
                      <a:pt x="191" y="115"/>
                    </a:lnTo>
                    <a:lnTo>
                      <a:pt x="153" y="172"/>
                    </a:lnTo>
                    <a:lnTo>
                      <a:pt x="96" y="229"/>
                    </a:lnTo>
                    <a:lnTo>
                      <a:pt x="39" y="400"/>
                    </a:lnTo>
                    <a:lnTo>
                      <a:pt x="1" y="590"/>
                    </a:lnTo>
                    <a:lnTo>
                      <a:pt x="1" y="800"/>
                    </a:lnTo>
                    <a:lnTo>
                      <a:pt x="39" y="1047"/>
                    </a:lnTo>
                    <a:lnTo>
                      <a:pt x="96" y="1294"/>
                    </a:lnTo>
                    <a:lnTo>
                      <a:pt x="172" y="1561"/>
                    </a:lnTo>
                    <a:lnTo>
                      <a:pt x="305" y="1808"/>
                    </a:lnTo>
                    <a:lnTo>
                      <a:pt x="438" y="2036"/>
                    </a:lnTo>
                    <a:lnTo>
                      <a:pt x="572" y="2226"/>
                    </a:lnTo>
                    <a:lnTo>
                      <a:pt x="724" y="2379"/>
                    </a:lnTo>
                    <a:lnTo>
                      <a:pt x="895" y="2493"/>
                    </a:lnTo>
                    <a:lnTo>
                      <a:pt x="1047" y="2569"/>
                    </a:lnTo>
                    <a:lnTo>
                      <a:pt x="1123" y="2588"/>
                    </a:lnTo>
                    <a:lnTo>
                      <a:pt x="1275" y="2588"/>
                    </a:lnTo>
                    <a:lnTo>
                      <a:pt x="1332" y="2569"/>
                    </a:lnTo>
                    <a:lnTo>
                      <a:pt x="1409" y="2531"/>
                    </a:lnTo>
                    <a:lnTo>
                      <a:pt x="1466" y="2493"/>
                    </a:lnTo>
                    <a:lnTo>
                      <a:pt x="1504" y="2436"/>
                    </a:lnTo>
                    <a:lnTo>
                      <a:pt x="1542" y="2359"/>
                    </a:lnTo>
                    <a:lnTo>
                      <a:pt x="1618" y="2207"/>
                    </a:lnTo>
                    <a:lnTo>
                      <a:pt x="1637" y="2017"/>
                    </a:lnTo>
                    <a:lnTo>
                      <a:pt x="1637" y="1789"/>
                    </a:lnTo>
                    <a:lnTo>
                      <a:pt x="1618" y="1561"/>
                    </a:lnTo>
                    <a:lnTo>
                      <a:pt x="1561" y="1294"/>
                    </a:lnTo>
                    <a:lnTo>
                      <a:pt x="1466" y="1047"/>
                    </a:lnTo>
                    <a:lnTo>
                      <a:pt x="1351" y="781"/>
                    </a:lnTo>
                    <a:lnTo>
                      <a:pt x="1218" y="571"/>
                    </a:lnTo>
                    <a:lnTo>
                      <a:pt x="1066" y="381"/>
                    </a:lnTo>
                    <a:lnTo>
                      <a:pt x="914" y="210"/>
                    </a:lnTo>
                    <a:lnTo>
                      <a:pt x="762" y="96"/>
                    </a:lnTo>
                    <a:lnTo>
                      <a:pt x="610" y="20"/>
                    </a:lnTo>
                    <a:lnTo>
                      <a:pt x="5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935;p73">
                <a:extLst>
                  <a:ext uri="{FF2B5EF4-FFF2-40B4-BE49-F238E27FC236}">
                    <a16:creationId xmlns:a16="http://schemas.microsoft.com/office/drawing/2014/main" id="{C97AB3C5-E6C9-D43E-DB8C-3ED6C743A019}"/>
                  </a:ext>
                </a:extLst>
              </p:cNvPr>
              <p:cNvSpPr/>
              <p:nvPr/>
            </p:nvSpPr>
            <p:spPr>
              <a:xfrm>
                <a:off x="4344175" y="-1514175"/>
                <a:ext cx="116075" cy="220700"/>
              </a:xfrm>
              <a:custGeom>
                <a:avLst/>
                <a:gdLst/>
                <a:ahLst/>
                <a:cxnLst/>
                <a:rect l="l" t="t" r="r" b="b"/>
                <a:pathLst>
                  <a:path w="4643" h="8828" extrusionOk="0">
                    <a:moveTo>
                      <a:pt x="2189" y="1"/>
                    </a:moveTo>
                    <a:lnTo>
                      <a:pt x="1960" y="77"/>
                    </a:lnTo>
                    <a:lnTo>
                      <a:pt x="1732" y="172"/>
                    </a:lnTo>
                    <a:lnTo>
                      <a:pt x="1504" y="324"/>
                    </a:lnTo>
                    <a:lnTo>
                      <a:pt x="1294" y="495"/>
                    </a:lnTo>
                    <a:lnTo>
                      <a:pt x="1104" y="724"/>
                    </a:lnTo>
                    <a:lnTo>
                      <a:pt x="914" y="971"/>
                    </a:lnTo>
                    <a:lnTo>
                      <a:pt x="743" y="1256"/>
                    </a:lnTo>
                    <a:lnTo>
                      <a:pt x="591" y="1561"/>
                    </a:lnTo>
                    <a:lnTo>
                      <a:pt x="457" y="1903"/>
                    </a:lnTo>
                    <a:lnTo>
                      <a:pt x="324" y="2264"/>
                    </a:lnTo>
                    <a:lnTo>
                      <a:pt x="229" y="2645"/>
                    </a:lnTo>
                    <a:lnTo>
                      <a:pt x="134" y="3044"/>
                    </a:lnTo>
                    <a:lnTo>
                      <a:pt x="58" y="3463"/>
                    </a:lnTo>
                    <a:lnTo>
                      <a:pt x="20" y="3900"/>
                    </a:lnTo>
                    <a:lnTo>
                      <a:pt x="1" y="4357"/>
                    </a:lnTo>
                    <a:lnTo>
                      <a:pt x="1" y="4813"/>
                    </a:lnTo>
                    <a:lnTo>
                      <a:pt x="20" y="5251"/>
                    </a:lnTo>
                    <a:lnTo>
                      <a:pt x="77" y="5669"/>
                    </a:lnTo>
                    <a:lnTo>
                      <a:pt x="134" y="6069"/>
                    </a:lnTo>
                    <a:lnTo>
                      <a:pt x="229" y="6468"/>
                    </a:lnTo>
                    <a:lnTo>
                      <a:pt x="343" y="6830"/>
                    </a:lnTo>
                    <a:lnTo>
                      <a:pt x="457" y="7172"/>
                    </a:lnTo>
                    <a:lnTo>
                      <a:pt x="610" y="7496"/>
                    </a:lnTo>
                    <a:lnTo>
                      <a:pt x="762" y="7781"/>
                    </a:lnTo>
                    <a:lnTo>
                      <a:pt x="933" y="8047"/>
                    </a:lnTo>
                    <a:lnTo>
                      <a:pt x="1123" y="8275"/>
                    </a:lnTo>
                    <a:lnTo>
                      <a:pt x="1313" y="8466"/>
                    </a:lnTo>
                    <a:lnTo>
                      <a:pt x="1523" y="8618"/>
                    </a:lnTo>
                    <a:lnTo>
                      <a:pt x="1751" y="8732"/>
                    </a:lnTo>
                    <a:lnTo>
                      <a:pt x="1979" y="8789"/>
                    </a:lnTo>
                    <a:lnTo>
                      <a:pt x="2093" y="8808"/>
                    </a:lnTo>
                    <a:lnTo>
                      <a:pt x="2208" y="8827"/>
                    </a:lnTo>
                    <a:lnTo>
                      <a:pt x="2341" y="8827"/>
                    </a:lnTo>
                    <a:lnTo>
                      <a:pt x="2455" y="8808"/>
                    </a:lnTo>
                    <a:lnTo>
                      <a:pt x="2683" y="8751"/>
                    </a:lnTo>
                    <a:lnTo>
                      <a:pt x="2911" y="8637"/>
                    </a:lnTo>
                    <a:lnTo>
                      <a:pt x="3121" y="8504"/>
                    </a:lnTo>
                    <a:lnTo>
                      <a:pt x="3330" y="8313"/>
                    </a:lnTo>
                    <a:lnTo>
                      <a:pt x="3539" y="8104"/>
                    </a:lnTo>
                    <a:lnTo>
                      <a:pt x="3710" y="7857"/>
                    </a:lnTo>
                    <a:lnTo>
                      <a:pt x="3881" y="7572"/>
                    </a:lnTo>
                    <a:lnTo>
                      <a:pt x="4053" y="7267"/>
                    </a:lnTo>
                    <a:lnTo>
                      <a:pt x="4186" y="6925"/>
                    </a:lnTo>
                    <a:lnTo>
                      <a:pt x="4319" y="6563"/>
                    </a:lnTo>
                    <a:lnTo>
                      <a:pt x="4414" y="6183"/>
                    </a:lnTo>
                    <a:lnTo>
                      <a:pt x="4509" y="5765"/>
                    </a:lnTo>
                    <a:lnTo>
                      <a:pt x="4566" y="5346"/>
                    </a:lnTo>
                    <a:lnTo>
                      <a:pt x="4623" y="4908"/>
                    </a:lnTo>
                    <a:lnTo>
                      <a:pt x="4642" y="4471"/>
                    </a:lnTo>
                    <a:lnTo>
                      <a:pt x="4642" y="4014"/>
                    </a:lnTo>
                    <a:lnTo>
                      <a:pt x="4623" y="3577"/>
                    </a:lnTo>
                    <a:lnTo>
                      <a:pt x="4566" y="3139"/>
                    </a:lnTo>
                    <a:lnTo>
                      <a:pt x="4490" y="2740"/>
                    </a:lnTo>
                    <a:lnTo>
                      <a:pt x="4414" y="2360"/>
                    </a:lnTo>
                    <a:lnTo>
                      <a:pt x="4300" y="1979"/>
                    </a:lnTo>
                    <a:lnTo>
                      <a:pt x="4186" y="1637"/>
                    </a:lnTo>
                    <a:lnTo>
                      <a:pt x="4034" y="1332"/>
                    </a:lnTo>
                    <a:lnTo>
                      <a:pt x="3881" y="1028"/>
                    </a:lnTo>
                    <a:lnTo>
                      <a:pt x="3710" y="781"/>
                    </a:lnTo>
                    <a:lnTo>
                      <a:pt x="3520" y="552"/>
                    </a:lnTo>
                    <a:lnTo>
                      <a:pt x="3311" y="362"/>
                    </a:lnTo>
                    <a:lnTo>
                      <a:pt x="3102" y="210"/>
                    </a:lnTo>
                    <a:lnTo>
                      <a:pt x="2892" y="96"/>
                    </a:lnTo>
                    <a:lnTo>
                      <a:pt x="2664" y="20"/>
                    </a:lnTo>
                    <a:lnTo>
                      <a:pt x="25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936;p73">
                <a:extLst>
                  <a:ext uri="{FF2B5EF4-FFF2-40B4-BE49-F238E27FC236}">
                    <a16:creationId xmlns:a16="http://schemas.microsoft.com/office/drawing/2014/main" id="{776CAC46-CA38-177F-69B7-D2BE54D0BDCB}"/>
                  </a:ext>
                </a:extLst>
              </p:cNvPr>
              <p:cNvSpPr/>
              <p:nvPr/>
            </p:nvSpPr>
            <p:spPr>
              <a:xfrm>
                <a:off x="4372725" y="-1459950"/>
                <a:ext cx="57075" cy="112250"/>
              </a:xfrm>
              <a:custGeom>
                <a:avLst/>
                <a:gdLst/>
                <a:ahLst/>
                <a:cxnLst/>
                <a:rect l="l" t="t" r="r" b="b"/>
                <a:pathLst>
                  <a:path w="2283" h="4490" extrusionOk="0">
                    <a:moveTo>
                      <a:pt x="1104" y="0"/>
                    </a:moveTo>
                    <a:lnTo>
                      <a:pt x="989" y="38"/>
                    </a:lnTo>
                    <a:lnTo>
                      <a:pt x="875" y="95"/>
                    </a:lnTo>
                    <a:lnTo>
                      <a:pt x="761" y="171"/>
                    </a:lnTo>
                    <a:lnTo>
                      <a:pt x="666" y="248"/>
                    </a:lnTo>
                    <a:lnTo>
                      <a:pt x="571" y="362"/>
                    </a:lnTo>
                    <a:lnTo>
                      <a:pt x="476" y="495"/>
                    </a:lnTo>
                    <a:lnTo>
                      <a:pt x="381" y="628"/>
                    </a:lnTo>
                    <a:lnTo>
                      <a:pt x="305" y="799"/>
                    </a:lnTo>
                    <a:lnTo>
                      <a:pt x="229" y="970"/>
                    </a:lnTo>
                    <a:lnTo>
                      <a:pt x="171" y="1142"/>
                    </a:lnTo>
                    <a:lnTo>
                      <a:pt x="114" y="1332"/>
                    </a:lnTo>
                    <a:lnTo>
                      <a:pt x="76" y="1541"/>
                    </a:lnTo>
                    <a:lnTo>
                      <a:pt x="38" y="1769"/>
                    </a:lnTo>
                    <a:lnTo>
                      <a:pt x="19" y="1979"/>
                    </a:lnTo>
                    <a:lnTo>
                      <a:pt x="0" y="2207"/>
                    </a:lnTo>
                    <a:lnTo>
                      <a:pt x="0" y="2435"/>
                    </a:lnTo>
                    <a:lnTo>
                      <a:pt x="19" y="2663"/>
                    </a:lnTo>
                    <a:lnTo>
                      <a:pt x="38" y="2873"/>
                    </a:lnTo>
                    <a:lnTo>
                      <a:pt x="76" y="3082"/>
                    </a:lnTo>
                    <a:lnTo>
                      <a:pt x="114" y="3291"/>
                    </a:lnTo>
                    <a:lnTo>
                      <a:pt x="171" y="3462"/>
                    </a:lnTo>
                    <a:lnTo>
                      <a:pt x="229" y="3653"/>
                    </a:lnTo>
                    <a:lnTo>
                      <a:pt x="305" y="3805"/>
                    </a:lnTo>
                    <a:lnTo>
                      <a:pt x="381" y="3957"/>
                    </a:lnTo>
                    <a:lnTo>
                      <a:pt x="476" y="4090"/>
                    </a:lnTo>
                    <a:lnTo>
                      <a:pt x="571" y="4204"/>
                    </a:lnTo>
                    <a:lnTo>
                      <a:pt x="666" y="4299"/>
                    </a:lnTo>
                    <a:lnTo>
                      <a:pt x="780" y="4375"/>
                    </a:lnTo>
                    <a:lnTo>
                      <a:pt x="894" y="4432"/>
                    </a:lnTo>
                    <a:lnTo>
                      <a:pt x="1008" y="4471"/>
                    </a:lnTo>
                    <a:lnTo>
                      <a:pt x="1123" y="4490"/>
                    </a:lnTo>
                    <a:lnTo>
                      <a:pt x="1218" y="4471"/>
                    </a:lnTo>
                    <a:lnTo>
                      <a:pt x="1313" y="4471"/>
                    </a:lnTo>
                    <a:lnTo>
                      <a:pt x="1389" y="4432"/>
                    </a:lnTo>
                    <a:lnTo>
                      <a:pt x="1484" y="4394"/>
                    </a:lnTo>
                    <a:lnTo>
                      <a:pt x="1636" y="4280"/>
                    </a:lnTo>
                    <a:lnTo>
                      <a:pt x="1788" y="4109"/>
                    </a:lnTo>
                    <a:lnTo>
                      <a:pt x="1941" y="3919"/>
                    </a:lnTo>
                    <a:lnTo>
                      <a:pt x="2055" y="3691"/>
                    </a:lnTo>
                    <a:lnTo>
                      <a:pt x="2150" y="3424"/>
                    </a:lnTo>
                    <a:lnTo>
                      <a:pt x="2245" y="3139"/>
                    </a:lnTo>
                    <a:lnTo>
                      <a:pt x="1180" y="2245"/>
                    </a:lnTo>
                    <a:lnTo>
                      <a:pt x="2283" y="1389"/>
                    </a:lnTo>
                    <a:lnTo>
                      <a:pt x="2207" y="1104"/>
                    </a:lnTo>
                    <a:lnTo>
                      <a:pt x="2131" y="837"/>
                    </a:lnTo>
                    <a:lnTo>
                      <a:pt x="2017" y="590"/>
                    </a:lnTo>
                    <a:lnTo>
                      <a:pt x="1883" y="400"/>
                    </a:lnTo>
                    <a:lnTo>
                      <a:pt x="1731" y="229"/>
                    </a:lnTo>
                    <a:lnTo>
                      <a:pt x="1579" y="114"/>
                    </a:lnTo>
                    <a:lnTo>
                      <a:pt x="1503" y="57"/>
                    </a:lnTo>
                    <a:lnTo>
                      <a:pt x="1408" y="19"/>
                    </a:lnTo>
                    <a:lnTo>
                      <a:pt x="13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937;p73">
                <a:extLst>
                  <a:ext uri="{FF2B5EF4-FFF2-40B4-BE49-F238E27FC236}">
                    <a16:creationId xmlns:a16="http://schemas.microsoft.com/office/drawing/2014/main" id="{DB11DE37-77E7-C961-E871-02254C671725}"/>
                  </a:ext>
                </a:extLst>
              </p:cNvPr>
              <p:cNvSpPr/>
              <p:nvPr/>
            </p:nvSpPr>
            <p:spPr>
              <a:xfrm>
                <a:off x="4440725" y="-1512275"/>
                <a:ext cx="116050" cy="221175"/>
              </a:xfrm>
              <a:custGeom>
                <a:avLst/>
                <a:gdLst/>
                <a:ahLst/>
                <a:cxnLst/>
                <a:rect l="l" t="t" r="r" b="b"/>
                <a:pathLst>
                  <a:path w="4642" h="8847" extrusionOk="0">
                    <a:moveTo>
                      <a:pt x="2302" y="1"/>
                    </a:moveTo>
                    <a:lnTo>
                      <a:pt x="2188" y="20"/>
                    </a:lnTo>
                    <a:lnTo>
                      <a:pt x="1960" y="77"/>
                    </a:lnTo>
                    <a:lnTo>
                      <a:pt x="1731" y="191"/>
                    </a:lnTo>
                    <a:lnTo>
                      <a:pt x="1522" y="324"/>
                    </a:lnTo>
                    <a:lnTo>
                      <a:pt x="1313" y="514"/>
                    </a:lnTo>
                    <a:lnTo>
                      <a:pt x="1104" y="724"/>
                    </a:lnTo>
                    <a:lnTo>
                      <a:pt x="933" y="971"/>
                    </a:lnTo>
                    <a:lnTo>
                      <a:pt x="761" y="1256"/>
                    </a:lnTo>
                    <a:lnTo>
                      <a:pt x="590" y="1580"/>
                    </a:lnTo>
                    <a:lnTo>
                      <a:pt x="457" y="1903"/>
                    </a:lnTo>
                    <a:lnTo>
                      <a:pt x="324" y="2264"/>
                    </a:lnTo>
                    <a:lnTo>
                      <a:pt x="229" y="2645"/>
                    </a:lnTo>
                    <a:lnTo>
                      <a:pt x="134" y="3063"/>
                    </a:lnTo>
                    <a:lnTo>
                      <a:pt x="77" y="3482"/>
                    </a:lnTo>
                    <a:lnTo>
                      <a:pt x="19" y="3919"/>
                    </a:lnTo>
                    <a:lnTo>
                      <a:pt x="0" y="4376"/>
                    </a:lnTo>
                    <a:lnTo>
                      <a:pt x="0" y="4813"/>
                    </a:lnTo>
                    <a:lnTo>
                      <a:pt x="19" y="5251"/>
                    </a:lnTo>
                    <a:lnTo>
                      <a:pt x="77" y="5689"/>
                    </a:lnTo>
                    <a:lnTo>
                      <a:pt x="153" y="6088"/>
                    </a:lnTo>
                    <a:lnTo>
                      <a:pt x="229" y="6487"/>
                    </a:lnTo>
                    <a:lnTo>
                      <a:pt x="343" y="6849"/>
                    </a:lnTo>
                    <a:lnTo>
                      <a:pt x="457" y="7191"/>
                    </a:lnTo>
                    <a:lnTo>
                      <a:pt x="609" y="7515"/>
                    </a:lnTo>
                    <a:lnTo>
                      <a:pt x="761" y="7800"/>
                    </a:lnTo>
                    <a:lnTo>
                      <a:pt x="933" y="8047"/>
                    </a:lnTo>
                    <a:lnTo>
                      <a:pt x="1123" y="8276"/>
                    </a:lnTo>
                    <a:lnTo>
                      <a:pt x="1332" y="8466"/>
                    </a:lnTo>
                    <a:lnTo>
                      <a:pt x="1541" y="8618"/>
                    </a:lnTo>
                    <a:lnTo>
                      <a:pt x="1751" y="8732"/>
                    </a:lnTo>
                    <a:lnTo>
                      <a:pt x="1979" y="8808"/>
                    </a:lnTo>
                    <a:lnTo>
                      <a:pt x="2093" y="8827"/>
                    </a:lnTo>
                    <a:lnTo>
                      <a:pt x="2226" y="8846"/>
                    </a:lnTo>
                    <a:lnTo>
                      <a:pt x="2340" y="8827"/>
                    </a:lnTo>
                    <a:lnTo>
                      <a:pt x="2454" y="8827"/>
                    </a:lnTo>
                    <a:lnTo>
                      <a:pt x="2683" y="8751"/>
                    </a:lnTo>
                    <a:lnTo>
                      <a:pt x="2911" y="8656"/>
                    </a:lnTo>
                    <a:lnTo>
                      <a:pt x="3139" y="8504"/>
                    </a:lnTo>
                    <a:lnTo>
                      <a:pt x="3348" y="8333"/>
                    </a:lnTo>
                    <a:lnTo>
                      <a:pt x="3539" y="8123"/>
                    </a:lnTo>
                    <a:lnTo>
                      <a:pt x="3729" y="7857"/>
                    </a:lnTo>
                    <a:lnTo>
                      <a:pt x="3900" y="7591"/>
                    </a:lnTo>
                    <a:lnTo>
                      <a:pt x="4052" y="7267"/>
                    </a:lnTo>
                    <a:lnTo>
                      <a:pt x="4185" y="6944"/>
                    </a:lnTo>
                    <a:lnTo>
                      <a:pt x="4319" y="6583"/>
                    </a:lnTo>
                    <a:lnTo>
                      <a:pt x="4414" y="6183"/>
                    </a:lnTo>
                    <a:lnTo>
                      <a:pt x="4509" y="5784"/>
                    </a:lnTo>
                    <a:lnTo>
                      <a:pt x="4585" y="5365"/>
                    </a:lnTo>
                    <a:lnTo>
                      <a:pt x="4623" y="4928"/>
                    </a:lnTo>
                    <a:lnTo>
                      <a:pt x="4642" y="4471"/>
                    </a:lnTo>
                    <a:lnTo>
                      <a:pt x="4642" y="4034"/>
                    </a:lnTo>
                    <a:lnTo>
                      <a:pt x="4623" y="3577"/>
                    </a:lnTo>
                    <a:lnTo>
                      <a:pt x="4566" y="3159"/>
                    </a:lnTo>
                    <a:lnTo>
                      <a:pt x="4509" y="2759"/>
                    </a:lnTo>
                    <a:lnTo>
                      <a:pt x="4414" y="2360"/>
                    </a:lnTo>
                    <a:lnTo>
                      <a:pt x="4300" y="1998"/>
                    </a:lnTo>
                    <a:lnTo>
                      <a:pt x="4185" y="1656"/>
                    </a:lnTo>
                    <a:lnTo>
                      <a:pt x="4033" y="1332"/>
                    </a:lnTo>
                    <a:lnTo>
                      <a:pt x="3881" y="1047"/>
                    </a:lnTo>
                    <a:lnTo>
                      <a:pt x="3710" y="781"/>
                    </a:lnTo>
                    <a:lnTo>
                      <a:pt x="3520" y="571"/>
                    </a:lnTo>
                    <a:lnTo>
                      <a:pt x="3329" y="381"/>
                    </a:lnTo>
                    <a:lnTo>
                      <a:pt x="3120" y="229"/>
                    </a:lnTo>
                    <a:lnTo>
                      <a:pt x="2892" y="115"/>
                    </a:lnTo>
                    <a:lnTo>
                      <a:pt x="2664" y="39"/>
                    </a:lnTo>
                    <a:lnTo>
                      <a:pt x="2549" y="20"/>
                    </a:lnTo>
                    <a:lnTo>
                      <a:pt x="24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938;p73">
                <a:extLst>
                  <a:ext uri="{FF2B5EF4-FFF2-40B4-BE49-F238E27FC236}">
                    <a16:creationId xmlns:a16="http://schemas.microsoft.com/office/drawing/2014/main" id="{4050DC5E-BE26-2BE2-8ACF-E23603D71ED8}"/>
                  </a:ext>
                </a:extLst>
              </p:cNvPr>
              <p:cNvSpPr/>
              <p:nvPr/>
            </p:nvSpPr>
            <p:spPr>
              <a:xfrm>
                <a:off x="4469250" y="-1457575"/>
                <a:ext cx="57100" cy="111775"/>
              </a:xfrm>
              <a:custGeom>
                <a:avLst/>
                <a:gdLst/>
                <a:ahLst/>
                <a:cxnLst/>
                <a:rect l="l" t="t" r="r" b="b"/>
                <a:pathLst>
                  <a:path w="2284" h="4471" extrusionOk="0">
                    <a:moveTo>
                      <a:pt x="1123" y="0"/>
                    </a:moveTo>
                    <a:lnTo>
                      <a:pt x="990" y="38"/>
                    </a:lnTo>
                    <a:lnTo>
                      <a:pt x="876" y="76"/>
                    </a:lnTo>
                    <a:lnTo>
                      <a:pt x="781" y="153"/>
                    </a:lnTo>
                    <a:lnTo>
                      <a:pt x="667" y="248"/>
                    </a:lnTo>
                    <a:lnTo>
                      <a:pt x="571" y="362"/>
                    </a:lnTo>
                    <a:lnTo>
                      <a:pt x="476" y="495"/>
                    </a:lnTo>
                    <a:lnTo>
                      <a:pt x="381" y="628"/>
                    </a:lnTo>
                    <a:lnTo>
                      <a:pt x="305" y="780"/>
                    </a:lnTo>
                    <a:lnTo>
                      <a:pt x="229" y="952"/>
                    </a:lnTo>
                    <a:lnTo>
                      <a:pt x="172" y="1142"/>
                    </a:lnTo>
                    <a:lnTo>
                      <a:pt x="115" y="1332"/>
                    </a:lnTo>
                    <a:lnTo>
                      <a:pt x="77" y="1541"/>
                    </a:lnTo>
                    <a:lnTo>
                      <a:pt x="39" y="1750"/>
                    </a:lnTo>
                    <a:lnTo>
                      <a:pt x="20" y="1979"/>
                    </a:lnTo>
                    <a:lnTo>
                      <a:pt x="1" y="2207"/>
                    </a:lnTo>
                    <a:lnTo>
                      <a:pt x="1" y="2435"/>
                    </a:lnTo>
                    <a:lnTo>
                      <a:pt x="20" y="2664"/>
                    </a:lnTo>
                    <a:lnTo>
                      <a:pt x="39" y="2873"/>
                    </a:lnTo>
                    <a:lnTo>
                      <a:pt x="77" y="3082"/>
                    </a:lnTo>
                    <a:lnTo>
                      <a:pt x="115" y="3272"/>
                    </a:lnTo>
                    <a:lnTo>
                      <a:pt x="172" y="3462"/>
                    </a:lnTo>
                    <a:lnTo>
                      <a:pt x="248" y="3634"/>
                    </a:lnTo>
                    <a:lnTo>
                      <a:pt x="305" y="3805"/>
                    </a:lnTo>
                    <a:lnTo>
                      <a:pt x="400" y="3957"/>
                    </a:lnTo>
                    <a:lnTo>
                      <a:pt x="476" y="4071"/>
                    </a:lnTo>
                    <a:lnTo>
                      <a:pt x="571" y="4204"/>
                    </a:lnTo>
                    <a:lnTo>
                      <a:pt x="667" y="4299"/>
                    </a:lnTo>
                    <a:lnTo>
                      <a:pt x="781" y="4376"/>
                    </a:lnTo>
                    <a:lnTo>
                      <a:pt x="895" y="4433"/>
                    </a:lnTo>
                    <a:lnTo>
                      <a:pt x="1009" y="4471"/>
                    </a:lnTo>
                    <a:lnTo>
                      <a:pt x="1218" y="4471"/>
                    </a:lnTo>
                    <a:lnTo>
                      <a:pt x="1313" y="4452"/>
                    </a:lnTo>
                    <a:lnTo>
                      <a:pt x="1389" y="4433"/>
                    </a:lnTo>
                    <a:lnTo>
                      <a:pt x="1485" y="4395"/>
                    </a:lnTo>
                    <a:lnTo>
                      <a:pt x="1637" y="4261"/>
                    </a:lnTo>
                    <a:lnTo>
                      <a:pt x="1789" y="4109"/>
                    </a:lnTo>
                    <a:lnTo>
                      <a:pt x="1941" y="3919"/>
                    </a:lnTo>
                    <a:lnTo>
                      <a:pt x="2055" y="3691"/>
                    </a:lnTo>
                    <a:lnTo>
                      <a:pt x="2169" y="3424"/>
                    </a:lnTo>
                    <a:lnTo>
                      <a:pt x="2245" y="3139"/>
                    </a:lnTo>
                    <a:lnTo>
                      <a:pt x="1180" y="2226"/>
                    </a:lnTo>
                    <a:lnTo>
                      <a:pt x="2283" y="1389"/>
                    </a:lnTo>
                    <a:lnTo>
                      <a:pt x="2226" y="1085"/>
                    </a:lnTo>
                    <a:lnTo>
                      <a:pt x="2131" y="837"/>
                    </a:lnTo>
                    <a:lnTo>
                      <a:pt x="2017" y="590"/>
                    </a:lnTo>
                    <a:lnTo>
                      <a:pt x="1884" y="381"/>
                    </a:lnTo>
                    <a:lnTo>
                      <a:pt x="1751" y="229"/>
                    </a:lnTo>
                    <a:lnTo>
                      <a:pt x="1580" y="96"/>
                    </a:lnTo>
                    <a:lnTo>
                      <a:pt x="1504" y="57"/>
                    </a:lnTo>
                    <a:lnTo>
                      <a:pt x="1408" y="19"/>
                    </a:lnTo>
                    <a:lnTo>
                      <a:pt x="13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939;p73">
                <a:extLst>
                  <a:ext uri="{FF2B5EF4-FFF2-40B4-BE49-F238E27FC236}">
                    <a16:creationId xmlns:a16="http://schemas.microsoft.com/office/drawing/2014/main" id="{820F3E63-D778-860E-2CCB-44756F77CE01}"/>
                  </a:ext>
                </a:extLst>
              </p:cNvPr>
              <p:cNvSpPr/>
              <p:nvPr/>
            </p:nvSpPr>
            <p:spPr>
              <a:xfrm>
                <a:off x="4547725" y="-1231200"/>
                <a:ext cx="231150" cy="216875"/>
              </a:xfrm>
              <a:custGeom>
                <a:avLst/>
                <a:gdLst/>
                <a:ahLst/>
                <a:cxnLst/>
                <a:rect l="l" t="t" r="r" b="b"/>
                <a:pathLst>
                  <a:path w="9246" h="8675" extrusionOk="0">
                    <a:moveTo>
                      <a:pt x="3729" y="0"/>
                    </a:moveTo>
                    <a:lnTo>
                      <a:pt x="3634" y="19"/>
                    </a:lnTo>
                    <a:lnTo>
                      <a:pt x="3539" y="38"/>
                    </a:lnTo>
                    <a:lnTo>
                      <a:pt x="3444" y="95"/>
                    </a:lnTo>
                    <a:lnTo>
                      <a:pt x="229" y="2207"/>
                    </a:lnTo>
                    <a:lnTo>
                      <a:pt x="153" y="2264"/>
                    </a:lnTo>
                    <a:lnTo>
                      <a:pt x="77" y="2340"/>
                    </a:lnTo>
                    <a:lnTo>
                      <a:pt x="39" y="2435"/>
                    </a:lnTo>
                    <a:lnTo>
                      <a:pt x="0" y="2511"/>
                    </a:lnTo>
                    <a:lnTo>
                      <a:pt x="0" y="2606"/>
                    </a:lnTo>
                    <a:lnTo>
                      <a:pt x="0" y="2701"/>
                    </a:lnTo>
                    <a:lnTo>
                      <a:pt x="39" y="2796"/>
                    </a:lnTo>
                    <a:lnTo>
                      <a:pt x="77" y="2891"/>
                    </a:lnTo>
                    <a:lnTo>
                      <a:pt x="153" y="2968"/>
                    </a:lnTo>
                    <a:lnTo>
                      <a:pt x="210" y="3025"/>
                    </a:lnTo>
                    <a:lnTo>
                      <a:pt x="305" y="3082"/>
                    </a:lnTo>
                    <a:lnTo>
                      <a:pt x="400" y="3101"/>
                    </a:lnTo>
                    <a:lnTo>
                      <a:pt x="495" y="3120"/>
                    </a:lnTo>
                    <a:lnTo>
                      <a:pt x="590" y="3101"/>
                    </a:lnTo>
                    <a:lnTo>
                      <a:pt x="685" y="3082"/>
                    </a:lnTo>
                    <a:lnTo>
                      <a:pt x="761" y="3044"/>
                    </a:lnTo>
                    <a:lnTo>
                      <a:pt x="3577" y="1198"/>
                    </a:lnTo>
                    <a:lnTo>
                      <a:pt x="4832" y="3120"/>
                    </a:lnTo>
                    <a:lnTo>
                      <a:pt x="2036" y="4965"/>
                    </a:lnTo>
                    <a:lnTo>
                      <a:pt x="1960" y="5022"/>
                    </a:lnTo>
                    <a:lnTo>
                      <a:pt x="1884" y="5098"/>
                    </a:lnTo>
                    <a:lnTo>
                      <a:pt x="1846" y="5174"/>
                    </a:lnTo>
                    <a:lnTo>
                      <a:pt x="1808" y="5269"/>
                    </a:lnTo>
                    <a:lnTo>
                      <a:pt x="1808" y="5364"/>
                    </a:lnTo>
                    <a:lnTo>
                      <a:pt x="1808" y="5459"/>
                    </a:lnTo>
                    <a:lnTo>
                      <a:pt x="1846" y="5555"/>
                    </a:lnTo>
                    <a:lnTo>
                      <a:pt x="1884" y="5650"/>
                    </a:lnTo>
                    <a:lnTo>
                      <a:pt x="1941" y="5726"/>
                    </a:lnTo>
                    <a:lnTo>
                      <a:pt x="2017" y="5783"/>
                    </a:lnTo>
                    <a:lnTo>
                      <a:pt x="2112" y="5840"/>
                    </a:lnTo>
                    <a:lnTo>
                      <a:pt x="2207" y="5859"/>
                    </a:lnTo>
                    <a:lnTo>
                      <a:pt x="2302" y="5878"/>
                    </a:lnTo>
                    <a:lnTo>
                      <a:pt x="2397" y="5859"/>
                    </a:lnTo>
                    <a:lnTo>
                      <a:pt x="2492" y="5840"/>
                    </a:lnTo>
                    <a:lnTo>
                      <a:pt x="2568" y="5783"/>
                    </a:lnTo>
                    <a:lnTo>
                      <a:pt x="5384" y="3957"/>
                    </a:lnTo>
                    <a:lnTo>
                      <a:pt x="6525" y="5688"/>
                    </a:lnTo>
                    <a:lnTo>
                      <a:pt x="3710" y="7514"/>
                    </a:lnTo>
                    <a:lnTo>
                      <a:pt x="3634" y="7590"/>
                    </a:lnTo>
                    <a:lnTo>
                      <a:pt x="3577" y="7666"/>
                    </a:lnTo>
                    <a:lnTo>
                      <a:pt x="3520" y="7742"/>
                    </a:lnTo>
                    <a:lnTo>
                      <a:pt x="3501" y="7837"/>
                    </a:lnTo>
                    <a:lnTo>
                      <a:pt x="3482" y="7932"/>
                    </a:lnTo>
                    <a:lnTo>
                      <a:pt x="3501" y="8027"/>
                    </a:lnTo>
                    <a:lnTo>
                      <a:pt x="3520" y="8123"/>
                    </a:lnTo>
                    <a:lnTo>
                      <a:pt x="3577" y="8218"/>
                    </a:lnTo>
                    <a:lnTo>
                      <a:pt x="3634" y="8294"/>
                    </a:lnTo>
                    <a:lnTo>
                      <a:pt x="3710" y="8351"/>
                    </a:lnTo>
                    <a:lnTo>
                      <a:pt x="3786" y="8408"/>
                    </a:lnTo>
                    <a:lnTo>
                      <a:pt x="3881" y="8427"/>
                    </a:lnTo>
                    <a:lnTo>
                      <a:pt x="3976" y="8446"/>
                    </a:lnTo>
                    <a:lnTo>
                      <a:pt x="4071" y="8427"/>
                    </a:lnTo>
                    <a:lnTo>
                      <a:pt x="4166" y="8408"/>
                    </a:lnTo>
                    <a:lnTo>
                      <a:pt x="4261" y="8351"/>
                    </a:lnTo>
                    <a:lnTo>
                      <a:pt x="7058" y="6525"/>
                    </a:lnTo>
                    <a:lnTo>
                      <a:pt x="8332" y="8446"/>
                    </a:lnTo>
                    <a:lnTo>
                      <a:pt x="8389" y="8522"/>
                    </a:lnTo>
                    <a:lnTo>
                      <a:pt x="8465" y="8598"/>
                    </a:lnTo>
                    <a:lnTo>
                      <a:pt x="8561" y="8636"/>
                    </a:lnTo>
                    <a:lnTo>
                      <a:pt x="8637" y="8674"/>
                    </a:lnTo>
                    <a:lnTo>
                      <a:pt x="8827" y="8674"/>
                    </a:lnTo>
                    <a:lnTo>
                      <a:pt x="8922" y="8636"/>
                    </a:lnTo>
                    <a:lnTo>
                      <a:pt x="9017" y="8598"/>
                    </a:lnTo>
                    <a:lnTo>
                      <a:pt x="9093" y="8522"/>
                    </a:lnTo>
                    <a:lnTo>
                      <a:pt x="9169" y="8446"/>
                    </a:lnTo>
                    <a:lnTo>
                      <a:pt x="9207" y="8370"/>
                    </a:lnTo>
                    <a:lnTo>
                      <a:pt x="9226" y="8275"/>
                    </a:lnTo>
                    <a:lnTo>
                      <a:pt x="9245" y="8180"/>
                    </a:lnTo>
                    <a:lnTo>
                      <a:pt x="9245" y="8085"/>
                    </a:lnTo>
                    <a:lnTo>
                      <a:pt x="9207" y="7989"/>
                    </a:lnTo>
                    <a:lnTo>
                      <a:pt x="9169" y="7894"/>
                    </a:lnTo>
                    <a:lnTo>
                      <a:pt x="4128" y="228"/>
                    </a:lnTo>
                    <a:lnTo>
                      <a:pt x="4071" y="152"/>
                    </a:lnTo>
                    <a:lnTo>
                      <a:pt x="3995" y="95"/>
                    </a:lnTo>
                    <a:lnTo>
                      <a:pt x="3919" y="38"/>
                    </a:lnTo>
                    <a:lnTo>
                      <a:pt x="3824" y="19"/>
                    </a:lnTo>
                    <a:lnTo>
                      <a:pt x="37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940;p73">
                <a:extLst>
                  <a:ext uri="{FF2B5EF4-FFF2-40B4-BE49-F238E27FC236}">
                    <a16:creationId xmlns:a16="http://schemas.microsoft.com/office/drawing/2014/main" id="{2ED5454A-37A7-FB69-AA9A-556CFCD8C7F8}"/>
                  </a:ext>
                </a:extLst>
              </p:cNvPr>
              <p:cNvSpPr/>
              <p:nvPr/>
            </p:nvSpPr>
            <p:spPr>
              <a:xfrm>
                <a:off x="4689925" y="-999625"/>
                <a:ext cx="205925" cy="234475"/>
              </a:xfrm>
              <a:custGeom>
                <a:avLst/>
                <a:gdLst/>
                <a:ahLst/>
                <a:cxnLst/>
                <a:rect l="l" t="t" r="r" b="b"/>
                <a:pathLst>
                  <a:path w="8237" h="9379" extrusionOk="0">
                    <a:moveTo>
                      <a:pt x="4014" y="1"/>
                    </a:moveTo>
                    <a:lnTo>
                      <a:pt x="3919" y="20"/>
                    </a:lnTo>
                    <a:lnTo>
                      <a:pt x="3824" y="58"/>
                    </a:lnTo>
                    <a:lnTo>
                      <a:pt x="285" y="1618"/>
                    </a:lnTo>
                    <a:lnTo>
                      <a:pt x="209" y="1656"/>
                    </a:lnTo>
                    <a:lnTo>
                      <a:pt x="133" y="1732"/>
                    </a:lnTo>
                    <a:lnTo>
                      <a:pt x="76" y="1808"/>
                    </a:lnTo>
                    <a:lnTo>
                      <a:pt x="38" y="1884"/>
                    </a:lnTo>
                    <a:lnTo>
                      <a:pt x="0" y="1979"/>
                    </a:lnTo>
                    <a:lnTo>
                      <a:pt x="0" y="2074"/>
                    </a:lnTo>
                    <a:lnTo>
                      <a:pt x="19" y="2169"/>
                    </a:lnTo>
                    <a:lnTo>
                      <a:pt x="38" y="2265"/>
                    </a:lnTo>
                    <a:lnTo>
                      <a:pt x="95" y="2360"/>
                    </a:lnTo>
                    <a:lnTo>
                      <a:pt x="152" y="2436"/>
                    </a:lnTo>
                    <a:lnTo>
                      <a:pt x="228" y="2493"/>
                    </a:lnTo>
                    <a:lnTo>
                      <a:pt x="324" y="2531"/>
                    </a:lnTo>
                    <a:lnTo>
                      <a:pt x="419" y="2569"/>
                    </a:lnTo>
                    <a:lnTo>
                      <a:pt x="514" y="2569"/>
                    </a:lnTo>
                    <a:lnTo>
                      <a:pt x="609" y="2550"/>
                    </a:lnTo>
                    <a:lnTo>
                      <a:pt x="704" y="2531"/>
                    </a:lnTo>
                    <a:lnTo>
                      <a:pt x="3767" y="1161"/>
                    </a:lnTo>
                    <a:lnTo>
                      <a:pt x="4699" y="3254"/>
                    </a:lnTo>
                    <a:lnTo>
                      <a:pt x="1636" y="4623"/>
                    </a:lnTo>
                    <a:lnTo>
                      <a:pt x="1541" y="4680"/>
                    </a:lnTo>
                    <a:lnTo>
                      <a:pt x="1465" y="4737"/>
                    </a:lnTo>
                    <a:lnTo>
                      <a:pt x="1408" y="4814"/>
                    </a:lnTo>
                    <a:lnTo>
                      <a:pt x="1370" y="4909"/>
                    </a:lnTo>
                    <a:lnTo>
                      <a:pt x="1351" y="4985"/>
                    </a:lnTo>
                    <a:lnTo>
                      <a:pt x="1332" y="5099"/>
                    </a:lnTo>
                    <a:lnTo>
                      <a:pt x="1351" y="5194"/>
                    </a:lnTo>
                    <a:lnTo>
                      <a:pt x="1389" y="5289"/>
                    </a:lnTo>
                    <a:lnTo>
                      <a:pt x="1427" y="5365"/>
                    </a:lnTo>
                    <a:lnTo>
                      <a:pt x="1503" y="5441"/>
                    </a:lnTo>
                    <a:lnTo>
                      <a:pt x="1579" y="5498"/>
                    </a:lnTo>
                    <a:lnTo>
                      <a:pt x="1655" y="5555"/>
                    </a:lnTo>
                    <a:lnTo>
                      <a:pt x="1750" y="5574"/>
                    </a:lnTo>
                    <a:lnTo>
                      <a:pt x="1940" y="5574"/>
                    </a:lnTo>
                    <a:lnTo>
                      <a:pt x="2036" y="5536"/>
                    </a:lnTo>
                    <a:lnTo>
                      <a:pt x="5098" y="4167"/>
                    </a:lnTo>
                    <a:lnTo>
                      <a:pt x="5954" y="6069"/>
                    </a:lnTo>
                    <a:lnTo>
                      <a:pt x="2873" y="7420"/>
                    </a:lnTo>
                    <a:lnTo>
                      <a:pt x="2796" y="7477"/>
                    </a:lnTo>
                    <a:lnTo>
                      <a:pt x="2720" y="7534"/>
                    </a:lnTo>
                    <a:lnTo>
                      <a:pt x="2663" y="7629"/>
                    </a:lnTo>
                    <a:lnTo>
                      <a:pt x="2625" y="7705"/>
                    </a:lnTo>
                    <a:lnTo>
                      <a:pt x="2587" y="7800"/>
                    </a:lnTo>
                    <a:lnTo>
                      <a:pt x="2587" y="7895"/>
                    </a:lnTo>
                    <a:lnTo>
                      <a:pt x="2587" y="7990"/>
                    </a:lnTo>
                    <a:lnTo>
                      <a:pt x="2625" y="8085"/>
                    </a:lnTo>
                    <a:lnTo>
                      <a:pt x="2682" y="8181"/>
                    </a:lnTo>
                    <a:lnTo>
                      <a:pt x="2739" y="8257"/>
                    </a:lnTo>
                    <a:lnTo>
                      <a:pt x="2815" y="8314"/>
                    </a:lnTo>
                    <a:lnTo>
                      <a:pt x="2911" y="8352"/>
                    </a:lnTo>
                    <a:lnTo>
                      <a:pt x="3006" y="8371"/>
                    </a:lnTo>
                    <a:lnTo>
                      <a:pt x="3101" y="8390"/>
                    </a:lnTo>
                    <a:lnTo>
                      <a:pt x="3196" y="8371"/>
                    </a:lnTo>
                    <a:lnTo>
                      <a:pt x="3291" y="8333"/>
                    </a:lnTo>
                    <a:lnTo>
                      <a:pt x="6354" y="6982"/>
                    </a:lnTo>
                    <a:lnTo>
                      <a:pt x="7286" y="9094"/>
                    </a:lnTo>
                    <a:lnTo>
                      <a:pt x="7343" y="9170"/>
                    </a:lnTo>
                    <a:lnTo>
                      <a:pt x="7400" y="9246"/>
                    </a:lnTo>
                    <a:lnTo>
                      <a:pt x="7476" y="9303"/>
                    </a:lnTo>
                    <a:lnTo>
                      <a:pt x="7571" y="9341"/>
                    </a:lnTo>
                    <a:lnTo>
                      <a:pt x="7666" y="9379"/>
                    </a:lnTo>
                    <a:lnTo>
                      <a:pt x="7856" y="9379"/>
                    </a:lnTo>
                    <a:lnTo>
                      <a:pt x="7951" y="9341"/>
                    </a:lnTo>
                    <a:lnTo>
                      <a:pt x="8028" y="9284"/>
                    </a:lnTo>
                    <a:lnTo>
                      <a:pt x="8104" y="9227"/>
                    </a:lnTo>
                    <a:lnTo>
                      <a:pt x="8161" y="9151"/>
                    </a:lnTo>
                    <a:lnTo>
                      <a:pt x="8218" y="9056"/>
                    </a:lnTo>
                    <a:lnTo>
                      <a:pt x="8237" y="8960"/>
                    </a:lnTo>
                    <a:lnTo>
                      <a:pt x="8237" y="8865"/>
                    </a:lnTo>
                    <a:lnTo>
                      <a:pt x="8237" y="8770"/>
                    </a:lnTo>
                    <a:lnTo>
                      <a:pt x="8199" y="8675"/>
                    </a:lnTo>
                    <a:lnTo>
                      <a:pt x="4470" y="305"/>
                    </a:lnTo>
                    <a:lnTo>
                      <a:pt x="4432" y="210"/>
                    </a:lnTo>
                    <a:lnTo>
                      <a:pt x="4356" y="134"/>
                    </a:lnTo>
                    <a:lnTo>
                      <a:pt x="4280" y="77"/>
                    </a:lnTo>
                    <a:lnTo>
                      <a:pt x="4204" y="39"/>
                    </a:lnTo>
                    <a:lnTo>
                      <a:pt x="4109" y="20"/>
                    </a:lnTo>
                    <a:lnTo>
                      <a:pt x="40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941;p73">
                <a:extLst>
                  <a:ext uri="{FF2B5EF4-FFF2-40B4-BE49-F238E27FC236}">
                    <a16:creationId xmlns:a16="http://schemas.microsoft.com/office/drawing/2014/main" id="{EB6D1408-B0B3-8172-530E-EBA11DED759C}"/>
                  </a:ext>
                </a:extLst>
              </p:cNvPr>
              <p:cNvSpPr/>
              <p:nvPr/>
            </p:nvSpPr>
            <p:spPr>
              <a:xfrm>
                <a:off x="4800250" y="-754225"/>
                <a:ext cx="186450" cy="243500"/>
              </a:xfrm>
              <a:custGeom>
                <a:avLst/>
                <a:gdLst/>
                <a:ahLst/>
                <a:cxnLst/>
                <a:rect l="l" t="t" r="r" b="b"/>
                <a:pathLst>
                  <a:path w="7458" h="9740" extrusionOk="0">
                    <a:moveTo>
                      <a:pt x="4109" y="0"/>
                    </a:moveTo>
                    <a:lnTo>
                      <a:pt x="4014" y="19"/>
                    </a:lnTo>
                    <a:lnTo>
                      <a:pt x="343" y="1199"/>
                    </a:lnTo>
                    <a:lnTo>
                      <a:pt x="248" y="1237"/>
                    </a:lnTo>
                    <a:lnTo>
                      <a:pt x="172" y="1294"/>
                    </a:lnTo>
                    <a:lnTo>
                      <a:pt x="95" y="1370"/>
                    </a:lnTo>
                    <a:lnTo>
                      <a:pt x="57" y="1446"/>
                    </a:lnTo>
                    <a:lnTo>
                      <a:pt x="19" y="1541"/>
                    </a:lnTo>
                    <a:lnTo>
                      <a:pt x="0" y="1636"/>
                    </a:lnTo>
                    <a:lnTo>
                      <a:pt x="0" y="1731"/>
                    </a:lnTo>
                    <a:lnTo>
                      <a:pt x="19" y="1827"/>
                    </a:lnTo>
                    <a:lnTo>
                      <a:pt x="57" y="1922"/>
                    </a:lnTo>
                    <a:lnTo>
                      <a:pt x="114" y="1998"/>
                    </a:lnTo>
                    <a:lnTo>
                      <a:pt x="191" y="2074"/>
                    </a:lnTo>
                    <a:lnTo>
                      <a:pt x="267" y="2131"/>
                    </a:lnTo>
                    <a:lnTo>
                      <a:pt x="362" y="2169"/>
                    </a:lnTo>
                    <a:lnTo>
                      <a:pt x="552" y="2169"/>
                    </a:lnTo>
                    <a:lnTo>
                      <a:pt x="647" y="2150"/>
                    </a:lnTo>
                    <a:lnTo>
                      <a:pt x="3843" y="1123"/>
                    </a:lnTo>
                    <a:lnTo>
                      <a:pt x="4547" y="3310"/>
                    </a:lnTo>
                    <a:lnTo>
                      <a:pt x="1351" y="4338"/>
                    </a:lnTo>
                    <a:lnTo>
                      <a:pt x="1256" y="4376"/>
                    </a:lnTo>
                    <a:lnTo>
                      <a:pt x="1180" y="4433"/>
                    </a:lnTo>
                    <a:lnTo>
                      <a:pt x="1104" y="4509"/>
                    </a:lnTo>
                    <a:lnTo>
                      <a:pt x="1066" y="4585"/>
                    </a:lnTo>
                    <a:lnTo>
                      <a:pt x="1028" y="4680"/>
                    </a:lnTo>
                    <a:lnTo>
                      <a:pt x="1008" y="4775"/>
                    </a:lnTo>
                    <a:lnTo>
                      <a:pt x="1008" y="4870"/>
                    </a:lnTo>
                    <a:lnTo>
                      <a:pt x="1028" y="4965"/>
                    </a:lnTo>
                    <a:lnTo>
                      <a:pt x="1066" y="5060"/>
                    </a:lnTo>
                    <a:lnTo>
                      <a:pt x="1123" y="5136"/>
                    </a:lnTo>
                    <a:lnTo>
                      <a:pt x="1199" y="5213"/>
                    </a:lnTo>
                    <a:lnTo>
                      <a:pt x="1275" y="5270"/>
                    </a:lnTo>
                    <a:lnTo>
                      <a:pt x="1370" y="5289"/>
                    </a:lnTo>
                    <a:lnTo>
                      <a:pt x="1465" y="5308"/>
                    </a:lnTo>
                    <a:lnTo>
                      <a:pt x="1560" y="5308"/>
                    </a:lnTo>
                    <a:lnTo>
                      <a:pt x="1655" y="5289"/>
                    </a:lnTo>
                    <a:lnTo>
                      <a:pt x="4851" y="4261"/>
                    </a:lnTo>
                    <a:lnTo>
                      <a:pt x="5479" y="6240"/>
                    </a:lnTo>
                    <a:lnTo>
                      <a:pt x="2283" y="7267"/>
                    </a:lnTo>
                    <a:lnTo>
                      <a:pt x="2188" y="7305"/>
                    </a:lnTo>
                    <a:lnTo>
                      <a:pt x="2112" y="7362"/>
                    </a:lnTo>
                    <a:lnTo>
                      <a:pt x="2055" y="7438"/>
                    </a:lnTo>
                    <a:lnTo>
                      <a:pt x="1998" y="7514"/>
                    </a:lnTo>
                    <a:lnTo>
                      <a:pt x="1960" y="7609"/>
                    </a:lnTo>
                    <a:lnTo>
                      <a:pt x="1941" y="7704"/>
                    </a:lnTo>
                    <a:lnTo>
                      <a:pt x="1941" y="7800"/>
                    </a:lnTo>
                    <a:lnTo>
                      <a:pt x="1960" y="7895"/>
                    </a:lnTo>
                    <a:lnTo>
                      <a:pt x="1998" y="7990"/>
                    </a:lnTo>
                    <a:lnTo>
                      <a:pt x="2055" y="8066"/>
                    </a:lnTo>
                    <a:lnTo>
                      <a:pt x="2131" y="8123"/>
                    </a:lnTo>
                    <a:lnTo>
                      <a:pt x="2207" y="8180"/>
                    </a:lnTo>
                    <a:lnTo>
                      <a:pt x="2302" y="8218"/>
                    </a:lnTo>
                    <a:lnTo>
                      <a:pt x="2397" y="8237"/>
                    </a:lnTo>
                    <a:lnTo>
                      <a:pt x="2492" y="8237"/>
                    </a:lnTo>
                    <a:lnTo>
                      <a:pt x="2587" y="8218"/>
                    </a:lnTo>
                    <a:lnTo>
                      <a:pt x="5783" y="7191"/>
                    </a:lnTo>
                    <a:lnTo>
                      <a:pt x="6487" y="9397"/>
                    </a:lnTo>
                    <a:lnTo>
                      <a:pt x="6525" y="9474"/>
                    </a:lnTo>
                    <a:lnTo>
                      <a:pt x="6582" y="9569"/>
                    </a:lnTo>
                    <a:lnTo>
                      <a:pt x="6658" y="9626"/>
                    </a:lnTo>
                    <a:lnTo>
                      <a:pt x="6734" y="9683"/>
                    </a:lnTo>
                    <a:lnTo>
                      <a:pt x="6829" y="9721"/>
                    </a:lnTo>
                    <a:lnTo>
                      <a:pt x="6924" y="9740"/>
                    </a:lnTo>
                    <a:lnTo>
                      <a:pt x="7020" y="9740"/>
                    </a:lnTo>
                    <a:lnTo>
                      <a:pt x="7115" y="9721"/>
                    </a:lnTo>
                    <a:lnTo>
                      <a:pt x="7210" y="9664"/>
                    </a:lnTo>
                    <a:lnTo>
                      <a:pt x="7286" y="9607"/>
                    </a:lnTo>
                    <a:lnTo>
                      <a:pt x="7362" y="9550"/>
                    </a:lnTo>
                    <a:lnTo>
                      <a:pt x="7400" y="9474"/>
                    </a:lnTo>
                    <a:lnTo>
                      <a:pt x="7438" y="9378"/>
                    </a:lnTo>
                    <a:lnTo>
                      <a:pt x="7457" y="9283"/>
                    </a:lnTo>
                    <a:lnTo>
                      <a:pt x="7457" y="9188"/>
                    </a:lnTo>
                    <a:lnTo>
                      <a:pt x="7438" y="9093"/>
                    </a:lnTo>
                    <a:lnTo>
                      <a:pt x="4642" y="343"/>
                    </a:lnTo>
                    <a:lnTo>
                      <a:pt x="4604" y="267"/>
                    </a:lnTo>
                    <a:lnTo>
                      <a:pt x="4547" y="172"/>
                    </a:lnTo>
                    <a:lnTo>
                      <a:pt x="4471" y="115"/>
                    </a:lnTo>
                    <a:lnTo>
                      <a:pt x="4394" y="57"/>
                    </a:lnTo>
                    <a:lnTo>
                      <a:pt x="4299" y="19"/>
                    </a:lnTo>
                    <a:lnTo>
                      <a:pt x="42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 name="Google Shape;3942;p73">
            <a:extLst>
              <a:ext uri="{FF2B5EF4-FFF2-40B4-BE49-F238E27FC236}">
                <a16:creationId xmlns:a16="http://schemas.microsoft.com/office/drawing/2014/main" id="{C0504DB5-62E8-8CDB-E445-E05356D7BB59}"/>
              </a:ext>
            </a:extLst>
          </p:cNvPr>
          <p:cNvGrpSpPr/>
          <p:nvPr/>
        </p:nvGrpSpPr>
        <p:grpSpPr>
          <a:xfrm flipH="1">
            <a:off x="6933716" y="702039"/>
            <a:ext cx="344566" cy="318128"/>
            <a:chOff x="3811950" y="-673975"/>
            <a:chExt cx="464625" cy="428975"/>
          </a:xfrm>
        </p:grpSpPr>
        <p:sp>
          <p:nvSpPr>
            <p:cNvPr id="36" name="Google Shape;3943;p73">
              <a:extLst>
                <a:ext uri="{FF2B5EF4-FFF2-40B4-BE49-F238E27FC236}">
                  <a16:creationId xmlns:a16="http://schemas.microsoft.com/office/drawing/2014/main" id="{48E0E11B-2B95-B4FD-4461-36CB0244C93B}"/>
                </a:ext>
              </a:extLst>
            </p:cNvPr>
            <p:cNvSpPr/>
            <p:nvPr/>
          </p:nvSpPr>
          <p:spPr>
            <a:xfrm>
              <a:off x="3811950" y="-673975"/>
              <a:ext cx="464625" cy="428975"/>
            </a:xfrm>
            <a:custGeom>
              <a:avLst/>
              <a:gdLst/>
              <a:ahLst/>
              <a:cxnLst/>
              <a:rect l="l" t="t" r="r" b="b"/>
              <a:pathLst>
                <a:path w="18585" h="17159" extrusionOk="0">
                  <a:moveTo>
                    <a:pt x="6620" y="1"/>
                  </a:moveTo>
                  <a:lnTo>
                    <a:pt x="6011" y="6050"/>
                  </a:lnTo>
                  <a:lnTo>
                    <a:pt x="0" y="5727"/>
                  </a:lnTo>
                  <a:lnTo>
                    <a:pt x="5174" y="9740"/>
                  </a:lnTo>
                  <a:lnTo>
                    <a:pt x="3500" y="15599"/>
                  </a:lnTo>
                  <a:lnTo>
                    <a:pt x="3500" y="15599"/>
                  </a:lnTo>
                  <a:lnTo>
                    <a:pt x="8275" y="11814"/>
                  </a:lnTo>
                  <a:lnTo>
                    <a:pt x="10462" y="17159"/>
                  </a:lnTo>
                  <a:lnTo>
                    <a:pt x="11756" y="11795"/>
                  </a:lnTo>
                  <a:lnTo>
                    <a:pt x="18585" y="11814"/>
                  </a:lnTo>
                  <a:lnTo>
                    <a:pt x="13259" y="8314"/>
                  </a:lnTo>
                  <a:lnTo>
                    <a:pt x="16302" y="2379"/>
                  </a:lnTo>
                  <a:lnTo>
                    <a:pt x="10234" y="5194"/>
                  </a:lnTo>
                  <a:lnTo>
                    <a:pt x="6620" y="1"/>
                  </a:lnTo>
                  <a:close/>
                </a:path>
              </a:pathLst>
            </a:custGeom>
            <a:solidFill>
              <a:schemeClr val="lt1"/>
            </a:solidFill>
            <a:ln>
              <a:noFill/>
            </a:ln>
            <a:effectLst>
              <a:outerShdw dist="4762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44;p73">
              <a:extLst>
                <a:ext uri="{FF2B5EF4-FFF2-40B4-BE49-F238E27FC236}">
                  <a16:creationId xmlns:a16="http://schemas.microsoft.com/office/drawing/2014/main" id="{074AEB59-3C48-F1B8-4D3D-46F12BAA34F6}"/>
                </a:ext>
              </a:extLst>
            </p:cNvPr>
            <p:cNvSpPr/>
            <p:nvPr/>
          </p:nvSpPr>
          <p:spPr>
            <a:xfrm>
              <a:off x="3885175" y="-579325"/>
              <a:ext cx="297725" cy="250175"/>
            </a:xfrm>
            <a:custGeom>
              <a:avLst/>
              <a:gdLst/>
              <a:ahLst/>
              <a:cxnLst/>
              <a:rect l="l" t="t" r="r" b="b"/>
              <a:pathLst>
                <a:path w="11909" h="10007" extrusionOk="0">
                  <a:moveTo>
                    <a:pt x="4870" y="0"/>
                  </a:moveTo>
                  <a:lnTo>
                    <a:pt x="4509" y="3101"/>
                  </a:lnTo>
                  <a:lnTo>
                    <a:pt x="0" y="3044"/>
                  </a:lnTo>
                  <a:lnTo>
                    <a:pt x="3463" y="5212"/>
                  </a:lnTo>
                  <a:lnTo>
                    <a:pt x="2835" y="8256"/>
                  </a:lnTo>
                  <a:lnTo>
                    <a:pt x="2835" y="8256"/>
                  </a:lnTo>
                  <a:lnTo>
                    <a:pt x="5650" y="6240"/>
                  </a:lnTo>
                  <a:lnTo>
                    <a:pt x="7400" y="10006"/>
                  </a:lnTo>
                  <a:lnTo>
                    <a:pt x="7914" y="6468"/>
                  </a:lnTo>
                  <a:lnTo>
                    <a:pt x="11908" y="6791"/>
                  </a:lnTo>
                  <a:lnTo>
                    <a:pt x="8599" y="4813"/>
                  </a:lnTo>
                  <a:lnTo>
                    <a:pt x="10444" y="1199"/>
                  </a:lnTo>
                  <a:lnTo>
                    <a:pt x="6944" y="2797"/>
                  </a:lnTo>
                  <a:lnTo>
                    <a:pt x="48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3945;p73">
            <a:extLst>
              <a:ext uri="{FF2B5EF4-FFF2-40B4-BE49-F238E27FC236}">
                <a16:creationId xmlns:a16="http://schemas.microsoft.com/office/drawing/2014/main" id="{B28ABCA7-FBBB-E6A7-947E-44A600331780}"/>
              </a:ext>
            </a:extLst>
          </p:cNvPr>
          <p:cNvGrpSpPr/>
          <p:nvPr/>
        </p:nvGrpSpPr>
        <p:grpSpPr>
          <a:xfrm>
            <a:off x="7798950" y="1363011"/>
            <a:ext cx="423849" cy="1824476"/>
            <a:chOff x="3456989" y="-1976039"/>
            <a:chExt cx="423849" cy="1824476"/>
          </a:xfrm>
        </p:grpSpPr>
        <p:sp>
          <p:nvSpPr>
            <p:cNvPr id="39" name="Google Shape;3946;p73">
              <a:extLst>
                <a:ext uri="{FF2B5EF4-FFF2-40B4-BE49-F238E27FC236}">
                  <a16:creationId xmlns:a16="http://schemas.microsoft.com/office/drawing/2014/main" id="{54575531-72A1-ECAD-45C7-0BC7E957DF2D}"/>
                </a:ext>
              </a:extLst>
            </p:cNvPr>
            <p:cNvSpPr/>
            <p:nvPr/>
          </p:nvSpPr>
          <p:spPr>
            <a:xfrm flipH="1">
              <a:off x="3818555" y="-212461"/>
              <a:ext cx="60898" cy="60898"/>
            </a:xfrm>
            <a:custGeom>
              <a:avLst/>
              <a:gdLst/>
              <a:ahLst/>
              <a:cxnLst/>
              <a:rect l="l" t="t" r="r" b="b"/>
              <a:pathLst>
                <a:path w="1672" h="1672" extrusionOk="0">
                  <a:moveTo>
                    <a:pt x="950" y="1"/>
                  </a:moveTo>
                  <a:lnTo>
                    <a:pt x="817" y="20"/>
                  </a:lnTo>
                  <a:lnTo>
                    <a:pt x="684" y="58"/>
                  </a:lnTo>
                  <a:lnTo>
                    <a:pt x="551" y="115"/>
                  </a:lnTo>
                  <a:lnTo>
                    <a:pt x="437" y="210"/>
                  </a:lnTo>
                  <a:lnTo>
                    <a:pt x="209" y="438"/>
                  </a:lnTo>
                  <a:lnTo>
                    <a:pt x="115" y="551"/>
                  </a:lnTo>
                  <a:lnTo>
                    <a:pt x="58" y="684"/>
                  </a:lnTo>
                  <a:lnTo>
                    <a:pt x="20" y="817"/>
                  </a:lnTo>
                  <a:lnTo>
                    <a:pt x="1" y="950"/>
                  </a:lnTo>
                  <a:lnTo>
                    <a:pt x="20" y="1102"/>
                  </a:lnTo>
                  <a:lnTo>
                    <a:pt x="58" y="1235"/>
                  </a:lnTo>
                  <a:lnTo>
                    <a:pt x="115" y="1368"/>
                  </a:lnTo>
                  <a:lnTo>
                    <a:pt x="209" y="1462"/>
                  </a:lnTo>
                  <a:lnTo>
                    <a:pt x="323" y="1557"/>
                  </a:lnTo>
                  <a:lnTo>
                    <a:pt x="437" y="1614"/>
                  </a:lnTo>
                  <a:lnTo>
                    <a:pt x="570" y="1671"/>
                  </a:lnTo>
                  <a:lnTo>
                    <a:pt x="722" y="1671"/>
                  </a:lnTo>
                  <a:lnTo>
                    <a:pt x="855" y="1652"/>
                  </a:lnTo>
                  <a:lnTo>
                    <a:pt x="988" y="1614"/>
                  </a:lnTo>
                  <a:lnTo>
                    <a:pt x="1121" y="1557"/>
                  </a:lnTo>
                  <a:lnTo>
                    <a:pt x="1234" y="1462"/>
                  </a:lnTo>
                  <a:lnTo>
                    <a:pt x="1462" y="1235"/>
                  </a:lnTo>
                  <a:lnTo>
                    <a:pt x="1557" y="1121"/>
                  </a:lnTo>
                  <a:lnTo>
                    <a:pt x="1614" y="1007"/>
                  </a:lnTo>
                  <a:lnTo>
                    <a:pt x="1652" y="855"/>
                  </a:lnTo>
                  <a:lnTo>
                    <a:pt x="1671" y="722"/>
                  </a:lnTo>
                  <a:lnTo>
                    <a:pt x="1652" y="589"/>
                  </a:lnTo>
                  <a:lnTo>
                    <a:pt x="1614" y="438"/>
                  </a:lnTo>
                  <a:lnTo>
                    <a:pt x="1557" y="324"/>
                  </a:lnTo>
                  <a:lnTo>
                    <a:pt x="1462" y="210"/>
                  </a:lnTo>
                  <a:lnTo>
                    <a:pt x="1348" y="134"/>
                  </a:lnTo>
                  <a:lnTo>
                    <a:pt x="1234" y="58"/>
                  </a:lnTo>
                  <a:lnTo>
                    <a:pt x="1102" y="20"/>
                  </a:lnTo>
                  <a:lnTo>
                    <a:pt x="950"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947;p73">
              <a:extLst>
                <a:ext uri="{FF2B5EF4-FFF2-40B4-BE49-F238E27FC236}">
                  <a16:creationId xmlns:a16="http://schemas.microsoft.com/office/drawing/2014/main" id="{74757708-E922-0CF5-40B1-92D672670D60}"/>
                </a:ext>
              </a:extLst>
            </p:cNvPr>
            <p:cNvSpPr/>
            <p:nvPr/>
          </p:nvSpPr>
          <p:spPr>
            <a:xfrm flipH="1">
              <a:off x="3456989" y="-730244"/>
              <a:ext cx="33254" cy="33217"/>
            </a:xfrm>
            <a:custGeom>
              <a:avLst/>
              <a:gdLst/>
              <a:ahLst/>
              <a:cxnLst/>
              <a:rect l="l" t="t" r="r" b="b"/>
              <a:pathLst>
                <a:path w="913" h="912" extrusionOk="0">
                  <a:moveTo>
                    <a:pt x="494" y="0"/>
                  </a:moveTo>
                  <a:lnTo>
                    <a:pt x="438" y="19"/>
                  </a:lnTo>
                  <a:lnTo>
                    <a:pt x="381" y="57"/>
                  </a:lnTo>
                  <a:lnTo>
                    <a:pt x="324" y="95"/>
                  </a:lnTo>
                  <a:lnTo>
                    <a:pt x="96" y="323"/>
                  </a:lnTo>
                  <a:lnTo>
                    <a:pt x="58" y="380"/>
                  </a:lnTo>
                  <a:lnTo>
                    <a:pt x="20" y="437"/>
                  </a:lnTo>
                  <a:lnTo>
                    <a:pt x="1" y="494"/>
                  </a:lnTo>
                  <a:lnTo>
                    <a:pt x="1" y="570"/>
                  </a:lnTo>
                  <a:lnTo>
                    <a:pt x="1" y="627"/>
                  </a:lnTo>
                  <a:lnTo>
                    <a:pt x="20" y="703"/>
                  </a:lnTo>
                  <a:lnTo>
                    <a:pt x="58" y="759"/>
                  </a:lnTo>
                  <a:lnTo>
                    <a:pt x="96" y="816"/>
                  </a:lnTo>
                  <a:lnTo>
                    <a:pt x="153" y="854"/>
                  </a:lnTo>
                  <a:lnTo>
                    <a:pt x="210" y="873"/>
                  </a:lnTo>
                  <a:lnTo>
                    <a:pt x="267" y="892"/>
                  </a:lnTo>
                  <a:lnTo>
                    <a:pt x="343" y="911"/>
                  </a:lnTo>
                  <a:lnTo>
                    <a:pt x="400" y="892"/>
                  </a:lnTo>
                  <a:lnTo>
                    <a:pt x="457" y="873"/>
                  </a:lnTo>
                  <a:lnTo>
                    <a:pt x="532" y="854"/>
                  </a:lnTo>
                  <a:lnTo>
                    <a:pt x="570" y="816"/>
                  </a:lnTo>
                  <a:lnTo>
                    <a:pt x="817" y="570"/>
                  </a:lnTo>
                  <a:lnTo>
                    <a:pt x="855" y="532"/>
                  </a:lnTo>
                  <a:lnTo>
                    <a:pt x="874" y="475"/>
                  </a:lnTo>
                  <a:lnTo>
                    <a:pt x="893" y="399"/>
                  </a:lnTo>
                  <a:lnTo>
                    <a:pt x="912" y="342"/>
                  </a:lnTo>
                  <a:lnTo>
                    <a:pt x="893" y="266"/>
                  </a:lnTo>
                  <a:lnTo>
                    <a:pt x="874" y="209"/>
                  </a:lnTo>
                  <a:lnTo>
                    <a:pt x="855" y="152"/>
                  </a:lnTo>
                  <a:lnTo>
                    <a:pt x="817" y="95"/>
                  </a:lnTo>
                  <a:lnTo>
                    <a:pt x="760" y="57"/>
                  </a:lnTo>
                  <a:lnTo>
                    <a:pt x="703" y="19"/>
                  </a:lnTo>
                  <a:lnTo>
                    <a:pt x="62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948;p73">
              <a:extLst>
                <a:ext uri="{FF2B5EF4-FFF2-40B4-BE49-F238E27FC236}">
                  <a16:creationId xmlns:a16="http://schemas.microsoft.com/office/drawing/2014/main" id="{ACC6E20D-1955-66F7-2AF7-AB209586A8D7}"/>
                </a:ext>
              </a:extLst>
            </p:cNvPr>
            <p:cNvSpPr/>
            <p:nvPr/>
          </p:nvSpPr>
          <p:spPr>
            <a:xfrm flipH="1">
              <a:off x="3810979" y="-1976039"/>
              <a:ext cx="69858" cy="69858"/>
            </a:xfrm>
            <a:custGeom>
              <a:avLst/>
              <a:gdLst/>
              <a:ahLst/>
              <a:cxnLst/>
              <a:rect l="l" t="t" r="r" b="b"/>
              <a:pathLst>
                <a:path w="1918" h="1918" extrusionOk="0">
                  <a:moveTo>
                    <a:pt x="912" y="304"/>
                  </a:moveTo>
                  <a:lnTo>
                    <a:pt x="1064" y="323"/>
                  </a:lnTo>
                  <a:lnTo>
                    <a:pt x="1178" y="342"/>
                  </a:lnTo>
                  <a:lnTo>
                    <a:pt x="1272" y="380"/>
                  </a:lnTo>
                  <a:lnTo>
                    <a:pt x="1348" y="437"/>
                  </a:lnTo>
                  <a:lnTo>
                    <a:pt x="1424" y="494"/>
                  </a:lnTo>
                  <a:lnTo>
                    <a:pt x="1500" y="570"/>
                  </a:lnTo>
                  <a:lnTo>
                    <a:pt x="1538" y="665"/>
                  </a:lnTo>
                  <a:lnTo>
                    <a:pt x="1576" y="760"/>
                  </a:lnTo>
                  <a:lnTo>
                    <a:pt x="1614" y="855"/>
                  </a:lnTo>
                  <a:lnTo>
                    <a:pt x="1614" y="1025"/>
                  </a:lnTo>
                  <a:lnTo>
                    <a:pt x="1576" y="1177"/>
                  </a:lnTo>
                  <a:lnTo>
                    <a:pt x="1519" y="1310"/>
                  </a:lnTo>
                  <a:lnTo>
                    <a:pt x="1424" y="1424"/>
                  </a:lnTo>
                  <a:lnTo>
                    <a:pt x="1310" y="1519"/>
                  </a:lnTo>
                  <a:lnTo>
                    <a:pt x="1159" y="1595"/>
                  </a:lnTo>
                  <a:lnTo>
                    <a:pt x="1007" y="1614"/>
                  </a:lnTo>
                  <a:lnTo>
                    <a:pt x="855" y="1614"/>
                  </a:lnTo>
                  <a:lnTo>
                    <a:pt x="741" y="1595"/>
                  </a:lnTo>
                  <a:lnTo>
                    <a:pt x="646" y="1557"/>
                  </a:lnTo>
                  <a:lnTo>
                    <a:pt x="570" y="1500"/>
                  </a:lnTo>
                  <a:lnTo>
                    <a:pt x="494" y="1424"/>
                  </a:lnTo>
                  <a:lnTo>
                    <a:pt x="418" y="1348"/>
                  </a:lnTo>
                  <a:lnTo>
                    <a:pt x="380" y="1272"/>
                  </a:lnTo>
                  <a:lnTo>
                    <a:pt x="342" y="1177"/>
                  </a:lnTo>
                  <a:lnTo>
                    <a:pt x="304" y="1082"/>
                  </a:lnTo>
                  <a:lnTo>
                    <a:pt x="304" y="912"/>
                  </a:lnTo>
                  <a:lnTo>
                    <a:pt x="323" y="760"/>
                  </a:lnTo>
                  <a:lnTo>
                    <a:pt x="399" y="627"/>
                  </a:lnTo>
                  <a:lnTo>
                    <a:pt x="494" y="494"/>
                  </a:lnTo>
                  <a:lnTo>
                    <a:pt x="608" y="399"/>
                  </a:lnTo>
                  <a:lnTo>
                    <a:pt x="760" y="342"/>
                  </a:lnTo>
                  <a:lnTo>
                    <a:pt x="912" y="304"/>
                  </a:lnTo>
                  <a:close/>
                  <a:moveTo>
                    <a:pt x="836" y="0"/>
                  </a:moveTo>
                  <a:lnTo>
                    <a:pt x="684" y="38"/>
                  </a:lnTo>
                  <a:lnTo>
                    <a:pt x="532" y="95"/>
                  </a:lnTo>
                  <a:lnTo>
                    <a:pt x="399" y="190"/>
                  </a:lnTo>
                  <a:lnTo>
                    <a:pt x="285" y="285"/>
                  </a:lnTo>
                  <a:lnTo>
                    <a:pt x="172" y="399"/>
                  </a:lnTo>
                  <a:lnTo>
                    <a:pt x="96" y="532"/>
                  </a:lnTo>
                  <a:lnTo>
                    <a:pt x="39" y="684"/>
                  </a:lnTo>
                  <a:lnTo>
                    <a:pt x="1" y="836"/>
                  </a:lnTo>
                  <a:lnTo>
                    <a:pt x="1" y="950"/>
                  </a:lnTo>
                  <a:lnTo>
                    <a:pt x="1" y="1063"/>
                  </a:lnTo>
                  <a:lnTo>
                    <a:pt x="20" y="1177"/>
                  </a:lnTo>
                  <a:lnTo>
                    <a:pt x="58" y="1291"/>
                  </a:lnTo>
                  <a:lnTo>
                    <a:pt x="96" y="1386"/>
                  </a:lnTo>
                  <a:lnTo>
                    <a:pt x="153" y="1481"/>
                  </a:lnTo>
                  <a:lnTo>
                    <a:pt x="210" y="1557"/>
                  </a:lnTo>
                  <a:lnTo>
                    <a:pt x="285" y="1652"/>
                  </a:lnTo>
                  <a:lnTo>
                    <a:pt x="361" y="1709"/>
                  </a:lnTo>
                  <a:lnTo>
                    <a:pt x="437" y="1785"/>
                  </a:lnTo>
                  <a:lnTo>
                    <a:pt x="532" y="1823"/>
                  </a:lnTo>
                  <a:lnTo>
                    <a:pt x="646" y="1880"/>
                  </a:lnTo>
                  <a:lnTo>
                    <a:pt x="741" y="1899"/>
                  </a:lnTo>
                  <a:lnTo>
                    <a:pt x="855" y="1918"/>
                  </a:lnTo>
                  <a:lnTo>
                    <a:pt x="1083" y="1918"/>
                  </a:lnTo>
                  <a:lnTo>
                    <a:pt x="1234" y="1880"/>
                  </a:lnTo>
                  <a:lnTo>
                    <a:pt x="1386" y="1823"/>
                  </a:lnTo>
                  <a:lnTo>
                    <a:pt x="1519" y="1747"/>
                  </a:lnTo>
                  <a:lnTo>
                    <a:pt x="1633" y="1652"/>
                  </a:lnTo>
                  <a:lnTo>
                    <a:pt x="1747" y="1519"/>
                  </a:lnTo>
                  <a:lnTo>
                    <a:pt x="1823" y="1386"/>
                  </a:lnTo>
                  <a:lnTo>
                    <a:pt x="1880" y="1253"/>
                  </a:lnTo>
                  <a:lnTo>
                    <a:pt x="1918" y="1082"/>
                  </a:lnTo>
                  <a:lnTo>
                    <a:pt x="1918" y="969"/>
                  </a:lnTo>
                  <a:lnTo>
                    <a:pt x="1918" y="855"/>
                  </a:lnTo>
                  <a:lnTo>
                    <a:pt x="1899" y="741"/>
                  </a:lnTo>
                  <a:lnTo>
                    <a:pt x="1861" y="646"/>
                  </a:lnTo>
                  <a:lnTo>
                    <a:pt x="1823" y="551"/>
                  </a:lnTo>
                  <a:lnTo>
                    <a:pt x="1766" y="456"/>
                  </a:lnTo>
                  <a:lnTo>
                    <a:pt x="1709" y="361"/>
                  </a:lnTo>
                  <a:lnTo>
                    <a:pt x="1633" y="285"/>
                  </a:lnTo>
                  <a:lnTo>
                    <a:pt x="1557" y="209"/>
                  </a:lnTo>
                  <a:lnTo>
                    <a:pt x="1481" y="152"/>
                  </a:lnTo>
                  <a:lnTo>
                    <a:pt x="1386" y="95"/>
                  </a:lnTo>
                  <a:lnTo>
                    <a:pt x="1272" y="57"/>
                  </a:lnTo>
                  <a:lnTo>
                    <a:pt x="1178" y="19"/>
                  </a:lnTo>
                  <a:lnTo>
                    <a:pt x="106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3949;p73">
            <a:extLst>
              <a:ext uri="{FF2B5EF4-FFF2-40B4-BE49-F238E27FC236}">
                <a16:creationId xmlns:a16="http://schemas.microsoft.com/office/drawing/2014/main" id="{FD029243-4484-4E60-90D7-7D45272FBCEF}"/>
              </a:ext>
            </a:extLst>
          </p:cNvPr>
          <p:cNvGrpSpPr/>
          <p:nvPr/>
        </p:nvGrpSpPr>
        <p:grpSpPr>
          <a:xfrm rot="5400000">
            <a:off x="6183425" y="3737789"/>
            <a:ext cx="490902" cy="2178430"/>
            <a:chOff x="5647839" y="-2764149"/>
            <a:chExt cx="490902" cy="2178430"/>
          </a:xfrm>
        </p:grpSpPr>
        <p:sp>
          <p:nvSpPr>
            <p:cNvPr id="43" name="Google Shape;3950;p73">
              <a:extLst>
                <a:ext uri="{FF2B5EF4-FFF2-40B4-BE49-F238E27FC236}">
                  <a16:creationId xmlns:a16="http://schemas.microsoft.com/office/drawing/2014/main" id="{D2575A94-0E64-6382-C954-8A1C01CC4C41}"/>
                </a:ext>
              </a:extLst>
            </p:cNvPr>
            <p:cNvSpPr/>
            <p:nvPr/>
          </p:nvSpPr>
          <p:spPr>
            <a:xfrm flipH="1">
              <a:off x="6084763" y="-2098418"/>
              <a:ext cx="50518" cy="52594"/>
            </a:xfrm>
            <a:custGeom>
              <a:avLst/>
              <a:gdLst/>
              <a:ahLst/>
              <a:cxnLst/>
              <a:rect l="l" t="t" r="r" b="b"/>
              <a:pathLst>
                <a:path w="1387" h="1444" extrusionOk="0">
                  <a:moveTo>
                    <a:pt x="532" y="1"/>
                  </a:moveTo>
                  <a:lnTo>
                    <a:pt x="380" y="58"/>
                  </a:lnTo>
                  <a:lnTo>
                    <a:pt x="267" y="134"/>
                  </a:lnTo>
                  <a:lnTo>
                    <a:pt x="172" y="210"/>
                  </a:lnTo>
                  <a:lnTo>
                    <a:pt x="96" y="324"/>
                  </a:lnTo>
                  <a:lnTo>
                    <a:pt x="39" y="456"/>
                  </a:lnTo>
                  <a:lnTo>
                    <a:pt x="1" y="570"/>
                  </a:lnTo>
                  <a:lnTo>
                    <a:pt x="1" y="722"/>
                  </a:lnTo>
                  <a:lnTo>
                    <a:pt x="1" y="855"/>
                  </a:lnTo>
                  <a:lnTo>
                    <a:pt x="39" y="988"/>
                  </a:lnTo>
                  <a:lnTo>
                    <a:pt x="96" y="1102"/>
                  </a:lnTo>
                  <a:lnTo>
                    <a:pt x="172" y="1216"/>
                  </a:lnTo>
                  <a:lnTo>
                    <a:pt x="267" y="1311"/>
                  </a:lnTo>
                  <a:lnTo>
                    <a:pt x="380" y="1367"/>
                  </a:lnTo>
                  <a:lnTo>
                    <a:pt x="532" y="1424"/>
                  </a:lnTo>
                  <a:lnTo>
                    <a:pt x="684" y="1443"/>
                  </a:lnTo>
                  <a:lnTo>
                    <a:pt x="855" y="1424"/>
                  </a:lnTo>
                  <a:lnTo>
                    <a:pt x="1007" y="1367"/>
                  </a:lnTo>
                  <a:lnTo>
                    <a:pt x="1121" y="1311"/>
                  </a:lnTo>
                  <a:lnTo>
                    <a:pt x="1216" y="1216"/>
                  </a:lnTo>
                  <a:lnTo>
                    <a:pt x="1292" y="1102"/>
                  </a:lnTo>
                  <a:lnTo>
                    <a:pt x="1349" y="988"/>
                  </a:lnTo>
                  <a:lnTo>
                    <a:pt x="1386" y="855"/>
                  </a:lnTo>
                  <a:lnTo>
                    <a:pt x="1386" y="722"/>
                  </a:lnTo>
                  <a:lnTo>
                    <a:pt x="1386" y="570"/>
                  </a:lnTo>
                  <a:lnTo>
                    <a:pt x="1349" y="456"/>
                  </a:lnTo>
                  <a:lnTo>
                    <a:pt x="1292" y="324"/>
                  </a:lnTo>
                  <a:lnTo>
                    <a:pt x="1216" y="210"/>
                  </a:lnTo>
                  <a:lnTo>
                    <a:pt x="1121" y="134"/>
                  </a:lnTo>
                  <a:lnTo>
                    <a:pt x="1007" y="58"/>
                  </a:lnTo>
                  <a:lnTo>
                    <a:pt x="855" y="1"/>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951;p73">
              <a:extLst>
                <a:ext uri="{FF2B5EF4-FFF2-40B4-BE49-F238E27FC236}">
                  <a16:creationId xmlns:a16="http://schemas.microsoft.com/office/drawing/2014/main" id="{7CD39A63-3DE5-34CB-E73F-7335C1BD2288}"/>
                </a:ext>
              </a:extLst>
            </p:cNvPr>
            <p:cNvSpPr/>
            <p:nvPr/>
          </p:nvSpPr>
          <p:spPr>
            <a:xfrm flipH="1">
              <a:off x="5907094" y="-2764149"/>
              <a:ext cx="33217" cy="33217"/>
            </a:xfrm>
            <a:custGeom>
              <a:avLst/>
              <a:gdLst/>
              <a:ahLst/>
              <a:cxnLst/>
              <a:rect l="l" t="t" r="r" b="b"/>
              <a:pathLst>
                <a:path w="912" h="912" extrusionOk="0">
                  <a:moveTo>
                    <a:pt x="513" y="0"/>
                  </a:moveTo>
                  <a:lnTo>
                    <a:pt x="437" y="19"/>
                  </a:lnTo>
                  <a:lnTo>
                    <a:pt x="380" y="57"/>
                  </a:lnTo>
                  <a:lnTo>
                    <a:pt x="323" y="95"/>
                  </a:lnTo>
                  <a:lnTo>
                    <a:pt x="95" y="323"/>
                  </a:lnTo>
                  <a:lnTo>
                    <a:pt x="57" y="380"/>
                  </a:lnTo>
                  <a:lnTo>
                    <a:pt x="19" y="437"/>
                  </a:lnTo>
                  <a:lnTo>
                    <a:pt x="0" y="494"/>
                  </a:lnTo>
                  <a:lnTo>
                    <a:pt x="0" y="570"/>
                  </a:lnTo>
                  <a:lnTo>
                    <a:pt x="0" y="627"/>
                  </a:lnTo>
                  <a:lnTo>
                    <a:pt x="19" y="702"/>
                  </a:lnTo>
                  <a:lnTo>
                    <a:pt x="57" y="759"/>
                  </a:lnTo>
                  <a:lnTo>
                    <a:pt x="95" y="816"/>
                  </a:lnTo>
                  <a:lnTo>
                    <a:pt x="152" y="854"/>
                  </a:lnTo>
                  <a:lnTo>
                    <a:pt x="209" y="873"/>
                  </a:lnTo>
                  <a:lnTo>
                    <a:pt x="285" y="892"/>
                  </a:lnTo>
                  <a:lnTo>
                    <a:pt x="342" y="911"/>
                  </a:lnTo>
                  <a:lnTo>
                    <a:pt x="399" y="911"/>
                  </a:lnTo>
                  <a:lnTo>
                    <a:pt x="475" y="892"/>
                  </a:lnTo>
                  <a:lnTo>
                    <a:pt x="532" y="854"/>
                  </a:lnTo>
                  <a:lnTo>
                    <a:pt x="589" y="816"/>
                  </a:lnTo>
                  <a:lnTo>
                    <a:pt x="817" y="570"/>
                  </a:lnTo>
                  <a:lnTo>
                    <a:pt x="855" y="532"/>
                  </a:lnTo>
                  <a:lnTo>
                    <a:pt x="893" y="475"/>
                  </a:lnTo>
                  <a:lnTo>
                    <a:pt x="912" y="399"/>
                  </a:lnTo>
                  <a:lnTo>
                    <a:pt x="912" y="342"/>
                  </a:lnTo>
                  <a:lnTo>
                    <a:pt x="912" y="266"/>
                  </a:lnTo>
                  <a:lnTo>
                    <a:pt x="893" y="209"/>
                  </a:lnTo>
                  <a:lnTo>
                    <a:pt x="855" y="152"/>
                  </a:lnTo>
                  <a:lnTo>
                    <a:pt x="817" y="95"/>
                  </a:lnTo>
                  <a:lnTo>
                    <a:pt x="760" y="57"/>
                  </a:lnTo>
                  <a:lnTo>
                    <a:pt x="703" y="19"/>
                  </a:lnTo>
                  <a:lnTo>
                    <a:pt x="646"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952;p73">
              <a:extLst>
                <a:ext uri="{FF2B5EF4-FFF2-40B4-BE49-F238E27FC236}">
                  <a16:creationId xmlns:a16="http://schemas.microsoft.com/office/drawing/2014/main" id="{9F146BD3-8097-74A7-4272-ED9036B0AC33}"/>
                </a:ext>
              </a:extLst>
            </p:cNvPr>
            <p:cNvSpPr/>
            <p:nvPr/>
          </p:nvSpPr>
          <p:spPr>
            <a:xfrm flipH="1">
              <a:off x="5647839" y="-618936"/>
              <a:ext cx="31833" cy="33217"/>
            </a:xfrm>
            <a:custGeom>
              <a:avLst/>
              <a:gdLst/>
              <a:ahLst/>
              <a:cxnLst/>
              <a:rect l="l" t="t" r="r" b="b"/>
              <a:pathLst>
                <a:path w="874" h="912" extrusionOk="0">
                  <a:moveTo>
                    <a:pt x="437" y="0"/>
                  </a:moveTo>
                  <a:lnTo>
                    <a:pt x="323" y="19"/>
                  </a:lnTo>
                  <a:lnTo>
                    <a:pt x="247" y="38"/>
                  </a:lnTo>
                  <a:lnTo>
                    <a:pt x="171" y="95"/>
                  </a:lnTo>
                  <a:lnTo>
                    <a:pt x="95" y="152"/>
                  </a:lnTo>
                  <a:lnTo>
                    <a:pt x="57" y="209"/>
                  </a:lnTo>
                  <a:lnTo>
                    <a:pt x="19" y="304"/>
                  </a:lnTo>
                  <a:lnTo>
                    <a:pt x="0" y="380"/>
                  </a:lnTo>
                  <a:lnTo>
                    <a:pt x="0" y="456"/>
                  </a:lnTo>
                  <a:lnTo>
                    <a:pt x="0" y="551"/>
                  </a:lnTo>
                  <a:lnTo>
                    <a:pt x="19" y="627"/>
                  </a:lnTo>
                  <a:lnTo>
                    <a:pt x="57" y="702"/>
                  </a:lnTo>
                  <a:lnTo>
                    <a:pt x="95" y="778"/>
                  </a:lnTo>
                  <a:lnTo>
                    <a:pt x="171" y="835"/>
                  </a:lnTo>
                  <a:lnTo>
                    <a:pt x="247" y="873"/>
                  </a:lnTo>
                  <a:lnTo>
                    <a:pt x="323" y="911"/>
                  </a:lnTo>
                  <a:lnTo>
                    <a:pt x="532" y="911"/>
                  </a:lnTo>
                  <a:lnTo>
                    <a:pt x="627" y="873"/>
                  </a:lnTo>
                  <a:lnTo>
                    <a:pt x="703" y="835"/>
                  </a:lnTo>
                  <a:lnTo>
                    <a:pt x="760" y="778"/>
                  </a:lnTo>
                  <a:lnTo>
                    <a:pt x="816" y="702"/>
                  </a:lnTo>
                  <a:lnTo>
                    <a:pt x="835" y="627"/>
                  </a:lnTo>
                  <a:lnTo>
                    <a:pt x="873" y="551"/>
                  </a:lnTo>
                  <a:lnTo>
                    <a:pt x="873" y="456"/>
                  </a:lnTo>
                  <a:lnTo>
                    <a:pt x="873" y="380"/>
                  </a:lnTo>
                  <a:lnTo>
                    <a:pt x="835" y="304"/>
                  </a:lnTo>
                  <a:lnTo>
                    <a:pt x="816" y="209"/>
                  </a:lnTo>
                  <a:lnTo>
                    <a:pt x="760" y="152"/>
                  </a:lnTo>
                  <a:lnTo>
                    <a:pt x="703" y="95"/>
                  </a:lnTo>
                  <a:lnTo>
                    <a:pt x="627" y="38"/>
                  </a:lnTo>
                  <a:lnTo>
                    <a:pt x="532" y="19"/>
                  </a:lnTo>
                  <a:lnTo>
                    <a:pt x="437"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953;p73">
              <a:extLst>
                <a:ext uri="{FF2B5EF4-FFF2-40B4-BE49-F238E27FC236}">
                  <a16:creationId xmlns:a16="http://schemas.microsoft.com/office/drawing/2014/main" id="{BE577783-8031-AE97-0972-74CB1FA6DD41}"/>
                </a:ext>
              </a:extLst>
            </p:cNvPr>
            <p:cNvSpPr/>
            <p:nvPr/>
          </p:nvSpPr>
          <p:spPr>
            <a:xfrm flipH="1">
              <a:off x="6081303" y="-2697095"/>
              <a:ext cx="57438" cy="55326"/>
            </a:xfrm>
            <a:custGeom>
              <a:avLst/>
              <a:gdLst/>
              <a:ahLst/>
              <a:cxnLst/>
              <a:rect l="l" t="t" r="r" b="b"/>
              <a:pathLst>
                <a:path w="1577" h="1519" extrusionOk="0">
                  <a:moveTo>
                    <a:pt x="874" y="228"/>
                  </a:moveTo>
                  <a:lnTo>
                    <a:pt x="969" y="247"/>
                  </a:lnTo>
                  <a:lnTo>
                    <a:pt x="1045" y="285"/>
                  </a:lnTo>
                  <a:lnTo>
                    <a:pt x="1102" y="323"/>
                  </a:lnTo>
                  <a:lnTo>
                    <a:pt x="1178" y="380"/>
                  </a:lnTo>
                  <a:lnTo>
                    <a:pt x="1235" y="437"/>
                  </a:lnTo>
                  <a:lnTo>
                    <a:pt x="1273" y="513"/>
                  </a:lnTo>
                  <a:lnTo>
                    <a:pt x="1311" y="589"/>
                  </a:lnTo>
                  <a:lnTo>
                    <a:pt x="1330" y="665"/>
                  </a:lnTo>
                  <a:lnTo>
                    <a:pt x="1330" y="798"/>
                  </a:lnTo>
                  <a:lnTo>
                    <a:pt x="1311" y="930"/>
                  </a:lnTo>
                  <a:lnTo>
                    <a:pt x="1254" y="1025"/>
                  </a:lnTo>
                  <a:lnTo>
                    <a:pt x="1178" y="1120"/>
                  </a:lnTo>
                  <a:lnTo>
                    <a:pt x="1083" y="1196"/>
                  </a:lnTo>
                  <a:lnTo>
                    <a:pt x="950" y="1253"/>
                  </a:lnTo>
                  <a:lnTo>
                    <a:pt x="836" y="1272"/>
                  </a:lnTo>
                  <a:lnTo>
                    <a:pt x="703" y="1272"/>
                  </a:lnTo>
                  <a:lnTo>
                    <a:pt x="608" y="1253"/>
                  </a:lnTo>
                  <a:lnTo>
                    <a:pt x="532" y="1215"/>
                  </a:lnTo>
                  <a:lnTo>
                    <a:pt x="475" y="1177"/>
                  </a:lnTo>
                  <a:lnTo>
                    <a:pt x="400" y="1120"/>
                  </a:lnTo>
                  <a:lnTo>
                    <a:pt x="343" y="1063"/>
                  </a:lnTo>
                  <a:lnTo>
                    <a:pt x="305" y="1006"/>
                  </a:lnTo>
                  <a:lnTo>
                    <a:pt x="267" y="930"/>
                  </a:lnTo>
                  <a:lnTo>
                    <a:pt x="248" y="854"/>
                  </a:lnTo>
                  <a:lnTo>
                    <a:pt x="248" y="722"/>
                  </a:lnTo>
                  <a:lnTo>
                    <a:pt x="267" y="589"/>
                  </a:lnTo>
                  <a:lnTo>
                    <a:pt x="324" y="475"/>
                  </a:lnTo>
                  <a:lnTo>
                    <a:pt x="400" y="380"/>
                  </a:lnTo>
                  <a:lnTo>
                    <a:pt x="494" y="304"/>
                  </a:lnTo>
                  <a:lnTo>
                    <a:pt x="608" y="247"/>
                  </a:lnTo>
                  <a:lnTo>
                    <a:pt x="741" y="228"/>
                  </a:lnTo>
                  <a:close/>
                  <a:moveTo>
                    <a:pt x="684" y="0"/>
                  </a:moveTo>
                  <a:lnTo>
                    <a:pt x="551" y="19"/>
                  </a:lnTo>
                  <a:lnTo>
                    <a:pt x="438" y="76"/>
                  </a:lnTo>
                  <a:lnTo>
                    <a:pt x="324" y="133"/>
                  </a:lnTo>
                  <a:lnTo>
                    <a:pt x="229" y="209"/>
                  </a:lnTo>
                  <a:lnTo>
                    <a:pt x="153" y="304"/>
                  </a:lnTo>
                  <a:lnTo>
                    <a:pt x="77" y="418"/>
                  </a:lnTo>
                  <a:lnTo>
                    <a:pt x="39" y="532"/>
                  </a:lnTo>
                  <a:lnTo>
                    <a:pt x="1" y="665"/>
                  </a:lnTo>
                  <a:lnTo>
                    <a:pt x="1" y="835"/>
                  </a:lnTo>
                  <a:lnTo>
                    <a:pt x="39" y="1006"/>
                  </a:lnTo>
                  <a:lnTo>
                    <a:pt x="115" y="1158"/>
                  </a:lnTo>
                  <a:lnTo>
                    <a:pt x="229" y="1291"/>
                  </a:lnTo>
                  <a:lnTo>
                    <a:pt x="362" y="1405"/>
                  </a:lnTo>
                  <a:lnTo>
                    <a:pt x="532" y="1481"/>
                  </a:lnTo>
                  <a:lnTo>
                    <a:pt x="703" y="1519"/>
                  </a:lnTo>
                  <a:lnTo>
                    <a:pt x="893" y="1519"/>
                  </a:lnTo>
                  <a:lnTo>
                    <a:pt x="1026" y="1500"/>
                  </a:lnTo>
                  <a:lnTo>
                    <a:pt x="1140" y="1443"/>
                  </a:lnTo>
                  <a:lnTo>
                    <a:pt x="1254" y="1386"/>
                  </a:lnTo>
                  <a:lnTo>
                    <a:pt x="1349" y="1291"/>
                  </a:lnTo>
                  <a:lnTo>
                    <a:pt x="1425" y="1196"/>
                  </a:lnTo>
                  <a:lnTo>
                    <a:pt x="1500" y="1101"/>
                  </a:lnTo>
                  <a:lnTo>
                    <a:pt x="1538" y="987"/>
                  </a:lnTo>
                  <a:lnTo>
                    <a:pt x="1576" y="854"/>
                  </a:lnTo>
                  <a:lnTo>
                    <a:pt x="1576" y="665"/>
                  </a:lnTo>
                  <a:lnTo>
                    <a:pt x="1538" y="494"/>
                  </a:lnTo>
                  <a:lnTo>
                    <a:pt x="1462" y="342"/>
                  </a:lnTo>
                  <a:lnTo>
                    <a:pt x="1349" y="209"/>
                  </a:lnTo>
                  <a:lnTo>
                    <a:pt x="1216" y="114"/>
                  </a:lnTo>
                  <a:lnTo>
                    <a:pt x="1045" y="38"/>
                  </a:lnTo>
                  <a:lnTo>
                    <a:pt x="874" y="0"/>
                  </a:lnTo>
                  <a:close/>
                </a:path>
              </a:pathLst>
            </a:custGeom>
            <a:solidFill>
              <a:srgbClr val="FFFFFF">
                <a:alpha val="24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3954;p73">
            <a:extLst>
              <a:ext uri="{FF2B5EF4-FFF2-40B4-BE49-F238E27FC236}">
                <a16:creationId xmlns:a16="http://schemas.microsoft.com/office/drawing/2014/main" id="{404AE13C-63DC-60D9-6703-708D39BBE3AC}"/>
              </a:ext>
            </a:extLst>
          </p:cNvPr>
          <p:cNvGrpSpPr/>
          <p:nvPr/>
        </p:nvGrpSpPr>
        <p:grpSpPr>
          <a:xfrm>
            <a:off x="5162886" y="1031150"/>
            <a:ext cx="502550" cy="408600"/>
            <a:chOff x="4044975" y="-1366900"/>
            <a:chExt cx="502550" cy="408600"/>
          </a:xfrm>
        </p:grpSpPr>
        <p:sp>
          <p:nvSpPr>
            <p:cNvPr id="48" name="Google Shape;3955;p73">
              <a:extLst>
                <a:ext uri="{FF2B5EF4-FFF2-40B4-BE49-F238E27FC236}">
                  <a16:creationId xmlns:a16="http://schemas.microsoft.com/office/drawing/2014/main" id="{D129FDFE-D334-45C3-001B-B9B116BFB735}"/>
                </a:ext>
              </a:extLst>
            </p:cNvPr>
            <p:cNvSpPr/>
            <p:nvPr/>
          </p:nvSpPr>
          <p:spPr>
            <a:xfrm>
              <a:off x="4085775" y="-1366900"/>
              <a:ext cx="461750" cy="408600"/>
            </a:xfrm>
            <a:custGeom>
              <a:avLst/>
              <a:gdLst/>
              <a:ahLst/>
              <a:cxnLst/>
              <a:rect l="l" t="t" r="r" b="b"/>
              <a:pathLst>
                <a:path w="18470" h="16344" extrusionOk="0">
                  <a:moveTo>
                    <a:pt x="13819" y="1"/>
                  </a:moveTo>
                  <a:lnTo>
                    <a:pt x="13363" y="20"/>
                  </a:lnTo>
                  <a:lnTo>
                    <a:pt x="12908" y="58"/>
                  </a:lnTo>
                  <a:lnTo>
                    <a:pt x="12452" y="96"/>
                  </a:lnTo>
                  <a:lnTo>
                    <a:pt x="11560" y="229"/>
                  </a:lnTo>
                  <a:lnTo>
                    <a:pt x="10725" y="380"/>
                  </a:lnTo>
                  <a:lnTo>
                    <a:pt x="9947" y="532"/>
                  </a:lnTo>
                  <a:lnTo>
                    <a:pt x="9434" y="665"/>
                  </a:lnTo>
                  <a:lnTo>
                    <a:pt x="8884" y="836"/>
                  </a:lnTo>
                  <a:lnTo>
                    <a:pt x="8314" y="1045"/>
                  </a:lnTo>
                  <a:lnTo>
                    <a:pt x="7726" y="1310"/>
                  </a:lnTo>
                  <a:lnTo>
                    <a:pt x="7157" y="1614"/>
                  </a:lnTo>
                  <a:lnTo>
                    <a:pt x="6891" y="1785"/>
                  </a:lnTo>
                  <a:lnTo>
                    <a:pt x="6644" y="1956"/>
                  </a:lnTo>
                  <a:lnTo>
                    <a:pt x="6397" y="2127"/>
                  </a:lnTo>
                  <a:lnTo>
                    <a:pt x="6170" y="2316"/>
                  </a:lnTo>
                  <a:lnTo>
                    <a:pt x="5961" y="2506"/>
                  </a:lnTo>
                  <a:lnTo>
                    <a:pt x="5790" y="2696"/>
                  </a:lnTo>
                  <a:lnTo>
                    <a:pt x="5676" y="2829"/>
                  </a:lnTo>
                  <a:lnTo>
                    <a:pt x="5676" y="2848"/>
                  </a:lnTo>
                  <a:lnTo>
                    <a:pt x="5695" y="2867"/>
                  </a:lnTo>
                  <a:lnTo>
                    <a:pt x="5695" y="2886"/>
                  </a:lnTo>
                  <a:lnTo>
                    <a:pt x="5695" y="2962"/>
                  </a:lnTo>
                  <a:lnTo>
                    <a:pt x="5657" y="3076"/>
                  </a:lnTo>
                  <a:lnTo>
                    <a:pt x="5562" y="3398"/>
                  </a:lnTo>
                  <a:lnTo>
                    <a:pt x="5505" y="3759"/>
                  </a:lnTo>
                  <a:lnTo>
                    <a:pt x="5448" y="4101"/>
                  </a:lnTo>
                  <a:lnTo>
                    <a:pt x="5391" y="4442"/>
                  </a:lnTo>
                  <a:lnTo>
                    <a:pt x="5240" y="5752"/>
                  </a:lnTo>
                  <a:lnTo>
                    <a:pt x="5145" y="7062"/>
                  </a:lnTo>
                  <a:lnTo>
                    <a:pt x="5088" y="8390"/>
                  </a:lnTo>
                  <a:lnTo>
                    <a:pt x="5069" y="9700"/>
                  </a:lnTo>
                  <a:lnTo>
                    <a:pt x="4898" y="9586"/>
                  </a:lnTo>
                  <a:lnTo>
                    <a:pt x="4727" y="9472"/>
                  </a:lnTo>
                  <a:lnTo>
                    <a:pt x="4537" y="9377"/>
                  </a:lnTo>
                  <a:lnTo>
                    <a:pt x="4347" y="9301"/>
                  </a:lnTo>
                  <a:lnTo>
                    <a:pt x="4139" y="9245"/>
                  </a:lnTo>
                  <a:lnTo>
                    <a:pt x="3930" y="9207"/>
                  </a:lnTo>
                  <a:lnTo>
                    <a:pt x="3721" y="9169"/>
                  </a:lnTo>
                  <a:lnTo>
                    <a:pt x="3512" y="9150"/>
                  </a:lnTo>
                  <a:lnTo>
                    <a:pt x="3304" y="9150"/>
                  </a:lnTo>
                  <a:lnTo>
                    <a:pt x="3095" y="9169"/>
                  </a:lnTo>
                  <a:lnTo>
                    <a:pt x="2886" y="9207"/>
                  </a:lnTo>
                  <a:lnTo>
                    <a:pt x="2677" y="9245"/>
                  </a:lnTo>
                  <a:lnTo>
                    <a:pt x="2468" y="9301"/>
                  </a:lnTo>
                  <a:lnTo>
                    <a:pt x="2279" y="9358"/>
                  </a:lnTo>
                  <a:lnTo>
                    <a:pt x="2070" y="9434"/>
                  </a:lnTo>
                  <a:lnTo>
                    <a:pt x="1899" y="9548"/>
                  </a:lnTo>
                  <a:lnTo>
                    <a:pt x="1709" y="9643"/>
                  </a:lnTo>
                  <a:lnTo>
                    <a:pt x="1538" y="9757"/>
                  </a:lnTo>
                  <a:lnTo>
                    <a:pt x="1367" y="9890"/>
                  </a:lnTo>
                  <a:lnTo>
                    <a:pt x="1216" y="10042"/>
                  </a:lnTo>
                  <a:lnTo>
                    <a:pt x="1064" y="10175"/>
                  </a:lnTo>
                  <a:lnTo>
                    <a:pt x="931" y="10345"/>
                  </a:lnTo>
                  <a:lnTo>
                    <a:pt x="798" y="10497"/>
                  </a:lnTo>
                  <a:lnTo>
                    <a:pt x="684" y="10687"/>
                  </a:lnTo>
                  <a:lnTo>
                    <a:pt x="456" y="11048"/>
                  </a:lnTo>
                  <a:lnTo>
                    <a:pt x="286" y="11427"/>
                  </a:lnTo>
                  <a:lnTo>
                    <a:pt x="153" y="11826"/>
                  </a:lnTo>
                  <a:lnTo>
                    <a:pt x="58" y="12244"/>
                  </a:lnTo>
                  <a:lnTo>
                    <a:pt x="39" y="12471"/>
                  </a:lnTo>
                  <a:lnTo>
                    <a:pt x="20" y="12699"/>
                  </a:lnTo>
                  <a:lnTo>
                    <a:pt x="1" y="12927"/>
                  </a:lnTo>
                  <a:lnTo>
                    <a:pt x="20" y="13155"/>
                  </a:lnTo>
                  <a:lnTo>
                    <a:pt x="39" y="13382"/>
                  </a:lnTo>
                  <a:lnTo>
                    <a:pt x="77" y="13610"/>
                  </a:lnTo>
                  <a:lnTo>
                    <a:pt x="115" y="13838"/>
                  </a:lnTo>
                  <a:lnTo>
                    <a:pt x="172" y="14047"/>
                  </a:lnTo>
                  <a:lnTo>
                    <a:pt x="248" y="14255"/>
                  </a:lnTo>
                  <a:lnTo>
                    <a:pt x="342" y="14464"/>
                  </a:lnTo>
                  <a:lnTo>
                    <a:pt x="437" y="14673"/>
                  </a:lnTo>
                  <a:lnTo>
                    <a:pt x="551" y="14863"/>
                  </a:lnTo>
                  <a:lnTo>
                    <a:pt x="684" y="15053"/>
                  </a:lnTo>
                  <a:lnTo>
                    <a:pt x="817" y="15224"/>
                  </a:lnTo>
                  <a:lnTo>
                    <a:pt x="969" y="15394"/>
                  </a:lnTo>
                  <a:lnTo>
                    <a:pt x="1140" y="15546"/>
                  </a:lnTo>
                  <a:lnTo>
                    <a:pt x="1348" y="15698"/>
                  </a:lnTo>
                  <a:lnTo>
                    <a:pt x="1557" y="15831"/>
                  </a:lnTo>
                  <a:lnTo>
                    <a:pt x="1785" y="15964"/>
                  </a:lnTo>
                  <a:lnTo>
                    <a:pt x="2013" y="16059"/>
                  </a:lnTo>
                  <a:lnTo>
                    <a:pt x="2260" y="16135"/>
                  </a:lnTo>
                  <a:lnTo>
                    <a:pt x="2506" y="16192"/>
                  </a:lnTo>
                  <a:lnTo>
                    <a:pt x="2753" y="16230"/>
                  </a:lnTo>
                  <a:lnTo>
                    <a:pt x="3019" y="16248"/>
                  </a:lnTo>
                  <a:lnTo>
                    <a:pt x="3266" y="16248"/>
                  </a:lnTo>
                  <a:lnTo>
                    <a:pt x="3531" y="16230"/>
                  </a:lnTo>
                  <a:lnTo>
                    <a:pt x="3778" y="16211"/>
                  </a:lnTo>
                  <a:lnTo>
                    <a:pt x="4044" y="16154"/>
                  </a:lnTo>
                  <a:lnTo>
                    <a:pt x="4291" y="16078"/>
                  </a:lnTo>
                  <a:lnTo>
                    <a:pt x="4537" y="16002"/>
                  </a:lnTo>
                  <a:lnTo>
                    <a:pt x="4765" y="15888"/>
                  </a:lnTo>
                  <a:lnTo>
                    <a:pt x="4993" y="15774"/>
                  </a:lnTo>
                  <a:lnTo>
                    <a:pt x="5221" y="15641"/>
                  </a:lnTo>
                  <a:lnTo>
                    <a:pt x="5429" y="15489"/>
                  </a:lnTo>
                  <a:lnTo>
                    <a:pt x="5619" y="15337"/>
                  </a:lnTo>
                  <a:lnTo>
                    <a:pt x="5809" y="15167"/>
                  </a:lnTo>
                  <a:lnTo>
                    <a:pt x="5999" y="14977"/>
                  </a:lnTo>
                  <a:lnTo>
                    <a:pt x="6170" y="14787"/>
                  </a:lnTo>
                  <a:lnTo>
                    <a:pt x="6321" y="14578"/>
                  </a:lnTo>
                  <a:lnTo>
                    <a:pt x="6473" y="14369"/>
                  </a:lnTo>
                  <a:lnTo>
                    <a:pt x="6606" y="14142"/>
                  </a:lnTo>
                  <a:lnTo>
                    <a:pt x="6720" y="13933"/>
                  </a:lnTo>
                  <a:lnTo>
                    <a:pt x="6834" y="13686"/>
                  </a:lnTo>
                  <a:lnTo>
                    <a:pt x="6948" y="13458"/>
                  </a:lnTo>
                  <a:lnTo>
                    <a:pt x="7043" y="13212"/>
                  </a:lnTo>
                  <a:lnTo>
                    <a:pt x="7119" y="12965"/>
                  </a:lnTo>
                  <a:lnTo>
                    <a:pt x="7195" y="12718"/>
                  </a:lnTo>
                  <a:lnTo>
                    <a:pt x="7252" y="12471"/>
                  </a:lnTo>
                  <a:lnTo>
                    <a:pt x="7384" y="11750"/>
                  </a:lnTo>
                  <a:lnTo>
                    <a:pt x="7498" y="10972"/>
                  </a:lnTo>
                  <a:lnTo>
                    <a:pt x="7707" y="9358"/>
                  </a:lnTo>
                  <a:lnTo>
                    <a:pt x="7935" y="7745"/>
                  </a:lnTo>
                  <a:lnTo>
                    <a:pt x="8049" y="6967"/>
                  </a:lnTo>
                  <a:lnTo>
                    <a:pt x="8201" y="6246"/>
                  </a:lnTo>
                  <a:lnTo>
                    <a:pt x="8352" y="5657"/>
                  </a:lnTo>
                  <a:lnTo>
                    <a:pt x="8523" y="5126"/>
                  </a:lnTo>
                  <a:lnTo>
                    <a:pt x="8618" y="4879"/>
                  </a:lnTo>
                  <a:lnTo>
                    <a:pt x="8732" y="4651"/>
                  </a:lnTo>
                  <a:lnTo>
                    <a:pt x="8846" y="4442"/>
                  </a:lnTo>
                  <a:lnTo>
                    <a:pt x="8979" y="4234"/>
                  </a:lnTo>
                  <a:lnTo>
                    <a:pt x="9112" y="4025"/>
                  </a:lnTo>
                  <a:lnTo>
                    <a:pt x="9245" y="3854"/>
                  </a:lnTo>
                  <a:lnTo>
                    <a:pt x="9396" y="3683"/>
                  </a:lnTo>
                  <a:lnTo>
                    <a:pt x="9548" y="3531"/>
                  </a:lnTo>
                  <a:lnTo>
                    <a:pt x="9700" y="3379"/>
                  </a:lnTo>
                  <a:lnTo>
                    <a:pt x="9871" y="3247"/>
                  </a:lnTo>
                  <a:lnTo>
                    <a:pt x="10042" y="3133"/>
                  </a:lnTo>
                  <a:lnTo>
                    <a:pt x="10213" y="3019"/>
                  </a:lnTo>
                  <a:lnTo>
                    <a:pt x="10402" y="2924"/>
                  </a:lnTo>
                  <a:lnTo>
                    <a:pt x="10611" y="2848"/>
                  </a:lnTo>
                  <a:lnTo>
                    <a:pt x="10801" y="2791"/>
                  </a:lnTo>
                  <a:lnTo>
                    <a:pt x="11010" y="2734"/>
                  </a:lnTo>
                  <a:lnTo>
                    <a:pt x="11219" y="2677"/>
                  </a:lnTo>
                  <a:lnTo>
                    <a:pt x="11446" y="2658"/>
                  </a:lnTo>
                  <a:lnTo>
                    <a:pt x="11674" y="2639"/>
                  </a:lnTo>
                  <a:lnTo>
                    <a:pt x="12149" y="2639"/>
                  </a:lnTo>
                  <a:lnTo>
                    <a:pt x="12395" y="2658"/>
                  </a:lnTo>
                  <a:lnTo>
                    <a:pt x="12642" y="2696"/>
                  </a:lnTo>
                  <a:lnTo>
                    <a:pt x="12908" y="2734"/>
                  </a:lnTo>
                  <a:lnTo>
                    <a:pt x="13439" y="2867"/>
                  </a:lnTo>
                  <a:lnTo>
                    <a:pt x="14009" y="3038"/>
                  </a:lnTo>
                  <a:lnTo>
                    <a:pt x="14218" y="3133"/>
                  </a:lnTo>
                  <a:lnTo>
                    <a:pt x="14426" y="3247"/>
                  </a:lnTo>
                  <a:lnTo>
                    <a:pt x="14616" y="3379"/>
                  </a:lnTo>
                  <a:lnTo>
                    <a:pt x="14787" y="3550"/>
                  </a:lnTo>
                  <a:lnTo>
                    <a:pt x="14939" y="3740"/>
                  </a:lnTo>
                  <a:lnTo>
                    <a:pt x="15091" y="3930"/>
                  </a:lnTo>
                  <a:lnTo>
                    <a:pt x="15205" y="4139"/>
                  </a:lnTo>
                  <a:lnTo>
                    <a:pt x="15318" y="4366"/>
                  </a:lnTo>
                  <a:lnTo>
                    <a:pt x="15413" y="4594"/>
                  </a:lnTo>
                  <a:lnTo>
                    <a:pt x="15508" y="4841"/>
                  </a:lnTo>
                  <a:lnTo>
                    <a:pt x="15584" y="5088"/>
                  </a:lnTo>
                  <a:lnTo>
                    <a:pt x="15641" y="5334"/>
                  </a:lnTo>
                  <a:lnTo>
                    <a:pt x="15736" y="5847"/>
                  </a:lnTo>
                  <a:lnTo>
                    <a:pt x="15793" y="6340"/>
                  </a:lnTo>
                  <a:lnTo>
                    <a:pt x="15793" y="6834"/>
                  </a:lnTo>
                  <a:lnTo>
                    <a:pt x="15774" y="7308"/>
                  </a:lnTo>
                  <a:lnTo>
                    <a:pt x="15736" y="7802"/>
                  </a:lnTo>
                  <a:lnTo>
                    <a:pt x="15660" y="8276"/>
                  </a:lnTo>
                  <a:lnTo>
                    <a:pt x="15565" y="8751"/>
                  </a:lnTo>
                  <a:lnTo>
                    <a:pt x="15470" y="9245"/>
                  </a:lnTo>
                  <a:lnTo>
                    <a:pt x="15224" y="10194"/>
                  </a:lnTo>
                  <a:lnTo>
                    <a:pt x="14958" y="10004"/>
                  </a:lnTo>
                  <a:lnTo>
                    <a:pt x="14673" y="9871"/>
                  </a:lnTo>
                  <a:lnTo>
                    <a:pt x="14369" y="9757"/>
                  </a:lnTo>
                  <a:lnTo>
                    <a:pt x="14047" y="9662"/>
                  </a:lnTo>
                  <a:lnTo>
                    <a:pt x="13743" y="9624"/>
                  </a:lnTo>
                  <a:lnTo>
                    <a:pt x="13420" y="9586"/>
                  </a:lnTo>
                  <a:lnTo>
                    <a:pt x="13079" y="9605"/>
                  </a:lnTo>
                  <a:lnTo>
                    <a:pt x="12756" y="9643"/>
                  </a:lnTo>
                  <a:lnTo>
                    <a:pt x="12452" y="9700"/>
                  </a:lnTo>
                  <a:lnTo>
                    <a:pt x="12130" y="9795"/>
                  </a:lnTo>
                  <a:lnTo>
                    <a:pt x="11826" y="9928"/>
                  </a:lnTo>
                  <a:lnTo>
                    <a:pt x="11541" y="10061"/>
                  </a:lnTo>
                  <a:lnTo>
                    <a:pt x="11276" y="10251"/>
                  </a:lnTo>
                  <a:lnTo>
                    <a:pt x="11010" y="10440"/>
                  </a:lnTo>
                  <a:lnTo>
                    <a:pt x="10782" y="10668"/>
                  </a:lnTo>
                  <a:lnTo>
                    <a:pt x="10573" y="10915"/>
                  </a:lnTo>
                  <a:lnTo>
                    <a:pt x="10402" y="11200"/>
                  </a:lnTo>
                  <a:lnTo>
                    <a:pt x="10251" y="11484"/>
                  </a:lnTo>
                  <a:lnTo>
                    <a:pt x="10137" y="11788"/>
                  </a:lnTo>
                  <a:lnTo>
                    <a:pt x="10061" y="12092"/>
                  </a:lnTo>
                  <a:lnTo>
                    <a:pt x="10004" y="12414"/>
                  </a:lnTo>
                  <a:lnTo>
                    <a:pt x="9966" y="12737"/>
                  </a:lnTo>
                  <a:lnTo>
                    <a:pt x="9966" y="13060"/>
                  </a:lnTo>
                  <a:lnTo>
                    <a:pt x="10004" y="13382"/>
                  </a:lnTo>
                  <a:lnTo>
                    <a:pt x="10061" y="13705"/>
                  </a:lnTo>
                  <a:lnTo>
                    <a:pt x="10137" y="14028"/>
                  </a:lnTo>
                  <a:lnTo>
                    <a:pt x="10251" y="14331"/>
                  </a:lnTo>
                  <a:lnTo>
                    <a:pt x="10402" y="14616"/>
                  </a:lnTo>
                  <a:lnTo>
                    <a:pt x="10554" y="14901"/>
                  </a:lnTo>
                  <a:lnTo>
                    <a:pt x="10744" y="15167"/>
                  </a:lnTo>
                  <a:lnTo>
                    <a:pt x="10972" y="15413"/>
                  </a:lnTo>
                  <a:lnTo>
                    <a:pt x="11200" y="15622"/>
                  </a:lnTo>
                  <a:lnTo>
                    <a:pt x="11446" y="15793"/>
                  </a:lnTo>
                  <a:lnTo>
                    <a:pt x="11693" y="15945"/>
                  </a:lnTo>
                  <a:lnTo>
                    <a:pt x="11959" y="16078"/>
                  </a:lnTo>
                  <a:lnTo>
                    <a:pt x="12244" y="16173"/>
                  </a:lnTo>
                  <a:lnTo>
                    <a:pt x="12528" y="16248"/>
                  </a:lnTo>
                  <a:lnTo>
                    <a:pt x="12813" y="16305"/>
                  </a:lnTo>
                  <a:lnTo>
                    <a:pt x="13098" y="16324"/>
                  </a:lnTo>
                  <a:lnTo>
                    <a:pt x="13401" y="16343"/>
                  </a:lnTo>
                  <a:lnTo>
                    <a:pt x="13686" y="16324"/>
                  </a:lnTo>
                  <a:lnTo>
                    <a:pt x="13990" y="16286"/>
                  </a:lnTo>
                  <a:lnTo>
                    <a:pt x="14275" y="16248"/>
                  </a:lnTo>
                  <a:lnTo>
                    <a:pt x="14578" y="16192"/>
                  </a:lnTo>
                  <a:lnTo>
                    <a:pt x="14863" y="16116"/>
                  </a:lnTo>
                  <a:lnTo>
                    <a:pt x="15148" y="16021"/>
                  </a:lnTo>
                  <a:lnTo>
                    <a:pt x="15413" y="15907"/>
                  </a:lnTo>
                  <a:lnTo>
                    <a:pt x="15679" y="15793"/>
                  </a:lnTo>
                  <a:lnTo>
                    <a:pt x="15888" y="15698"/>
                  </a:lnTo>
                  <a:lnTo>
                    <a:pt x="16078" y="15584"/>
                  </a:lnTo>
                  <a:lnTo>
                    <a:pt x="16249" y="15470"/>
                  </a:lnTo>
                  <a:lnTo>
                    <a:pt x="16438" y="15356"/>
                  </a:lnTo>
                  <a:lnTo>
                    <a:pt x="16590" y="15224"/>
                  </a:lnTo>
                  <a:lnTo>
                    <a:pt x="16742" y="15072"/>
                  </a:lnTo>
                  <a:lnTo>
                    <a:pt x="17027" y="14768"/>
                  </a:lnTo>
                  <a:lnTo>
                    <a:pt x="17255" y="14445"/>
                  </a:lnTo>
                  <a:lnTo>
                    <a:pt x="17463" y="14104"/>
                  </a:lnTo>
                  <a:lnTo>
                    <a:pt x="17634" y="13743"/>
                  </a:lnTo>
                  <a:lnTo>
                    <a:pt x="17786" y="13363"/>
                  </a:lnTo>
                  <a:lnTo>
                    <a:pt x="17919" y="12965"/>
                  </a:lnTo>
                  <a:lnTo>
                    <a:pt x="18014" y="12566"/>
                  </a:lnTo>
                  <a:lnTo>
                    <a:pt x="18090" y="12149"/>
                  </a:lnTo>
                  <a:lnTo>
                    <a:pt x="18166" y="11731"/>
                  </a:lnTo>
                  <a:lnTo>
                    <a:pt x="18260" y="10896"/>
                  </a:lnTo>
                  <a:lnTo>
                    <a:pt x="18336" y="10080"/>
                  </a:lnTo>
                  <a:lnTo>
                    <a:pt x="18412" y="8827"/>
                  </a:lnTo>
                  <a:lnTo>
                    <a:pt x="18450" y="7593"/>
                  </a:lnTo>
                  <a:lnTo>
                    <a:pt x="18469" y="6340"/>
                  </a:lnTo>
                  <a:lnTo>
                    <a:pt x="18431" y="5107"/>
                  </a:lnTo>
                  <a:lnTo>
                    <a:pt x="18412" y="4499"/>
                  </a:lnTo>
                  <a:lnTo>
                    <a:pt x="18355" y="3873"/>
                  </a:lnTo>
                  <a:lnTo>
                    <a:pt x="18298" y="3550"/>
                  </a:lnTo>
                  <a:lnTo>
                    <a:pt x="18242" y="3247"/>
                  </a:lnTo>
                  <a:lnTo>
                    <a:pt x="18166" y="2924"/>
                  </a:lnTo>
                  <a:lnTo>
                    <a:pt x="18090" y="2620"/>
                  </a:lnTo>
                  <a:lnTo>
                    <a:pt x="17995" y="2335"/>
                  </a:lnTo>
                  <a:lnTo>
                    <a:pt x="17862" y="2051"/>
                  </a:lnTo>
                  <a:lnTo>
                    <a:pt x="17729" y="1766"/>
                  </a:lnTo>
                  <a:lnTo>
                    <a:pt x="17558" y="1500"/>
                  </a:lnTo>
                  <a:lnTo>
                    <a:pt x="17387" y="1254"/>
                  </a:lnTo>
                  <a:lnTo>
                    <a:pt x="17179" y="1045"/>
                  </a:lnTo>
                  <a:lnTo>
                    <a:pt x="16932" y="836"/>
                  </a:lnTo>
                  <a:lnTo>
                    <a:pt x="16685" y="646"/>
                  </a:lnTo>
                  <a:lnTo>
                    <a:pt x="16514" y="532"/>
                  </a:lnTo>
                  <a:lnTo>
                    <a:pt x="16324" y="437"/>
                  </a:lnTo>
                  <a:lnTo>
                    <a:pt x="15964" y="285"/>
                  </a:lnTo>
                  <a:lnTo>
                    <a:pt x="15565" y="172"/>
                  </a:lnTo>
                  <a:lnTo>
                    <a:pt x="15148" y="96"/>
                  </a:lnTo>
                  <a:lnTo>
                    <a:pt x="14711" y="39"/>
                  </a:lnTo>
                  <a:lnTo>
                    <a:pt x="14275"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956;p73">
              <a:extLst>
                <a:ext uri="{FF2B5EF4-FFF2-40B4-BE49-F238E27FC236}">
                  <a16:creationId xmlns:a16="http://schemas.microsoft.com/office/drawing/2014/main" id="{FD376211-EFD7-1AC8-4C3E-79294D6C465E}"/>
                </a:ext>
              </a:extLst>
            </p:cNvPr>
            <p:cNvSpPr/>
            <p:nvPr/>
          </p:nvSpPr>
          <p:spPr>
            <a:xfrm>
              <a:off x="4085775" y="-1366900"/>
              <a:ext cx="461750" cy="408600"/>
            </a:xfrm>
            <a:custGeom>
              <a:avLst/>
              <a:gdLst/>
              <a:ahLst/>
              <a:cxnLst/>
              <a:rect l="l" t="t" r="r" b="b"/>
              <a:pathLst>
                <a:path w="18470" h="16344" extrusionOk="0">
                  <a:moveTo>
                    <a:pt x="13819" y="1"/>
                  </a:moveTo>
                  <a:lnTo>
                    <a:pt x="13363" y="20"/>
                  </a:lnTo>
                  <a:lnTo>
                    <a:pt x="12908" y="58"/>
                  </a:lnTo>
                  <a:lnTo>
                    <a:pt x="12452" y="96"/>
                  </a:lnTo>
                  <a:lnTo>
                    <a:pt x="11560" y="229"/>
                  </a:lnTo>
                  <a:lnTo>
                    <a:pt x="10725" y="380"/>
                  </a:lnTo>
                  <a:lnTo>
                    <a:pt x="9947" y="532"/>
                  </a:lnTo>
                  <a:lnTo>
                    <a:pt x="9434" y="665"/>
                  </a:lnTo>
                  <a:lnTo>
                    <a:pt x="8884" y="836"/>
                  </a:lnTo>
                  <a:lnTo>
                    <a:pt x="8314" y="1045"/>
                  </a:lnTo>
                  <a:lnTo>
                    <a:pt x="7726" y="1310"/>
                  </a:lnTo>
                  <a:lnTo>
                    <a:pt x="7157" y="1614"/>
                  </a:lnTo>
                  <a:lnTo>
                    <a:pt x="6891" y="1785"/>
                  </a:lnTo>
                  <a:lnTo>
                    <a:pt x="6644" y="1956"/>
                  </a:lnTo>
                  <a:lnTo>
                    <a:pt x="6397" y="2127"/>
                  </a:lnTo>
                  <a:lnTo>
                    <a:pt x="6170" y="2316"/>
                  </a:lnTo>
                  <a:lnTo>
                    <a:pt x="5961" y="2506"/>
                  </a:lnTo>
                  <a:lnTo>
                    <a:pt x="5790" y="2696"/>
                  </a:lnTo>
                  <a:lnTo>
                    <a:pt x="5676" y="2829"/>
                  </a:lnTo>
                  <a:lnTo>
                    <a:pt x="5676" y="2848"/>
                  </a:lnTo>
                  <a:lnTo>
                    <a:pt x="5695" y="2867"/>
                  </a:lnTo>
                  <a:lnTo>
                    <a:pt x="5695" y="2886"/>
                  </a:lnTo>
                  <a:lnTo>
                    <a:pt x="5695" y="2962"/>
                  </a:lnTo>
                  <a:lnTo>
                    <a:pt x="5657" y="3076"/>
                  </a:lnTo>
                  <a:lnTo>
                    <a:pt x="5562" y="3398"/>
                  </a:lnTo>
                  <a:lnTo>
                    <a:pt x="5505" y="3759"/>
                  </a:lnTo>
                  <a:lnTo>
                    <a:pt x="5448" y="4101"/>
                  </a:lnTo>
                  <a:lnTo>
                    <a:pt x="5391" y="4442"/>
                  </a:lnTo>
                  <a:lnTo>
                    <a:pt x="5240" y="5752"/>
                  </a:lnTo>
                  <a:lnTo>
                    <a:pt x="5145" y="7062"/>
                  </a:lnTo>
                  <a:lnTo>
                    <a:pt x="5088" y="8390"/>
                  </a:lnTo>
                  <a:lnTo>
                    <a:pt x="5069" y="9700"/>
                  </a:lnTo>
                  <a:lnTo>
                    <a:pt x="4898" y="9586"/>
                  </a:lnTo>
                  <a:lnTo>
                    <a:pt x="4727" y="9472"/>
                  </a:lnTo>
                  <a:lnTo>
                    <a:pt x="4537" y="9377"/>
                  </a:lnTo>
                  <a:lnTo>
                    <a:pt x="4347" y="9301"/>
                  </a:lnTo>
                  <a:lnTo>
                    <a:pt x="4139" y="9245"/>
                  </a:lnTo>
                  <a:lnTo>
                    <a:pt x="3930" y="9207"/>
                  </a:lnTo>
                  <a:lnTo>
                    <a:pt x="3721" y="9169"/>
                  </a:lnTo>
                  <a:lnTo>
                    <a:pt x="3512" y="9150"/>
                  </a:lnTo>
                  <a:lnTo>
                    <a:pt x="3304" y="9150"/>
                  </a:lnTo>
                  <a:lnTo>
                    <a:pt x="3095" y="9169"/>
                  </a:lnTo>
                  <a:lnTo>
                    <a:pt x="2886" y="9207"/>
                  </a:lnTo>
                  <a:lnTo>
                    <a:pt x="2677" y="9245"/>
                  </a:lnTo>
                  <a:lnTo>
                    <a:pt x="2468" y="9301"/>
                  </a:lnTo>
                  <a:lnTo>
                    <a:pt x="2279" y="9358"/>
                  </a:lnTo>
                  <a:lnTo>
                    <a:pt x="2070" y="9434"/>
                  </a:lnTo>
                  <a:lnTo>
                    <a:pt x="1899" y="9548"/>
                  </a:lnTo>
                  <a:lnTo>
                    <a:pt x="1709" y="9643"/>
                  </a:lnTo>
                  <a:lnTo>
                    <a:pt x="1538" y="9757"/>
                  </a:lnTo>
                  <a:lnTo>
                    <a:pt x="1367" y="9890"/>
                  </a:lnTo>
                  <a:lnTo>
                    <a:pt x="1216" y="10042"/>
                  </a:lnTo>
                  <a:lnTo>
                    <a:pt x="1064" y="10175"/>
                  </a:lnTo>
                  <a:lnTo>
                    <a:pt x="931" y="10345"/>
                  </a:lnTo>
                  <a:lnTo>
                    <a:pt x="798" y="10497"/>
                  </a:lnTo>
                  <a:lnTo>
                    <a:pt x="684" y="10687"/>
                  </a:lnTo>
                  <a:lnTo>
                    <a:pt x="456" y="11048"/>
                  </a:lnTo>
                  <a:lnTo>
                    <a:pt x="286" y="11427"/>
                  </a:lnTo>
                  <a:lnTo>
                    <a:pt x="153" y="11826"/>
                  </a:lnTo>
                  <a:lnTo>
                    <a:pt x="58" y="12244"/>
                  </a:lnTo>
                  <a:lnTo>
                    <a:pt x="39" y="12471"/>
                  </a:lnTo>
                  <a:lnTo>
                    <a:pt x="20" y="12699"/>
                  </a:lnTo>
                  <a:lnTo>
                    <a:pt x="1" y="12927"/>
                  </a:lnTo>
                  <a:lnTo>
                    <a:pt x="20" y="13155"/>
                  </a:lnTo>
                  <a:lnTo>
                    <a:pt x="39" y="13382"/>
                  </a:lnTo>
                  <a:lnTo>
                    <a:pt x="77" y="13610"/>
                  </a:lnTo>
                  <a:lnTo>
                    <a:pt x="115" y="13838"/>
                  </a:lnTo>
                  <a:lnTo>
                    <a:pt x="172" y="14047"/>
                  </a:lnTo>
                  <a:lnTo>
                    <a:pt x="248" y="14255"/>
                  </a:lnTo>
                  <a:lnTo>
                    <a:pt x="342" y="14464"/>
                  </a:lnTo>
                  <a:lnTo>
                    <a:pt x="437" y="14673"/>
                  </a:lnTo>
                  <a:lnTo>
                    <a:pt x="551" y="14863"/>
                  </a:lnTo>
                  <a:lnTo>
                    <a:pt x="684" y="15053"/>
                  </a:lnTo>
                  <a:lnTo>
                    <a:pt x="817" y="15224"/>
                  </a:lnTo>
                  <a:lnTo>
                    <a:pt x="969" y="15394"/>
                  </a:lnTo>
                  <a:lnTo>
                    <a:pt x="1140" y="15546"/>
                  </a:lnTo>
                  <a:lnTo>
                    <a:pt x="1348" y="15698"/>
                  </a:lnTo>
                  <a:lnTo>
                    <a:pt x="1557" y="15831"/>
                  </a:lnTo>
                  <a:lnTo>
                    <a:pt x="1785" y="15964"/>
                  </a:lnTo>
                  <a:lnTo>
                    <a:pt x="2013" y="16059"/>
                  </a:lnTo>
                  <a:lnTo>
                    <a:pt x="2260" y="16135"/>
                  </a:lnTo>
                  <a:lnTo>
                    <a:pt x="2506" y="16192"/>
                  </a:lnTo>
                  <a:lnTo>
                    <a:pt x="2753" y="16230"/>
                  </a:lnTo>
                  <a:lnTo>
                    <a:pt x="3019" y="16248"/>
                  </a:lnTo>
                  <a:lnTo>
                    <a:pt x="3266" y="16248"/>
                  </a:lnTo>
                  <a:lnTo>
                    <a:pt x="3531" y="16230"/>
                  </a:lnTo>
                  <a:lnTo>
                    <a:pt x="3778" y="16211"/>
                  </a:lnTo>
                  <a:lnTo>
                    <a:pt x="4044" y="16154"/>
                  </a:lnTo>
                  <a:lnTo>
                    <a:pt x="4291" y="16078"/>
                  </a:lnTo>
                  <a:lnTo>
                    <a:pt x="4537" y="16002"/>
                  </a:lnTo>
                  <a:lnTo>
                    <a:pt x="4765" y="15888"/>
                  </a:lnTo>
                  <a:lnTo>
                    <a:pt x="4993" y="15774"/>
                  </a:lnTo>
                  <a:lnTo>
                    <a:pt x="5221" y="15641"/>
                  </a:lnTo>
                  <a:lnTo>
                    <a:pt x="5429" y="15489"/>
                  </a:lnTo>
                  <a:lnTo>
                    <a:pt x="5619" y="15337"/>
                  </a:lnTo>
                  <a:lnTo>
                    <a:pt x="5809" y="15167"/>
                  </a:lnTo>
                  <a:lnTo>
                    <a:pt x="5999" y="14977"/>
                  </a:lnTo>
                  <a:lnTo>
                    <a:pt x="6170" y="14787"/>
                  </a:lnTo>
                  <a:lnTo>
                    <a:pt x="6321" y="14578"/>
                  </a:lnTo>
                  <a:lnTo>
                    <a:pt x="6473" y="14369"/>
                  </a:lnTo>
                  <a:lnTo>
                    <a:pt x="6606" y="14142"/>
                  </a:lnTo>
                  <a:lnTo>
                    <a:pt x="6720" y="13933"/>
                  </a:lnTo>
                  <a:lnTo>
                    <a:pt x="6834" y="13686"/>
                  </a:lnTo>
                  <a:lnTo>
                    <a:pt x="6948" y="13458"/>
                  </a:lnTo>
                  <a:lnTo>
                    <a:pt x="7043" y="13212"/>
                  </a:lnTo>
                  <a:lnTo>
                    <a:pt x="7119" y="12965"/>
                  </a:lnTo>
                  <a:lnTo>
                    <a:pt x="7195" y="12718"/>
                  </a:lnTo>
                  <a:lnTo>
                    <a:pt x="7252" y="12471"/>
                  </a:lnTo>
                  <a:lnTo>
                    <a:pt x="7384" y="11750"/>
                  </a:lnTo>
                  <a:lnTo>
                    <a:pt x="7498" y="10972"/>
                  </a:lnTo>
                  <a:lnTo>
                    <a:pt x="7707" y="9358"/>
                  </a:lnTo>
                  <a:lnTo>
                    <a:pt x="7935" y="7745"/>
                  </a:lnTo>
                  <a:lnTo>
                    <a:pt x="8049" y="6967"/>
                  </a:lnTo>
                  <a:lnTo>
                    <a:pt x="8201" y="6246"/>
                  </a:lnTo>
                  <a:lnTo>
                    <a:pt x="8352" y="5657"/>
                  </a:lnTo>
                  <a:lnTo>
                    <a:pt x="8523" y="5126"/>
                  </a:lnTo>
                  <a:lnTo>
                    <a:pt x="8618" y="4879"/>
                  </a:lnTo>
                  <a:lnTo>
                    <a:pt x="8732" y="4651"/>
                  </a:lnTo>
                  <a:lnTo>
                    <a:pt x="8846" y="4442"/>
                  </a:lnTo>
                  <a:lnTo>
                    <a:pt x="8979" y="4234"/>
                  </a:lnTo>
                  <a:lnTo>
                    <a:pt x="9112" y="4025"/>
                  </a:lnTo>
                  <a:lnTo>
                    <a:pt x="9245" y="3854"/>
                  </a:lnTo>
                  <a:lnTo>
                    <a:pt x="9396" y="3683"/>
                  </a:lnTo>
                  <a:lnTo>
                    <a:pt x="9548" y="3531"/>
                  </a:lnTo>
                  <a:lnTo>
                    <a:pt x="9700" y="3379"/>
                  </a:lnTo>
                  <a:lnTo>
                    <a:pt x="9871" y="3247"/>
                  </a:lnTo>
                  <a:lnTo>
                    <a:pt x="10042" y="3133"/>
                  </a:lnTo>
                  <a:lnTo>
                    <a:pt x="10213" y="3019"/>
                  </a:lnTo>
                  <a:lnTo>
                    <a:pt x="10402" y="2924"/>
                  </a:lnTo>
                  <a:lnTo>
                    <a:pt x="10611" y="2848"/>
                  </a:lnTo>
                  <a:lnTo>
                    <a:pt x="10801" y="2791"/>
                  </a:lnTo>
                  <a:lnTo>
                    <a:pt x="11010" y="2734"/>
                  </a:lnTo>
                  <a:lnTo>
                    <a:pt x="11219" y="2677"/>
                  </a:lnTo>
                  <a:lnTo>
                    <a:pt x="11446" y="2658"/>
                  </a:lnTo>
                  <a:lnTo>
                    <a:pt x="11674" y="2639"/>
                  </a:lnTo>
                  <a:lnTo>
                    <a:pt x="12149" y="2639"/>
                  </a:lnTo>
                  <a:lnTo>
                    <a:pt x="12395" y="2658"/>
                  </a:lnTo>
                  <a:lnTo>
                    <a:pt x="12642" y="2696"/>
                  </a:lnTo>
                  <a:lnTo>
                    <a:pt x="12908" y="2734"/>
                  </a:lnTo>
                  <a:lnTo>
                    <a:pt x="13439" y="2867"/>
                  </a:lnTo>
                  <a:lnTo>
                    <a:pt x="14009" y="3038"/>
                  </a:lnTo>
                  <a:lnTo>
                    <a:pt x="14218" y="3133"/>
                  </a:lnTo>
                  <a:lnTo>
                    <a:pt x="14426" y="3247"/>
                  </a:lnTo>
                  <a:lnTo>
                    <a:pt x="14616" y="3379"/>
                  </a:lnTo>
                  <a:lnTo>
                    <a:pt x="14787" y="3550"/>
                  </a:lnTo>
                  <a:lnTo>
                    <a:pt x="14939" y="3740"/>
                  </a:lnTo>
                  <a:lnTo>
                    <a:pt x="15091" y="3930"/>
                  </a:lnTo>
                  <a:lnTo>
                    <a:pt x="15205" y="4139"/>
                  </a:lnTo>
                  <a:lnTo>
                    <a:pt x="15318" y="4366"/>
                  </a:lnTo>
                  <a:lnTo>
                    <a:pt x="15413" y="4594"/>
                  </a:lnTo>
                  <a:lnTo>
                    <a:pt x="15508" y="4841"/>
                  </a:lnTo>
                  <a:lnTo>
                    <a:pt x="15584" y="5088"/>
                  </a:lnTo>
                  <a:lnTo>
                    <a:pt x="15641" y="5334"/>
                  </a:lnTo>
                  <a:lnTo>
                    <a:pt x="15736" y="5847"/>
                  </a:lnTo>
                  <a:lnTo>
                    <a:pt x="15793" y="6340"/>
                  </a:lnTo>
                  <a:lnTo>
                    <a:pt x="15793" y="6834"/>
                  </a:lnTo>
                  <a:lnTo>
                    <a:pt x="15774" y="7308"/>
                  </a:lnTo>
                  <a:lnTo>
                    <a:pt x="15736" y="7802"/>
                  </a:lnTo>
                  <a:lnTo>
                    <a:pt x="15660" y="8276"/>
                  </a:lnTo>
                  <a:lnTo>
                    <a:pt x="15565" y="8751"/>
                  </a:lnTo>
                  <a:lnTo>
                    <a:pt x="15470" y="9245"/>
                  </a:lnTo>
                  <a:lnTo>
                    <a:pt x="15224" y="10194"/>
                  </a:lnTo>
                  <a:lnTo>
                    <a:pt x="14958" y="10004"/>
                  </a:lnTo>
                  <a:lnTo>
                    <a:pt x="14673" y="9871"/>
                  </a:lnTo>
                  <a:lnTo>
                    <a:pt x="14369" y="9757"/>
                  </a:lnTo>
                  <a:lnTo>
                    <a:pt x="14047" y="9662"/>
                  </a:lnTo>
                  <a:lnTo>
                    <a:pt x="13743" y="9624"/>
                  </a:lnTo>
                  <a:lnTo>
                    <a:pt x="13420" y="9586"/>
                  </a:lnTo>
                  <a:lnTo>
                    <a:pt x="13079" y="9605"/>
                  </a:lnTo>
                  <a:lnTo>
                    <a:pt x="12756" y="9643"/>
                  </a:lnTo>
                  <a:lnTo>
                    <a:pt x="12452" y="9700"/>
                  </a:lnTo>
                  <a:lnTo>
                    <a:pt x="12130" y="9795"/>
                  </a:lnTo>
                  <a:lnTo>
                    <a:pt x="11826" y="9928"/>
                  </a:lnTo>
                  <a:lnTo>
                    <a:pt x="11541" y="10061"/>
                  </a:lnTo>
                  <a:lnTo>
                    <a:pt x="11276" y="10251"/>
                  </a:lnTo>
                  <a:lnTo>
                    <a:pt x="11010" y="10440"/>
                  </a:lnTo>
                  <a:lnTo>
                    <a:pt x="10782" y="10668"/>
                  </a:lnTo>
                  <a:lnTo>
                    <a:pt x="10573" y="10915"/>
                  </a:lnTo>
                  <a:lnTo>
                    <a:pt x="10402" y="11200"/>
                  </a:lnTo>
                  <a:lnTo>
                    <a:pt x="10251" y="11484"/>
                  </a:lnTo>
                  <a:lnTo>
                    <a:pt x="10137" y="11788"/>
                  </a:lnTo>
                  <a:lnTo>
                    <a:pt x="10061" y="12092"/>
                  </a:lnTo>
                  <a:lnTo>
                    <a:pt x="10004" y="12414"/>
                  </a:lnTo>
                  <a:lnTo>
                    <a:pt x="9966" y="12737"/>
                  </a:lnTo>
                  <a:lnTo>
                    <a:pt x="9966" y="13060"/>
                  </a:lnTo>
                  <a:lnTo>
                    <a:pt x="10004" y="13382"/>
                  </a:lnTo>
                  <a:lnTo>
                    <a:pt x="10061" y="13705"/>
                  </a:lnTo>
                  <a:lnTo>
                    <a:pt x="10137" y="14028"/>
                  </a:lnTo>
                  <a:lnTo>
                    <a:pt x="10251" y="14331"/>
                  </a:lnTo>
                  <a:lnTo>
                    <a:pt x="10402" y="14616"/>
                  </a:lnTo>
                  <a:lnTo>
                    <a:pt x="10554" y="14901"/>
                  </a:lnTo>
                  <a:lnTo>
                    <a:pt x="10744" y="15167"/>
                  </a:lnTo>
                  <a:lnTo>
                    <a:pt x="10972" y="15413"/>
                  </a:lnTo>
                  <a:lnTo>
                    <a:pt x="11200" y="15622"/>
                  </a:lnTo>
                  <a:lnTo>
                    <a:pt x="11446" y="15793"/>
                  </a:lnTo>
                  <a:lnTo>
                    <a:pt x="11693" y="15945"/>
                  </a:lnTo>
                  <a:lnTo>
                    <a:pt x="11959" y="16078"/>
                  </a:lnTo>
                  <a:lnTo>
                    <a:pt x="12244" y="16173"/>
                  </a:lnTo>
                  <a:lnTo>
                    <a:pt x="12528" y="16248"/>
                  </a:lnTo>
                  <a:lnTo>
                    <a:pt x="12813" y="16305"/>
                  </a:lnTo>
                  <a:lnTo>
                    <a:pt x="13098" y="16324"/>
                  </a:lnTo>
                  <a:lnTo>
                    <a:pt x="13401" y="16343"/>
                  </a:lnTo>
                  <a:lnTo>
                    <a:pt x="13686" y="16324"/>
                  </a:lnTo>
                  <a:lnTo>
                    <a:pt x="13990" y="16286"/>
                  </a:lnTo>
                  <a:lnTo>
                    <a:pt x="14275" y="16248"/>
                  </a:lnTo>
                  <a:lnTo>
                    <a:pt x="14578" y="16192"/>
                  </a:lnTo>
                  <a:lnTo>
                    <a:pt x="14863" y="16116"/>
                  </a:lnTo>
                  <a:lnTo>
                    <a:pt x="15148" y="16021"/>
                  </a:lnTo>
                  <a:lnTo>
                    <a:pt x="15413" y="15907"/>
                  </a:lnTo>
                  <a:lnTo>
                    <a:pt x="15679" y="15793"/>
                  </a:lnTo>
                  <a:lnTo>
                    <a:pt x="15888" y="15698"/>
                  </a:lnTo>
                  <a:lnTo>
                    <a:pt x="16078" y="15584"/>
                  </a:lnTo>
                  <a:lnTo>
                    <a:pt x="16249" y="15470"/>
                  </a:lnTo>
                  <a:lnTo>
                    <a:pt x="16438" y="15356"/>
                  </a:lnTo>
                  <a:lnTo>
                    <a:pt x="16590" y="15224"/>
                  </a:lnTo>
                  <a:lnTo>
                    <a:pt x="16742" y="15072"/>
                  </a:lnTo>
                  <a:lnTo>
                    <a:pt x="17027" y="14768"/>
                  </a:lnTo>
                  <a:lnTo>
                    <a:pt x="17255" y="14445"/>
                  </a:lnTo>
                  <a:lnTo>
                    <a:pt x="17463" y="14104"/>
                  </a:lnTo>
                  <a:lnTo>
                    <a:pt x="17634" y="13743"/>
                  </a:lnTo>
                  <a:lnTo>
                    <a:pt x="17786" y="13363"/>
                  </a:lnTo>
                  <a:lnTo>
                    <a:pt x="17919" y="12965"/>
                  </a:lnTo>
                  <a:lnTo>
                    <a:pt x="18014" y="12566"/>
                  </a:lnTo>
                  <a:lnTo>
                    <a:pt x="18090" y="12149"/>
                  </a:lnTo>
                  <a:lnTo>
                    <a:pt x="18166" y="11731"/>
                  </a:lnTo>
                  <a:lnTo>
                    <a:pt x="18260" y="10896"/>
                  </a:lnTo>
                  <a:lnTo>
                    <a:pt x="18336" y="10080"/>
                  </a:lnTo>
                  <a:lnTo>
                    <a:pt x="18412" y="8827"/>
                  </a:lnTo>
                  <a:lnTo>
                    <a:pt x="18450" y="7593"/>
                  </a:lnTo>
                  <a:lnTo>
                    <a:pt x="18469" y="6340"/>
                  </a:lnTo>
                  <a:lnTo>
                    <a:pt x="18431" y="5107"/>
                  </a:lnTo>
                  <a:lnTo>
                    <a:pt x="18412" y="4499"/>
                  </a:lnTo>
                  <a:lnTo>
                    <a:pt x="18355" y="3873"/>
                  </a:lnTo>
                  <a:lnTo>
                    <a:pt x="18298" y="3550"/>
                  </a:lnTo>
                  <a:lnTo>
                    <a:pt x="18242" y="3247"/>
                  </a:lnTo>
                  <a:lnTo>
                    <a:pt x="18166" y="2924"/>
                  </a:lnTo>
                  <a:lnTo>
                    <a:pt x="18090" y="2620"/>
                  </a:lnTo>
                  <a:lnTo>
                    <a:pt x="17995" y="2335"/>
                  </a:lnTo>
                  <a:lnTo>
                    <a:pt x="17862" y="2051"/>
                  </a:lnTo>
                  <a:lnTo>
                    <a:pt x="17729" y="1766"/>
                  </a:lnTo>
                  <a:lnTo>
                    <a:pt x="17558" y="1500"/>
                  </a:lnTo>
                  <a:lnTo>
                    <a:pt x="17387" y="1254"/>
                  </a:lnTo>
                  <a:lnTo>
                    <a:pt x="17179" y="1045"/>
                  </a:lnTo>
                  <a:lnTo>
                    <a:pt x="16932" y="836"/>
                  </a:lnTo>
                  <a:lnTo>
                    <a:pt x="16685" y="646"/>
                  </a:lnTo>
                  <a:lnTo>
                    <a:pt x="16514" y="532"/>
                  </a:lnTo>
                  <a:lnTo>
                    <a:pt x="16324" y="437"/>
                  </a:lnTo>
                  <a:lnTo>
                    <a:pt x="15964" y="285"/>
                  </a:lnTo>
                  <a:lnTo>
                    <a:pt x="15565" y="172"/>
                  </a:lnTo>
                  <a:lnTo>
                    <a:pt x="15148" y="96"/>
                  </a:lnTo>
                  <a:lnTo>
                    <a:pt x="14711" y="39"/>
                  </a:lnTo>
                  <a:lnTo>
                    <a:pt x="1427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957;p73">
              <a:extLst>
                <a:ext uri="{FF2B5EF4-FFF2-40B4-BE49-F238E27FC236}">
                  <a16:creationId xmlns:a16="http://schemas.microsoft.com/office/drawing/2014/main" id="{A20639D7-C792-3E33-A1FB-74F9AA46A57F}"/>
                </a:ext>
              </a:extLst>
            </p:cNvPr>
            <p:cNvSpPr/>
            <p:nvPr/>
          </p:nvSpPr>
          <p:spPr>
            <a:xfrm>
              <a:off x="4044975" y="-1353600"/>
              <a:ext cx="473600" cy="394350"/>
            </a:xfrm>
            <a:custGeom>
              <a:avLst/>
              <a:gdLst/>
              <a:ahLst/>
              <a:cxnLst/>
              <a:rect l="l" t="t" r="r" b="b"/>
              <a:pathLst>
                <a:path w="18944" h="15774" extrusionOk="0">
                  <a:moveTo>
                    <a:pt x="15584" y="0"/>
                  </a:moveTo>
                  <a:lnTo>
                    <a:pt x="15242" y="38"/>
                  </a:lnTo>
                  <a:lnTo>
                    <a:pt x="13705" y="304"/>
                  </a:lnTo>
                  <a:lnTo>
                    <a:pt x="12167" y="570"/>
                  </a:lnTo>
                  <a:lnTo>
                    <a:pt x="9130" y="1158"/>
                  </a:lnTo>
                  <a:lnTo>
                    <a:pt x="8884" y="1215"/>
                  </a:lnTo>
                  <a:lnTo>
                    <a:pt x="8637" y="1291"/>
                  </a:lnTo>
                  <a:lnTo>
                    <a:pt x="8428" y="1386"/>
                  </a:lnTo>
                  <a:lnTo>
                    <a:pt x="8200" y="1500"/>
                  </a:lnTo>
                  <a:lnTo>
                    <a:pt x="7991" y="1633"/>
                  </a:lnTo>
                  <a:lnTo>
                    <a:pt x="7802" y="1765"/>
                  </a:lnTo>
                  <a:lnTo>
                    <a:pt x="7612" y="1936"/>
                  </a:lnTo>
                  <a:lnTo>
                    <a:pt x="7441" y="2088"/>
                  </a:lnTo>
                  <a:lnTo>
                    <a:pt x="7289" y="2278"/>
                  </a:lnTo>
                  <a:lnTo>
                    <a:pt x="7137" y="2468"/>
                  </a:lnTo>
                  <a:lnTo>
                    <a:pt x="7023" y="2677"/>
                  </a:lnTo>
                  <a:lnTo>
                    <a:pt x="6910" y="2885"/>
                  </a:lnTo>
                  <a:lnTo>
                    <a:pt x="6815" y="3113"/>
                  </a:lnTo>
                  <a:lnTo>
                    <a:pt x="6720" y="3341"/>
                  </a:lnTo>
                  <a:lnTo>
                    <a:pt x="6663" y="3588"/>
                  </a:lnTo>
                  <a:lnTo>
                    <a:pt x="6625" y="3834"/>
                  </a:lnTo>
                  <a:lnTo>
                    <a:pt x="6492" y="4954"/>
                  </a:lnTo>
                  <a:lnTo>
                    <a:pt x="6378" y="6074"/>
                  </a:lnTo>
                  <a:lnTo>
                    <a:pt x="6283" y="7232"/>
                  </a:lnTo>
                  <a:lnTo>
                    <a:pt x="6226" y="8485"/>
                  </a:lnTo>
                  <a:lnTo>
                    <a:pt x="6226" y="8409"/>
                  </a:lnTo>
                  <a:lnTo>
                    <a:pt x="6169" y="8352"/>
                  </a:lnTo>
                  <a:lnTo>
                    <a:pt x="6112" y="8295"/>
                  </a:lnTo>
                  <a:lnTo>
                    <a:pt x="6017" y="8219"/>
                  </a:lnTo>
                  <a:lnTo>
                    <a:pt x="5771" y="8105"/>
                  </a:lnTo>
                  <a:lnTo>
                    <a:pt x="5505" y="7991"/>
                  </a:lnTo>
                  <a:lnTo>
                    <a:pt x="5220" y="7915"/>
                  </a:lnTo>
                  <a:lnTo>
                    <a:pt x="4936" y="7839"/>
                  </a:lnTo>
                  <a:lnTo>
                    <a:pt x="4556" y="7744"/>
                  </a:lnTo>
                  <a:lnTo>
                    <a:pt x="4271" y="7726"/>
                  </a:lnTo>
                  <a:lnTo>
                    <a:pt x="3986" y="7726"/>
                  </a:lnTo>
                  <a:lnTo>
                    <a:pt x="3721" y="7744"/>
                  </a:lnTo>
                  <a:lnTo>
                    <a:pt x="3436" y="7782"/>
                  </a:lnTo>
                  <a:lnTo>
                    <a:pt x="3170" y="7839"/>
                  </a:lnTo>
                  <a:lnTo>
                    <a:pt x="2905" y="7934"/>
                  </a:lnTo>
                  <a:lnTo>
                    <a:pt x="2639" y="8029"/>
                  </a:lnTo>
                  <a:lnTo>
                    <a:pt x="2392" y="8143"/>
                  </a:lnTo>
                  <a:lnTo>
                    <a:pt x="2145" y="8276"/>
                  </a:lnTo>
                  <a:lnTo>
                    <a:pt x="1899" y="8428"/>
                  </a:lnTo>
                  <a:lnTo>
                    <a:pt x="1671" y="8599"/>
                  </a:lnTo>
                  <a:lnTo>
                    <a:pt x="1462" y="8769"/>
                  </a:lnTo>
                  <a:lnTo>
                    <a:pt x="1253" y="8978"/>
                  </a:lnTo>
                  <a:lnTo>
                    <a:pt x="1063" y="9187"/>
                  </a:lnTo>
                  <a:lnTo>
                    <a:pt x="893" y="9396"/>
                  </a:lnTo>
                  <a:lnTo>
                    <a:pt x="722" y="9624"/>
                  </a:lnTo>
                  <a:lnTo>
                    <a:pt x="589" y="9832"/>
                  </a:lnTo>
                  <a:lnTo>
                    <a:pt x="456" y="10060"/>
                  </a:lnTo>
                  <a:lnTo>
                    <a:pt x="361" y="10288"/>
                  </a:lnTo>
                  <a:lnTo>
                    <a:pt x="266" y="10516"/>
                  </a:lnTo>
                  <a:lnTo>
                    <a:pt x="190" y="10743"/>
                  </a:lnTo>
                  <a:lnTo>
                    <a:pt x="114" y="10971"/>
                  </a:lnTo>
                  <a:lnTo>
                    <a:pt x="76" y="11199"/>
                  </a:lnTo>
                  <a:lnTo>
                    <a:pt x="38" y="11427"/>
                  </a:lnTo>
                  <a:lnTo>
                    <a:pt x="19" y="11655"/>
                  </a:lnTo>
                  <a:lnTo>
                    <a:pt x="0" y="11882"/>
                  </a:lnTo>
                  <a:lnTo>
                    <a:pt x="0" y="12110"/>
                  </a:lnTo>
                  <a:lnTo>
                    <a:pt x="19" y="12338"/>
                  </a:lnTo>
                  <a:lnTo>
                    <a:pt x="57" y="12566"/>
                  </a:lnTo>
                  <a:lnTo>
                    <a:pt x="95" y="12793"/>
                  </a:lnTo>
                  <a:lnTo>
                    <a:pt x="152" y="13002"/>
                  </a:lnTo>
                  <a:lnTo>
                    <a:pt x="228" y="13230"/>
                  </a:lnTo>
                  <a:lnTo>
                    <a:pt x="304" y="13439"/>
                  </a:lnTo>
                  <a:lnTo>
                    <a:pt x="399" y="13629"/>
                  </a:lnTo>
                  <a:lnTo>
                    <a:pt x="513" y="13837"/>
                  </a:lnTo>
                  <a:lnTo>
                    <a:pt x="627" y="14027"/>
                  </a:lnTo>
                  <a:lnTo>
                    <a:pt x="760" y="14217"/>
                  </a:lnTo>
                  <a:lnTo>
                    <a:pt x="893" y="14388"/>
                  </a:lnTo>
                  <a:lnTo>
                    <a:pt x="1044" y="14559"/>
                  </a:lnTo>
                  <a:lnTo>
                    <a:pt x="1215" y="14711"/>
                  </a:lnTo>
                  <a:lnTo>
                    <a:pt x="1386" y="14862"/>
                  </a:lnTo>
                  <a:lnTo>
                    <a:pt x="1576" y="15014"/>
                  </a:lnTo>
                  <a:lnTo>
                    <a:pt x="1766" y="15147"/>
                  </a:lnTo>
                  <a:lnTo>
                    <a:pt x="1974" y="15261"/>
                  </a:lnTo>
                  <a:lnTo>
                    <a:pt x="2183" y="15375"/>
                  </a:lnTo>
                  <a:lnTo>
                    <a:pt x="2411" y="15470"/>
                  </a:lnTo>
                  <a:lnTo>
                    <a:pt x="2658" y="15565"/>
                  </a:lnTo>
                  <a:lnTo>
                    <a:pt x="2905" y="15641"/>
                  </a:lnTo>
                  <a:lnTo>
                    <a:pt x="3170" y="15698"/>
                  </a:lnTo>
                  <a:lnTo>
                    <a:pt x="3417" y="15735"/>
                  </a:lnTo>
                  <a:lnTo>
                    <a:pt x="3683" y="15754"/>
                  </a:lnTo>
                  <a:lnTo>
                    <a:pt x="3949" y="15773"/>
                  </a:lnTo>
                  <a:lnTo>
                    <a:pt x="4195" y="15754"/>
                  </a:lnTo>
                  <a:lnTo>
                    <a:pt x="4461" y="15716"/>
                  </a:lnTo>
                  <a:lnTo>
                    <a:pt x="4708" y="15660"/>
                  </a:lnTo>
                  <a:lnTo>
                    <a:pt x="4954" y="15603"/>
                  </a:lnTo>
                  <a:lnTo>
                    <a:pt x="5201" y="15508"/>
                  </a:lnTo>
                  <a:lnTo>
                    <a:pt x="5429" y="15413"/>
                  </a:lnTo>
                  <a:lnTo>
                    <a:pt x="5657" y="15299"/>
                  </a:lnTo>
                  <a:lnTo>
                    <a:pt x="5866" y="15147"/>
                  </a:lnTo>
                  <a:lnTo>
                    <a:pt x="6074" y="14995"/>
                  </a:lnTo>
                  <a:lnTo>
                    <a:pt x="6283" y="14824"/>
                  </a:lnTo>
                  <a:lnTo>
                    <a:pt x="6454" y="14635"/>
                  </a:lnTo>
                  <a:lnTo>
                    <a:pt x="6644" y="14445"/>
                  </a:lnTo>
                  <a:lnTo>
                    <a:pt x="6815" y="14198"/>
                  </a:lnTo>
                  <a:lnTo>
                    <a:pt x="6966" y="13951"/>
                  </a:lnTo>
                  <a:lnTo>
                    <a:pt x="7118" y="13705"/>
                  </a:lnTo>
                  <a:lnTo>
                    <a:pt x="7232" y="13439"/>
                  </a:lnTo>
                  <a:lnTo>
                    <a:pt x="7346" y="13173"/>
                  </a:lnTo>
                  <a:lnTo>
                    <a:pt x="7441" y="12888"/>
                  </a:lnTo>
                  <a:lnTo>
                    <a:pt x="7517" y="12623"/>
                  </a:lnTo>
                  <a:lnTo>
                    <a:pt x="7593" y="12338"/>
                  </a:lnTo>
                  <a:lnTo>
                    <a:pt x="7707" y="11749"/>
                  </a:lnTo>
                  <a:lnTo>
                    <a:pt x="7802" y="11180"/>
                  </a:lnTo>
                  <a:lnTo>
                    <a:pt x="7953" y="10022"/>
                  </a:lnTo>
                  <a:lnTo>
                    <a:pt x="8029" y="9415"/>
                  </a:lnTo>
                  <a:lnTo>
                    <a:pt x="8086" y="8788"/>
                  </a:lnTo>
                  <a:lnTo>
                    <a:pt x="8181" y="7536"/>
                  </a:lnTo>
                  <a:lnTo>
                    <a:pt x="8257" y="6928"/>
                  </a:lnTo>
                  <a:lnTo>
                    <a:pt x="8352" y="6302"/>
                  </a:lnTo>
                  <a:lnTo>
                    <a:pt x="8428" y="5998"/>
                  </a:lnTo>
                  <a:lnTo>
                    <a:pt x="8504" y="5714"/>
                  </a:lnTo>
                  <a:lnTo>
                    <a:pt x="8599" y="5410"/>
                  </a:lnTo>
                  <a:lnTo>
                    <a:pt x="8713" y="5125"/>
                  </a:lnTo>
                  <a:lnTo>
                    <a:pt x="8808" y="4935"/>
                  </a:lnTo>
                  <a:lnTo>
                    <a:pt x="8903" y="4745"/>
                  </a:lnTo>
                  <a:lnTo>
                    <a:pt x="8997" y="4594"/>
                  </a:lnTo>
                  <a:lnTo>
                    <a:pt x="9111" y="4423"/>
                  </a:lnTo>
                  <a:lnTo>
                    <a:pt x="9225" y="4271"/>
                  </a:lnTo>
                  <a:lnTo>
                    <a:pt x="9358" y="4138"/>
                  </a:lnTo>
                  <a:lnTo>
                    <a:pt x="9643" y="3872"/>
                  </a:lnTo>
                  <a:lnTo>
                    <a:pt x="9946" y="3664"/>
                  </a:lnTo>
                  <a:lnTo>
                    <a:pt x="10288" y="3455"/>
                  </a:lnTo>
                  <a:lnTo>
                    <a:pt x="10630" y="3303"/>
                  </a:lnTo>
                  <a:lnTo>
                    <a:pt x="10990" y="3151"/>
                  </a:lnTo>
                  <a:lnTo>
                    <a:pt x="11370" y="3037"/>
                  </a:lnTo>
                  <a:lnTo>
                    <a:pt x="11769" y="2942"/>
                  </a:lnTo>
                  <a:lnTo>
                    <a:pt x="12167" y="2866"/>
                  </a:lnTo>
                  <a:lnTo>
                    <a:pt x="12566" y="2809"/>
                  </a:lnTo>
                  <a:lnTo>
                    <a:pt x="12964" y="2752"/>
                  </a:lnTo>
                  <a:lnTo>
                    <a:pt x="13344" y="2734"/>
                  </a:lnTo>
                  <a:lnTo>
                    <a:pt x="14103" y="2696"/>
                  </a:lnTo>
                  <a:lnTo>
                    <a:pt x="14388" y="2696"/>
                  </a:lnTo>
                  <a:lnTo>
                    <a:pt x="14654" y="2715"/>
                  </a:lnTo>
                  <a:lnTo>
                    <a:pt x="14919" y="2752"/>
                  </a:lnTo>
                  <a:lnTo>
                    <a:pt x="15147" y="2828"/>
                  </a:lnTo>
                  <a:lnTo>
                    <a:pt x="15356" y="2904"/>
                  </a:lnTo>
                  <a:lnTo>
                    <a:pt x="15565" y="3018"/>
                  </a:lnTo>
                  <a:lnTo>
                    <a:pt x="15736" y="3132"/>
                  </a:lnTo>
                  <a:lnTo>
                    <a:pt x="15907" y="3265"/>
                  </a:lnTo>
                  <a:lnTo>
                    <a:pt x="16058" y="3417"/>
                  </a:lnTo>
                  <a:lnTo>
                    <a:pt x="16210" y="3588"/>
                  </a:lnTo>
                  <a:lnTo>
                    <a:pt x="16324" y="3758"/>
                  </a:lnTo>
                  <a:lnTo>
                    <a:pt x="16438" y="3948"/>
                  </a:lnTo>
                  <a:lnTo>
                    <a:pt x="16552" y="4157"/>
                  </a:lnTo>
                  <a:lnTo>
                    <a:pt x="16628" y="4366"/>
                  </a:lnTo>
                  <a:lnTo>
                    <a:pt x="16704" y="4594"/>
                  </a:lnTo>
                  <a:lnTo>
                    <a:pt x="16761" y="4821"/>
                  </a:lnTo>
                  <a:lnTo>
                    <a:pt x="16818" y="5049"/>
                  </a:lnTo>
                  <a:lnTo>
                    <a:pt x="16856" y="5296"/>
                  </a:lnTo>
                  <a:lnTo>
                    <a:pt x="16912" y="5789"/>
                  </a:lnTo>
                  <a:lnTo>
                    <a:pt x="16931" y="6283"/>
                  </a:lnTo>
                  <a:lnTo>
                    <a:pt x="16912" y="6795"/>
                  </a:lnTo>
                  <a:lnTo>
                    <a:pt x="16875" y="7289"/>
                  </a:lnTo>
                  <a:lnTo>
                    <a:pt x="16799" y="7782"/>
                  </a:lnTo>
                  <a:lnTo>
                    <a:pt x="16704" y="8238"/>
                  </a:lnTo>
                  <a:lnTo>
                    <a:pt x="16590" y="8675"/>
                  </a:lnTo>
                  <a:lnTo>
                    <a:pt x="16419" y="8637"/>
                  </a:lnTo>
                  <a:lnTo>
                    <a:pt x="16267" y="8580"/>
                  </a:lnTo>
                  <a:lnTo>
                    <a:pt x="15944" y="8428"/>
                  </a:lnTo>
                  <a:lnTo>
                    <a:pt x="15622" y="8295"/>
                  </a:lnTo>
                  <a:lnTo>
                    <a:pt x="15451" y="8238"/>
                  </a:lnTo>
                  <a:lnTo>
                    <a:pt x="15280" y="8181"/>
                  </a:lnTo>
                  <a:lnTo>
                    <a:pt x="15014" y="8143"/>
                  </a:lnTo>
                  <a:lnTo>
                    <a:pt x="14749" y="8124"/>
                  </a:lnTo>
                  <a:lnTo>
                    <a:pt x="14483" y="8124"/>
                  </a:lnTo>
                  <a:lnTo>
                    <a:pt x="14198" y="8143"/>
                  </a:lnTo>
                  <a:lnTo>
                    <a:pt x="13932" y="8162"/>
                  </a:lnTo>
                  <a:lnTo>
                    <a:pt x="13667" y="8219"/>
                  </a:lnTo>
                  <a:lnTo>
                    <a:pt x="13401" y="8295"/>
                  </a:lnTo>
                  <a:lnTo>
                    <a:pt x="13135" y="8371"/>
                  </a:lnTo>
                  <a:lnTo>
                    <a:pt x="12889" y="8485"/>
                  </a:lnTo>
                  <a:lnTo>
                    <a:pt x="12642" y="8599"/>
                  </a:lnTo>
                  <a:lnTo>
                    <a:pt x="12414" y="8731"/>
                  </a:lnTo>
                  <a:lnTo>
                    <a:pt x="12186" y="8883"/>
                  </a:lnTo>
                  <a:lnTo>
                    <a:pt x="11977" y="9054"/>
                  </a:lnTo>
                  <a:lnTo>
                    <a:pt x="11769" y="9244"/>
                  </a:lnTo>
                  <a:lnTo>
                    <a:pt x="11579" y="9434"/>
                  </a:lnTo>
                  <a:lnTo>
                    <a:pt x="11408" y="9643"/>
                  </a:lnTo>
                  <a:lnTo>
                    <a:pt x="11199" y="9946"/>
                  </a:lnTo>
                  <a:lnTo>
                    <a:pt x="11047" y="10269"/>
                  </a:lnTo>
                  <a:lnTo>
                    <a:pt x="10915" y="10611"/>
                  </a:lnTo>
                  <a:lnTo>
                    <a:pt x="10801" y="10952"/>
                  </a:lnTo>
                  <a:lnTo>
                    <a:pt x="10744" y="11313"/>
                  </a:lnTo>
                  <a:lnTo>
                    <a:pt x="10706" y="11674"/>
                  </a:lnTo>
                  <a:lnTo>
                    <a:pt x="10706" y="12034"/>
                  </a:lnTo>
                  <a:lnTo>
                    <a:pt x="10744" y="12395"/>
                  </a:lnTo>
                  <a:lnTo>
                    <a:pt x="10801" y="12755"/>
                  </a:lnTo>
                  <a:lnTo>
                    <a:pt x="10896" y="13116"/>
                  </a:lnTo>
                  <a:lnTo>
                    <a:pt x="11028" y="13458"/>
                  </a:lnTo>
                  <a:lnTo>
                    <a:pt x="11180" y="13780"/>
                  </a:lnTo>
                  <a:lnTo>
                    <a:pt x="11370" y="14084"/>
                  </a:lnTo>
                  <a:lnTo>
                    <a:pt x="11579" y="14369"/>
                  </a:lnTo>
                  <a:lnTo>
                    <a:pt x="11826" y="14635"/>
                  </a:lnTo>
                  <a:lnTo>
                    <a:pt x="12110" y="14881"/>
                  </a:lnTo>
                  <a:lnTo>
                    <a:pt x="12395" y="15090"/>
                  </a:lnTo>
                  <a:lnTo>
                    <a:pt x="12718" y="15261"/>
                  </a:lnTo>
                  <a:lnTo>
                    <a:pt x="13040" y="15413"/>
                  </a:lnTo>
                  <a:lnTo>
                    <a:pt x="13401" y="15508"/>
                  </a:lnTo>
                  <a:lnTo>
                    <a:pt x="13743" y="15584"/>
                  </a:lnTo>
                  <a:lnTo>
                    <a:pt x="14103" y="15622"/>
                  </a:lnTo>
                  <a:lnTo>
                    <a:pt x="14464" y="15641"/>
                  </a:lnTo>
                  <a:lnTo>
                    <a:pt x="14844" y="15603"/>
                  </a:lnTo>
                  <a:lnTo>
                    <a:pt x="15204" y="15565"/>
                  </a:lnTo>
                  <a:lnTo>
                    <a:pt x="15546" y="15470"/>
                  </a:lnTo>
                  <a:lnTo>
                    <a:pt x="15888" y="15356"/>
                  </a:lnTo>
                  <a:lnTo>
                    <a:pt x="16229" y="15204"/>
                  </a:lnTo>
                  <a:lnTo>
                    <a:pt x="16533" y="15033"/>
                  </a:lnTo>
                  <a:lnTo>
                    <a:pt x="16837" y="14824"/>
                  </a:lnTo>
                  <a:lnTo>
                    <a:pt x="17102" y="14578"/>
                  </a:lnTo>
                  <a:lnTo>
                    <a:pt x="17349" y="14312"/>
                  </a:lnTo>
                  <a:lnTo>
                    <a:pt x="17482" y="14122"/>
                  </a:lnTo>
                  <a:lnTo>
                    <a:pt x="17615" y="13932"/>
                  </a:lnTo>
                  <a:lnTo>
                    <a:pt x="17748" y="13742"/>
                  </a:lnTo>
                  <a:lnTo>
                    <a:pt x="17843" y="13534"/>
                  </a:lnTo>
                  <a:lnTo>
                    <a:pt x="18032" y="13116"/>
                  </a:lnTo>
                  <a:lnTo>
                    <a:pt x="18203" y="12661"/>
                  </a:lnTo>
                  <a:lnTo>
                    <a:pt x="18317" y="12205"/>
                  </a:lnTo>
                  <a:lnTo>
                    <a:pt x="18431" y="11749"/>
                  </a:lnTo>
                  <a:lnTo>
                    <a:pt x="18507" y="11294"/>
                  </a:lnTo>
                  <a:lnTo>
                    <a:pt x="18583" y="10819"/>
                  </a:lnTo>
                  <a:lnTo>
                    <a:pt x="18697" y="9832"/>
                  </a:lnTo>
                  <a:lnTo>
                    <a:pt x="18811" y="8864"/>
                  </a:lnTo>
                  <a:lnTo>
                    <a:pt x="18887" y="7877"/>
                  </a:lnTo>
                  <a:lnTo>
                    <a:pt x="18924" y="6890"/>
                  </a:lnTo>
                  <a:lnTo>
                    <a:pt x="18943" y="5903"/>
                  </a:lnTo>
                  <a:lnTo>
                    <a:pt x="18943" y="4897"/>
                  </a:lnTo>
                  <a:lnTo>
                    <a:pt x="18924" y="3910"/>
                  </a:lnTo>
                  <a:lnTo>
                    <a:pt x="18868" y="2923"/>
                  </a:lnTo>
                  <a:lnTo>
                    <a:pt x="18811" y="2601"/>
                  </a:lnTo>
                  <a:lnTo>
                    <a:pt x="18735" y="2259"/>
                  </a:lnTo>
                  <a:lnTo>
                    <a:pt x="18640" y="1955"/>
                  </a:lnTo>
                  <a:lnTo>
                    <a:pt x="18488" y="1671"/>
                  </a:lnTo>
                  <a:lnTo>
                    <a:pt x="18336" y="1386"/>
                  </a:lnTo>
                  <a:lnTo>
                    <a:pt x="18146" y="1139"/>
                  </a:lnTo>
                  <a:lnTo>
                    <a:pt x="17918" y="892"/>
                  </a:lnTo>
                  <a:lnTo>
                    <a:pt x="17691" y="684"/>
                  </a:lnTo>
                  <a:lnTo>
                    <a:pt x="17425" y="494"/>
                  </a:lnTo>
                  <a:lnTo>
                    <a:pt x="17159" y="342"/>
                  </a:lnTo>
                  <a:lnTo>
                    <a:pt x="16856" y="209"/>
                  </a:lnTo>
                  <a:lnTo>
                    <a:pt x="16552" y="114"/>
                  </a:lnTo>
                  <a:lnTo>
                    <a:pt x="16248" y="38"/>
                  </a:lnTo>
                  <a:lnTo>
                    <a:pt x="159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3958;p73">
            <a:extLst>
              <a:ext uri="{FF2B5EF4-FFF2-40B4-BE49-F238E27FC236}">
                <a16:creationId xmlns:a16="http://schemas.microsoft.com/office/drawing/2014/main" id="{A3D2A7F0-771D-F36A-C9A8-F157E3B1B188}"/>
              </a:ext>
            </a:extLst>
          </p:cNvPr>
          <p:cNvGrpSpPr/>
          <p:nvPr/>
        </p:nvGrpSpPr>
        <p:grpSpPr>
          <a:xfrm>
            <a:off x="5803845" y="3746374"/>
            <a:ext cx="447211" cy="457258"/>
            <a:chOff x="3455275" y="-2627725"/>
            <a:chExt cx="1172552" cy="1198892"/>
          </a:xfrm>
        </p:grpSpPr>
        <p:sp>
          <p:nvSpPr>
            <p:cNvPr id="52" name="Google Shape;3959;p73">
              <a:extLst>
                <a:ext uri="{FF2B5EF4-FFF2-40B4-BE49-F238E27FC236}">
                  <a16:creationId xmlns:a16="http://schemas.microsoft.com/office/drawing/2014/main" id="{95592E4A-E3D6-5043-B853-3A9DF4E51448}"/>
                </a:ext>
              </a:extLst>
            </p:cNvPr>
            <p:cNvSpPr/>
            <p:nvPr/>
          </p:nvSpPr>
          <p:spPr>
            <a:xfrm>
              <a:off x="3455275" y="-2627725"/>
              <a:ext cx="1141821" cy="1121411"/>
            </a:xfrm>
            <a:custGeom>
              <a:avLst/>
              <a:gdLst/>
              <a:ahLst/>
              <a:cxnLst/>
              <a:rect l="l" t="t" r="r" b="b"/>
              <a:pathLst>
                <a:path w="14825" h="14560" extrusionOk="0">
                  <a:moveTo>
                    <a:pt x="10402" y="1"/>
                  </a:moveTo>
                  <a:lnTo>
                    <a:pt x="10193" y="39"/>
                  </a:lnTo>
                  <a:lnTo>
                    <a:pt x="10098" y="77"/>
                  </a:lnTo>
                  <a:lnTo>
                    <a:pt x="10003" y="134"/>
                  </a:lnTo>
                  <a:lnTo>
                    <a:pt x="9909" y="191"/>
                  </a:lnTo>
                  <a:lnTo>
                    <a:pt x="9852" y="267"/>
                  </a:lnTo>
                  <a:lnTo>
                    <a:pt x="9719" y="437"/>
                  </a:lnTo>
                  <a:lnTo>
                    <a:pt x="9624" y="627"/>
                  </a:lnTo>
                  <a:lnTo>
                    <a:pt x="9548" y="817"/>
                  </a:lnTo>
                  <a:lnTo>
                    <a:pt x="6739" y="7840"/>
                  </a:lnTo>
                  <a:lnTo>
                    <a:pt x="6530" y="7612"/>
                  </a:lnTo>
                  <a:lnTo>
                    <a:pt x="6302" y="7403"/>
                  </a:lnTo>
                  <a:lnTo>
                    <a:pt x="6055" y="7214"/>
                  </a:lnTo>
                  <a:lnTo>
                    <a:pt x="5790" y="7062"/>
                  </a:lnTo>
                  <a:lnTo>
                    <a:pt x="5524" y="6910"/>
                  </a:lnTo>
                  <a:lnTo>
                    <a:pt x="5239" y="6796"/>
                  </a:lnTo>
                  <a:lnTo>
                    <a:pt x="4936" y="6701"/>
                  </a:lnTo>
                  <a:lnTo>
                    <a:pt x="4632" y="6625"/>
                  </a:lnTo>
                  <a:lnTo>
                    <a:pt x="4328" y="6568"/>
                  </a:lnTo>
                  <a:lnTo>
                    <a:pt x="4024" y="6549"/>
                  </a:lnTo>
                  <a:lnTo>
                    <a:pt x="3721" y="6530"/>
                  </a:lnTo>
                  <a:lnTo>
                    <a:pt x="3398" y="6568"/>
                  </a:lnTo>
                  <a:lnTo>
                    <a:pt x="3094" y="6606"/>
                  </a:lnTo>
                  <a:lnTo>
                    <a:pt x="2791" y="6682"/>
                  </a:lnTo>
                  <a:lnTo>
                    <a:pt x="2506" y="6777"/>
                  </a:lnTo>
                  <a:lnTo>
                    <a:pt x="2221" y="6891"/>
                  </a:lnTo>
                  <a:lnTo>
                    <a:pt x="1956" y="7043"/>
                  </a:lnTo>
                  <a:lnTo>
                    <a:pt x="1690" y="7214"/>
                  </a:lnTo>
                  <a:lnTo>
                    <a:pt x="1443" y="7403"/>
                  </a:lnTo>
                  <a:lnTo>
                    <a:pt x="1215" y="7612"/>
                  </a:lnTo>
                  <a:lnTo>
                    <a:pt x="1007" y="7821"/>
                  </a:lnTo>
                  <a:lnTo>
                    <a:pt x="817" y="8068"/>
                  </a:lnTo>
                  <a:lnTo>
                    <a:pt x="646" y="8333"/>
                  </a:lnTo>
                  <a:lnTo>
                    <a:pt x="475" y="8599"/>
                  </a:lnTo>
                  <a:lnTo>
                    <a:pt x="342" y="8865"/>
                  </a:lnTo>
                  <a:lnTo>
                    <a:pt x="228" y="9169"/>
                  </a:lnTo>
                  <a:lnTo>
                    <a:pt x="133" y="9453"/>
                  </a:lnTo>
                  <a:lnTo>
                    <a:pt x="76" y="9757"/>
                  </a:lnTo>
                  <a:lnTo>
                    <a:pt x="20" y="10061"/>
                  </a:lnTo>
                  <a:lnTo>
                    <a:pt x="1" y="10364"/>
                  </a:lnTo>
                  <a:lnTo>
                    <a:pt x="1" y="10687"/>
                  </a:lnTo>
                  <a:lnTo>
                    <a:pt x="38" y="10991"/>
                  </a:lnTo>
                  <a:lnTo>
                    <a:pt x="76" y="11294"/>
                  </a:lnTo>
                  <a:lnTo>
                    <a:pt x="171" y="11598"/>
                  </a:lnTo>
                  <a:lnTo>
                    <a:pt x="266" y="11883"/>
                  </a:lnTo>
                  <a:lnTo>
                    <a:pt x="380" y="12168"/>
                  </a:lnTo>
                  <a:lnTo>
                    <a:pt x="532" y="12433"/>
                  </a:lnTo>
                  <a:lnTo>
                    <a:pt x="703" y="12699"/>
                  </a:lnTo>
                  <a:lnTo>
                    <a:pt x="874" y="12946"/>
                  </a:lnTo>
                  <a:lnTo>
                    <a:pt x="1082" y="13193"/>
                  </a:lnTo>
                  <a:lnTo>
                    <a:pt x="1291" y="13401"/>
                  </a:lnTo>
                  <a:lnTo>
                    <a:pt x="1538" y="13610"/>
                  </a:lnTo>
                  <a:lnTo>
                    <a:pt x="1785" y="13800"/>
                  </a:lnTo>
                  <a:lnTo>
                    <a:pt x="2031" y="13971"/>
                  </a:lnTo>
                  <a:lnTo>
                    <a:pt x="2297" y="14123"/>
                  </a:lnTo>
                  <a:lnTo>
                    <a:pt x="2582" y="14255"/>
                  </a:lnTo>
                  <a:lnTo>
                    <a:pt x="2867" y="14369"/>
                  </a:lnTo>
                  <a:lnTo>
                    <a:pt x="3170" y="14445"/>
                  </a:lnTo>
                  <a:lnTo>
                    <a:pt x="3531" y="14521"/>
                  </a:lnTo>
                  <a:lnTo>
                    <a:pt x="3892" y="14559"/>
                  </a:lnTo>
                  <a:lnTo>
                    <a:pt x="4252" y="14559"/>
                  </a:lnTo>
                  <a:lnTo>
                    <a:pt x="4613" y="14521"/>
                  </a:lnTo>
                  <a:lnTo>
                    <a:pt x="4974" y="14445"/>
                  </a:lnTo>
                  <a:lnTo>
                    <a:pt x="5315" y="14331"/>
                  </a:lnTo>
                  <a:lnTo>
                    <a:pt x="5638" y="14180"/>
                  </a:lnTo>
                  <a:lnTo>
                    <a:pt x="5790" y="14085"/>
                  </a:lnTo>
                  <a:lnTo>
                    <a:pt x="5942" y="13990"/>
                  </a:lnTo>
                  <a:lnTo>
                    <a:pt x="6188" y="13781"/>
                  </a:lnTo>
                  <a:lnTo>
                    <a:pt x="6416" y="13553"/>
                  </a:lnTo>
                  <a:lnTo>
                    <a:pt x="6625" y="13306"/>
                  </a:lnTo>
                  <a:lnTo>
                    <a:pt x="6815" y="13041"/>
                  </a:lnTo>
                  <a:lnTo>
                    <a:pt x="7005" y="12756"/>
                  </a:lnTo>
                  <a:lnTo>
                    <a:pt x="7156" y="12471"/>
                  </a:lnTo>
                  <a:lnTo>
                    <a:pt x="7460" y="11883"/>
                  </a:lnTo>
                  <a:lnTo>
                    <a:pt x="8010" y="10706"/>
                  </a:lnTo>
                  <a:lnTo>
                    <a:pt x="8542" y="9548"/>
                  </a:lnTo>
                  <a:lnTo>
                    <a:pt x="9054" y="8352"/>
                  </a:lnTo>
                  <a:lnTo>
                    <a:pt x="9548" y="7176"/>
                  </a:lnTo>
                  <a:lnTo>
                    <a:pt x="10003" y="5961"/>
                  </a:lnTo>
                  <a:lnTo>
                    <a:pt x="10459" y="4765"/>
                  </a:lnTo>
                  <a:lnTo>
                    <a:pt x="10896" y="3550"/>
                  </a:lnTo>
                  <a:lnTo>
                    <a:pt x="11294" y="2316"/>
                  </a:lnTo>
                  <a:lnTo>
                    <a:pt x="11731" y="2544"/>
                  </a:lnTo>
                  <a:lnTo>
                    <a:pt x="12167" y="2753"/>
                  </a:lnTo>
                  <a:lnTo>
                    <a:pt x="12395" y="2829"/>
                  </a:lnTo>
                  <a:lnTo>
                    <a:pt x="12623" y="2905"/>
                  </a:lnTo>
                  <a:lnTo>
                    <a:pt x="12851" y="2943"/>
                  </a:lnTo>
                  <a:lnTo>
                    <a:pt x="13097" y="2981"/>
                  </a:lnTo>
                  <a:lnTo>
                    <a:pt x="13344" y="2981"/>
                  </a:lnTo>
                  <a:lnTo>
                    <a:pt x="13572" y="2962"/>
                  </a:lnTo>
                  <a:lnTo>
                    <a:pt x="13819" y="2905"/>
                  </a:lnTo>
                  <a:lnTo>
                    <a:pt x="14046" y="2810"/>
                  </a:lnTo>
                  <a:lnTo>
                    <a:pt x="14255" y="2696"/>
                  </a:lnTo>
                  <a:lnTo>
                    <a:pt x="14445" y="2544"/>
                  </a:lnTo>
                  <a:lnTo>
                    <a:pt x="14597" y="2373"/>
                  </a:lnTo>
                  <a:lnTo>
                    <a:pt x="14654" y="2278"/>
                  </a:lnTo>
                  <a:lnTo>
                    <a:pt x="14711" y="2165"/>
                  </a:lnTo>
                  <a:lnTo>
                    <a:pt x="14768" y="2051"/>
                  </a:lnTo>
                  <a:lnTo>
                    <a:pt x="14806" y="1937"/>
                  </a:lnTo>
                  <a:lnTo>
                    <a:pt x="14825" y="1823"/>
                  </a:lnTo>
                  <a:lnTo>
                    <a:pt x="14825" y="1709"/>
                  </a:lnTo>
                  <a:lnTo>
                    <a:pt x="14806" y="1614"/>
                  </a:lnTo>
                  <a:lnTo>
                    <a:pt x="14787" y="1519"/>
                  </a:lnTo>
                  <a:lnTo>
                    <a:pt x="14768" y="1424"/>
                  </a:lnTo>
                  <a:lnTo>
                    <a:pt x="14711" y="1329"/>
                  </a:lnTo>
                  <a:lnTo>
                    <a:pt x="14597" y="1159"/>
                  </a:lnTo>
                  <a:lnTo>
                    <a:pt x="14445" y="1007"/>
                  </a:lnTo>
                  <a:lnTo>
                    <a:pt x="14236" y="874"/>
                  </a:lnTo>
                  <a:lnTo>
                    <a:pt x="14027" y="741"/>
                  </a:lnTo>
                  <a:lnTo>
                    <a:pt x="13838" y="646"/>
                  </a:lnTo>
                  <a:lnTo>
                    <a:pt x="13629" y="570"/>
                  </a:lnTo>
                  <a:lnTo>
                    <a:pt x="13192" y="418"/>
                  </a:lnTo>
                  <a:lnTo>
                    <a:pt x="12718" y="304"/>
                  </a:lnTo>
                  <a:lnTo>
                    <a:pt x="12262" y="210"/>
                  </a:lnTo>
                  <a:lnTo>
                    <a:pt x="11826" y="134"/>
                  </a:lnTo>
                  <a:lnTo>
                    <a:pt x="11427" y="77"/>
                  </a:lnTo>
                  <a:lnTo>
                    <a:pt x="10820" y="20"/>
                  </a:lnTo>
                  <a:lnTo>
                    <a:pt x="10611" y="1"/>
                  </a:lnTo>
                  <a:close/>
                </a:path>
              </a:pathLst>
            </a:custGeom>
            <a:solidFill>
              <a:schemeClr val="lt1"/>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960;p73">
              <a:extLst>
                <a:ext uri="{FF2B5EF4-FFF2-40B4-BE49-F238E27FC236}">
                  <a16:creationId xmlns:a16="http://schemas.microsoft.com/office/drawing/2014/main" id="{7F3032CB-AD0E-E93A-A8ED-742576F112C9}"/>
                </a:ext>
              </a:extLst>
            </p:cNvPr>
            <p:cNvSpPr/>
            <p:nvPr/>
          </p:nvSpPr>
          <p:spPr>
            <a:xfrm>
              <a:off x="3486006" y="-2566341"/>
              <a:ext cx="1141821" cy="1137508"/>
            </a:xfrm>
            <a:custGeom>
              <a:avLst/>
              <a:gdLst/>
              <a:ahLst/>
              <a:cxnLst/>
              <a:rect l="l" t="t" r="r" b="b"/>
              <a:pathLst>
                <a:path w="14825" h="14769" extrusionOk="0">
                  <a:moveTo>
                    <a:pt x="12736" y="1"/>
                  </a:moveTo>
                  <a:lnTo>
                    <a:pt x="12262" y="58"/>
                  </a:lnTo>
                  <a:lnTo>
                    <a:pt x="11825" y="115"/>
                  </a:lnTo>
                  <a:lnTo>
                    <a:pt x="11427" y="172"/>
                  </a:lnTo>
                  <a:lnTo>
                    <a:pt x="11066" y="229"/>
                  </a:lnTo>
                  <a:lnTo>
                    <a:pt x="10800" y="229"/>
                  </a:lnTo>
                  <a:lnTo>
                    <a:pt x="10591" y="210"/>
                  </a:lnTo>
                  <a:lnTo>
                    <a:pt x="10383" y="210"/>
                  </a:lnTo>
                  <a:lnTo>
                    <a:pt x="10174" y="248"/>
                  </a:lnTo>
                  <a:lnTo>
                    <a:pt x="10079" y="286"/>
                  </a:lnTo>
                  <a:lnTo>
                    <a:pt x="9984" y="343"/>
                  </a:lnTo>
                  <a:lnTo>
                    <a:pt x="9908" y="400"/>
                  </a:lnTo>
                  <a:lnTo>
                    <a:pt x="9832" y="475"/>
                  </a:lnTo>
                  <a:lnTo>
                    <a:pt x="9718" y="646"/>
                  </a:lnTo>
                  <a:lnTo>
                    <a:pt x="9604" y="836"/>
                  </a:lnTo>
                  <a:lnTo>
                    <a:pt x="9529" y="1026"/>
                  </a:lnTo>
                  <a:lnTo>
                    <a:pt x="6719" y="8049"/>
                  </a:lnTo>
                  <a:lnTo>
                    <a:pt x="6511" y="7821"/>
                  </a:lnTo>
                  <a:lnTo>
                    <a:pt x="6283" y="7612"/>
                  </a:lnTo>
                  <a:lnTo>
                    <a:pt x="6036" y="7442"/>
                  </a:lnTo>
                  <a:lnTo>
                    <a:pt x="5770" y="7271"/>
                  </a:lnTo>
                  <a:lnTo>
                    <a:pt x="5505" y="7119"/>
                  </a:lnTo>
                  <a:lnTo>
                    <a:pt x="5220" y="7005"/>
                  </a:lnTo>
                  <a:lnTo>
                    <a:pt x="4935" y="6910"/>
                  </a:lnTo>
                  <a:lnTo>
                    <a:pt x="4631" y="6834"/>
                  </a:lnTo>
                  <a:lnTo>
                    <a:pt x="4328" y="6777"/>
                  </a:lnTo>
                  <a:lnTo>
                    <a:pt x="4005" y="6758"/>
                  </a:lnTo>
                  <a:lnTo>
                    <a:pt x="3701" y="6758"/>
                  </a:lnTo>
                  <a:lnTo>
                    <a:pt x="3398" y="6777"/>
                  </a:lnTo>
                  <a:lnTo>
                    <a:pt x="3094" y="6815"/>
                  </a:lnTo>
                  <a:lnTo>
                    <a:pt x="2790" y="6891"/>
                  </a:lnTo>
                  <a:lnTo>
                    <a:pt x="2487" y="6986"/>
                  </a:lnTo>
                  <a:lnTo>
                    <a:pt x="2202" y="7100"/>
                  </a:lnTo>
                  <a:lnTo>
                    <a:pt x="1936" y="7252"/>
                  </a:lnTo>
                  <a:lnTo>
                    <a:pt x="1670" y="7423"/>
                  </a:lnTo>
                  <a:lnTo>
                    <a:pt x="1443" y="7612"/>
                  </a:lnTo>
                  <a:lnTo>
                    <a:pt x="1215" y="7821"/>
                  </a:lnTo>
                  <a:lnTo>
                    <a:pt x="1006" y="8049"/>
                  </a:lnTo>
                  <a:lnTo>
                    <a:pt x="797" y="8277"/>
                  </a:lnTo>
                  <a:lnTo>
                    <a:pt x="627" y="8542"/>
                  </a:lnTo>
                  <a:lnTo>
                    <a:pt x="475" y="8808"/>
                  </a:lnTo>
                  <a:lnTo>
                    <a:pt x="342" y="9093"/>
                  </a:lnTo>
                  <a:lnTo>
                    <a:pt x="228" y="9378"/>
                  </a:lnTo>
                  <a:lnTo>
                    <a:pt x="133" y="9662"/>
                  </a:lnTo>
                  <a:lnTo>
                    <a:pt x="57" y="9966"/>
                  </a:lnTo>
                  <a:lnTo>
                    <a:pt x="19" y="10270"/>
                  </a:lnTo>
                  <a:lnTo>
                    <a:pt x="0" y="10592"/>
                  </a:lnTo>
                  <a:lnTo>
                    <a:pt x="0" y="10896"/>
                  </a:lnTo>
                  <a:lnTo>
                    <a:pt x="19" y="11200"/>
                  </a:lnTo>
                  <a:lnTo>
                    <a:pt x="76" y="11503"/>
                  </a:lnTo>
                  <a:lnTo>
                    <a:pt x="152" y="11807"/>
                  </a:lnTo>
                  <a:lnTo>
                    <a:pt x="247" y="12092"/>
                  </a:lnTo>
                  <a:lnTo>
                    <a:pt x="380" y="12377"/>
                  </a:lnTo>
                  <a:lnTo>
                    <a:pt x="532" y="12642"/>
                  </a:lnTo>
                  <a:lnTo>
                    <a:pt x="683" y="12908"/>
                  </a:lnTo>
                  <a:lnTo>
                    <a:pt x="873" y="13155"/>
                  </a:lnTo>
                  <a:lnTo>
                    <a:pt x="1063" y="13402"/>
                  </a:lnTo>
                  <a:lnTo>
                    <a:pt x="1291" y="13629"/>
                  </a:lnTo>
                  <a:lnTo>
                    <a:pt x="1519" y="13819"/>
                  </a:lnTo>
                  <a:lnTo>
                    <a:pt x="1765" y="14009"/>
                  </a:lnTo>
                  <a:lnTo>
                    <a:pt x="2031" y="14180"/>
                  </a:lnTo>
                  <a:lnTo>
                    <a:pt x="2297" y="14332"/>
                  </a:lnTo>
                  <a:lnTo>
                    <a:pt x="2582" y="14464"/>
                  </a:lnTo>
                  <a:lnTo>
                    <a:pt x="2866" y="14578"/>
                  </a:lnTo>
                  <a:lnTo>
                    <a:pt x="3170" y="14654"/>
                  </a:lnTo>
                  <a:lnTo>
                    <a:pt x="3512" y="14730"/>
                  </a:lnTo>
                  <a:lnTo>
                    <a:pt x="3872" y="14768"/>
                  </a:lnTo>
                  <a:lnTo>
                    <a:pt x="4252" y="14768"/>
                  </a:lnTo>
                  <a:lnTo>
                    <a:pt x="4613" y="14730"/>
                  </a:lnTo>
                  <a:lnTo>
                    <a:pt x="4954" y="14654"/>
                  </a:lnTo>
                  <a:lnTo>
                    <a:pt x="5296" y="14540"/>
                  </a:lnTo>
                  <a:lnTo>
                    <a:pt x="5637" y="14389"/>
                  </a:lnTo>
                  <a:lnTo>
                    <a:pt x="5789" y="14313"/>
                  </a:lnTo>
                  <a:lnTo>
                    <a:pt x="5941" y="14199"/>
                  </a:lnTo>
                  <a:lnTo>
                    <a:pt x="6188" y="13990"/>
                  </a:lnTo>
                  <a:lnTo>
                    <a:pt x="6416" y="13762"/>
                  </a:lnTo>
                  <a:lnTo>
                    <a:pt x="6624" y="13515"/>
                  </a:lnTo>
                  <a:lnTo>
                    <a:pt x="6814" y="13250"/>
                  </a:lnTo>
                  <a:lnTo>
                    <a:pt x="6985" y="12965"/>
                  </a:lnTo>
                  <a:lnTo>
                    <a:pt x="7156" y="12680"/>
                  </a:lnTo>
                  <a:lnTo>
                    <a:pt x="7441" y="12092"/>
                  </a:lnTo>
                  <a:lnTo>
                    <a:pt x="7991" y="10934"/>
                  </a:lnTo>
                  <a:lnTo>
                    <a:pt x="8523" y="9757"/>
                  </a:lnTo>
                  <a:lnTo>
                    <a:pt x="9035" y="8580"/>
                  </a:lnTo>
                  <a:lnTo>
                    <a:pt x="9529" y="7385"/>
                  </a:lnTo>
                  <a:lnTo>
                    <a:pt x="10003" y="6189"/>
                  </a:lnTo>
                  <a:lnTo>
                    <a:pt x="10459" y="4974"/>
                  </a:lnTo>
                  <a:lnTo>
                    <a:pt x="10876" y="3759"/>
                  </a:lnTo>
                  <a:lnTo>
                    <a:pt x="11294" y="2544"/>
                  </a:lnTo>
                  <a:lnTo>
                    <a:pt x="11711" y="2753"/>
                  </a:lnTo>
                  <a:lnTo>
                    <a:pt x="12167" y="2962"/>
                  </a:lnTo>
                  <a:lnTo>
                    <a:pt x="12376" y="3038"/>
                  </a:lnTo>
                  <a:lnTo>
                    <a:pt x="12622" y="3114"/>
                  </a:lnTo>
                  <a:lnTo>
                    <a:pt x="12850" y="3152"/>
                  </a:lnTo>
                  <a:lnTo>
                    <a:pt x="13078" y="3190"/>
                  </a:lnTo>
                  <a:lnTo>
                    <a:pt x="13325" y="3190"/>
                  </a:lnTo>
                  <a:lnTo>
                    <a:pt x="13572" y="3171"/>
                  </a:lnTo>
                  <a:lnTo>
                    <a:pt x="13799" y="3114"/>
                  </a:lnTo>
                  <a:lnTo>
                    <a:pt x="14027" y="3019"/>
                  </a:lnTo>
                  <a:lnTo>
                    <a:pt x="14236" y="2905"/>
                  </a:lnTo>
                  <a:lnTo>
                    <a:pt x="14426" y="2772"/>
                  </a:lnTo>
                  <a:lnTo>
                    <a:pt x="14577" y="2582"/>
                  </a:lnTo>
                  <a:lnTo>
                    <a:pt x="14653" y="2487"/>
                  </a:lnTo>
                  <a:lnTo>
                    <a:pt x="14710" y="2393"/>
                  </a:lnTo>
                  <a:lnTo>
                    <a:pt x="14748" y="2260"/>
                  </a:lnTo>
                  <a:lnTo>
                    <a:pt x="14786" y="2108"/>
                  </a:lnTo>
                  <a:lnTo>
                    <a:pt x="14805" y="1975"/>
                  </a:lnTo>
                  <a:lnTo>
                    <a:pt x="14824" y="1823"/>
                  </a:lnTo>
                  <a:lnTo>
                    <a:pt x="14805" y="1652"/>
                  </a:lnTo>
                  <a:lnTo>
                    <a:pt x="14786" y="1500"/>
                  </a:lnTo>
                  <a:lnTo>
                    <a:pt x="14767" y="1330"/>
                  </a:lnTo>
                  <a:lnTo>
                    <a:pt x="14710" y="1178"/>
                  </a:lnTo>
                  <a:lnTo>
                    <a:pt x="14672" y="1026"/>
                  </a:lnTo>
                  <a:lnTo>
                    <a:pt x="14596" y="874"/>
                  </a:lnTo>
                  <a:lnTo>
                    <a:pt x="14540" y="722"/>
                  </a:lnTo>
                  <a:lnTo>
                    <a:pt x="14445" y="589"/>
                  </a:lnTo>
                  <a:lnTo>
                    <a:pt x="14350" y="475"/>
                  </a:lnTo>
                  <a:lnTo>
                    <a:pt x="14255" y="362"/>
                  </a:lnTo>
                  <a:lnTo>
                    <a:pt x="14160" y="286"/>
                  </a:lnTo>
                  <a:lnTo>
                    <a:pt x="14046" y="210"/>
                  </a:lnTo>
                  <a:lnTo>
                    <a:pt x="13856" y="134"/>
                  </a:lnTo>
                  <a:lnTo>
                    <a:pt x="13647" y="77"/>
                  </a:lnTo>
                  <a:lnTo>
                    <a:pt x="13420" y="39"/>
                  </a:lnTo>
                  <a:lnTo>
                    <a:pt x="13192"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961;p73">
              <a:extLst>
                <a:ext uri="{FF2B5EF4-FFF2-40B4-BE49-F238E27FC236}">
                  <a16:creationId xmlns:a16="http://schemas.microsoft.com/office/drawing/2014/main" id="{F3057744-D6D7-844C-46B4-962BE1652AE4}"/>
                </a:ext>
              </a:extLst>
            </p:cNvPr>
            <p:cNvSpPr/>
            <p:nvPr/>
          </p:nvSpPr>
          <p:spPr>
            <a:xfrm>
              <a:off x="3486006" y="-2566341"/>
              <a:ext cx="1141821" cy="1137508"/>
            </a:xfrm>
            <a:custGeom>
              <a:avLst/>
              <a:gdLst/>
              <a:ahLst/>
              <a:cxnLst/>
              <a:rect l="l" t="t" r="r" b="b"/>
              <a:pathLst>
                <a:path w="14825" h="14769" extrusionOk="0">
                  <a:moveTo>
                    <a:pt x="12736" y="1"/>
                  </a:moveTo>
                  <a:lnTo>
                    <a:pt x="12262" y="58"/>
                  </a:lnTo>
                  <a:lnTo>
                    <a:pt x="11825" y="115"/>
                  </a:lnTo>
                  <a:lnTo>
                    <a:pt x="11427" y="172"/>
                  </a:lnTo>
                  <a:lnTo>
                    <a:pt x="11066" y="229"/>
                  </a:lnTo>
                  <a:lnTo>
                    <a:pt x="10800" y="229"/>
                  </a:lnTo>
                  <a:lnTo>
                    <a:pt x="10591" y="210"/>
                  </a:lnTo>
                  <a:lnTo>
                    <a:pt x="10383" y="210"/>
                  </a:lnTo>
                  <a:lnTo>
                    <a:pt x="10174" y="248"/>
                  </a:lnTo>
                  <a:lnTo>
                    <a:pt x="10079" y="286"/>
                  </a:lnTo>
                  <a:lnTo>
                    <a:pt x="9984" y="343"/>
                  </a:lnTo>
                  <a:lnTo>
                    <a:pt x="9908" y="400"/>
                  </a:lnTo>
                  <a:lnTo>
                    <a:pt x="9832" y="475"/>
                  </a:lnTo>
                  <a:lnTo>
                    <a:pt x="9718" y="646"/>
                  </a:lnTo>
                  <a:lnTo>
                    <a:pt x="9604" y="836"/>
                  </a:lnTo>
                  <a:lnTo>
                    <a:pt x="9529" y="1026"/>
                  </a:lnTo>
                  <a:lnTo>
                    <a:pt x="6719" y="8049"/>
                  </a:lnTo>
                  <a:lnTo>
                    <a:pt x="6511" y="7821"/>
                  </a:lnTo>
                  <a:lnTo>
                    <a:pt x="6283" y="7612"/>
                  </a:lnTo>
                  <a:lnTo>
                    <a:pt x="6036" y="7442"/>
                  </a:lnTo>
                  <a:lnTo>
                    <a:pt x="5770" y="7271"/>
                  </a:lnTo>
                  <a:lnTo>
                    <a:pt x="5505" y="7119"/>
                  </a:lnTo>
                  <a:lnTo>
                    <a:pt x="5220" y="7005"/>
                  </a:lnTo>
                  <a:lnTo>
                    <a:pt x="4935" y="6910"/>
                  </a:lnTo>
                  <a:lnTo>
                    <a:pt x="4631" y="6834"/>
                  </a:lnTo>
                  <a:lnTo>
                    <a:pt x="4328" y="6777"/>
                  </a:lnTo>
                  <a:lnTo>
                    <a:pt x="4005" y="6758"/>
                  </a:lnTo>
                  <a:lnTo>
                    <a:pt x="3701" y="6758"/>
                  </a:lnTo>
                  <a:lnTo>
                    <a:pt x="3398" y="6777"/>
                  </a:lnTo>
                  <a:lnTo>
                    <a:pt x="3094" y="6815"/>
                  </a:lnTo>
                  <a:lnTo>
                    <a:pt x="2790" y="6891"/>
                  </a:lnTo>
                  <a:lnTo>
                    <a:pt x="2487" y="6986"/>
                  </a:lnTo>
                  <a:lnTo>
                    <a:pt x="2202" y="7100"/>
                  </a:lnTo>
                  <a:lnTo>
                    <a:pt x="1936" y="7252"/>
                  </a:lnTo>
                  <a:lnTo>
                    <a:pt x="1670" y="7423"/>
                  </a:lnTo>
                  <a:lnTo>
                    <a:pt x="1443" y="7612"/>
                  </a:lnTo>
                  <a:lnTo>
                    <a:pt x="1215" y="7821"/>
                  </a:lnTo>
                  <a:lnTo>
                    <a:pt x="1006" y="8049"/>
                  </a:lnTo>
                  <a:lnTo>
                    <a:pt x="797" y="8277"/>
                  </a:lnTo>
                  <a:lnTo>
                    <a:pt x="627" y="8542"/>
                  </a:lnTo>
                  <a:lnTo>
                    <a:pt x="475" y="8808"/>
                  </a:lnTo>
                  <a:lnTo>
                    <a:pt x="342" y="9093"/>
                  </a:lnTo>
                  <a:lnTo>
                    <a:pt x="228" y="9378"/>
                  </a:lnTo>
                  <a:lnTo>
                    <a:pt x="133" y="9662"/>
                  </a:lnTo>
                  <a:lnTo>
                    <a:pt x="57" y="9966"/>
                  </a:lnTo>
                  <a:lnTo>
                    <a:pt x="19" y="10270"/>
                  </a:lnTo>
                  <a:lnTo>
                    <a:pt x="0" y="10592"/>
                  </a:lnTo>
                  <a:lnTo>
                    <a:pt x="0" y="10896"/>
                  </a:lnTo>
                  <a:lnTo>
                    <a:pt x="19" y="11200"/>
                  </a:lnTo>
                  <a:lnTo>
                    <a:pt x="76" y="11503"/>
                  </a:lnTo>
                  <a:lnTo>
                    <a:pt x="152" y="11807"/>
                  </a:lnTo>
                  <a:lnTo>
                    <a:pt x="247" y="12092"/>
                  </a:lnTo>
                  <a:lnTo>
                    <a:pt x="380" y="12377"/>
                  </a:lnTo>
                  <a:lnTo>
                    <a:pt x="532" y="12642"/>
                  </a:lnTo>
                  <a:lnTo>
                    <a:pt x="683" y="12908"/>
                  </a:lnTo>
                  <a:lnTo>
                    <a:pt x="873" y="13155"/>
                  </a:lnTo>
                  <a:lnTo>
                    <a:pt x="1063" y="13402"/>
                  </a:lnTo>
                  <a:lnTo>
                    <a:pt x="1291" y="13629"/>
                  </a:lnTo>
                  <a:lnTo>
                    <a:pt x="1519" y="13819"/>
                  </a:lnTo>
                  <a:lnTo>
                    <a:pt x="1765" y="14009"/>
                  </a:lnTo>
                  <a:lnTo>
                    <a:pt x="2031" y="14180"/>
                  </a:lnTo>
                  <a:lnTo>
                    <a:pt x="2297" y="14332"/>
                  </a:lnTo>
                  <a:lnTo>
                    <a:pt x="2582" y="14464"/>
                  </a:lnTo>
                  <a:lnTo>
                    <a:pt x="2866" y="14578"/>
                  </a:lnTo>
                  <a:lnTo>
                    <a:pt x="3170" y="14654"/>
                  </a:lnTo>
                  <a:lnTo>
                    <a:pt x="3512" y="14730"/>
                  </a:lnTo>
                  <a:lnTo>
                    <a:pt x="3872" y="14768"/>
                  </a:lnTo>
                  <a:lnTo>
                    <a:pt x="4252" y="14768"/>
                  </a:lnTo>
                  <a:lnTo>
                    <a:pt x="4613" y="14730"/>
                  </a:lnTo>
                  <a:lnTo>
                    <a:pt x="4954" y="14654"/>
                  </a:lnTo>
                  <a:lnTo>
                    <a:pt x="5296" y="14540"/>
                  </a:lnTo>
                  <a:lnTo>
                    <a:pt x="5637" y="14389"/>
                  </a:lnTo>
                  <a:lnTo>
                    <a:pt x="5789" y="14313"/>
                  </a:lnTo>
                  <a:lnTo>
                    <a:pt x="5941" y="14199"/>
                  </a:lnTo>
                  <a:lnTo>
                    <a:pt x="6188" y="13990"/>
                  </a:lnTo>
                  <a:lnTo>
                    <a:pt x="6416" y="13762"/>
                  </a:lnTo>
                  <a:lnTo>
                    <a:pt x="6624" y="13515"/>
                  </a:lnTo>
                  <a:lnTo>
                    <a:pt x="6814" y="13250"/>
                  </a:lnTo>
                  <a:lnTo>
                    <a:pt x="6985" y="12965"/>
                  </a:lnTo>
                  <a:lnTo>
                    <a:pt x="7156" y="12680"/>
                  </a:lnTo>
                  <a:lnTo>
                    <a:pt x="7441" y="12092"/>
                  </a:lnTo>
                  <a:lnTo>
                    <a:pt x="7991" y="10934"/>
                  </a:lnTo>
                  <a:lnTo>
                    <a:pt x="8523" y="9757"/>
                  </a:lnTo>
                  <a:lnTo>
                    <a:pt x="9035" y="8580"/>
                  </a:lnTo>
                  <a:lnTo>
                    <a:pt x="9529" y="7385"/>
                  </a:lnTo>
                  <a:lnTo>
                    <a:pt x="10003" y="6189"/>
                  </a:lnTo>
                  <a:lnTo>
                    <a:pt x="10459" y="4974"/>
                  </a:lnTo>
                  <a:lnTo>
                    <a:pt x="10876" y="3759"/>
                  </a:lnTo>
                  <a:lnTo>
                    <a:pt x="11294" y="2544"/>
                  </a:lnTo>
                  <a:lnTo>
                    <a:pt x="11711" y="2753"/>
                  </a:lnTo>
                  <a:lnTo>
                    <a:pt x="12167" y="2962"/>
                  </a:lnTo>
                  <a:lnTo>
                    <a:pt x="12376" y="3038"/>
                  </a:lnTo>
                  <a:lnTo>
                    <a:pt x="12622" y="3114"/>
                  </a:lnTo>
                  <a:lnTo>
                    <a:pt x="12850" y="3152"/>
                  </a:lnTo>
                  <a:lnTo>
                    <a:pt x="13078" y="3190"/>
                  </a:lnTo>
                  <a:lnTo>
                    <a:pt x="13325" y="3190"/>
                  </a:lnTo>
                  <a:lnTo>
                    <a:pt x="13572" y="3171"/>
                  </a:lnTo>
                  <a:lnTo>
                    <a:pt x="13799" y="3114"/>
                  </a:lnTo>
                  <a:lnTo>
                    <a:pt x="14027" y="3019"/>
                  </a:lnTo>
                  <a:lnTo>
                    <a:pt x="14236" y="2905"/>
                  </a:lnTo>
                  <a:lnTo>
                    <a:pt x="14426" y="2772"/>
                  </a:lnTo>
                  <a:lnTo>
                    <a:pt x="14577" y="2582"/>
                  </a:lnTo>
                  <a:lnTo>
                    <a:pt x="14653" y="2487"/>
                  </a:lnTo>
                  <a:lnTo>
                    <a:pt x="14710" y="2393"/>
                  </a:lnTo>
                  <a:lnTo>
                    <a:pt x="14748" y="2260"/>
                  </a:lnTo>
                  <a:lnTo>
                    <a:pt x="14786" y="2108"/>
                  </a:lnTo>
                  <a:lnTo>
                    <a:pt x="14805" y="1975"/>
                  </a:lnTo>
                  <a:lnTo>
                    <a:pt x="14824" y="1823"/>
                  </a:lnTo>
                  <a:lnTo>
                    <a:pt x="14805" y="1652"/>
                  </a:lnTo>
                  <a:lnTo>
                    <a:pt x="14786" y="1500"/>
                  </a:lnTo>
                  <a:lnTo>
                    <a:pt x="14767" y="1330"/>
                  </a:lnTo>
                  <a:lnTo>
                    <a:pt x="14710" y="1178"/>
                  </a:lnTo>
                  <a:lnTo>
                    <a:pt x="14672" y="1026"/>
                  </a:lnTo>
                  <a:lnTo>
                    <a:pt x="14596" y="874"/>
                  </a:lnTo>
                  <a:lnTo>
                    <a:pt x="14540" y="722"/>
                  </a:lnTo>
                  <a:lnTo>
                    <a:pt x="14445" y="589"/>
                  </a:lnTo>
                  <a:lnTo>
                    <a:pt x="14350" y="475"/>
                  </a:lnTo>
                  <a:lnTo>
                    <a:pt x="14255" y="362"/>
                  </a:lnTo>
                  <a:lnTo>
                    <a:pt x="14160" y="286"/>
                  </a:lnTo>
                  <a:lnTo>
                    <a:pt x="14046" y="210"/>
                  </a:lnTo>
                  <a:lnTo>
                    <a:pt x="13856" y="134"/>
                  </a:lnTo>
                  <a:lnTo>
                    <a:pt x="13647" y="77"/>
                  </a:lnTo>
                  <a:lnTo>
                    <a:pt x="13420" y="39"/>
                  </a:lnTo>
                  <a:lnTo>
                    <a:pt x="1319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962;p73">
              <a:extLst>
                <a:ext uri="{FF2B5EF4-FFF2-40B4-BE49-F238E27FC236}">
                  <a16:creationId xmlns:a16="http://schemas.microsoft.com/office/drawing/2014/main" id="{864FB485-3CDE-139A-380C-75F3C02DF0F2}"/>
                </a:ext>
              </a:extLst>
            </p:cNvPr>
            <p:cNvSpPr/>
            <p:nvPr/>
          </p:nvSpPr>
          <p:spPr>
            <a:xfrm>
              <a:off x="3455275" y="-2627725"/>
              <a:ext cx="1141821" cy="1121411"/>
            </a:xfrm>
            <a:custGeom>
              <a:avLst/>
              <a:gdLst/>
              <a:ahLst/>
              <a:cxnLst/>
              <a:rect l="l" t="t" r="r" b="b"/>
              <a:pathLst>
                <a:path w="14825" h="14560" extrusionOk="0">
                  <a:moveTo>
                    <a:pt x="10402" y="1"/>
                  </a:moveTo>
                  <a:lnTo>
                    <a:pt x="10193" y="39"/>
                  </a:lnTo>
                  <a:lnTo>
                    <a:pt x="10098" y="77"/>
                  </a:lnTo>
                  <a:lnTo>
                    <a:pt x="10003" y="134"/>
                  </a:lnTo>
                  <a:lnTo>
                    <a:pt x="9909" y="191"/>
                  </a:lnTo>
                  <a:lnTo>
                    <a:pt x="9852" y="267"/>
                  </a:lnTo>
                  <a:lnTo>
                    <a:pt x="9719" y="437"/>
                  </a:lnTo>
                  <a:lnTo>
                    <a:pt x="9624" y="627"/>
                  </a:lnTo>
                  <a:lnTo>
                    <a:pt x="9548" y="817"/>
                  </a:lnTo>
                  <a:lnTo>
                    <a:pt x="6739" y="7840"/>
                  </a:lnTo>
                  <a:lnTo>
                    <a:pt x="6530" y="7612"/>
                  </a:lnTo>
                  <a:lnTo>
                    <a:pt x="6302" y="7403"/>
                  </a:lnTo>
                  <a:lnTo>
                    <a:pt x="6055" y="7214"/>
                  </a:lnTo>
                  <a:lnTo>
                    <a:pt x="5790" y="7062"/>
                  </a:lnTo>
                  <a:lnTo>
                    <a:pt x="5524" y="6910"/>
                  </a:lnTo>
                  <a:lnTo>
                    <a:pt x="5239" y="6796"/>
                  </a:lnTo>
                  <a:lnTo>
                    <a:pt x="4936" y="6701"/>
                  </a:lnTo>
                  <a:lnTo>
                    <a:pt x="4632" y="6625"/>
                  </a:lnTo>
                  <a:lnTo>
                    <a:pt x="4328" y="6568"/>
                  </a:lnTo>
                  <a:lnTo>
                    <a:pt x="4024" y="6549"/>
                  </a:lnTo>
                  <a:lnTo>
                    <a:pt x="3721" y="6530"/>
                  </a:lnTo>
                  <a:lnTo>
                    <a:pt x="3398" y="6568"/>
                  </a:lnTo>
                  <a:lnTo>
                    <a:pt x="3094" y="6606"/>
                  </a:lnTo>
                  <a:lnTo>
                    <a:pt x="2791" y="6682"/>
                  </a:lnTo>
                  <a:lnTo>
                    <a:pt x="2506" y="6777"/>
                  </a:lnTo>
                  <a:lnTo>
                    <a:pt x="2221" y="6891"/>
                  </a:lnTo>
                  <a:lnTo>
                    <a:pt x="1956" y="7043"/>
                  </a:lnTo>
                  <a:lnTo>
                    <a:pt x="1690" y="7214"/>
                  </a:lnTo>
                  <a:lnTo>
                    <a:pt x="1443" y="7403"/>
                  </a:lnTo>
                  <a:lnTo>
                    <a:pt x="1215" y="7612"/>
                  </a:lnTo>
                  <a:lnTo>
                    <a:pt x="1007" y="7821"/>
                  </a:lnTo>
                  <a:lnTo>
                    <a:pt x="817" y="8068"/>
                  </a:lnTo>
                  <a:lnTo>
                    <a:pt x="646" y="8333"/>
                  </a:lnTo>
                  <a:lnTo>
                    <a:pt x="475" y="8599"/>
                  </a:lnTo>
                  <a:lnTo>
                    <a:pt x="342" y="8865"/>
                  </a:lnTo>
                  <a:lnTo>
                    <a:pt x="228" y="9169"/>
                  </a:lnTo>
                  <a:lnTo>
                    <a:pt x="133" y="9453"/>
                  </a:lnTo>
                  <a:lnTo>
                    <a:pt x="76" y="9757"/>
                  </a:lnTo>
                  <a:lnTo>
                    <a:pt x="20" y="10061"/>
                  </a:lnTo>
                  <a:lnTo>
                    <a:pt x="1" y="10364"/>
                  </a:lnTo>
                  <a:lnTo>
                    <a:pt x="1" y="10687"/>
                  </a:lnTo>
                  <a:lnTo>
                    <a:pt x="38" y="10991"/>
                  </a:lnTo>
                  <a:lnTo>
                    <a:pt x="76" y="11294"/>
                  </a:lnTo>
                  <a:lnTo>
                    <a:pt x="171" y="11598"/>
                  </a:lnTo>
                  <a:lnTo>
                    <a:pt x="266" y="11883"/>
                  </a:lnTo>
                  <a:lnTo>
                    <a:pt x="380" y="12168"/>
                  </a:lnTo>
                  <a:lnTo>
                    <a:pt x="532" y="12433"/>
                  </a:lnTo>
                  <a:lnTo>
                    <a:pt x="703" y="12699"/>
                  </a:lnTo>
                  <a:lnTo>
                    <a:pt x="874" y="12946"/>
                  </a:lnTo>
                  <a:lnTo>
                    <a:pt x="1082" y="13193"/>
                  </a:lnTo>
                  <a:lnTo>
                    <a:pt x="1291" y="13401"/>
                  </a:lnTo>
                  <a:lnTo>
                    <a:pt x="1538" y="13610"/>
                  </a:lnTo>
                  <a:lnTo>
                    <a:pt x="1785" y="13800"/>
                  </a:lnTo>
                  <a:lnTo>
                    <a:pt x="2031" y="13971"/>
                  </a:lnTo>
                  <a:lnTo>
                    <a:pt x="2297" y="14123"/>
                  </a:lnTo>
                  <a:lnTo>
                    <a:pt x="2582" y="14255"/>
                  </a:lnTo>
                  <a:lnTo>
                    <a:pt x="2867" y="14369"/>
                  </a:lnTo>
                  <a:lnTo>
                    <a:pt x="3170" y="14445"/>
                  </a:lnTo>
                  <a:lnTo>
                    <a:pt x="3531" y="14521"/>
                  </a:lnTo>
                  <a:lnTo>
                    <a:pt x="3892" y="14559"/>
                  </a:lnTo>
                  <a:lnTo>
                    <a:pt x="4252" y="14559"/>
                  </a:lnTo>
                  <a:lnTo>
                    <a:pt x="4613" y="14521"/>
                  </a:lnTo>
                  <a:lnTo>
                    <a:pt x="4974" y="14445"/>
                  </a:lnTo>
                  <a:lnTo>
                    <a:pt x="5315" y="14331"/>
                  </a:lnTo>
                  <a:lnTo>
                    <a:pt x="5638" y="14180"/>
                  </a:lnTo>
                  <a:lnTo>
                    <a:pt x="5790" y="14085"/>
                  </a:lnTo>
                  <a:lnTo>
                    <a:pt x="5942" y="13990"/>
                  </a:lnTo>
                  <a:lnTo>
                    <a:pt x="6188" y="13781"/>
                  </a:lnTo>
                  <a:lnTo>
                    <a:pt x="6416" y="13553"/>
                  </a:lnTo>
                  <a:lnTo>
                    <a:pt x="6625" y="13306"/>
                  </a:lnTo>
                  <a:lnTo>
                    <a:pt x="6815" y="13041"/>
                  </a:lnTo>
                  <a:lnTo>
                    <a:pt x="7005" y="12756"/>
                  </a:lnTo>
                  <a:lnTo>
                    <a:pt x="7156" y="12471"/>
                  </a:lnTo>
                  <a:lnTo>
                    <a:pt x="7460" y="11883"/>
                  </a:lnTo>
                  <a:lnTo>
                    <a:pt x="8010" y="10706"/>
                  </a:lnTo>
                  <a:lnTo>
                    <a:pt x="8542" y="9548"/>
                  </a:lnTo>
                  <a:lnTo>
                    <a:pt x="9054" y="8352"/>
                  </a:lnTo>
                  <a:lnTo>
                    <a:pt x="9548" y="7176"/>
                  </a:lnTo>
                  <a:lnTo>
                    <a:pt x="10003" y="5961"/>
                  </a:lnTo>
                  <a:lnTo>
                    <a:pt x="10459" y="4765"/>
                  </a:lnTo>
                  <a:lnTo>
                    <a:pt x="10896" y="3550"/>
                  </a:lnTo>
                  <a:lnTo>
                    <a:pt x="11294" y="2316"/>
                  </a:lnTo>
                  <a:lnTo>
                    <a:pt x="11731" y="2544"/>
                  </a:lnTo>
                  <a:lnTo>
                    <a:pt x="12167" y="2753"/>
                  </a:lnTo>
                  <a:lnTo>
                    <a:pt x="12395" y="2829"/>
                  </a:lnTo>
                  <a:lnTo>
                    <a:pt x="12623" y="2905"/>
                  </a:lnTo>
                  <a:lnTo>
                    <a:pt x="12851" y="2943"/>
                  </a:lnTo>
                  <a:lnTo>
                    <a:pt x="13097" y="2981"/>
                  </a:lnTo>
                  <a:lnTo>
                    <a:pt x="13344" y="2981"/>
                  </a:lnTo>
                  <a:lnTo>
                    <a:pt x="13572" y="2962"/>
                  </a:lnTo>
                  <a:lnTo>
                    <a:pt x="13819" y="2905"/>
                  </a:lnTo>
                  <a:lnTo>
                    <a:pt x="14046" y="2810"/>
                  </a:lnTo>
                  <a:lnTo>
                    <a:pt x="14255" y="2696"/>
                  </a:lnTo>
                  <a:lnTo>
                    <a:pt x="14445" y="2544"/>
                  </a:lnTo>
                  <a:lnTo>
                    <a:pt x="14597" y="2373"/>
                  </a:lnTo>
                  <a:lnTo>
                    <a:pt x="14654" y="2278"/>
                  </a:lnTo>
                  <a:lnTo>
                    <a:pt x="14711" y="2165"/>
                  </a:lnTo>
                  <a:lnTo>
                    <a:pt x="14768" y="2051"/>
                  </a:lnTo>
                  <a:lnTo>
                    <a:pt x="14806" y="1937"/>
                  </a:lnTo>
                  <a:lnTo>
                    <a:pt x="14825" y="1823"/>
                  </a:lnTo>
                  <a:lnTo>
                    <a:pt x="14825" y="1709"/>
                  </a:lnTo>
                  <a:lnTo>
                    <a:pt x="14806" y="1614"/>
                  </a:lnTo>
                  <a:lnTo>
                    <a:pt x="14787" y="1519"/>
                  </a:lnTo>
                  <a:lnTo>
                    <a:pt x="14768" y="1424"/>
                  </a:lnTo>
                  <a:lnTo>
                    <a:pt x="14711" y="1329"/>
                  </a:lnTo>
                  <a:lnTo>
                    <a:pt x="14597" y="1159"/>
                  </a:lnTo>
                  <a:lnTo>
                    <a:pt x="14445" y="1007"/>
                  </a:lnTo>
                  <a:lnTo>
                    <a:pt x="14236" y="874"/>
                  </a:lnTo>
                  <a:lnTo>
                    <a:pt x="14027" y="741"/>
                  </a:lnTo>
                  <a:lnTo>
                    <a:pt x="13838" y="646"/>
                  </a:lnTo>
                  <a:lnTo>
                    <a:pt x="13629" y="570"/>
                  </a:lnTo>
                  <a:lnTo>
                    <a:pt x="13192" y="418"/>
                  </a:lnTo>
                  <a:lnTo>
                    <a:pt x="12718" y="304"/>
                  </a:lnTo>
                  <a:lnTo>
                    <a:pt x="12262" y="210"/>
                  </a:lnTo>
                  <a:lnTo>
                    <a:pt x="11826" y="134"/>
                  </a:lnTo>
                  <a:lnTo>
                    <a:pt x="11427" y="77"/>
                  </a:lnTo>
                  <a:lnTo>
                    <a:pt x="10820" y="20"/>
                  </a:lnTo>
                  <a:lnTo>
                    <a:pt x="106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3963;p73">
            <a:extLst>
              <a:ext uri="{FF2B5EF4-FFF2-40B4-BE49-F238E27FC236}">
                <a16:creationId xmlns:a16="http://schemas.microsoft.com/office/drawing/2014/main" id="{524C273B-C18F-0055-D791-A7622734C669}"/>
              </a:ext>
            </a:extLst>
          </p:cNvPr>
          <p:cNvGrpSpPr/>
          <p:nvPr/>
        </p:nvGrpSpPr>
        <p:grpSpPr>
          <a:xfrm>
            <a:off x="5746944" y="1401537"/>
            <a:ext cx="502548" cy="925940"/>
            <a:chOff x="4840813" y="-1513738"/>
            <a:chExt cx="679486" cy="1251948"/>
          </a:xfrm>
        </p:grpSpPr>
        <p:sp>
          <p:nvSpPr>
            <p:cNvPr id="57" name="Google Shape;3964;p73">
              <a:extLst>
                <a:ext uri="{FF2B5EF4-FFF2-40B4-BE49-F238E27FC236}">
                  <a16:creationId xmlns:a16="http://schemas.microsoft.com/office/drawing/2014/main" id="{46497157-42AE-05ED-6B4A-23A0DB25E0D1}"/>
                </a:ext>
              </a:extLst>
            </p:cNvPr>
            <p:cNvSpPr/>
            <p:nvPr/>
          </p:nvSpPr>
          <p:spPr>
            <a:xfrm>
              <a:off x="4840813" y="-1513738"/>
              <a:ext cx="674734" cy="125194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965;p73">
              <a:extLst>
                <a:ext uri="{FF2B5EF4-FFF2-40B4-BE49-F238E27FC236}">
                  <a16:creationId xmlns:a16="http://schemas.microsoft.com/office/drawing/2014/main" id="{F808614B-BF15-2786-7555-A6F9474CFA2C}"/>
                </a:ext>
              </a:extLst>
            </p:cNvPr>
            <p:cNvSpPr/>
            <p:nvPr/>
          </p:nvSpPr>
          <p:spPr>
            <a:xfrm>
              <a:off x="4874157" y="-1465707"/>
              <a:ext cx="646141" cy="1198894"/>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966;p73">
              <a:extLst>
                <a:ext uri="{FF2B5EF4-FFF2-40B4-BE49-F238E27FC236}">
                  <a16:creationId xmlns:a16="http://schemas.microsoft.com/office/drawing/2014/main" id="{929BFFA7-8A16-E4F6-B17F-7355563D6B08}"/>
                </a:ext>
              </a:extLst>
            </p:cNvPr>
            <p:cNvSpPr/>
            <p:nvPr/>
          </p:nvSpPr>
          <p:spPr>
            <a:xfrm>
              <a:off x="4845582" y="-1499044"/>
              <a:ext cx="646141" cy="1198894"/>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3967;p73">
            <a:extLst>
              <a:ext uri="{FF2B5EF4-FFF2-40B4-BE49-F238E27FC236}">
                <a16:creationId xmlns:a16="http://schemas.microsoft.com/office/drawing/2014/main" id="{8D19858D-CD3C-6EE0-6778-0BB3FD8889AF}"/>
              </a:ext>
            </a:extLst>
          </p:cNvPr>
          <p:cNvGrpSpPr/>
          <p:nvPr/>
        </p:nvGrpSpPr>
        <p:grpSpPr>
          <a:xfrm>
            <a:off x="5853149" y="1339937"/>
            <a:ext cx="1778137" cy="2756593"/>
            <a:chOff x="4374588" y="-2137613"/>
            <a:chExt cx="1778137" cy="2756593"/>
          </a:xfrm>
        </p:grpSpPr>
        <p:sp>
          <p:nvSpPr>
            <p:cNvPr id="61" name="Google Shape;3968;p73">
              <a:extLst>
                <a:ext uri="{FF2B5EF4-FFF2-40B4-BE49-F238E27FC236}">
                  <a16:creationId xmlns:a16="http://schemas.microsoft.com/office/drawing/2014/main" id="{81852181-4F7C-46B6-7D78-FF82EE38E2D0}"/>
                </a:ext>
              </a:extLst>
            </p:cNvPr>
            <p:cNvSpPr/>
            <p:nvPr/>
          </p:nvSpPr>
          <p:spPr>
            <a:xfrm rot="1048818">
              <a:off x="4734074" y="-2037562"/>
              <a:ext cx="1059166" cy="2556491"/>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lt1"/>
            </a:solidFill>
            <a:ln w="76200" cap="rnd"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969;p73">
              <a:extLst>
                <a:ext uri="{FF2B5EF4-FFF2-40B4-BE49-F238E27FC236}">
                  <a16:creationId xmlns:a16="http://schemas.microsoft.com/office/drawing/2014/main" id="{3CFEAEAF-2891-7E80-5FC2-B40AF9539FCC}"/>
                </a:ext>
              </a:extLst>
            </p:cNvPr>
            <p:cNvSpPr/>
            <p:nvPr/>
          </p:nvSpPr>
          <p:spPr>
            <a:xfrm rot="1048843">
              <a:off x="4756635" y="-1988662"/>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970;p73">
              <a:extLst>
                <a:ext uri="{FF2B5EF4-FFF2-40B4-BE49-F238E27FC236}">
                  <a16:creationId xmlns:a16="http://schemas.microsoft.com/office/drawing/2014/main" id="{7EEC20D2-C2B7-8FDE-03C6-5515E2F19C70}"/>
                </a:ext>
              </a:extLst>
            </p:cNvPr>
            <p:cNvSpPr/>
            <p:nvPr/>
          </p:nvSpPr>
          <p:spPr>
            <a:xfrm rot="1048843">
              <a:off x="4728060" y="-2012475"/>
              <a:ext cx="1030193" cy="2486554"/>
            </a:xfrm>
            <a:custGeom>
              <a:avLst/>
              <a:gdLst/>
              <a:ahLst/>
              <a:cxnLst/>
              <a:rect l="l" t="t" r="r" b="b"/>
              <a:pathLst>
                <a:path w="15123" h="36505" extrusionOk="0">
                  <a:moveTo>
                    <a:pt x="5745" y="2493"/>
                  </a:moveTo>
                  <a:lnTo>
                    <a:pt x="5878" y="2512"/>
                  </a:lnTo>
                  <a:lnTo>
                    <a:pt x="6030" y="2550"/>
                  </a:lnTo>
                  <a:lnTo>
                    <a:pt x="6202" y="2626"/>
                  </a:lnTo>
                  <a:lnTo>
                    <a:pt x="6373" y="2759"/>
                  </a:lnTo>
                  <a:lnTo>
                    <a:pt x="6525" y="2911"/>
                  </a:lnTo>
                  <a:lnTo>
                    <a:pt x="6677" y="3120"/>
                  </a:lnTo>
                  <a:lnTo>
                    <a:pt x="6791" y="3368"/>
                  </a:lnTo>
                  <a:lnTo>
                    <a:pt x="6905" y="3672"/>
                  </a:lnTo>
                  <a:lnTo>
                    <a:pt x="6981" y="3976"/>
                  </a:lnTo>
                  <a:lnTo>
                    <a:pt x="7038" y="4319"/>
                  </a:lnTo>
                  <a:lnTo>
                    <a:pt x="7096" y="4680"/>
                  </a:lnTo>
                  <a:lnTo>
                    <a:pt x="7115" y="5042"/>
                  </a:lnTo>
                  <a:lnTo>
                    <a:pt x="7115" y="5403"/>
                  </a:lnTo>
                  <a:lnTo>
                    <a:pt x="7096" y="5765"/>
                  </a:lnTo>
                  <a:lnTo>
                    <a:pt x="7058" y="6126"/>
                  </a:lnTo>
                  <a:lnTo>
                    <a:pt x="7000" y="6506"/>
                  </a:lnTo>
                  <a:lnTo>
                    <a:pt x="6924" y="6868"/>
                  </a:lnTo>
                  <a:lnTo>
                    <a:pt x="6848" y="7248"/>
                  </a:lnTo>
                  <a:lnTo>
                    <a:pt x="6734" y="7610"/>
                  </a:lnTo>
                  <a:lnTo>
                    <a:pt x="6620" y="7990"/>
                  </a:lnTo>
                  <a:lnTo>
                    <a:pt x="6373" y="8618"/>
                  </a:lnTo>
                  <a:lnTo>
                    <a:pt x="6106" y="9227"/>
                  </a:lnTo>
                  <a:lnTo>
                    <a:pt x="5783" y="9854"/>
                  </a:lnTo>
                  <a:lnTo>
                    <a:pt x="5460" y="10463"/>
                  </a:lnTo>
                  <a:lnTo>
                    <a:pt x="5307" y="9835"/>
                  </a:lnTo>
                  <a:lnTo>
                    <a:pt x="5174" y="9227"/>
                  </a:lnTo>
                  <a:lnTo>
                    <a:pt x="5041" y="8599"/>
                  </a:lnTo>
                  <a:lnTo>
                    <a:pt x="4946" y="7990"/>
                  </a:lnTo>
                  <a:lnTo>
                    <a:pt x="4870" y="7362"/>
                  </a:lnTo>
                  <a:lnTo>
                    <a:pt x="4813" y="6754"/>
                  </a:lnTo>
                  <a:lnTo>
                    <a:pt x="4775" y="6145"/>
                  </a:lnTo>
                  <a:lnTo>
                    <a:pt x="4756" y="5536"/>
                  </a:lnTo>
                  <a:lnTo>
                    <a:pt x="4775" y="5137"/>
                  </a:lnTo>
                  <a:lnTo>
                    <a:pt x="4794" y="4756"/>
                  </a:lnTo>
                  <a:lnTo>
                    <a:pt x="4832" y="4357"/>
                  </a:lnTo>
                  <a:lnTo>
                    <a:pt x="4889" y="3996"/>
                  </a:lnTo>
                  <a:lnTo>
                    <a:pt x="4946" y="3672"/>
                  </a:lnTo>
                  <a:lnTo>
                    <a:pt x="5041" y="3349"/>
                  </a:lnTo>
                  <a:lnTo>
                    <a:pt x="5155" y="3082"/>
                  </a:lnTo>
                  <a:lnTo>
                    <a:pt x="5288" y="2854"/>
                  </a:lnTo>
                  <a:lnTo>
                    <a:pt x="5403" y="2683"/>
                  </a:lnTo>
                  <a:lnTo>
                    <a:pt x="5536" y="2588"/>
                  </a:lnTo>
                  <a:lnTo>
                    <a:pt x="5631" y="2531"/>
                  </a:lnTo>
                  <a:lnTo>
                    <a:pt x="5745" y="2493"/>
                  </a:lnTo>
                  <a:close/>
                  <a:moveTo>
                    <a:pt x="5897" y="18890"/>
                  </a:moveTo>
                  <a:lnTo>
                    <a:pt x="6030" y="19232"/>
                  </a:lnTo>
                  <a:lnTo>
                    <a:pt x="7894" y="24045"/>
                  </a:lnTo>
                  <a:lnTo>
                    <a:pt x="7590" y="24007"/>
                  </a:lnTo>
                  <a:lnTo>
                    <a:pt x="7267" y="23931"/>
                  </a:lnTo>
                  <a:lnTo>
                    <a:pt x="6962" y="23817"/>
                  </a:lnTo>
                  <a:lnTo>
                    <a:pt x="6658" y="23665"/>
                  </a:lnTo>
                  <a:lnTo>
                    <a:pt x="6525" y="23569"/>
                  </a:lnTo>
                  <a:lnTo>
                    <a:pt x="6373" y="23474"/>
                  </a:lnTo>
                  <a:lnTo>
                    <a:pt x="6125" y="23246"/>
                  </a:lnTo>
                  <a:lnTo>
                    <a:pt x="5897" y="22999"/>
                  </a:lnTo>
                  <a:lnTo>
                    <a:pt x="5707" y="22733"/>
                  </a:lnTo>
                  <a:lnTo>
                    <a:pt x="5536" y="22428"/>
                  </a:lnTo>
                  <a:lnTo>
                    <a:pt x="5422" y="22105"/>
                  </a:lnTo>
                  <a:lnTo>
                    <a:pt x="5307" y="21781"/>
                  </a:lnTo>
                  <a:lnTo>
                    <a:pt x="5250" y="21439"/>
                  </a:lnTo>
                  <a:lnTo>
                    <a:pt x="5212" y="21097"/>
                  </a:lnTo>
                  <a:lnTo>
                    <a:pt x="5231" y="20754"/>
                  </a:lnTo>
                  <a:lnTo>
                    <a:pt x="5269" y="20412"/>
                  </a:lnTo>
                  <a:lnTo>
                    <a:pt x="5326" y="20069"/>
                  </a:lnTo>
                  <a:lnTo>
                    <a:pt x="5422" y="19765"/>
                  </a:lnTo>
                  <a:lnTo>
                    <a:pt x="5555" y="19442"/>
                  </a:lnTo>
                  <a:lnTo>
                    <a:pt x="5707" y="19156"/>
                  </a:lnTo>
                  <a:lnTo>
                    <a:pt x="5897" y="18890"/>
                  </a:lnTo>
                  <a:close/>
                  <a:moveTo>
                    <a:pt x="9036" y="17520"/>
                  </a:moveTo>
                  <a:lnTo>
                    <a:pt x="9378" y="17558"/>
                  </a:lnTo>
                  <a:lnTo>
                    <a:pt x="9721" y="17616"/>
                  </a:lnTo>
                  <a:lnTo>
                    <a:pt x="10044" y="17692"/>
                  </a:lnTo>
                  <a:lnTo>
                    <a:pt x="10367" y="17825"/>
                  </a:lnTo>
                  <a:lnTo>
                    <a:pt x="10672" y="17958"/>
                  </a:lnTo>
                  <a:lnTo>
                    <a:pt x="10976" y="18148"/>
                  </a:lnTo>
                  <a:lnTo>
                    <a:pt x="11261" y="18357"/>
                  </a:lnTo>
                  <a:lnTo>
                    <a:pt x="11528" y="18586"/>
                  </a:lnTo>
                  <a:lnTo>
                    <a:pt x="11775" y="18833"/>
                  </a:lnTo>
                  <a:lnTo>
                    <a:pt x="12022" y="19099"/>
                  </a:lnTo>
                  <a:lnTo>
                    <a:pt x="12232" y="19385"/>
                  </a:lnTo>
                  <a:lnTo>
                    <a:pt x="12422" y="19689"/>
                  </a:lnTo>
                  <a:lnTo>
                    <a:pt x="12574" y="19993"/>
                  </a:lnTo>
                  <a:lnTo>
                    <a:pt x="12726" y="20336"/>
                  </a:lnTo>
                  <a:lnTo>
                    <a:pt x="12840" y="20659"/>
                  </a:lnTo>
                  <a:lnTo>
                    <a:pt x="12935" y="21001"/>
                  </a:lnTo>
                  <a:lnTo>
                    <a:pt x="12992" y="21344"/>
                  </a:lnTo>
                  <a:lnTo>
                    <a:pt x="13031" y="21705"/>
                  </a:lnTo>
                  <a:lnTo>
                    <a:pt x="13031" y="22048"/>
                  </a:lnTo>
                  <a:lnTo>
                    <a:pt x="13011" y="22409"/>
                  </a:lnTo>
                  <a:lnTo>
                    <a:pt x="12973" y="22771"/>
                  </a:lnTo>
                  <a:lnTo>
                    <a:pt x="12897" y="23132"/>
                  </a:lnTo>
                  <a:lnTo>
                    <a:pt x="12821" y="23474"/>
                  </a:lnTo>
                  <a:lnTo>
                    <a:pt x="12707" y="23817"/>
                  </a:lnTo>
                  <a:lnTo>
                    <a:pt x="12555" y="24159"/>
                  </a:lnTo>
                  <a:lnTo>
                    <a:pt x="12403" y="24483"/>
                  </a:lnTo>
                  <a:lnTo>
                    <a:pt x="12232" y="24806"/>
                  </a:lnTo>
                  <a:lnTo>
                    <a:pt x="12022" y="25110"/>
                  </a:lnTo>
                  <a:lnTo>
                    <a:pt x="11813" y="25396"/>
                  </a:lnTo>
                  <a:lnTo>
                    <a:pt x="11566" y="25681"/>
                  </a:lnTo>
                  <a:lnTo>
                    <a:pt x="11395" y="25871"/>
                  </a:lnTo>
                  <a:lnTo>
                    <a:pt x="11204" y="26042"/>
                  </a:lnTo>
                  <a:lnTo>
                    <a:pt x="10805" y="26366"/>
                  </a:lnTo>
                  <a:lnTo>
                    <a:pt x="10348" y="25034"/>
                  </a:lnTo>
                  <a:lnTo>
                    <a:pt x="10253" y="24749"/>
                  </a:lnTo>
                  <a:lnTo>
                    <a:pt x="10424" y="24597"/>
                  </a:lnTo>
                  <a:lnTo>
                    <a:pt x="10577" y="24445"/>
                  </a:lnTo>
                  <a:lnTo>
                    <a:pt x="10729" y="24273"/>
                  </a:lnTo>
                  <a:lnTo>
                    <a:pt x="10862" y="24102"/>
                  </a:lnTo>
                  <a:lnTo>
                    <a:pt x="10995" y="23912"/>
                  </a:lnTo>
                  <a:lnTo>
                    <a:pt x="11109" y="23722"/>
                  </a:lnTo>
                  <a:lnTo>
                    <a:pt x="11223" y="23531"/>
                  </a:lnTo>
                  <a:lnTo>
                    <a:pt x="11319" y="23322"/>
                  </a:lnTo>
                  <a:lnTo>
                    <a:pt x="11395" y="23075"/>
                  </a:lnTo>
                  <a:lnTo>
                    <a:pt x="11471" y="22828"/>
                  </a:lnTo>
                  <a:lnTo>
                    <a:pt x="11528" y="22561"/>
                  </a:lnTo>
                  <a:lnTo>
                    <a:pt x="11566" y="22295"/>
                  </a:lnTo>
                  <a:lnTo>
                    <a:pt x="11566" y="22010"/>
                  </a:lnTo>
                  <a:lnTo>
                    <a:pt x="11547" y="21743"/>
                  </a:lnTo>
                  <a:lnTo>
                    <a:pt x="11509" y="21458"/>
                  </a:lnTo>
                  <a:lnTo>
                    <a:pt x="11452" y="21192"/>
                  </a:lnTo>
                  <a:lnTo>
                    <a:pt x="11395" y="21078"/>
                  </a:lnTo>
                  <a:lnTo>
                    <a:pt x="11338" y="20982"/>
                  </a:lnTo>
                  <a:lnTo>
                    <a:pt x="11242" y="20887"/>
                  </a:lnTo>
                  <a:lnTo>
                    <a:pt x="11147" y="20830"/>
                  </a:lnTo>
                  <a:lnTo>
                    <a:pt x="11033" y="20773"/>
                  </a:lnTo>
                  <a:lnTo>
                    <a:pt x="10919" y="20754"/>
                  </a:lnTo>
                  <a:lnTo>
                    <a:pt x="10805" y="20735"/>
                  </a:lnTo>
                  <a:lnTo>
                    <a:pt x="10672" y="20754"/>
                  </a:lnTo>
                  <a:lnTo>
                    <a:pt x="10558" y="20811"/>
                  </a:lnTo>
                  <a:lnTo>
                    <a:pt x="10443" y="20868"/>
                  </a:lnTo>
                  <a:lnTo>
                    <a:pt x="10367" y="20963"/>
                  </a:lnTo>
                  <a:lnTo>
                    <a:pt x="10291" y="21059"/>
                  </a:lnTo>
                  <a:lnTo>
                    <a:pt x="10234" y="21173"/>
                  </a:lnTo>
                  <a:lnTo>
                    <a:pt x="10215" y="21287"/>
                  </a:lnTo>
                  <a:lnTo>
                    <a:pt x="10196" y="21420"/>
                  </a:lnTo>
                  <a:lnTo>
                    <a:pt x="10215" y="21534"/>
                  </a:lnTo>
                  <a:lnTo>
                    <a:pt x="10234" y="21534"/>
                  </a:lnTo>
                  <a:lnTo>
                    <a:pt x="10272" y="21762"/>
                  </a:lnTo>
                  <a:lnTo>
                    <a:pt x="10272" y="21991"/>
                  </a:lnTo>
                  <a:lnTo>
                    <a:pt x="10253" y="22219"/>
                  </a:lnTo>
                  <a:lnTo>
                    <a:pt x="10196" y="22447"/>
                  </a:lnTo>
                  <a:lnTo>
                    <a:pt x="10120" y="22675"/>
                  </a:lnTo>
                  <a:lnTo>
                    <a:pt x="10025" y="22904"/>
                  </a:lnTo>
                  <a:lnTo>
                    <a:pt x="9892" y="23094"/>
                  </a:lnTo>
                  <a:lnTo>
                    <a:pt x="9740" y="23303"/>
                  </a:lnTo>
                  <a:lnTo>
                    <a:pt x="8085" y="18491"/>
                  </a:lnTo>
                  <a:lnTo>
                    <a:pt x="7799" y="17673"/>
                  </a:lnTo>
                  <a:lnTo>
                    <a:pt x="8066" y="17616"/>
                  </a:lnTo>
                  <a:lnTo>
                    <a:pt x="8332" y="17558"/>
                  </a:lnTo>
                  <a:lnTo>
                    <a:pt x="8674" y="17539"/>
                  </a:lnTo>
                  <a:lnTo>
                    <a:pt x="9036" y="17520"/>
                  </a:lnTo>
                  <a:close/>
                  <a:moveTo>
                    <a:pt x="4794" y="16018"/>
                  </a:moveTo>
                  <a:lnTo>
                    <a:pt x="5193" y="17045"/>
                  </a:lnTo>
                  <a:lnTo>
                    <a:pt x="4851" y="17368"/>
                  </a:lnTo>
                  <a:lnTo>
                    <a:pt x="4699" y="17558"/>
                  </a:lnTo>
                  <a:lnTo>
                    <a:pt x="4547" y="17749"/>
                  </a:lnTo>
                  <a:lnTo>
                    <a:pt x="4375" y="17958"/>
                  </a:lnTo>
                  <a:lnTo>
                    <a:pt x="4242" y="18186"/>
                  </a:lnTo>
                  <a:lnTo>
                    <a:pt x="4109" y="18414"/>
                  </a:lnTo>
                  <a:lnTo>
                    <a:pt x="3995" y="18643"/>
                  </a:lnTo>
                  <a:lnTo>
                    <a:pt x="3881" y="18890"/>
                  </a:lnTo>
                  <a:lnTo>
                    <a:pt x="3805" y="19137"/>
                  </a:lnTo>
                  <a:lnTo>
                    <a:pt x="3729" y="19385"/>
                  </a:lnTo>
                  <a:lnTo>
                    <a:pt x="3653" y="19632"/>
                  </a:lnTo>
                  <a:lnTo>
                    <a:pt x="3614" y="19898"/>
                  </a:lnTo>
                  <a:lnTo>
                    <a:pt x="3576" y="20145"/>
                  </a:lnTo>
                  <a:lnTo>
                    <a:pt x="3538" y="20412"/>
                  </a:lnTo>
                  <a:lnTo>
                    <a:pt x="3538" y="20659"/>
                  </a:lnTo>
                  <a:lnTo>
                    <a:pt x="3538" y="20925"/>
                  </a:lnTo>
                  <a:lnTo>
                    <a:pt x="3538" y="21173"/>
                  </a:lnTo>
                  <a:lnTo>
                    <a:pt x="3557" y="21439"/>
                  </a:lnTo>
                  <a:lnTo>
                    <a:pt x="3595" y="21686"/>
                  </a:lnTo>
                  <a:lnTo>
                    <a:pt x="3653" y="21934"/>
                  </a:lnTo>
                  <a:lnTo>
                    <a:pt x="3710" y="22200"/>
                  </a:lnTo>
                  <a:lnTo>
                    <a:pt x="3786" y="22447"/>
                  </a:lnTo>
                  <a:lnTo>
                    <a:pt x="3881" y="22675"/>
                  </a:lnTo>
                  <a:lnTo>
                    <a:pt x="3976" y="22923"/>
                  </a:lnTo>
                  <a:lnTo>
                    <a:pt x="4090" y="23151"/>
                  </a:lnTo>
                  <a:lnTo>
                    <a:pt x="4223" y="23379"/>
                  </a:lnTo>
                  <a:lnTo>
                    <a:pt x="4356" y="23608"/>
                  </a:lnTo>
                  <a:lnTo>
                    <a:pt x="4509" y="23817"/>
                  </a:lnTo>
                  <a:lnTo>
                    <a:pt x="4680" y="24026"/>
                  </a:lnTo>
                  <a:lnTo>
                    <a:pt x="4851" y="24235"/>
                  </a:lnTo>
                  <a:lnTo>
                    <a:pt x="5041" y="24406"/>
                  </a:lnTo>
                  <a:lnTo>
                    <a:pt x="5250" y="24578"/>
                  </a:lnTo>
                  <a:lnTo>
                    <a:pt x="5460" y="24749"/>
                  </a:lnTo>
                  <a:lnTo>
                    <a:pt x="5669" y="24882"/>
                  </a:lnTo>
                  <a:lnTo>
                    <a:pt x="5897" y="25015"/>
                  </a:lnTo>
                  <a:lnTo>
                    <a:pt x="6144" y="25129"/>
                  </a:lnTo>
                  <a:lnTo>
                    <a:pt x="6373" y="25243"/>
                  </a:lnTo>
                  <a:lnTo>
                    <a:pt x="6620" y="25339"/>
                  </a:lnTo>
                  <a:lnTo>
                    <a:pt x="6886" y="25396"/>
                  </a:lnTo>
                  <a:lnTo>
                    <a:pt x="7134" y="25472"/>
                  </a:lnTo>
                  <a:lnTo>
                    <a:pt x="7400" y="25510"/>
                  </a:lnTo>
                  <a:lnTo>
                    <a:pt x="7647" y="25529"/>
                  </a:lnTo>
                  <a:lnTo>
                    <a:pt x="7914" y="25548"/>
                  </a:lnTo>
                  <a:lnTo>
                    <a:pt x="8199" y="25548"/>
                  </a:lnTo>
                  <a:lnTo>
                    <a:pt x="8484" y="25510"/>
                  </a:lnTo>
                  <a:lnTo>
                    <a:pt x="8541" y="25681"/>
                  </a:lnTo>
                  <a:lnTo>
                    <a:pt x="9169" y="27260"/>
                  </a:lnTo>
                  <a:lnTo>
                    <a:pt x="8827" y="27355"/>
                  </a:lnTo>
                  <a:lnTo>
                    <a:pt x="8465" y="27450"/>
                  </a:lnTo>
                  <a:lnTo>
                    <a:pt x="8123" y="27507"/>
                  </a:lnTo>
                  <a:lnTo>
                    <a:pt x="7761" y="27545"/>
                  </a:lnTo>
                  <a:lnTo>
                    <a:pt x="7400" y="27564"/>
                  </a:lnTo>
                  <a:lnTo>
                    <a:pt x="7058" y="27545"/>
                  </a:lnTo>
                  <a:lnTo>
                    <a:pt x="6696" y="27507"/>
                  </a:lnTo>
                  <a:lnTo>
                    <a:pt x="6354" y="27450"/>
                  </a:lnTo>
                  <a:lnTo>
                    <a:pt x="6011" y="27355"/>
                  </a:lnTo>
                  <a:lnTo>
                    <a:pt x="5688" y="27241"/>
                  </a:lnTo>
                  <a:lnTo>
                    <a:pt x="5365" y="27108"/>
                  </a:lnTo>
                  <a:lnTo>
                    <a:pt x="5041" y="26955"/>
                  </a:lnTo>
                  <a:lnTo>
                    <a:pt x="4737" y="26784"/>
                  </a:lnTo>
                  <a:lnTo>
                    <a:pt x="4432" y="26594"/>
                  </a:lnTo>
                  <a:lnTo>
                    <a:pt x="4166" y="26366"/>
                  </a:lnTo>
                  <a:lnTo>
                    <a:pt x="3900" y="26138"/>
                  </a:lnTo>
                  <a:lnTo>
                    <a:pt x="3653" y="25890"/>
                  </a:lnTo>
                  <a:lnTo>
                    <a:pt x="3424" y="25643"/>
                  </a:lnTo>
                  <a:lnTo>
                    <a:pt x="3234" y="25358"/>
                  </a:lnTo>
                  <a:lnTo>
                    <a:pt x="3063" y="25072"/>
                  </a:lnTo>
                  <a:lnTo>
                    <a:pt x="2892" y="24768"/>
                  </a:lnTo>
                  <a:lnTo>
                    <a:pt x="2758" y="24445"/>
                  </a:lnTo>
                  <a:lnTo>
                    <a:pt x="2663" y="24102"/>
                  </a:lnTo>
                  <a:lnTo>
                    <a:pt x="2568" y="23760"/>
                  </a:lnTo>
                  <a:lnTo>
                    <a:pt x="2492" y="23417"/>
                  </a:lnTo>
                  <a:lnTo>
                    <a:pt x="2454" y="23056"/>
                  </a:lnTo>
                  <a:lnTo>
                    <a:pt x="2416" y="22694"/>
                  </a:lnTo>
                  <a:lnTo>
                    <a:pt x="2416" y="22333"/>
                  </a:lnTo>
                  <a:lnTo>
                    <a:pt x="2435" y="21972"/>
                  </a:lnTo>
                  <a:lnTo>
                    <a:pt x="2473" y="21591"/>
                  </a:lnTo>
                  <a:lnTo>
                    <a:pt x="2511" y="21211"/>
                  </a:lnTo>
                  <a:lnTo>
                    <a:pt x="2587" y="20849"/>
                  </a:lnTo>
                  <a:lnTo>
                    <a:pt x="2663" y="20526"/>
                  </a:lnTo>
                  <a:lnTo>
                    <a:pt x="2739" y="20222"/>
                  </a:lnTo>
                  <a:lnTo>
                    <a:pt x="2930" y="19594"/>
                  </a:lnTo>
                  <a:lnTo>
                    <a:pt x="3158" y="18985"/>
                  </a:lnTo>
                  <a:lnTo>
                    <a:pt x="3443" y="18395"/>
                  </a:lnTo>
                  <a:lnTo>
                    <a:pt x="3748" y="17787"/>
                  </a:lnTo>
                  <a:lnTo>
                    <a:pt x="4071" y="17197"/>
                  </a:lnTo>
                  <a:lnTo>
                    <a:pt x="4432" y="16607"/>
                  </a:lnTo>
                  <a:lnTo>
                    <a:pt x="4794" y="16018"/>
                  </a:lnTo>
                  <a:close/>
                  <a:moveTo>
                    <a:pt x="5498" y="1"/>
                  </a:moveTo>
                  <a:lnTo>
                    <a:pt x="5307" y="39"/>
                  </a:lnTo>
                  <a:lnTo>
                    <a:pt x="5136" y="77"/>
                  </a:lnTo>
                  <a:lnTo>
                    <a:pt x="4946" y="115"/>
                  </a:lnTo>
                  <a:lnTo>
                    <a:pt x="4775" y="172"/>
                  </a:lnTo>
                  <a:lnTo>
                    <a:pt x="4604" y="248"/>
                  </a:lnTo>
                  <a:lnTo>
                    <a:pt x="4432" y="324"/>
                  </a:lnTo>
                  <a:lnTo>
                    <a:pt x="4109" y="514"/>
                  </a:lnTo>
                  <a:lnTo>
                    <a:pt x="3824" y="743"/>
                  </a:lnTo>
                  <a:lnTo>
                    <a:pt x="3576" y="990"/>
                  </a:lnTo>
                  <a:lnTo>
                    <a:pt x="3367" y="1237"/>
                  </a:lnTo>
                  <a:lnTo>
                    <a:pt x="3177" y="1504"/>
                  </a:lnTo>
                  <a:lnTo>
                    <a:pt x="3025" y="1770"/>
                  </a:lnTo>
                  <a:lnTo>
                    <a:pt x="2892" y="2036"/>
                  </a:lnTo>
                  <a:lnTo>
                    <a:pt x="2778" y="2303"/>
                  </a:lnTo>
                  <a:lnTo>
                    <a:pt x="2682" y="2569"/>
                  </a:lnTo>
                  <a:lnTo>
                    <a:pt x="2606" y="2816"/>
                  </a:lnTo>
                  <a:lnTo>
                    <a:pt x="2530" y="3082"/>
                  </a:lnTo>
                  <a:lnTo>
                    <a:pt x="2435" y="3596"/>
                  </a:lnTo>
                  <a:lnTo>
                    <a:pt x="2397" y="3862"/>
                  </a:lnTo>
                  <a:lnTo>
                    <a:pt x="2378" y="4110"/>
                  </a:lnTo>
                  <a:lnTo>
                    <a:pt x="2340" y="4585"/>
                  </a:lnTo>
                  <a:lnTo>
                    <a:pt x="2321" y="5042"/>
                  </a:lnTo>
                  <a:lnTo>
                    <a:pt x="2302" y="5517"/>
                  </a:lnTo>
                  <a:lnTo>
                    <a:pt x="2302" y="5993"/>
                  </a:lnTo>
                  <a:lnTo>
                    <a:pt x="2321" y="6449"/>
                  </a:lnTo>
                  <a:lnTo>
                    <a:pt x="2359" y="6925"/>
                  </a:lnTo>
                  <a:lnTo>
                    <a:pt x="2397" y="7381"/>
                  </a:lnTo>
                  <a:lnTo>
                    <a:pt x="2530" y="8295"/>
                  </a:lnTo>
                  <a:lnTo>
                    <a:pt x="2682" y="9208"/>
                  </a:lnTo>
                  <a:lnTo>
                    <a:pt x="2873" y="10083"/>
                  </a:lnTo>
                  <a:lnTo>
                    <a:pt x="3101" y="10958"/>
                  </a:lnTo>
                  <a:lnTo>
                    <a:pt x="3348" y="11833"/>
                  </a:lnTo>
                  <a:lnTo>
                    <a:pt x="3614" y="12670"/>
                  </a:lnTo>
                  <a:lnTo>
                    <a:pt x="3767" y="13088"/>
                  </a:lnTo>
                  <a:lnTo>
                    <a:pt x="3348" y="13716"/>
                  </a:lnTo>
                  <a:lnTo>
                    <a:pt x="2873" y="14439"/>
                  </a:lnTo>
                  <a:lnTo>
                    <a:pt x="2378" y="15200"/>
                  </a:lnTo>
                  <a:lnTo>
                    <a:pt x="1922" y="15980"/>
                  </a:lnTo>
                  <a:lnTo>
                    <a:pt x="1484" y="16798"/>
                  </a:lnTo>
                  <a:lnTo>
                    <a:pt x="1275" y="17216"/>
                  </a:lnTo>
                  <a:lnTo>
                    <a:pt x="1085" y="17635"/>
                  </a:lnTo>
                  <a:lnTo>
                    <a:pt x="894" y="18072"/>
                  </a:lnTo>
                  <a:lnTo>
                    <a:pt x="723" y="18510"/>
                  </a:lnTo>
                  <a:lnTo>
                    <a:pt x="571" y="18966"/>
                  </a:lnTo>
                  <a:lnTo>
                    <a:pt x="438" y="19423"/>
                  </a:lnTo>
                  <a:lnTo>
                    <a:pt x="305" y="19898"/>
                  </a:lnTo>
                  <a:lnTo>
                    <a:pt x="210" y="20374"/>
                  </a:lnTo>
                  <a:lnTo>
                    <a:pt x="114" y="20849"/>
                  </a:lnTo>
                  <a:lnTo>
                    <a:pt x="57" y="21325"/>
                  </a:lnTo>
                  <a:lnTo>
                    <a:pt x="19" y="21819"/>
                  </a:lnTo>
                  <a:lnTo>
                    <a:pt x="0" y="22314"/>
                  </a:lnTo>
                  <a:lnTo>
                    <a:pt x="19" y="22809"/>
                  </a:lnTo>
                  <a:lnTo>
                    <a:pt x="57" y="23303"/>
                  </a:lnTo>
                  <a:lnTo>
                    <a:pt x="133" y="23817"/>
                  </a:lnTo>
                  <a:lnTo>
                    <a:pt x="229" y="24311"/>
                  </a:lnTo>
                  <a:lnTo>
                    <a:pt x="362" y="24806"/>
                  </a:lnTo>
                  <a:lnTo>
                    <a:pt x="533" y="25301"/>
                  </a:lnTo>
                  <a:lnTo>
                    <a:pt x="742" y="25776"/>
                  </a:lnTo>
                  <a:lnTo>
                    <a:pt x="989" y="26233"/>
                  </a:lnTo>
                  <a:lnTo>
                    <a:pt x="1256" y="26689"/>
                  </a:lnTo>
                  <a:lnTo>
                    <a:pt x="1579" y="27108"/>
                  </a:lnTo>
                  <a:lnTo>
                    <a:pt x="1922" y="27507"/>
                  </a:lnTo>
                  <a:lnTo>
                    <a:pt x="2283" y="27869"/>
                  </a:lnTo>
                  <a:lnTo>
                    <a:pt x="2663" y="28211"/>
                  </a:lnTo>
                  <a:lnTo>
                    <a:pt x="3082" y="28515"/>
                  </a:lnTo>
                  <a:lnTo>
                    <a:pt x="3519" y="28801"/>
                  </a:lnTo>
                  <a:lnTo>
                    <a:pt x="3957" y="29048"/>
                  </a:lnTo>
                  <a:lnTo>
                    <a:pt x="4432" y="29257"/>
                  </a:lnTo>
                  <a:lnTo>
                    <a:pt x="4908" y="29447"/>
                  </a:lnTo>
                  <a:lnTo>
                    <a:pt x="5403" y="29600"/>
                  </a:lnTo>
                  <a:lnTo>
                    <a:pt x="5897" y="29714"/>
                  </a:lnTo>
                  <a:lnTo>
                    <a:pt x="6411" y="29790"/>
                  </a:lnTo>
                  <a:lnTo>
                    <a:pt x="6924" y="29828"/>
                  </a:lnTo>
                  <a:lnTo>
                    <a:pt x="7438" y="29847"/>
                  </a:lnTo>
                  <a:lnTo>
                    <a:pt x="7952" y="29809"/>
                  </a:lnTo>
                  <a:lnTo>
                    <a:pt x="8446" y="29752"/>
                  </a:lnTo>
                  <a:lnTo>
                    <a:pt x="8941" y="29657"/>
                  </a:lnTo>
                  <a:lnTo>
                    <a:pt x="9435" y="29523"/>
                  </a:lnTo>
                  <a:lnTo>
                    <a:pt x="9911" y="29371"/>
                  </a:lnTo>
                  <a:lnTo>
                    <a:pt x="9987" y="29333"/>
                  </a:lnTo>
                  <a:lnTo>
                    <a:pt x="10577" y="30722"/>
                  </a:lnTo>
                  <a:lnTo>
                    <a:pt x="10843" y="31407"/>
                  </a:lnTo>
                  <a:lnTo>
                    <a:pt x="11090" y="32072"/>
                  </a:lnTo>
                  <a:lnTo>
                    <a:pt x="11204" y="32472"/>
                  </a:lnTo>
                  <a:lnTo>
                    <a:pt x="11299" y="32852"/>
                  </a:lnTo>
                  <a:lnTo>
                    <a:pt x="11376" y="33233"/>
                  </a:lnTo>
                  <a:lnTo>
                    <a:pt x="11414" y="33613"/>
                  </a:lnTo>
                  <a:lnTo>
                    <a:pt x="11433" y="33975"/>
                  </a:lnTo>
                  <a:lnTo>
                    <a:pt x="11433" y="34146"/>
                  </a:lnTo>
                  <a:lnTo>
                    <a:pt x="11414" y="34298"/>
                  </a:lnTo>
                  <a:lnTo>
                    <a:pt x="11376" y="34450"/>
                  </a:lnTo>
                  <a:lnTo>
                    <a:pt x="11338" y="34602"/>
                  </a:lnTo>
                  <a:lnTo>
                    <a:pt x="11280" y="34717"/>
                  </a:lnTo>
                  <a:lnTo>
                    <a:pt x="11204" y="34831"/>
                  </a:lnTo>
                  <a:lnTo>
                    <a:pt x="11128" y="34945"/>
                  </a:lnTo>
                  <a:lnTo>
                    <a:pt x="11033" y="35040"/>
                  </a:lnTo>
                  <a:lnTo>
                    <a:pt x="10919" y="35116"/>
                  </a:lnTo>
                  <a:lnTo>
                    <a:pt x="10805" y="35192"/>
                  </a:lnTo>
                  <a:lnTo>
                    <a:pt x="10653" y="35249"/>
                  </a:lnTo>
                  <a:lnTo>
                    <a:pt x="10501" y="35306"/>
                  </a:lnTo>
                  <a:lnTo>
                    <a:pt x="10386" y="35325"/>
                  </a:lnTo>
                  <a:lnTo>
                    <a:pt x="10272" y="35344"/>
                  </a:lnTo>
                  <a:lnTo>
                    <a:pt x="10158" y="35325"/>
                  </a:lnTo>
                  <a:lnTo>
                    <a:pt x="10044" y="35287"/>
                  </a:lnTo>
                  <a:lnTo>
                    <a:pt x="9930" y="35230"/>
                  </a:lnTo>
                  <a:lnTo>
                    <a:pt x="9816" y="35154"/>
                  </a:lnTo>
                  <a:lnTo>
                    <a:pt x="9740" y="35078"/>
                  </a:lnTo>
                  <a:lnTo>
                    <a:pt x="9683" y="34983"/>
                  </a:lnTo>
                  <a:lnTo>
                    <a:pt x="9645" y="34888"/>
                  </a:lnTo>
                  <a:lnTo>
                    <a:pt x="9626" y="34812"/>
                  </a:lnTo>
                  <a:lnTo>
                    <a:pt x="9626" y="34736"/>
                  </a:lnTo>
                  <a:lnTo>
                    <a:pt x="9607" y="34660"/>
                  </a:lnTo>
                  <a:lnTo>
                    <a:pt x="9587" y="34564"/>
                  </a:lnTo>
                  <a:lnTo>
                    <a:pt x="9549" y="34507"/>
                  </a:lnTo>
                  <a:lnTo>
                    <a:pt x="9492" y="34431"/>
                  </a:lnTo>
                  <a:lnTo>
                    <a:pt x="9416" y="34374"/>
                  </a:lnTo>
                  <a:lnTo>
                    <a:pt x="9359" y="34336"/>
                  </a:lnTo>
                  <a:lnTo>
                    <a:pt x="9264" y="34298"/>
                  </a:lnTo>
                  <a:lnTo>
                    <a:pt x="9188" y="34279"/>
                  </a:lnTo>
                  <a:lnTo>
                    <a:pt x="9074" y="34279"/>
                  </a:lnTo>
                  <a:lnTo>
                    <a:pt x="8979" y="34298"/>
                  </a:lnTo>
                  <a:lnTo>
                    <a:pt x="8903" y="34336"/>
                  </a:lnTo>
                  <a:lnTo>
                    <a:pt x="8808" y="34393"/>
                  </a:lnTo>
                  <a:lnTo>
                    <a:pt x="8751" y="34450"/>
                  </a:lnTo>
                  <a:lnTo>
                    <a:pt x="8693" y="34526"/>
                  </a:lnTo>
                  <a:lnTo>
                    <a:pt x="8655" y="34621"/>
                  </a:lnTo>
                  <a:lnTo>
                    <a:pt x="8636" y="34717"/>
                  </a:lnTo>
                  <a:lnTo>
                    <a:pt x="8617" y="34888"/>
                  </a:lnTo>
                  <a:lnTo>
                    <a:pt x="8636" y="35059"/>
                  </a:lnTo>
                  <a:lnTo>
                    <a:pt x="8674" y="35230"/>
                  </a:lnTo>
                  <a:lnTo>
                    <a:pt x="8712" y="35382"/>
                  </a:lnTo>
                  <a:lnTo>
                    <a:pt x="8789" y="35535"/>
                  </a:lnTo>
                  <a:lnTo>
                    <a:pt x="8865" y="35687"/>
                  </a:lnTo>
                  <a:lnTo>
                    <a:pt x="8960" y="35801"/>
                  </a:lnTo>
                  <a:lnTo>
                    <a:pt x="9055" y="35934"/>
                  </a:lnTo>
                  <a:lnTo>
                    <a:pt x="9169" y="36029"/>
                  </a:lnTo>
                  <a:lnTo>
                    <a:pt x="9302" y="36124"/>
                  </a:lnTo>
                  <a:lnTo>
                    <a:pt x="9416" y="36219"/>
                  </a:lnTo>
                  <a:lnTo>
                    <a:pt x="9549" y="36295"/>
                  </a:lnTo>
                  <a:lnTo>
                    <a:pt x="9683" y="36353"/>
                  </a:lnTo>
                  <a:lnTo>
                    <a:pt x="9835" y="36410"/>
                  </a:lnTo>
                  <a:lnTo>
                    <a:pt x="9987" y="36448"/>
                  </a:lnTo>
                  <a:lnTo>
                    <a:pt x="10139" y="36486"/>
                  </a:lnTo>
                  <a:lnTo>
                    <a:pt x="10291" y="36505"/>
                  </a:lnTo>
                  <a:lnTo>
                    <a:pt x="10463" y="36505"/>
                  </a:lnTo>
                  <a:lnTo>
                    <a:pt x="10615" y="36486"/>
                  </a:lnTo>
                  <a:lnTo>
                    <a:pt x="10767" y="36467"/>
                  </a:lnTo>
                  <a:lnTo>
                    <a:pt x="11033" y="36410"/>
                  </a:lnTo>
                  <a:lnTo>
                    <a:pt x="11299" y="36314"/>
                  </a:lnTo>
                  <a:lnTo>
                    <a:pt x="11547" y="36181"/>
                  </a:lnTo>
                  <a:lnTo>
                    <a:pt x="11794" y="36029"/>
                  </a:lnTo>
                  <a:lnTo>
                    <a:pt x="12041" y="35839"/>
                  </a:lnTo>
                  <a:lnTo>
                    <a:pt x="12232" y="35611"/>
                  </a:lnTo>
                  <a:lnTo>
                    <a:pt x="12403" y="35363"/>
                  </a:lnTo>
                  <a:lnTo>
                    <a:pt x="12555" y="35116"/>
                  </a:lnTo>
                  <a:lnTo>
                    <a:pt x="12650" y="34850"/>
                  </a:lnTo>
                  <a:lnTo>
                    <a:pt x="12726" y="34583"/>
                  </a:lnTo>
                  <a:lnTo>
                    <a:pt x="12783" y="34317"/>
                  </a:lnTo>
                  <a:lnTo>
                    <a:pt x="12802" y="34051"/>
                  </a:lnTo>
                  <a:lnTo>
                    <a:pt x="12821" y="33784"/>
                  </a:lnTo>
                  <a:lnTo>
                    <a:pt x="12821" y="33537"/>
                  </a:lnTo>
                  <a:lnTo>
                    <a:pt x="12802" y="33062"/>
                  </a:lnTo>
                  <a:lnTo>
                    <a:pt x="12726" y="32586"/>
                  </a:lnTo>
                  <a:lnTo>
                    <a:pt x="12650" y="32111"/>
                  </a:lnTo>
                  <a:lnTo>
                    <a:pt x="12536" y="31673"/>
                  </a:lnTo>
                  <a:lnTo>
                    <a:pt x="12441" y="31255"/>
                  </a:lnTo>
                  <a:lnTo>
                    <a:pt x="12327" y="30855"/>
                  </a:lnTo>
                  <a:lnTo>
                    <a:pt x="12060" y="30075"/>
                  </a:lnTo>
                  <a:lnTo>
                    <a:pt x="11547" y="28553"/>
                  </a:lnTo>
                  <a:lnTo>
                    <a:pt x="11984" y="28249"/>
                  </a:lnTo>
                  <a:lnTo>
                    <a:pt x="12422" y="27907"/>
                  </a:lnTo>
                  <a:lnTo>
                    <a:pt x="12821" y="27526"/>
                  </a:lnTo>
                  <a:lnTo>
                    <a:pt x="13202" y="27127"/>
                  </a:lnTo>
                  <a:lnTo>
                    <a:pt x="13525" y="26727"/>
                  </a:lnTo>
                  <a:lnTo>
                    <a:pt x="13810" y="26328"/>
                  </a:lnTo>
                  <a:lnTo>
                    <a:pt x="14077" y="25909"/>
                  </a:lnTo>
                  <a:lnTo>
                    <a:pt x="14324" y="25453"/>
                  </a:lnTo>
                  <a:lnTo>
                    <a:pt x="14533" y="24996"/>
                  </a:lnTo>
                  <a:lnTo>
                    <a:pt x="14704" y="24540"/>
                  </a:lnTo>
                  <a:lnTo>
                    <a:pt x="14857" y="24064"/>
                  </a:lnTo>
                  <a:lnTo>
                    <a:pt x="14971" y="23569"/>
                  </a:lnTo>
                  <a:lnTo>
                    <a:pt x="15047" y="23075"/>
                  </a:lnTo>
                  <a:lnTo>
                    <a:pt x="15104" y="22561"/>
                  </a:lnTo>
                  <a:lnTo>
                    <a:pt x="15123" y="22067"/>
                  </a:lnTo>
                  <a:lnTo>
                    <a:pt x="15104" y="21553"/>
                  </a:lnTo>
                  <a:lnTo>
                    <a:pt x="15047" y="21040"/>
                  </a:lnTo>
                  <a:lnTo>
                    <a:pt x="14933" y="20545"/>
                  </a:lnTo>
                  <a:lnTo>
                    <a:pt x="14800" y="20050"/>
                  </a:lnTo>
                  <a:lnTo>
                    <a:pt x="14628" y="19556"/>
                  </a:lnTo>
                  <a:lnTo>
                    <a:pt x="14400" y="19099"/>
                  </a:lnTo>
                  <a:lnTo>
                    <a:pt x="14153" y="18643"/>
                  </a:lnTo>
                  <a:lnTo>
                    <a:pt x="13887" y="18224"/>
                  </a:lnTo>
                  <a:lnTo>
                    <a:pt x="13563" y="17825"/>
                  </a:lnTo>
                  <a:lnTo>
                    <a:pt x="13221" y="17444"/>
                  </a:lnTo>
                  <a:lnTo>
                    <a:pt x="12859" y="17083"/>
                  </a:lnTo>
                  <a:lnTo>
                    <a:pt x="12460" y="16759"/>
                  </a:lnTo>
                  <a:lnTo>
                    <a:pt x="12041" y="16474"/>
                  </a:lnTo>
                  <a:lnTo>
                    <a:pt x="11813" y="16341"/>
                  </a:lnTo>
                  <a:lnTo>
                    <a:pt x="11585" y="16227"/>
                  </a:lnTo>
                  <a:lnTo>
                    <a:pt x="11357" y="16113"/>
                  </a:lnTo>
                  <a:lnTo>
                    <a:pt x="11109" y="15999"/>
                  </a:lnTo>
                  <a:lnTo>
                    <a:pt x="10862" y="15923"/>
                  </a:lnTo>
                  <a:lnTo>
                    <a:pt x="10615" y="15827"/>
                  </a:lnTo>
                  <a:lnTo>
                    <a:pt x="10367" y="15770"/>
                  </a:lnTo>
                  <a:lnTo>
                    <a:pt x="10101" y="15713"/>
                  </a:lnTo>
                  <a:lnTo>
                    <a:pt x="9854" y="15656"/>
                  </a:lnTo>
                  <a:lnTo>
                    <a:pt x="9587" y="15637"/>
                  </a:lnTo>
                  <a:lnTo>
                    <a:pt x="9321" y="15618"/>
                  </a:lnTo>
                  <a:lnTo>
                    <a:pt x="9074" y="15599"/>
                  </a:lnTo>
                  <a:lnTo>
                    <a:pt x="8808" y="15599"/>
                  </a:lnTo>
                  <a:lnTo>
                    <a:pt x="8541" y="15618"/>
                  </a:lnTo>
                  <a:lnTo>
                    <a:pt x="8294" y="15637"/>
                  </a:lnTo>
                  <a:lnTo>
                    <a:pt x="8047" y="15694"/>
                  </a:lnTo>
                  <a:lnTo>
                    <a:pt x="7609" y="15770"/>
                  </a:lnTo>
                  <a:lnTo>
                    <a:pt x="7191" y="15903"/>
                  </a:lnTo>
                  <a:lnTo>
                    <a:pt x="6791" y="14762"/>
                  </a:lnTo>
                  <a:lnTo>
                    <a:pt x="6411" y="13621"/>
                  </a:lnTo>
                  <a:lnTo>
                    <a:pt x="6886" y="12898"/>
                  </a:lnTo>
                  <a:lnTo>
                    <a:pt x="7343" y="12156"/>
                  </a:lnTo>
                  <a:lnTo>
                    <a:pt x="7818" y="11357"/>
                  </a:lnTo>
                  <a:lnTo>
                    <a:pt x="8237" y="10539"/>
                  </a:lnTo>
                  <a:lnTo>
                    <a:pt x="8446" y="10121"/>
                  </a:lnTo>
                  <a:lnTo>
                    <a:pt x="8636" y="9683"/>
                  </a:lnTo>
                  <a:lnTo>
                    <a:pt x="8808" y="9246"/>
                  </a:lnTo>
                  <a:lnTo>
                    <a:pt x="8979" y="8808"/>
                  </a:lnTo>
                  <a:lnTo>
                    <a:pt x="9112" y="8352"/>
                  </a:lnTo>
                  <a:lnTo>
                    <a:pt x="9245" y="7895"/>
                  </a:lnTo>
                  <a:lnTo>
                    <a:pt x="9359" y="7420"/>
                  </a:lnTo>
                  <a:lnTo>
                    <a:pt x="9454" y="6944"/>
                  </a:lnTo>
                  <a:lnTo>
                    <a:pt x="9530" y="6449"/>
                  </a:lnTo>
                  <a:lnTo>
                    <a:pt x="9587" y="5955"/>
                  </a:lnTo>
                  <a:lnTo>
                    <a:pt x="9607" y="5460"/>
                  </a:lnTo>
                  <a:lnTo>
                    <a:pt x="9607" y="4947"/>
                  </a:lnTo>
                  <a:lnTo>
                    <a:pt x="9587" y="4452"/>
                  </a:lnTo>
                  <a:lnTo>
                    <a:pt x="9511" y="3938"/>
                  </a:lnTo>
                  <a:lnTo>
                    <a:pt x="9416" y="3425"/>
                  </a:lnTo>
                  <a:lnTo>
                    <a:pt x="9283" y="2911"/>
                  </a:lnTo>
                  <a:lnTo>
                    <a:pt x="9188" y="2645"/>
                  </a:lnTo>
                  <a:lnTo>
                    <a:pt x="9093" y="2398"/>
                  </a:lnTo>
                  <a:lnTo>
                    <a:pt x="8979" y="2131"/>
                  </a:lnTo>
                  <a:lnTo>
                    <a:pt x="8827" y="1865"/>
                  </a:lnTo>
                  <a:lnTo>
                    <a:pt x="8674" y="1618"/>
                  </a:lnTo>
                  <a:lnTo>
                    <a:pt x="8484" y="1351"/>
                  </a:lnTo>
                  <a:lnTo>
                    <a:pt x="8275" y="1123"/>
                  </a:lnTo>
                  <a:lnTo>
                    <a:pt x="8047" y="895"/>
                  </a:lnTo>
                  <a:lnTo>
                    <a:pt x="7780" y="686"/>
                  </a:lnTo>
                  <a:lnTo>
                    <a:pt x="7514" y="495"/>
                  </a:lnTo>
                  <a:lnTo>
                    <a:pt x="7229" y="343"/>
                  </a:lnTo>
                  <a:lnTo>
                    <a:pt x="6905" y="210"/>
                  </a:lnTo>
                  <a:lnTo>
                    <a:pt x="6582" y="96"/>
                  </a:lnTo>
                  <a:lnTo>
                    <a:pt x="6240" y="20"/>
                  </a:lnTo>
                  <a:lnTo>
                    <a:pt x="587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6" name="Google Shape;3971;p73">
            <a:extLst>
              <a:ext uri="{FF2B5EF4-FFF2-40B4-BE49-F238E27FC236}">
                <a16:creationId xmlns:a16="http://schemas.microsoft.com/office/drawing/2014/main" id="{046B845D-E411-6060-6280-5F1CF38E6262}"/>
              </a:ext>
            </a:extLst>
          </p:cNvPr>
          <p:cNvGrpSpPr/>
          <p:nvPr/>
        </p:nvGrpSpPr>
        <p:grpSpPr>
          <a:xfrm flipH="1">
            <a:off x="7014492" y="3144622"/>
            <a:ext cx="363588" cy="639278"/>
            <a:chOff x="5278756" y="-1796603"/>
            <a:chExt cx="363588" cy="639278"/>
          </a:xfrm>
        </p:grpSpPr>
        <p:sp>
          <p:nvSpPr>
            <p:cNvPr id="2497" name="Google Shape;3972;p73">
              <a:extLst>
                <a:ext uri="{FF2B5EF4-FFF2-40B4-BE49-F238E27FC236}">
                  <a16:creationId xmlns:a16="http://schemas.microsoft.com/office/drawing/2014/main" id="{5E56E136-080B-685E-A204-8C332FBA9C98}"/>
                </a:ext>
              </a:extLst>
            </p:cNvPr>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lt1"/>
            </a:solidFill>
            <a:ln w="76200" cap="flat" cmpd="sng">
              <a:solidFill>
                <a:schemeClr val="lt1"/>
              </a:solidFill>
              <a:prstDash val="solid"/>
              <a:round/>
              <a:headEnd type="none" w="sm" len="sm"/>
              <a:tailEnd type="none" w="sm" len="sm"/>
            </a:ln>
            <a:effectLst>
              <a:outerShdw dist="104775"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3973;p73">
              <a:extLst>
                <a:ext uri="{FF2B5EF4-FFF2-40B4-BE49-F238E27FC236}">
                  <a16:creationId xmlns:a16="http://schemas.microsoft.com/office/drawing/2014/main" id="{E4C58C59-A783-26F4-414A-DB636FBE74F2}"/>
                </a:ext>
              </a:extLst>
            </p:cNvPr>
            <p:cNvSpPr/>
            <p:nvPr/>
          </p:nvSpPr>
          <p:spPr>
            <a:xfrm flipH="1">
              <a:off x="529780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3974;p73">
              <a:extLst>
                <a:ext uri="{FF2B5EF4-FFF2-40B4-BE49-F238E27FC236}">
                  <a16:creationId xmlns:a16="http://schemas.microsoft.com/office/drawing/2014/main" id="{9D4BE800-400E-06EF-DB41-CFCC13B55E44}"/>
                </a:ext>
              </a:extLst>
            </p:cNvPr>
            <p:cNvSpPr/>
            <p:nvPr/>
          </p:nvSpPr>
          <p:spPr>
            <a:xfrm flipH="1">
              <a:off x="5278756" y="-1796603"/>
              <a:ext cx="344538" cy="639278"/>
            </a:xfrm>
            <a:custGeom>
              <a:avLst/>
              <a:gdLst/>
              <a:ahLst/>
              <a:cxnLst/>
              <a:rect l="l" t="t" r="r" b="b"/>
              <a:pathLst>
                <a:path w="11852" h="21991" extrusionOk="0">
                  <a:moveTo>
                    <a:pt x="3919" y="1"/>
                  </a:moveTo>
                  <a:lnTo>
                    <a:pt x="4718" y="3349"/>
                  </a:lnTo>
                  <a:lnTo>
                    <a:pt x="5479" y="6716"/>
                  </a:lnTo>
                  <a:lnTo>
                    <a:pt x="6259" y="10083"/>
                  </a:lnTo>
                  <a:lnTo>
                    <a:pt x="7058" y="13431"/>
                  </a:lnTo>
                  <a:lnTo>
                    <a:pt x="6602" y="13278"/>
                  </a:lnTo>
                  <a:lnTo>
                    <a:pt x="6126" y="13145"/>
                  </a:lnTo>
                  <a:lnTo>
                    <a:pt x="5631" y="13050"/>
                  </a:lnTo>
                  <a:lnTo>
                    <a:pt x="5137" y="12974"/>
                  </a:lnTo>
                  <a:lnTo>
                    <a:pt x="4642" y="12917"/>
                  </a:lnTo>
                  <a:lnTo>
                    <a:pt x="4129" y="12898"/>
                  </a:lnTo>
                  <a:lnTo>
                    <a:pt x="3653" y="12917"/>
                  </a:lnTo>
                  <a:lnTo>
                    <a:pt x="3178" y="12974"/>
                  </a:lnTo>
                  <a:lnTo>
                    <a:pt x="2949" y="13031"/>
                  </a:lnTo>
                  <a:lnTo>
                    <a:pt x="2721" y="13088"/>
                  </a:lnTo>
                  <a:lnTo>
                    <a:pt x="2493" y="13145"/>
                  </a:lnTo>
                  <a:lnTo>
                    <a:pt x="2265" y="13240"/>
                  </a:lnTo>
                  <a:lnTo>
                    <a:pt x="2055" y="13336"/>
                  </a:lnTo>
                  <a:lnTo>
                    <a:pt x="1846" y="13431"/>
                  </a:lnTo>
                  <a:lnTo>
                    <a:pt x="1637" y="13545"/>
                  </a:lnTo>
                  <a:lnTo>
                    <a:pt x="1428" y="13678"/>
                  </a:lnTo>
                  <a:lnTo>
                    <a:pt x="1256" y="13811"/>
                  </a:lnTo>
                  <a:lnTo>
                    <a:pt x="1066" y="13963"/>
                  </a:lnTo>
                  <a:lnTo>
                    <a:pt x="895" y="14134"/>
                  </a:lnTo>
                  <a:lnTo>
                    <a:pt x="743" y="14306"/>
                  </a:lnTo>
                  <a:lnTo>
                    <a:pt x="610" y="14477"/>
                  </a:lnTo>
                  <a:lnTo>
                    <a:pt x="476" y="14667"/>
                  </a:lnTo>
                  <a:lnTo>
                    <a:pt x="362" y="14876"/>
                  </a:lnTo>
                  <a:lnTo>
                    <a:pt x="267" y="15086"/>
                  </a:lnTo>
                  <a:lnTo>
                    <a:pt x="191" y="15276"/>
                  </a:lnTo>
                  <a:lnTo>
                    <a:pt x="134" y="15447"/>
                  </a:lnTo>
                  <a:lnTo>
                    <a:pt x="77" y="15637"/>
                  </a:lnTo>
                  <a:lnTo>
                    <a:pt x="58" y="15827"/>
                  </a:lnTo>
                  <a:lnTo>
                    <a:pt x="20" y="16227"/>
                  </a:lnTo>
                  <a:lnTo>
                    <a:pt x="1" y="16607"/>
                  </a:lnTo>
                  <a:lnTo>
                    <a:pt x="39" y="17007"/>
                  </a:lnTo>
                  <a:lnTo>
                    <a:pt x="115" y="17387"/>
                  </a:lnTo>
                  <a:lnTo>
                    <a:pt x="210" y="17787"/>
                  </a:lnTo>
                  <a:lnTo>
                    <a:pt x="324" y="18148"/>
                  </a:lnTo>
                  <a:lnTo>
                    <a:pt x="419" y="18414"/>
                  </a:lnTo>
                  <a:lnTo>
                    <a:pt x="534" y="18681"/>
                  </a:lnTo>
                  <a:lnTo>
                    <a:pt x="648" y="18947"/>
                  </a:lnTo>
                  <a:lnTo>
                    <a:pt x="781" y="19194"/>
                  </a:lnTo>
                  <a:lnTo>
                    <a:pt x="914" y="19442"/>
                  </a:lnTo>
                  <a:lnTo>
                    <a:pt x="1066" y="19670"/>
                  </a:lnTo>
                  <a:lnTo>
                    <a:pt x="1237" y="19917"/>
                  </a:lnTo>
                  <a:lnTo>
                    <a:pt x="1409" y="20146"/>
                  </a:lnTo>
                  <a:lnTo>
                    <a:pt x="1599" y="20355"/>
                  </a:lnTo>
                  <a:lnTo>
                    <a:pt x="1789" y="20564"/>
                  </a:lnTo>
                  <a:lnTo>
                    <a:pt x="1979" y="20754"/>
                  </a:lnTo>
                  <a:lnTo>
                    <a:pt x="2207" y="20944"/>
                  </a:lnTo>
                  <a:lnTo>
                    <a:pt x="2417" y="21116"/>
                  </a:lnTo>
                  <a:lnTo>
                    <a:pt x="2645" y="21268"/>
                  </a:lnTo>
                  <a:lnTo>
                    <a:pt x="2892" y="21420"/>
                  </a:lnTo>
                  <a:lnTo>
                    <a:pt x="3140" y="21553"/>
                  </a:lnTo>
                  <a:lnTo>
                    <a:pt x="3406" y="21667"/>
                  </a:lnTo>
                  <a:lnTo>
                    <a:pt x="3672" y="21762"/>
                  </a:lnTo>
                  <a:lnTo>
                    <a:pt x="3939" y="21839"/>
                  </a:lnTo>
                  <a:lnTo>
                    <a:pt x="4205" y="21915"/>
                  </a:lnTo>
                  <a:lnTo>
                    <a:pt x="4490" y="21953"/>
                  </a:lnTo>
                  <a:lnTo>
                    <a:pt x="4775" y="21991"/>
                  </a:lnTo>
                  <a:lnTo>
                    <a:pt x="5346" y="21991"/>
                  </a:lnTo>
                  <a:lnTo>
                    <a:pt x="5631" y="21953"/>
                  </a:lnTo>
                  <a:lnTo>
                    <a:pt x="5898" y="21915"/>
                  </a:lnTo>
                  <a:lnTo>
                    <a:pt x="6164" y="21839"/>
                  </a:lnTo>
                  <a:lnTo>
                    <a:pt x="6430" y="21743"/>
                  </a:lnTo>
                  <a:lnTo>
                    <a:pt x="6697" y="21648"/>
                  </a:lnTo>
                  <a:lnTo>
                    <a:pt x="6944" y="21515"/>
                  </a:lnTo>
                  <a:lnTo>
                    <a:pt x="7191" y="21363"/>
                  </a:lnTo>
                  <a:lnTo>
                    <a:pt x="7401" y="21192"/>
                  </a:lnTo>
                  <a:lnTo>
                    <a:pt x="7591" y="21059"/>
                  </a:lnTo>
                  <a:lnTo>
                    <a:pt x="7743" y="20887"/>
                  </a:lnTo>
                  <a:lnTo>
                    <a:pt x="7895" y="20716"/>
                  </a:lnTo>
                  <a:lnTo>
                    <a:pt x="8047" y="20526"/>
                  </a:lnTo>
                  <a:lnTo>
                    <a:pt x="8161" y="20336"/>
                  </a:lnTo>
                  <a:lnTo>
                    <a:pt x="8295" y="20146"/>
                  </a:lnTo>
                  <a:lnTo>
                    <a:pt x="8390" y="19936"/>
                  </a:lnTo>
                  <a:lnTo>
                    <a:pt x="8485" y="19727"/>
                  </a:lnTo>
                  <a:lnTo>
                    <a:pt x="8656" y="19290"/>
                  </a:lnTo>
                  <a:lnTo>
                    <a:pt x="8789" y="18852"/>
                  </a:lnTo>
                  <a:lnTo>
                    <a:pt x="8865" y="18395"/>
                  </a:lnTo>
                  <a:lnTo>
                    <a:pt x="8922" y="17920"/>
                  </a:lnTo>
                  <a:lnTo>
                    <a:pt x="8922" y="17463"/>
                  </a:lnTo>
                  <a:lnTo>
                    <a:pt x="8922" y="16988"/>
                  </a:lnTo>
                  <a:lnTo>
                    <a:pt x="8884" y="16512"/>
                  </a:lnTo>
                  <a:lnTo>
                    <a:pt x="8827" y="16037"/>
                  </a:lnTo>
                  <a:lnTo>
                    <a:pt x="8751" y="15580"/>
                  </a:lnTo>
                  <a:lnTo>
                    <a:pt x="8675" y="15105"/>
                  </a:lnTo>
                  <a:lnTo>
                    <a:pt x="8485" y="14192"/>
                  </a:lnTo>
                  <a:lnTo>
                    <a:pt x="7648" y="10178"/>
                  </a:lnTo>
                  <a:lnTo>
                    <a:pt x="6792" y="6164"/>
                  </a:lnTo>
                  <a:lnTo>
                    <a:pt x="8066" y="6811"/>
                  </a:lnTo>
                  <a:lnTo>
                    <a:pt x="9322" y="7477"/>
                  </a:lnTo>
                  <a:lnTo>
                    <a:pt x="10577" y="8142"/>
                  </a:lnTo>
                  <a:lnTo>
                    <a:pt x="11852" y="8789"/>
                  </a:lnTo>
                  <a:lnTo>
                    <a:pt x="11681" y="7420"/>
                  </a:lnTo>
                  <a:lnTo>
                    <a:pt x="11509" y="6069"/>
                  </a:lnTo>
                  <a:lnTo>
                    <a:pt x="11300" y="4718"/>
                  </a:lnTo>
                  <a:lnTo>
                    <a:pt x="11053" y="3368"/>
                  </a:lnTo>
                  <a:lnTo>
                    <a:pt x="10330" y="2987"/>
                  </a:lnTo>
                  <a:lnTo>
                    <a:pt x="9474" y="2550"/>
                  </a:lnTo>
                  <a:lnTo>
                    <a:pt x="7534" y="1599"/>
                  </a:lnTo>
                  <a:lnTo>
                    <a:pt x="6526" y="1123"/>
                  </a:lnTo>
                  <a:lnTo>
                    <a:pt x="5555" y="686"/>
                  </a:lnTo>
                  <a:lnTo>
                    <a:pt x="4661" y="286"/>
                  </a:lnTo>
                  <a:lnTo>
                    <a:pt x="39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0" name="Google Shape;3975;p73">
            <a:extLst>
              <a:ext uri="{FF2B5EF4-FFF2-40B4-BE49-F238E27FC236}">
                <a16:creationId xmlns:a16="http://schemas.microsoft.com/office/drawing/2014/main" id="{DE33431A-982E-6A33-E2A7-07876E507D46}"/>
              </a:ext>
            </a:extLst>
          </p:cNvPr>
          <p:cNvGrpSpPr/>
          <p:nvPr/>
        </p:nvGrpSpPr>
        <p:grpSpPr>
          <a:xfrm>
            <a:off x="7433719" y="3447231"/>
            <a:ext cx="763438" cy="756384"/>
            <a:chOff x="-657225" y="-3818725"/>
            <a:chExt cx="2372399" cy="2350479"/>
          </a:xfrm>
        </p:grpSpPr>
        <p:sp>
          <p:nvSpPr>
            <p:cNvPr id="2501" name="Google Shape;3976;p73">
              <a:extLst>
                <a:ext uri="{FF2B5EF4-FFF2-40B4-BE49-F238E27FC236}">
                  <a16:creationId xmlns:a16="http://schemas.microsoft.com/office/drawing/2014/main" id="{740D8466-2ED0-4268-7F88-F15628B7918F}"/>
                </a:ext>
              </a:extLst>
            </p:cNvPr>
            <p:cNvSpPr/>
            <p:nvPr/>
          </p:nvSpPr>
          <p:spPr>
            <a:xfrm>
              <a:off x="-657220" y="-3818725"/>
              <a:ext cx="2372338" cy="2350400"/>
            </a:xfrm>
            <a:custGeom>
              <a:avLst/>
              <a:gdLst/>
              <a:ahLst/>
              <a:cxnLst/>
              <a:rect l="l" t="t" r="r" b="b"/>
              <a:pathLst>
                <a:path w="69965" h="69318" extrusionOk="0">
                  <a:moveTo>
                    <a:pt x="1029" y="1"/>
                  </a:moveTo>
                  <a:lnTo>
                    <a:pt x="876" y="20"/>
                  </a:lnTo>
                  <a:lnTo>
                    <a:pt x="781" y="77"/>
                  </a:lnTo>
                  <a:lnTo>
                    <a:pt x="629" y="172"/>
                  </a:lnTo>
                  <a:lnTo>
                    <a:pt x="401" y="344"/>
                  </a:lnTo>
                  <a:lnTo>
                    <a:pt x="286" y="439"/>
                  </a:lnTo>
                  <a:lnTo>
                    <a:pt x="191" y="534"/>
                  </a:lnTo>
                  <a:lnTo>
                    <a:pt x="115" y="629"/>
                  </a:lnTo>
                  <a:lnTo>
                    <a:pt x="115" y="686"/>
                  </a:lnTo>
                  <a:lnTo>
                    <a:pt x="115" y="724"/>
                  </a:lnTo>
                  <a:lnTo>
                    <a:pt x="77" y="762"/>
                  </a:lnTo>
                  <a:lnTo>
                    <a:pt x="39" y="819"/>
                  </a:lnTo>
                  <a:lnTo>
                    <a:pt x="1" y="934"/>
                  </a:lnTo>
                  <a:lnTo>
                    <a:pt x="1" y="1086"/>
                  </a:lnTo>
                  <a:lnTo>
                    <a:pt x="20" y="1276"/>
                  </a:lnTo>
                  <a:lnTo>
                    <a:pt x="58" y="1505"/>
                  </a:lnTo>
                  <a:lnTo>
                    <a:pt x="134" y="1752"/>
                  </a:lnTo>
                  <a:lnTo>
                    <a:pt x="229" y="2018"/>
                  </a:lnTo>
                  <a:lnTo>
                    <a:pt x="344" y="2323"/>
                  </a:lnTo>
                  <a:lnTo>
                    <a:pt x="629" y="2970"/>
                  </a:lnTo>
                  <a:lnTo>
                    <a:pt x="991" y="3712"/>
                  </a:lnTo>
                  <a:lnTo>
                    <a:pt x="1390" y="4474"/>
                  </a:lnTo>
                  <a:lnTo>
                    <a:pt x="1828" y="5292"/>
                  </a:lnTo>
                  <a:lnTo>
                    <a:pt x="2304" y="6110"/>
                  </a:lnTo>
                  <a:lnTo>
                    <a:pt x="2799" y="6948"/>
                  </a:lnTo>
                  <a:lnTo>
                    <a:pt x="3750" y="8528"/>
                  </a:lnTo>
                  <a:lnTo>
                    <a:pt x="4607" y="9898"/>
                  </a:lnTo>
                  <a:lnTo>
                    <a:pt x="5254" y="10907"/>
                  </a:lnTo>
                  <a:lnTo>
                    <a:pt x="5349" y="11002"/>
                  </a:lnTo>
                  <a:lnTo>
                    <a:pt x="5444" y="11097"/>
                  </a:lnTo>
                  <a:lnTo>
                    <a:pt x="5539" y="11173"/>
                  </a:lnTo>
                  <a:lnTo>
                    <a:pt x="5654" y="11230"/>
                  </a:lnTo>
                  <a:lnTo>
                    <a:pt x="5787" y="11249"/>
                  </a:lnTo>
                  <a:lnTo>
                    <a:pt x="5901" y="11268"/>
                  </a:lnTo>
                  <a:lnTo>
                    <a:pt x="6034" y="11249"/>
                  </a:lnTo>
                  <a:lnTo>
                    <a:pt x="6168" y="11230"/>
                  </a:lnTo>
                  <a:lnTo>
                    <a:pt x="6415" y="11154"/>
                  </a:lnTo>
                  <a:lnTo>
                    <a:pt x="6662" y="11097"/>
                  </a:lnTo>
                  <a:lnTo>
                    <a:pt x="6948" y="11078"/>
                  </a:lnTo>
                  <a:lnTo>
                    <a:pt x="7252" y="11097"/>
                  </a:lnTo>
                  <a:lnTo>
                    <a:pt x="7424" y="11116"/>
                  </a:lnTo>
                  <a:lnTo>
                    <a:pt x="7576" y="11154"/>
                  </a:lnTo>
                  <a:lnTo>
                    <a:pt x="7728" y="11211"/>
                  </a:lnTo>
                  <a:lnTo>
                    <a:pt x="7900" y="11268"/>
                  </a:lnTo>
                  <a:lnTo>
                    <a:pt x="8071" y="11344"/>
                  </a:lnTo>
                  <a:lnTo>
                    <a:pt x="8242" y="11440"/>
                  </a:lnTo>
                  <a:lnTo>
                    <a:pt x="8394" y="11554"/>
                  </a:lnTo>
                  <a:lnTo>
                    <a:pt x="8566" y="11668"/>
                  </a:lnTo>
                  <a:lnTo>
                    <a:pt x="26951" y="31119"/>
                  </a:lnTo>
                  <a:lnTo>
                    <a:pt x="26780" y="31500"/>
                  </a:lnTo>
                  <a:lnTo>
                    <a:pt x="26685" y="31690"/>
                  </a:lnTo>
                  <a:lnTo>
                    <a:pt x="26628" y="31900"/>
                  </a:lnTo>
                  <a:lnTo>
                    <a:pt x="26571" y="32109"/>
                  </a:lnTo>
                  <a:lnTo>
                    <a:pt x="26532" y="32318"/>
                  </a:lnTo>
                  <a:lnTo>
                    <a:pt x="26494" y="32528"/>
                  </a:lnTo>
                  <a:lnTo>
                    <a:pt x="26494" y="32737"/>
                  </a:lnTo>
                  <a:lnTo>
                    <a:pt x="26513" y="32908"/>
                  </a:lnTo>
                  <a:lnTo>
                    <a:pt x="26609" y="33213"/>
                  </a:lnTo>
                  <a:lnTo>
                    <a:pt x="26761" y="33651"/>
                  </a:lnTo>
                  <a:lnTo>
                    <a:pt x="26989" y="34184"/>
                  </a:lnTo>
                  <a:lnTo>
                    <a:pt x="27560" y="35573"/>
                  </a:lnTo>
                  <a:lnTo>
                    <a:pt x="28341" y="37343"/>
                  </a:lnTo>
                  <a:lnTo>
                    <a:pt x="29273" y="39437"/>
                  </a:lnTo>
                  <a:lnTo>
                    <a:pt x="30358" y="41797"/>
                  </a:lnTo>
                  <a:lnTo>
                    <a:pt x="32813" y="47126"/>
                  </a:lnTo>
                  <a:lnTo>
                    <a:pt x="35516" y="52893"/>
                  </a:lnTo>
                  <a:lnTo>
                    <a:pt x="38238" y="58679"/>
                  </a:lnTo>
                  <a:lnTo>
                    <a:pt x="42977" y="68633"/>
                  </a:lnTo>
                  <a:lnTo>
                    <a:pt x="43072" y="68804"/>
                  </a:lnTo>
                  <a:lnTo>
                    <a:pt x="43167" y="68937"/>
                  </a:lnTo>
                  <a:lnTo>
                    <a:pt x="43300" y="69052"/>
                  </a:lnTo>
                  <a:lnTo>
                    <a:pt x="43433" y="69147"/>
                  </a:lnTo>
                  <a:lnTo>
                    <a:pt x="43586" y="69223"/>
                  </a:lnTo>
                  <a:lnTo>
                    <a:pt x="43738" y="69280"/>
                  </a:lnTo>
                  <a:lnTo>
                    <a:pt x="43890" y="69299"/>
                  </a:lnTo>
                  <a:lnTo>
                    <a:pt x="44062" y="69318"/>
                  </a:lnTo>
                  <a:lnTo>
                    <a:pt x="44290" y="69299"/>
                  </a:lnTo>
                  <a:lnTo>
                    <a:pt x="44537" y="69261"/>
                  </a:lnTo>
                  <a:lnTo>
                    <a:pt x="44785" y="69185"/>
                  </a:lnTo>
                  <a:lnTo>
                    <a:pt x="45013" y="69090"/>
                  </a:lnTo>
                  <a:lnTo>
                    <a:pt x="45261" y="68956"/>
                  </a:lnTo>
                  <a:lnTo>
                    <a:pt x="45508" y="68823"/>
                  </a:lnTo>
                  <a:lnTo>
                    <a:pt x="45736" y="68652"/>
                  </a:lnTo>
                  <a:lnTo>
                    <a:pt x="45946" y="68462"/>
                  </a:lnTo>
                  <a:lnTo>
                    <a:pt x="46155" y="68252"/>
                  </a:lnTo>
                  <a:lnTo>
                    <a:pt x="46345" y="68043"/>
                  </a:lnTo>
                  <a:lnTo>
                    <a:pt x="46517" y="67795"/>
                  </a:lnTo>
                  <a:lnTo>
                    <a:pt x="46650" y="67567"/>
                  </a:lnTo>
                  <a:lnTo>
                    <a:pt x="46783" y="67301"/>
                  </a:lnTo>
                  <a:lnTo>
                    <a:pt x="46878" y="67034"/>
                  </a:lnTo>
                  <a:lnTo>
                    <a:pt x="46935" y="66768"/>
                  </a:lnTo>
                  <a:lnTo>
                    <a:pt x="46955" y="66501"/>
                  </a:lnTo>
                  <a:lnTo>
                    <a:pt x="47678" y="47982"/>
                  </a:lnTo>
                  <a:lnTo>
                    <a:pt x="47697" y="47773"/>
                  </a:lnTo>
                  <a:lnTo>
                    <a:pt x="47868" y="47754"/>
                  </a:lnTo>
                  <a:lnTo>
                    <a:pt x="67053" y="46993"/>
                  </a:lnTo>
                  <a:lnTo>
                    <a:pt x="67205" y="46974"/>
                  </a:lnTo>
                  <a:lnTo>
                    <a:pt x="67358" y="46955"/>
                  </a:lnTo>
                  <a:lnTo>
                    <a:pt x="67491" y="46897"/>
                  </a:lnTo>
                  <a:lnTo>
                    <a:pt x="67624" y="46859"/>
                  </a:lnTo>
                  <a:lnTo>
                    <a:pt x="67757" y="46783"/>
                  </a:lnTo>
                  <a:lnTo>
                    <a:pt x="67871" y="46707"/>
                  </a:lnTo>
                  <a:lnTo>
                    <a:pt x="67986" y="46631"/>
                  </a:lnTo>
                  <a:lnTo>
                    <a:pt x="68081" y="46536"/>
                  </a:lnTo>
                  <a:lnTo>
                    <a:pt x="68461" y="46365"/>
                  </a:lnTo>
                  <a:lnTo>
                    <a:pt x="68785" y="46174"/>
                  </a:lnTo>
                  <a:lnTo>
                    <a:pt x="69070" y="45965"/>
                  </a:lnTo>
                  <a:lnTo>
                    <a:pt x="69318" y="45736"/>
                  </a:lnTo>
                  <a:lnTo>
                    <a:pt x="69527" y="45489"/>
                  </a:lnTo>
                  <a:lnTo>
                    <a:pt x="69699" y="45242"/>
                  </a:lnTo>
                  <a:lnTo>
                    <a:pt x="69813" y="44975"/>
                  </a:lnTo>
                  <a:lnTo>
                    <a:pt x="69908" y="44709"/>
                  </a:lnTo>
                  <a:lnTo>
                    <a:pt x="69946" y="44442"/>
                  </a:lnTo>
                  <a:lnTo>
                    <a:pt x="69965" y="44195"/>
                  </a:lnTo>
                  <a:lnTo>
                    <a:pt x="69927" y="43947"/>
                  </a:lnTo>
                  <a:lnTo>
                    <a:pt x="69870" y="43719"/>
                  </a:lnTo>
                  <a:lnTo>
                    <a:pt x="69756" y="43510"/>
                  </a:lnTo>
                  <a:lnTo>
                    <a:pt x="69622" y="43319"/>
                  </a:lnTo>
                  <a:lnTo>
                    <a:pt x="69527" y="43243"/>
                  </a:lnTo>
                  <a:lnTo>
                    <a:pt x="69432" y="43167"/>
                  </a:lnTo>
                  <a:lnTo>
                    <a:pt x="69337" y="43091"/>
                  </a:lnTo>
                  <a:lnTo>
                    <a:pt x="69223" y="43034"/>
                  </a:lnTo>
                  <a:lnTo>
                    <a:pt x="59231" y="38352"/>
                  </a:lnTo>
                  <a:lnTo>
                    <a:pt x="53407" y="35649"/>
                  </a:lnTo>
                  <a:lnTo>
                    <a:pt x="47621" y="32966"/>
                  </a:lnTo>
                  <a:lnTo>
                    <a:pt x="42273" y="30510"/>
                  </a:lnTo>
                  <a:lnTo>
                    <a:pt x="37800" y="28493"/>
                  </a:lnTo>
                  <a:lnTo>
                    <a:pt x="36011" y="27693"/>
                  </a:lnTo>
                  <a:lnTo>
                    <a:pt x="34602" y="27103"/>
                  </a:lnTo>
                  <a:lnTo>
                    <a:pt x="33632" y="26704"/>
                  </a:lnTo>
                  <a:lnTo>
                    <a:pt x="33308" y="26590"/>
                  </a:lnTo>
                  <a:lnTo>
                    <a:pt x="33118" y="26533"/>
                  </a:lnTo>
                  <a:lnTo>
                    <a:pt x="32966" y="26513"/>
                  </a:lnTo>
                  <a:lnTo>
                    <a:pt x="32794" y="26494"/>
                  </a:lnTo>
                  <a:lnTo>
                    <a:pt x="32623" y="26513"/>
                  </a:lnTo>
                  <a:lnTo>
                    <a:pt x="32452" y="26533"/>
                  </a:lnTo>
                  <a:lnTo>
                    <a:pt x="32109" y="26609"/>
                  </a:lnTo>
                  <a:lnTo>
                    <a:pt x="31766" y="26723"/>
                  </a:lnTo>
                  <a:lnTo>
                    <a:pt x="31424" y="26856"/>
                  </a:lnTo>
                  <a:lnTo>
                    <a:pt x="31100" y="27027"/>
                  </a:lnTo>
                  <a:lnTo>
                    <a:pt x="30796" y="27218"/>
                  </a:lnTo>
                  <a:lnTo>
                    <a:pt x="30510" y="27408"/>
                  </a:lnTo>
                  <a:lnTo>
                    <a:pt x="11649" y="8661"/>
                  </a:lnTo>
                  <a:lnTo>
                    <a:pt x="11592" y="8451"/>
                  </a:lnTo>
                  <a:lnTo>
                    <a:pt x="11516" y="8223"/>
                  </a:lnTo>
                  <a:lnTo>
                    <a:pt x="11459" y="7938"/>
                  </a:lnTo>
                  <a:lnTo>
                    <a:pt x="11421" y="7576"/>
                  </a:lnTo>
                  <a:lnTo>
                    <a:pt x="11421" y="7386"/>
                  </a:lnTo>
                  <a:lnTo>
                    <a:pt x="11421" y="7195"/>
                  </a:lnTo>
                  <a:lnTo>
                    <a:pt x="11440" y="6986"/>
                  </a:lnTo>
                  <a:lnTo>
                    <a:pt x="11478" y="6777"/>
                  </a:lnTo>
                  <a:lnTo>
                    <a:pt x="11535" y="6567"/>
                  </a:lnTo>
                  <a:lnTo>
                    <a:pt x="11611" y="6339"/>
                  </a:lnTo>
                  <a:lnTo>
                    <a:pt x="11649" y="6206"/>
                  </a:lnTo>
                  <a:lnTo>
                    <a:pt x="11668" y="6072"/>
                  </a:lnTo>
                  <a:lnTo>
                    <a:pt x="11668" y="5939"/>
                  </a:lnTo>
                  <a:lnTo>
                    <a:pt x="11630" y="5806"/>
                  </a:lnTo>
                  <a:lnTo>
                    <a:pt x="11592" y="5692"/>
                  </a:lnTo>
                  <a:lnTo>
                    <a:pt x="11516" y="5578"/>
                  </a:lnTo>
                  <a:lnTo>
                    <a:pt x="11440" y="5463"/>
                  </a:lnTo>
                  <a:lnTo>
                    <a:pt x="11325" y="5387"/>
                  </a:lnTo>
                  <a:lnTo>
                    <a:pt x="10298" y="4702"/>
                  </a:lnTo>
                  <a:lnTo>
                    <a:pt x="8908" y="3846"/>
                  </a:lnTo>
                  <a:lnTo>
                    <a:pt x="7290" y="2875"/>
                  </a:lnTo>
                  <a:lnTo>
                    <a:pt x="6434" y="2399"/>
                  </a:lnTo>
                  <a:lnTo>
                    <a:pt x="5578" y="1923"/>
                  </a:lnTo>
                  <a:lnTo>
                    <a:pt x="4740" y="1466"/>
                  </a:lnTo>
                  <a:lnTo>
                    <a:pt x="3941" y="1067"/>
                  </a:lnTo>
                  <a:lnTo>
                    <a:pt x="3198" y="705"/>
                  </a:lnTo>
                  <a:lnTo>
                    <a:pt x="2513" y="401"/>
                  </a:lnTo>
                  <a:lnTo>
                    <a:pt x="1904" y="172"/>
                  </a:lnTo>
                  <a:lnTo>
                    <a:pt x="1638" y="96"/>
                  </a:lnTo>
                  <a:lnTo>
                    <a:pt x="1409" y="39"/>
                  </a:lnTo>
                  <a:lnTo>
                    <a:pt x="1200" y="1"/>
                  </a:lnTo>
                  <a:close/>
                </a:path>
              </a:pathLst>
            </a:custGeom>
            <a:solidFill>
              <a:schemeClr val="lt1"/>
            </a:solidFill>
            <a:ln w="76200" cap="flat" cmpd="sng">
              <a:solidFill>
                <a:schemeClr val="lt1"/>
              </a:solidFill>
              <a:prstDash val="solid"/>
              <a:round/>
              <a:headEnd type="none" w="sm" len="sm"/>
              <a:tailEnd type="none" w="sm" len="sm"/>
            </a:ln>
            <a:effectLst>
              <a:outerShdw dist="95250" dir="42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2" name="Google Shape;3977;p73">
              <a:extLst>
                <a:ext uri="{FF2B5EF4-FFF2-40B4-BE49-F238E27FC236}">
                  <a16:creationId xmlns:a16="http://schemas.microsoft.com/office/drawing/2014/main" id="{7E2D14E1-24DC-ED79-1128-A685B94D8C48}"/>
                </a:ext>
              </a:extLst>
            </p:cNvPr>
            <p:cNvGrpSpPr/>
            <p:nvPr/>
          </p:nvGrpSpPr>
          <p:grpSpPr>
            <a:xfrm>
              <a:off x="-657225" y="-3818725"/>
              <a:ext cx="2372399" cy="2350479"/>
              <a:chOff x="-657225" y="-3818725"/>
              <a:chExt cx="2372399" cy="2350479"/>
            </a:xfrm>
          </p:grpSpPr>
          <p:sp>
            <p:nvSpPr>
              <p:cNvPr id="2503" name="Google Shape;3978;p73">
                <a:extLst>
                  <a:ext uri="{FF2B5EF4-FFF2-40B4-BE49-F238E27FC236}">
                    <a16:creationId xmlns:a16="http://schemas.microsoft.com/office/drawing/2014/main" id="{8F2A8509-D289-47DA-3D86-AB9713815CA3}"/>
                  </a:ext>
                </a:extLst>
              </p:cNvPr>
              <p:cNvSpPr/>
              <p:nvPr/>
            </p:nvSpPr>
            <p:spPr>
              <a:xfrm>
                <a:off x="-335191" y="-3526378"/>
                <a:ext cx="1106851" cy="1131380"/>
              </a:xfrm>
              <a:custGeom>
                <a:avLst/>
                <a:gdLst/>
                <a:ahLst/>
                <a:cxnLst/>
                <a:rect l="l" t="t" r="r" b="b"/>
                <a:pathLst>
                  <a:path w="32624" h="33347" extrusionOk="0">
                    <a:moveTo>
                      <a:pt x="2112" y="1"/>
                    </a:moveTo>
                    <a:lnTo>
                      <a:pt x="0" y="2150"/>
                    </a:lnTo>
                    <a:lnTo>
                      <a:pt x="29542" y="33347"/>
                    </a:lnTo>
                    <a:lnTo>
                      <a:pt x="32623" y="30341"/>
                    </a:lnTo>
                    <a:lnTo>
                      <a:pt x="21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3979;p73">
                <a:extLst>
                  <a:ext uri="{FF2B5EF4-FFF2-40B4-BE49-F238E27FC236}">
                    <a16:creationId xmlns:a16="http://schemas.microsoft.com/office/drawing/2014/main" id="{2A3F7509-17A3-1F23-B026-086B9F56C400}"/>
                  </a:ext>
                </a:extLst>
              </p:cNvPr>
              <p:cNvSpPr/>
              <p:nvPr/>
            </p:nvSpPr>
            <p:spPr>
              <a:xfrm>
                <a:off x="286283" y="-2920377"/>
                <a:ext cx="1428891" cy="1452131"/>
              </a:xfrm>
              <a:custGeom>
                <a:avLst/>
                <a:gdLst/>
                <a:ahLst/>
                <a:cxnLst/>
                <a:rect l="l" t="t" r="r" b="b"/>
                <a:pathLst>
                  <a:path w="42116" h="42801" extrusionOk="0">
                    <a:moveTo>
                      <a:pt x="4965" y="1"/>
                    </a:moveTo>
                    <a:lnTo>
                      <a:pt x="4794" y="20"/>
                    </a:lnTo>
                    <a:lnTo>
                      <a:pt x="4623" y="39"/>
                    </a:lnTo>
                    <a:lnTo>
                      <a:pt x="4281" y="115"/>
                    </a:lnTo>
                    <a:lnTo>
                      <a:pt x="3938" y="229"/>
                    </a:lnTo>
                    <a:lnTo>
                      <a:pt x="3596" y="362"/>
                    </a:lnTo>
                    <a:lnTo>
                      <a:pt x="3272" y="533"/>
                    </a:lnTo>
                    <a:lnTo>
                      <a:pt x="2968" y="724"/>
                    </a:lnTo>
                    <a:lnTo>
                      <a:pt x="2683" y="914"/>
                    </a:lnTo>
                    <a:lnTo>
                      <a:pt x="1846" y="1903"/>
                    </a:lnTo>
                    <a:lnTo>
                      <a:pt x="1560" y="2150"/>
                    </a:lnTo>
                    <a:lnTo>
                      <a:pt x="1275" y="2436"/>
                    </a:lnTo>
                    <a:lnTo>
                      <a:pt x="933" y="2816"/>
                    </a:lnTo>
                    <a:lnTo>
                      <a:pt x="762" y="3025"/>
                    </a:lnTo>
                    <a:lnTo>
                      <a:pt x="590" y="3273"/>
                    </a:lnTo>
                    <a:lnTo>
                      <a:pt x="438" y="3520"/>
                    </a:lnTo>
                    <a:lnTo>
                      <a:pt x="305" y="3786"/>
                    </a:lnTo>
                    <a:lnTo>
                      <a:pt x="172" y="4052"/>
                    </a:lnTo>
                    <a:lnTo>
                      <a:pt x="96" y="4338"/>
                    </a:lnTo>
                    <a:lnTo>
                      <a:pt x="20" y="4642"/>
                    </a:lnTo>
                    <a:lnTo>
                      <a:pt x="1" y="4927"/>
                    </a:lnTo>
                    <a:lnTo>
                      <a:pt x="39" y="5137"/>
                    </a:lnTo>
                    <a:lnTo>
                      <a:pt x="172" y="5555"/>
                    </a:lnTo>
                    <a:lnTo>
                      <a:pt x="381" y="6145"/>
                    </a:lnTo>
                    <a:lnTo>
                      <a:pt x="647" y="6906"/>
                    </a:lnTo>
                    <a:lnTo>
                      <a:pt x="1389" y="8865"/>
                    </a:lnTo>
                    <a:lnTo>
                      <a:pt x="2359" y="11338"/>
                    </a:lnTo>
                    <a:lnTo>
                      <a:pt x="3520" y="14229"/>
                    </a:lnTo>
                    <a:lnTo>
                      <a:pt x="4813" y="17425"/>
                    </a:lnTo>
                    <a:lnTo>
                      <a:pt x="6202" y="20811"/>
                    </a:lnTo>
                    <a:lnTo>
                      <a:pt x="7648" y="24292"/>
                    </a:lnTo>
                    <a:lnTo>
                      <a:pt x="9112" y="27773"/>
                    </a:lnTo>
                    <a:lnTo>
                      <a:pt x="10539" y="31121"/>
                    </a:lnTo>
                    <a:lnTo>
                      <a:pt x="11909" y="34241"/>
                    </a:lnTo>
                    <a:lnTo>
                      <a:pt x="13164" y="37037"/>
                    </a:lnTo>
                    <a:lnTo>
                      <a:pt x="13735" y="38274"/>
                    </a:lnTo>
                    <a:lnTo>
                      <a:pt x="14267" y="39396"/>
                    </a:lnTo>
                    <a:lnTo>
                      <a:pt x="14743" y="40366"/>
                    </a:lnTo>
                    <a:lnTo>
                      <a:pt x="15161" y="41203"/>
                    </a:lnTo>
                    <a:lnTo>
                      <a:pt x="15542" y="41888"/>
                    </a:lnTo>
                    <a:lnTo>
                      <a:pt x="15827" y="42382"/>
                    </a:lnTo>
                    <a:lnTo>
                      <a:pt x="15960" y="42554"/>
                    </a:lnTo>
                    <a:lnTo>
                      <a:pt x="16074" y="42687"/>
                    </a:lnTo>
                    <a:lnTo>
                      <a:pt x="16151" y="42763"/>
                    </a:lnTo>
                    <a:lnTo>
                      <a:pt x="16227" y="42801"/>
                    </a:lnTo>
                    <a:lnTo>
                      <a:pt x="16455" y="42782"/>
                    </a:lnTo>
                    <a:lnTo>
                      <a:pt x="16702" y="42744"/>
                    </a:lnTo>
                    <a:lnTo>
                      <a:pt x="16949" y="42668"/>
                    </a:lnTo>
                    <a:lnTo>
                      <a:pt x="17178" y="42573"/>
                    </a:lnTo>
                    <a:lnTo>
                      <a:pt x="17425" y="42440"/>
                    </a:lnTo>
                    <a:lnTo>
                      <a:pt x="17672" y="42306"/>
                    </a:lnTo>
                    <a:lnTo>
                      <a:pt x="17901" y="42135"/>
                    </a:lnTo>
                    <a:lnTo>
                      <a:pt x="18110" y="41945"/>
                    </a:lnTo>
                    <a:lnTo>
                      <a:pt x="18319" y="41736"/>
                    </a:lnTo>
                    <a:lnTo>
                      <a:pt x="18509" y="41526"/>
                    </a:lnTo>
                    <a:lnTo>
                      <a:pt x="18681" y="41279"/>
                    </a:lnTo>
                    <a:lnTo>
                      <a:pt x="18814" y="41051"/>
                    </a:lnTo>
                    <a:lnTo>
                      <a:pt x="18947" y="40785"/>
                    </a:lnTo>
                    <a:lnTo>
                      <a:pt x="19042" y="40518"/>
                    </a:lnTo>
                    <a:lnTo>
                      <a:pt x="19099" y="40252"/>
                    </a:lnTo>
                    <a:lnTo>
                      <a:pt x="19118" y="39986"/>
                    </a:lnTo>
                    <a:lnTo>
                      <a:pt x="19841" y="21477"/>
                    </a:lnTo>
                    <a:lnTo>
                      <a:pt x="19860" y="21325"/>
                    </a:lnTo>
                    <a:lnTo>
                      <a:pt x="19879" y="21173"/>
                    </a:lnTo>
                    <a:lnTo>
                      <a:pt x="19917" y="21039"/>
                    </a:lnTo>
                    <a:lnTo>
                      <a:pt x="19974" y="20887"/>
                    </a:lnTo>
                    <a:lnTo>
                      <a:pt x="20050" y="20773"/>
                    </a:lnTo>
                    <a:lnTo>
                      <a:pt x="20126" y="20640"/>
                    </a:lnTo>
                    <a:lnTo>
                      <a:pt x="20221" y="20526"/>
                    </a:lnTo>
                    <a:lnTo>
                      <a:pt x="20316" y="20412"/>
                    </a:lnTo>
                    <a:lnTo>
                      <a:pt x="20431" y="20317"/>
                    </a:lnTo>
                    <a:lnTo>
                      <a:pt x="20545" y="20221"/>
                    </a:lnTo>
                    <a:lnTo>
                      <a:pt x="20659" y="20145"/>
                    </a:lnTo>
                    <a:lnTo>
                      <a:pt x="20792" y="20069"/>
                    </a:lnTo>
                    <a:lnTo>
                      <a:pt x="20944" y="20031"/>
                    </a:lnTo>
                    <a:lnTo>
                      <a:pt x="21077" y="19974"/>
                    </a:lnTo>
                    <a:lnTo>
                      <a:pt x="21229" y="19955"/>
                    </a:lnTo>
                    <a:lnTo>
                      <a:pt x="21382" y="19936"/>
                    </a:lnTo>
                    <a:lnTo>
                      <a:pt x="40233" y="20031"/>
                    </a:lnTo>
                    <a:lnTo>
                      <a:pt x="40594" y="19879"/>
                    </a:lnTo>
                    <a:lnTo>
                      <a:pt x="40937" y="19689"/>
                    </a:lnTo>
                    <a:lnTo>
                      <a:pt x="41222" y="19461"/>
                    </a:lnTo>
                    <a:lnTo>
                      <a:pt x="41469" y="19232"/>
                    </a:lnTo>
                    <a:lnTo>
                      <a:pt x="41678" y="18985"/>
                    </a:lnTo>
                    <a:lnTo>
                      <a:pt x="41850" y="18738"/>
                    </a:lnTo>
                    <a:lnTo>
                      <a:pt x="41964" y="18471"/>
                    </a:lnTo>
                    <a:lnTo>
                      <a:pt x="42059" y="18205"/>
                    </a:lnTo>
                    <a:lnTo>
                      <a:pt x="42097" y="17939"/>
                    </a:lnTo>
                    <a:lnTo>
                      <a:pt x="42116" y="17691"/>
                    </a:lnTo>
                    <a:lnTo>
                      <a:pt x="42078" y="17444"/>
                    </a:lnTo>
                    <a:lnTo>
                      <a:pt x="42021" y="17216"/>
                    </a:lnTo>
                    <a:lnTo>
                      <a:pt x="41907" y="17007"/>
                    </a:lnTo>
                    <a:lnTo>
                      <a:pt x="41850" y="16912"/>
                    </a:lnTo>
                    <a:lnTo>
                      <a:pt x="41774" y="16816"/>
                    </a:lnTo>
                    <a:lnTo>
                      <a:pt x="41678" y="16740"/>
                    </a:lnTo>
                    <a:lnTo>
                      <a:pt x="41583" y="16664"/>
                    </a:lnTo>
                    <a:lnTo>
                      <a:pt x="41488" y="16588"/>
                    </a:lnTo>
                    <a:lnTo>
                      <a:pt x="41374" y="16531"/>
                    </a:lnTo>
                    <a:lnTo>
                      <a:pt x="31387" y="11852"/>
                    </a:lnTo>
                    <a:lnTo>
                      <a:pt x="25567" y="9150"/>
                    </a:lnTo>
                    <a:lnTo>
                      <a:pt x="19784" y="6468"/>
                    </a:lnTo>
                    <a:lnTo>
                      <a:pt x="14439" y="4014"/>
                    </a:lnTo>
                    <a:lnTo>
                      <a:pt x="9968" y="1998"/>
                    </a:lnTo>
                    <a:lnTo>
                      <a:pt x="8180" y="1199"/>
                    </a:lnTo>
                    <a:lnTo>
                      <a:pt x="6773" y="609"/>
                    </a:lnTo>
                    <a:lnTo>
                      <a:pt x="5802" y="210"/>
                    </a:lnTo>
                    <a:lnTo>
                      <a:pt x="5479" y="96"/>
                    </a:lnTo>
                    <a:lnTo>
                      <a:pt x="5289" y="39"/>
                    </a:lnTo>
                    <a:lnTo>
                      <a:pt x="5137" y="20"/>
                    </a:lnTo>
                    <a:lnTo>
                      <a:pt x="4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3980;p73">
                <a:extLst>
                  <a:ext uri="{FF2B5EF4-FFF2-40B4-BE49-F238E27FC236}">
                    <a16:creationId xmlns:a16="http://schemas.microsoft.com/office/drawing/2014/main" id="{C2FB5817-D91E-26AB-0815-2CE7F9F72F1A}"/>
                  </a:ext>
                </a:extLst>
              </p:cNvPr>
              <p:cNvSpPr/>
              <p:nvPr/>
            </p:nvSpPr>
            <p:spPr>
              <a:xfrm>
                <a:off x="241126" y="-2875831"/>
                <a:ext cx="1426312" cy="1407584"/>
              </a:xfrm>
              <a:custGeom>
                <a:avLst/>
                <a:gdLst/>
                <a:ahLst/>
                <a:cxnLst/>
                <a:rect l="l" t="t" r="r" b="b"/>
                <a:pathLst>
                  <a:path w="42040" h="41488" extrusionOk="0">
                    <a:moveTo>
                      <a:pt x="4965" y="0"/>
                    </a:moveTo>
                    <a:lnTo>
                      <a:pt x="4813" y="19"/>
                    </a:lnTo>
                    <a:lnTo>
                      <a:pt x="4642" y="38"/>
                    </a:lnTo>
                    <a:lnTo>
                      <a:pt x="4337" y="95"/>
                    </a:lnTo>
                    <a:lnTo>
                      <a:pt x="4014" y="190"/>
                    </a:lnTo>
                    <a:lnTo>
                      <a:pt x="3690" y="324"/>
                    </a:lnTo>
                    <a:lnTo>
                      <a:pt x="3386" y="476"/>
                    </a:lnTo>
                    <a:lnTo>
                      <a:pt x="3082" y="628"/>
                    </a:lnTo>
                    <a:lnTo>
                      <a:pt x="2815" y="818"/>
                    </a:lnTo>
                    <a:lnTo>
                      <a:pt x="2549" y="989"/>
                    </a:lnTo>
                    <a:lnTo>
                      <a:pt x="2302" y="1161"/>
                    </a:lnTo>
                    <a:lnTo>
                      <a:pt x="1921" y="1484"/>
                    </a:lnTo>
                    <a:lnTo>
                      <a:pt x="1655" y="1712"/>
                    </a:lnTo>
                    <a:lnTo>
                      <a:pt x="1579" y="1807"/>
                    </a:lnTo>
                    <a:lnTo>
                      <a:pt x="1332" y="2074"/>
                    </a:lnTo>
                    <a:lnTo>
                      <a:pt x="1084" y="2378"/>
                    </a:lnTo>
                    <a:lnTo>
                      <a:pt x="780" y="2758"/>
                    </a:lnTo>
                    <a:lnTo>
                      <a:pt x="647" y="2987"/>
                    </a:lnTo>
                    <a:lnTo>
                      <a:pt x="495" y="3234"/>
                    </a:lnTo>
                    <a:lnTo>
                      <a:pt x="361" y="3500"/>
                    </a:lnTo>
                    <a:lnTo>
                      <a:pt x="247" y="3767"/>
                    </a:lnTo>
                    <a:lnTo>
                      <a:pt x="133" y="4052"/>
                    </a:lnTo>
                    <a:lnTo>
                      <a:pt x="57" y="4337"/>
                    </a:lnTo>
                    <a:lnTo>
                      <a:pt x="19" y="4623"/>
                    </a:lnTo>
                    <a:lnTo>
                      <a:pt x="0" y="4927"/>
                    </a:lnTo>
                    <a:lnTo>
                      <a:pt x="19" y="5098"/>
                    </a:lnTo>
                    <a:lnTo>
                      <a:pt x="114" y="5403"/>
                    </a:lnTo>
                    <a:lnTo>
                      <a:pt x="266" y="5840"/>
                    </a:lnTo>
                    <a:lnTo>
                      <a:pt x="495" y="6373"/>
                    </a:lnTo>
                    <a:lnTo>
                      <a:pt x="1065" y="7761"/>
                    </a:lnTo>
                    <a:lnTo>
                      <a:pt x="1845" y="9530"/>
                    </a:lnTo>
                    <a:lnTo>
                      <a:pt x="2777" y="11623"/>
                    </a:lnTo>
                    <a:lnTo>
                      <a:pt x="3862" y="13982"/>
                    </a:lnTo>
                    <a:lnTo>
                      <a:pt x="6315" y="19308"/>
                    </a:lnTo>
                    <a:lnTo>
                      <a:pt x="9017" y="25072"/>
                    </a:lnTo>
                    <a:lnTo>
                      <a:pt x="11737" y="30854"/>
                    </a:lnTo>
                    <a:lnTo>
                      <a:pt x="16473" y="40803"/>
                    </a:lnTo>
                    <a:lnTo>
                      <a:pt x="16530" y="40917"/>
                    </a:lnTo>
                    <a:lnTo>
                      <a:pt x="16587" y="41012"/>
                    </a:lnTo>
                    <a:lnTo>
                      <a:pt x="16664" y="41107"/>
                    </a:lnTo>
                    <a:lnTo>
                      <a:pt x="16759" y="41184"/>
                    </a:lnTo>
                    <a:lnTo>
                      <a:pt x="16930" y="41317"/>
                    </a:lnTo>
                    <a:lnTo>
                      <a:pt x="17120" y="41412"/>
                    </a:lnTo>
                    <a:lnTo>
                      <a:pt x="17329" y="41469"/>
                    </a:lnTo>
                    <a:lnTo>
                      <a:pt x="17558" y="41488"/>
                    </a:lnTo>
                    <a:lnTo>
                      <a:pt x="17767" y="41469"/>
                    </a:lnTo>
                    <a:lnTo>
                      <a:pt x="17995" y="41412"/>
                    </a:lnTo>
                    <a:lnTo>
                      <a:pt x="18204" y="41336"/>
                    </a:lnTo>
                    <a:lnTo>
                      <a:pt x="18414" y="41222"/>
                    </a:lnTo>
                    <a:lnTo>
                      <a:pt x="18585" y="41069"/>
                    </a:lnTo>
                    <a:lnTo>
                      <a:pt x="18756" y="40898"/>
                    </a:lnTo>
                    <a:lnTo>
                      <a:pt x="18889" y="40708"/>
                    </a:lnTo>
                    <a:lnTo>
                      <a:pt x="19003" y="40499"/>
                    </a:lnTo>
                    <a:lnTo>
                      <a:pt x="19079" y="40251"/>
                    </a:lnTo>
                    <a:lnTo>
                      <a:pt x="19098" y="40118"/>
                    </a:lnTo>
                    <a:lnTo>
                      <a:pt x="19117" y="39985"/>
                    </a:lnTo>
                    <a:lnTo>
                      <a:pt x="19821" y="21476"/>
                    </a:lnTo>
                    <a:lnTo>
                      <a:pt x="19840" y="21324"/>
                    </a:lnTo>
                    <a:lnTo>
                      <a:pt x="19878" y="21172"/>
                    </a:lnTo>
                    <a:lnTo>
                      <a:pt x="19916" y="21039"/>
                    </a:lnTo>
                    <a:lnTo>
                      <a:pt x="19973" y="20887"/>
                    </a:lnTo>
                    <a:lnTo>
                      <a:pt x="20031" y="20754"/>
                    </a:lnTo>
                    <a:lnTo>
                      <a:pt x="20107" y="20639"/>
                    </a:lnTo>
                    <a:lnTo>
                      <a:pt x="20202" y="20525"/>
                    </a:lnTo>
                    <a:lnTo>
                      <a:pt x="20297" y="20411"/>
                    </a:lnTo>
                    <a:lnTo>
                      <a:pt x="20411" y="20316"/>
                    </a:lnTo>
                    <a:lnTo>
                      <a:pt x="20525" y="20221"/>
                    </a:lnTo>
                    <a:lnTo>
                      <a:pt x="20658" y="20145"/>
                    </a:lnTo>
                    <a:lnTo>
                      <a:pt x="20791" y="20069"/>
                    </a:lnTo>
                    <a:lnTo>
                      <a:pt x="20925" y="20012"/>
                    </a:lnTo>
                    <a:lnTo>
                      <a:pt x="21058" y="19974"/>
                    </a:lnTo>
                    <a:lnTo>
                      <a:pt x="21210" y="19955"/>
                    </a:lnTo>
                    <a:lnTo>
                      <a:pt x="21362" y="19936"/>
                    </a:lnTo>
                    <a:lnTo>
                      <a:pt x="40537" y="19175"/>
                    </a:lnTo>
                    <a:lnTo>
                      <a:pt x="40670" y="19156"/>
                    </a:lnTo>
                    <a:lnTo>
                      <a:pt x="40803" y="19137"/>
                    </a:lnTo>
                    <a:lnTo>
                      <a:pt x="41050" y="19061"/>
                    </a:lnTo>
                    <a:lnTo>
                      <a:pt x="41259" y="18946"/>
                    </a:lnTo>
                    <a:lnTo>
                      <a:pt x="41469" y="18813"/>
                    </a:lnTo>
                    <a:lnTo>
                      <a:pt x="41640" y="18642"/>
                    </a:lnTo>
                    <a:lnTo>
                      <a:pt x="41773" y="18471"/>
                    </a:lnTo>
                    <a:lnTo>
                      <a:pt x="41887" y="18262"/>
                    </a:lnTo>
                    <a:lnTo>
                      <a:pt x="41963" y="18052"/>
                    </a:lnTo>
                    <a:lnTo>
                      <a:pt x="42020" y="17824"/>
                    </a:lnTo>
                    <a:lnTo>
                      <a:pt x="42039" y="17615"/>
                    </a:lnTo>
                    <a:lnTo>
                      <a:pt x="42020" y="17387"/>
                    </a:lnTo>
                    <a:lnTo>
                      <a:pt x="41963" y="17177"/>
                    </a:lnTo>
                    <a:lnTo>
                      <a:pt x="41868" y="16987"/>
                    </a:lnTo>
                    <a:lnTo>
                      <a:pt x="41754" y="16816"/>
                    </a:lnTo>
                    <a:lnTo>
                      <a:pt x="41659" y="16740"/>
                    </a:lnTo>
                    <a:lnTo>
                      <a:pt x="41583" y="16664"/>
                    </a:lnTo>
                    <a:lnTo>
                      <a:pt x="41469" y="16588"/>
                    </a:lnTo>
                    <a:lnTo>
                      <a:pt x="41354" y="16531"/>
                    </a:lnTo>
                    <a:lnTo>
                      <a:pt x="31368" y="11851"/>
                    </a:lnTo>
                    <a:lnTo>
                      <a:pt x="25566" y="9150"/>
                    </a:lnTo>
                    <a:lnTo>
                      <a:pt x="19764" y="6468"/>
                    </a:lnTo>
                    <a:lnTo>
                      <a:pt x="14419" y="4014"/>
                    </a:lnTo>
                    <a:lnTo>
                      <a:pt x="9949" y="1998"/>
                    </a:lnTo>
                    <a:lnTo>
                      <a:pt x="8161" y="1199"/>
                    </a:lnTo>
                    <a:lnTo>
                      <a:pt x="6753" y="609"/>
                    </a:lnTo>
                    <a:lnTo>
                      <a:pt x="5783" y="209"/>
                    </a:lnTo>
                    <a:lnTo>
                      <a:pt x="5478" y="95"/>
                    </a:lnTo>
                    <a:lnTo>
                      <a:pt x="5288" y="38"/>
                    </a:lnTo>
                    <a:lnTo>
                      <a:pt x="5136" y="19"/>
                    </a:lnTo>
                    <a:lnTo>
                      <a:pt x="49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3981;p73">
                <a:extLst>
                  <a:ext uri="{FF2B5EF4-FFF2-40B4-BE49-F238E27FC236}">
                    <a16:creationId xmlns:a16="http://schemas.microsoft.com/office/drawing/2014/main" id="{E78A809D-B09F-E6B9-5B08-C35200A861C7}"/>
                  </a:ext>
                </a:extLst>
              </p:cNvPr>
              <p:cNvSpPr/>
              <p:nvPr/>
            </p:nvSpPr>
            <p:spPr>
              <a:xfrm>
                <a:off x="1000717" y="-2329847"/>
                <a:ext cx="58118" cy="58118"/>
              </a:xfrm>
              <a:custGeom>
                <a:avLst/>
                <a:gdLst/>
                <a:ahLst/>
                <a:cxnLst/>
                <a:rect l="l" t="t" r="r" b="b"/>
                <a:pathLst>
                  <a:path w="1713" h="1713" extrusionOk="0">
                    <a:moveTo>
                      <a:pt x="856" y="0"/>
                    </a:moveTo>
                    <a:lnTo>
                      <a:pt x="704" y="19"/>
                    </a:lnTo>
                    <a:lnTo>
                      <a:pt x="533" y="57"/>
                    </a:lnTo>
                    <a:lnTo>
                      <a:pt x="381" y="133"/>
                    </a:lnTo>
                    <a:lnTo>
                      <a:pt x="248" y="247"/>
                    </a:lnTo>
                    <a:lnTo>
                      <a:pt x="133" y="381"/>
                    </a:lnTo>
                    <a:lnTo>
                      <a:pt x="57" y="533"/>
                    </a:lnTo>
                    <a:lnTo>
                      <a:pt x="0" y="685"/>
                    </a:lnTo>
                    <a:lnTo>
                      <a:pt x="0" y="837"/>
                    </a:lnTo>
                    <a:lnTo>
                      <a:pt x="0" y="1008"/>
                    </a:lnTo>
                    <a:lnTo>
                      <a:pt x="57" y="1180"/>
                    </a:lnTo>
                    <a:lnTo>
                      <a:pt x="133" y="1313"/>
                    </a:lnTo>
                    <a:lnTo>
                      <a:pt x="229" y="1465"/>
                    </a:lnTo>
                    <a:lnTo>
                      <a:pt x="362" y="1560"/>
                    </a:lnTo>
                    <a:lnTo>
                      <a:pt x="514" y="1655"/>
                    </a:lnTo>
                    <a:lnTo>
                      <a:pt x="666" y="1693"/>
                    </a:lnTo>
                    <a:lnTo>
                      <a:pt x="837" y="1712"/>
                    </a:lnTo>
                    <a:lnTo>
                      <a:pt x="1008" y="1693"/>
                    </a:lnTo>
                    <a:lnTo>
                      <a:pt x="1161" y="1655"/>
                    </a:lnTo>
                    <a:lnTo>
                      <a:pt x="1313" y="1579"/>
                    </a:lnTo>
                    <a:lnTo>
                      <a:pt x="1446" y="1465"/>
                    </a:lnTo>
                    <a:lnTo>
                      <a:pt x="1560" y="1332"/>
                    </a:lnTo>
                    <a:lnTo>
                      <a:pt x="1636" y="1199"/>
                    </a:lnTo>
                    <a:lnTo>
                      <a:pt x="1693" y="1027"/>
                    </a:lnTo>
                    <a:lnTo>
                      <a:pt x="1712" y="875"/>
                    </a:lnTo>
                    <a:lnTo>
                      <a:pt x="1693" y="704"/>
                    </a:lnTo>
                    <a:lnTo>
                      <a:pt x="1655" y="552"/>
                    </a:lnTo>
                    <a:lnTo>
                      <a:pt x="1579" y="400"/>
                    </a:lnTo>
                    <a:lnTo>
                      <a:pt x="1465" y="266"/>
                    </a:lnTo>
                    <a:lnTo>
                      <a:pt x="1332" y="152"/>
                    </a:lnTo>
                    <a:lnTo>
                      <a:pt x="1180" y="57"/>
                    </a:lnTo>
                    <a:lnTo>
                      <a:pt x="1027" y="19"/>
                    </a:lnTo>
                    <a:lnTo>
                      <a:pt x="8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3982;p73">
                <a:extLst>
                  <a:ext uri="{FF2B5EF4-FFF2-40B4-BE49-F238E27FC236}">
                    <a16:creationId xmlns:a16="http://schemas.microsoft.com/office/drawing/2014/main" id="{E3579BFE-7CFA-0F49-343C-B70558B2E153}"/>
                  </a:ext>
                </a:extLst>
              </p:cNvPr>
              <p:cNvSpPr/>
              <p:nvPr/>
            </p:nvSpPr>
            <p:spPr>
              <a:xfrm>
                <a:off x="1140767" y="-2329847"/>
                <a:ext cx="58118" cy="58118"/>
              </a:xfrm>
              <a:custGeom>
                <a:avLst/>
                <a:gdLst/>
                <a:ahLst/>
                <a:cxnLst/>
                <a:rect l="l" t="t" r="r" b="b"/>
                <a:pathLst>
                  <a:path w="1713" h="1713" extrusionOk="0">
                    <a:moveTo>
                      <a:pt x="875" y="0"/>
                    </a:moveTo>
                    <a:lnTo>
                      <a:pt x="704" y="19"/>
                    </a:lnTo>
                    <a:lnTo>
                      <a:pt x="552" y="57"/>
                    </a:lnTo>
                    <a:lnTo>
                      <a:pt x="400" y="133"/>
                    </a:lnTo>
                    <a:lnTo>
                      <a:pt x="266" y="247"/>
                    </a:lnTo>
                    <a:lnTo>
                      <a:pt x="152" y="381"/>
                    </a:lnTo>
                    <a:lnTo>
                      <a:pt x="76" y="533"/>
                    </a:lnTo>
                    <a:lnTo>
                      <a:pt x="19" y="685"/>
                    </a:lnTo>
                    <a:lnTo>
                      <a:pt x="0" y="837"/>
                    </a:lnTo>
                    <a:lnTo>
                      <a:pt x="19" y="1008"/>
                    </a:lnTo>
                    <a:lnTo>
                      <a:pt x="57" y="1180"/>
                    </a:lnTo>
                    <a:lnTo>
                      <a:pt x="133" y="1313"/>
                    </a:lnTo>
                    <a:lnTo>
                      <a:pt x="247" y="1465"/>
                    </a:lnTo>
                    <a:lnTo>
                      <a:pt x="381" y="1560"/>
                    </a:lnTo>
                    <a:lnTo>
                      <a:pt x="533" y="1655"/>
                    </a:lnTo>
                    <a:lnTo>
                      <a:pt x="685" y="1693"/>
                    </a:lnTo>
                    <a:lnTo>
                      <a:pt x="856" y="1712"/>
                    </a:lnTo>
                    <a:lnTo>
                      <a:pt x="1008" y="1693"/>
                    </a:lnTo>
                    <a:lnTo>
                      <a:pt x="1180" y="1655"/>
                    </a:lnTo>
                    <a:lnTo>
                      <a:pt x="1332" y="1579"/>
                    </a:lnTo>
                    <a:lnTo>
                      <a:pt x="1465" y="1465"/>
                    </a:lnTo>
                    <a:lnTo>
                      <a:pt x="1579" y="1332"/>
                    </a:lnTo>
                    <a:lnTo>
                      <a:pt x="1655" y="1199"/>
                    </a:lnTo>
                    <a:lnTo>
                      <a:pt x="1693" y="1027"/>
                    </a:lnTo>
                    <a:lnTo>
                      <a:pt x="1712" y="875"/>
                    </a:lnTo>
                    <a:lnTo>
                      <a:pt x="1712" y="704"/>
                    </a:lnTo>
                    <a:lnTo>
                      <a:pt x="1655" y="552"/>
                    </a:lnTo>
                    <a:lnTo>
                      <a:pt x="1579" y="400"/>
                    </a:lnTo>
                    <a:lnTo>
                      <a:pt x="1465" y="266"/>
                    </a:lnTo>
                    <a:lnTo>
                      <a:pt x="1332" y="152"/>
                    </a:lnTo>
                    <a:lnTo>
                      <a:pt x="1199" y="57"/>
                    </a:lnTo>
                    <a:lnTo>
                      <a:pt x="1027" y="19"/>
                    </a:lnTo>
                    <a:lnTo>
                      <a:pt x="8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3983;p73">
                <a:extLst>
                  <a:ext uri="{FF2B5EF4-FFF2-40B4-BE49-F238E27FC236}">
                    <a16:creationId xmlns:a16="http://schemas.microsoft.com/office/drawing/2014/main" id="{BD7701D7-8D15-BF59-0E3C-41D2843A914E}"/>
                  </a:ext>
                </a:extLst>
              </p:cNvPr>
              <p:cNvSpPr/>
              <p:nvPr/>
            </p:nvSpPr>
            <p:spPr>
              <a:xfrm>
                <a:off x="1281428" y="-2329847"/>
                <a:ext cx="58118" cy="58118"/>
              </a:xfrm>
              <a:custGeom>
                <a:avLst/>
                <a:gdLst/>
                <a:ahLst/>
                <a:cxnLst/>
                <a:rect l="l" t="t" r="r" b="b"/>
                <a:pathLst>
                  <a:path w="1713" h="1713" extrusionOk="0">
                    <a:moveTo>
                      <a:pt x="857" y="0"/>
                    </a:moveTo>
                    <a:lnTo>
                      <a:pt x="705" y="19"/>
                    </a:lnTo>
                    <a:lnTo>
                      <a:pt x="534" y="57"/>
                    </a:lnTo>
                    <a:lnTo>
                      <a:pt x="381" y="133"/>
                    </a:lnTo>
                    <a:lnTo>
                      <a:pt x="248" y="247"/>
                    </a:lnTo>
                    <a:lnTo>
                      <a:pt x="134" y="381"/>
                    </a:lnTo>
                    <a:lnTo>
                      <a:pt x="58" y="533"/>
                    </a:lnTo>
                    <a:lnTo>
                      <a:pt x="20" y="685"/>
                    </a:lnTo>
                    <a:lnTo>
                      <a:pt x="1" y="837"/>
                    </a:lnTo>
                    <a:lnTo>
                      <a:pt x="1" y="1008"/>
                    </a:lnTo>
                    <a:lnTo>
                      <a:pt x="58" y="1180"/>
                    </a:lnTo>
                    <a:lnTo>
                      <a:pt x="134" y="1313"/>
                    </a:lnTo>
                    <a:lnTo>
                      <a:pt x="229" y="1465"/>
                    </a:lnTo>
                    <a:lnTo>
                      <a:pt x="381" y="1560"/>
                    </a:lnTo>
                    <a:lnTo>
                      <a:pt x="515" y="1655"/>
                    </a:lnTo>
                    <a:lnTo>
                      <a:pt x="686" y="1693"/>
                    </a:lnTo>
                    <a:lnTo>
                      <a:pt x="838" y="1712"/>
                    </a:lnTo>
                    <a:lnTo>
                      <a:pt x="1009" y="1693"/>
                    </a:lnTo>
                    <a:lnTo>
                      <a:pt x="1161" y="1655"/>
                    </a:lnTo>
                    <a:lnTo>
                      <a:pt x="1314" y="1579"/>
                    </a:lnTo>
                    <a:lnTo>
                      <a:pt x="1447" y="1465"/>
                    </a:lnTo>
                    <a:lnTo>
                      <a:pt x="1561" y="1332"/>
                    </a:lnTo>
                    <a:lnTo>
                      <a:pt x="1637" y="1199"/>
                    </a:lnTo>
                    <a:lnTo>
                      <a:pt x="1694" y="1027"/>
                    </a:lnTo>
                    <a:lnTo>
                      <a:pt x="1713" y="875"/>
                    </a:lnTo>
                    <a:lnTo>
                      <a:pt x="1694" y="704"/>
                    </a:lnTo>
                    <a:lnTo>
                      <a:pt x="1656" y="552"/>
                    </a:lnTo>
                    <a:lnTo>
                      <a:pt x="1580" y="400"/>
                    </a:lnTo>
                    <a:lnTo>
                      <a:pt x="1466" y="266"/>
                    </a:lnTo>
                    <a:lnTo>
                      <a:pt x="1333" y="152"/>
                    </a:lnTo>
                    <a:lnTo>
                      <a:pt x="1180" y="57"/>
                    </a:lnTo>
                    <a:lnTo>
                      <a:pt x="1028" y="19"/>
                    </a:lnTo>
                    <a:lnTo>
                      <a:pt x="8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3984;p73">
                <a:extLst>
                  <a:ext uri="{FF2B5EF4-FFF2-40B4-BE49-F238E27FC236}">
                    <a16:creationId xmlns:a16="http://schemas.microsoft.com/office/drawing/2014/main" id="{9E901356-C819-A824-DD76-53FAD5E6A912}"/>
                  </a:ext>
                </a:extLst>
              </p:cNvPr>
              <p:cNvSpPr/>
              <p:nvPr/>
            </p:nvSpPr>
            <p:spPr>
              <a:xfrm>
                <a:off x="-366810" y="-3494758"/>
                <a:ext cx="871292" cy="887442"/>
              </a:xfrm>
              <a:custGeom>
                <a:avLst/>
                <a:gdLst/>
                <a:ahLst/>
                <a:cxnLst/>
                <a:rect l="l" t="t" r="r" b="b"/>
                <a:pathLst>
                  <a:path w="25681" h="26157" extrusionOk="0">
                    <a:moveTo>
                      <a:pt x="2169" y="1"/>
                    </a:moveTo>
                    <a:lnTo>
                      <a:pt x="0" y="2112"/>
                    </a:lnTo>
                    <a:lnTo>
                      <a:pt x="22732" y="26157"/>
                    </a:lnTo>
                    <a:lnTo>
                      <a:pt x="25680" y="23341"/>
                    </a:lnTo>
                    <a:lnTo>
                      <a:pt x="21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3985;p73">
                <a:extLst>
                  <a:ext uri="{FF2B5EF4-FFF2-40B4-BE49-F238E27FC236}">
                    <a16:creationId xmlns:a16="http://schemas.microsoft.com/office/drawing/2014/main" id="{309F9700-2CE8-9638-3BA3-E73AEB482A08}"/>
                  </a:ext>
                </a:extLst>
              </p:cNvPr>
              <p:cNvSpPr/>
              <p:nvPr/>
            </p:nvSpPr>
            <p:spPr>
              <a:xfrm>
                <a:off x="-313918" y="-3440543"/>
                <a:ext cx="75557" cy="73623"/>
              </a:xfrm>
              <a:custGeom>
                <a:avLst/>
                <a:gdLst/>
                <a:ahLst/>
                <a:cxnLst/>
                <a:rect l="l" t="t" r="r" b="b"/>
                <a:pathLst>
                  <a:path w="2227" h="2170" fill="none" extrusionOk="0">
                    <a:moveTo>
                      <a:pt x="2227" y="1"/>
                    </a:moveTo>
                    <a:lnTo>
                      <a:pt x="1" y="216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3986;p73">
                <a:extLst>
                  <a:ext uri="{FF2B5EF4-FFF2-40B4-BE49-F238E27FC236}">
                    <a16:creationId xmlns:a16="http://schemas.microsoft.com/office/drawing/2014/main" id="{985879DB-F9EB-26B0-4148-3679B1E9F1FA}"/>
                  </a:ext>
                </a:extLst>
              </p:cNvPr>
              <p:cNvSpPr/>
              <p:nvPr/>
            </p:nvSpPr>
            <p:spPr>
              <a:xfrm>
                <a:off x="-260992" y="-3385683"/>
                <a:ext cx="77490" cy="74912"/>
              </a:xfrm>
              <a:custGeom>
                <a:avLst/>
                <a:gdLst/>
                <a:ahLst/>
                <a:cxnLst/>
                <a:rect l="l" t="t" r="r" b="b"/>
                <a:pathLst>
                  <a:path w="2284" h="2208" fill="none" extrusionOk="0">
                    <a:moveTo>
                      <a:pt x="2283" y="1"/>
                    </a:moveTo>
                    <a:lnTo>
                      <a:pt x="1" y="2207"/>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3987;p73">
                <a:extLst>
                  <a:ext uri="{FF2B5EF4-FFF2-40B4-BE49-F238E27FC236}">
                    <a16:creationId xmlns:a16="http://schemas.microsoft.com/office/drawing/2014/main" id="{ADCAB0A4-4317-B10F-68DD-F708DC7BF001}"/>
                  </a:ext>
                </a:extLst>
              </p:cNvPr>
              <p:cNvSpPr/>
              <p:nvPr/>
            </p:nvSpPr>
            <p:spPr>
              <a:xfrm>
                <a:off x="-208066" y="-3331468"/>
                <a:ext cx="79424" cy="76846"/>
              </a:xfrm>
              <a:custGeom>
                <a:avLst/>
                <a:gdLst/>
                <a:ahLst/>
                <a:cxnLst/>
                <a:rect l="l" t="t" r="r" b="b"/>
                <a:pathLst>
                  <a:path w="2341" h="2265" fill="none" extrusionOk="0">
                    <a:moveTo>
                      <a:pt x="2340" y="0"/>
                    </a:moveTo>
                    <a:lnTo>
                      <a:pt x="1" y="2264"/>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3988;p73">
                <a:extLst>
                  <a:ext uri="{FF2B5EF4-FFF2-40B4-BE49-F238E27FC236}">
                    <a16:creationId xmlns:a16="http://schemas.microsoft.com/office/drawing/2014/main" id="{ADD88085-72C7-64B1-8940-0AD5C6C954CE}"/>
                  </a:ext>
                </a:extLst>
              </p:cNvPr>
              <p:cNvSpPr/>
              <p:nvPr/>
            </p:nvSpPr>
            <p:spPr>
              <a:xfrm>
                <a:off x="-155140" y="-3277253"/>
                <a:ext cx="80714" cy="78780"/>
              </a:xfrm>
              <a:custGeom>
                <a:avLst/>
                <a:gdLst/>
                <a:ahLst/>
                <a:cxnLst/>
                <a:rect l="l" t="t" r="r" b="b"/>
                <a:pathLst>
                  <a:path w="2379" h="2322" fill="none" extrusionOk="0">
                    <a:moveTo>
                      <a:pt x="2378" y="0"/>
                    </a:moveTo>
                    <a:lnTo>
                      <a:pt x="0" y="2321"/>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3989;p73">
                <a:extLst>
                  <a:ext uri="{FF2B5EF4-FFF2-40B4-BE49-F238E27FC236}">
                    <a16:creationId xmlns:a16="http://schemas.microsoft.com/office/drawing/2014/main" id="{C38DEE27-D762-6239-1678-C58A6B62EF6D}"/>
                  </a:ext>
                </a:extLst>
              </p:cNvPr>
              <p:cNvSpPr/>
              <p:nvPr/>
            </p:nvSpPr>
            <p:spPr>
              <a:xfrm>
                <a:off x="-101570" y="-3223038"/>
                <a:ext cx="82003" cy="80680"/>
              </a:xfrm>
              <a:custGeom>
                <a:avLst/>
                <a:gdLst/>
                <a:ahLst/>
                <a:cxnLst/>
                <a:rect l="l" t="t" r="r" b="b"/>
                <a:pathLst>
                  <a:path w="2417" h="2378" fill="none" extrusionOk="0">
                    <a:moveTo>
                      <a:pt x="2416" y="0"/>
                    </a:moveTo>
                    <a:lnTo>
                      <a:pt x="0" y="2378"/>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3990;p73">
                <a:extLst>
                  <a:ext uri="{FF2B5EF4-FFF2-40B4-BE49-F238E27FC236}">
                    <a16:creationId xmlns:a16="http://schemas.microsoft.com/office/drawing/2014/main" id="{EF982D99-9DF0-7561-709E-E2F866240F6C}"/>
                  </a:ext>
                </a:extLst>
              </p:cNvPr>
              <p:cNvSpPr/>
              <p:nvPr/>
            </p:nvSpPr>
            <p:spPr>
              <a:xfrm>
                <a:off x="-48644" y="-3168823"/>
                <a:ext cx="83903" cy="81969"/>
              </a:xfrm>
              <a:custGeom>
                <a:avLst/>
                <a:gdLst/>
                <a:ahLst/>
                <a:cxnLst/>
                <a:rect l="l" t="t" r="r" b="b"/>
                <a:pathLst>
                  <a:path w="2473" h="2416" fill="none" extrusionOk="0">
                    <a:moveTo>
                      <a:pt x="2473" y="0"/>
                    </a:moveTo>
                    <a:lnTo>
                      <a:pt x="0" y="2416"/>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3991;p73">
                <a:extLst>
                  <a:ext uri="{FF2B5EF4-FFF2-40B4-BE49-F238E27FC236}">
                    <a16:creationId xmlns:a16="http://schemas.microsoft.com/office/drawing/2014/main" id="{86A81692-8AFB-22C9-02E5-27B0F61466EC}"/>
                  </a:ext>
                </a:extLst>
              </p:cNvPr>
              <p:cNvSpPr/>
              <p:nvPr/>
            </p:nvSpPr>
            <p:spPr>
              <a:xfrm>
                <a:off x="4248" y="-3113997"/>
                <a:ext cx="85871" cy="83292"/>
              </a:xfrm>
              <a:custGeom>
                <a:avLst/>
                <a:gdLst/>
                <a:ahLst/>
                <a:cxnLst/>
                <a:rect l="l" t="t" r="r" b="b"/>
                <a:pathLst>
                  <a:path w="2531" h="2455" fill="none" extrusionOk="0">
                    <a:moveTo>
                      <a:pt x="2531" y="1"/>
                    </a:moveTo>
                    <a:lnTo>
                      <a:pt x="1" y="2455"/>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3992;p73">
                <a:extLst>
                  <a:ext uri="{FF2B5EF4-FFF2-40B4-BE49-F238E27FC236}">
                    <a16:creationId xmlns:a16="http://schemas.microsoft.com/office/drawing/2014/main" id="{74194C37-7E6C-7E71-9463-D026EFC1DA2B}"/>
                  </a:ext>
                </a:extLst>
              </p:cNvPr>
              <p:cNvSpPr/>
              <p:nvPr/>
            </p:nvSpPr>
            <p:spPr>
              <a:xfrm>
                <a:off x="57175" y="-3059782"/>
                <a:ext cx="87804" cy="85226"/>
              </a:xfrm>
              <a:custGeom>
                <a:avLst/>
                <a:gdLst/>
                <a:ahLst/>
                <a:cxnLst/>
                <a:rect l="l" t="t" r="r" b="b"/>
                <a:pathLst>
                  <a:path w="2588" h="2512" fill="none" extrusionOk="0">
                    <a:moveTo>
                      <a:pt x="2588" y="1"/>
                    </a:moveTo>
                    <a:lnTo>
                      <a:pt x="1" y="2512"/>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3993;p73">
                <a:extLst>
                  <a:ext uri="{FF2B5EF4-FFF2-40B4-BE49-F238E27FC236}">
                    <a16:creationId xmlns:a16="http://schemas.microsoft.com/office/drawing/2014/main" id="{15E08076-5CCA-C00A-3268-197F724F564F}"/>
                  </a:ext>
                </a:extLst>
              </p:cNvPr>
              <p:cNvSpPr/>
              <p:nvPr/>
            </p:nvSpPr>
            <p:spPr>
              <a:xfrm>
                <a:off x="110101" y="-3005567"/>
                <a:ext cx="89094" cy="87160"/>
              </a:xfrm>
              <a:custGeom>
                <a:avLst/>
                <a:gdLst/>
                <a:ahLst/>
                <a:cxnLst/>
                <a:rect l="l" t="t" r="r" b="b"/>
                <a:pathLst>
                  <a:path w="2626" h="2569" fill="none" extrusionOk="0">
                    <a:moveTo>
                      <a:pt x="2626" y="1"/>
                    </a:moveTo>
                    <a:lnTo>
                      <a:pt x="1" y="256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3994;p73">
                <a:extLst>
                  <a:ext uri="{FF2B5EF4-FFF2-40B4-BE49-F238E27FC236}">
                    <a16:creationId xmlns:a16="http://schemas.microsoft.com/office/drawing/2014/main" id="{C5D7CB9D-D8BD-D61A-79B8-61F40BEFFF88}"/>
                  </a:ext>
                </a:extLst>
              </p:cNvPr>
              <p:cNvSpPr/>
              <p:nvPr/>
            </p:nvSpPr>
            <p:spPr>
              <a:xfrm>
                <a:off x="163027" y="-2951352"/>
                <a:ext cx="91027" cy="89094"/>
              </a:xfrm>
              <a:custGeom>
                <a:avLst/>
                <a:gdLst/>
                <a:ahLst/>
                <a:cxnLst/>
                <a:rect l="l" t="t" r="r" b="b"/>
                <a:pathLst>
                  <a:path w="2683" h="2626" fill="none" extrusionOk="0">
                    <a:moveTo>
                      <a:pt x="2683" y="1"/>
                    </a:moveTo>
                    <a:lnTo>
                      <a:pt x="0" y="2626"/>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3995;p73">
                <a:extLst>
                  <a:ext uri="{FF2B5EF4-FFF2-40B4-BE49-F238E27FC236}">
                    <a16:creationId xmlns:a16="http://schemas.microsoft.com/office/drawing/2014/main" id="{7FD49E2B-39F4-9CD7-C9EE-B4662FBCAC80}"/>
                  </a:ext>
                </a:extLst>
              </p:cNvPr>
              <p:cNvSpPr/>
              <p:nvPr/>
            </p:nvSpPr>
            <p:spPr>
              <a:xfrm>
                <a:off x="215953" y="-2897137"/>
                <a:ext cx="92961" cy="91027"/>
              </a:xfrm>
              <a:custGeom>
                <a:avLst/>
                <a:gdLst/>
                <a:ahLst/>
                <a:cxnLst/>
                <a:rect l="l" t="t" r="r" b="b"/>
                <a:pathLst>
                  <a:path w="2740" h="2683" fill="none" extrusionOk="0">
                    <a:moveTo>
                      <a:pt x="2739" y="0"/>
                    </a:moveTo>
                    <a:lnTo>
                      <a:pt x="0" y="2683"/>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3996;p73">
                <a:extLst>
                  <a:ext uri="{FF2B5EF4-FFF2-40B4-BE49-F238E27FC236}">
                    <a16:creationId xmlns:a16="http://schemas.microsoft.com/office/drawing/2014/main" id="{D0006643-A374-6866-9660-ED01DD04F83F}"/>
                  </a:ext>
                </a:extLst>
              </p:cNvPr>
              <p:cNvSpPr/>
              <p:nvPr/>
            </p:nvSpPr>
            <p:spPr>
              <a:xfrm>
                <a:off x="268879" y="-2842922"/>
                <a:ext cx="94895" cy="92317"/>
              </a:xfrm>
              <a:custGeom>
                <a:avLst/>
                <a:gdLst/>
                <a:ahLst/>
                <a:cxnLst/>
                <a:rect l="l" t="t" r="r" b="b"/>
                <a:pathLst>
                  <a:path w="2797" h="2721" fill="none" extrusionOk="0">
                    <a:moveTo>
                      <a:pt x="2796" y="0"/>
                    </a:moveTo>
                    <a:lnTo>
                      <a:pt x="0" y="2721"/>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3997;p73">
                <a:extLst>
                  <a:ext uri="{FF2B5EF4-FFF2-40B4-BE49-F238E27FC236}">
                    <a16:creationId xmlns:a16="http://schemas.microsoft.com/office/drawing/2014/main" id="{F459CC1A-AEC8-A19B-98AE-487D6166FE5A}"/>
                  </a:ext>
                </a:extLst>
              </p:cNvPr>
              <p:cNvSpPr/>
              <p:nvPr/>
            </p:nvSpPr>
            <p:spPr>
              <a:xfrm>
                <a:off x="322415" y="-2788062"/>
                <a:ext cx="96218" cy="93606"/>
              </a:xfrm>
              <a:custGeom>
                <a:avLst/>
                <a:gdLst/>
                <a:ahLst/>
                <a:cxnLst/>
                <a:rect l="l" t="t" r="r" b="b"/>
                <a:pathLst>
                  <a:path w="2836" h="2759" fill="none" extrusionOk="0">
                    <a:moveTo>
                      <a:pt x="2835" y="0"/>
                    </a:moveTo>
                    <a:lnTo>
                      <a:pt x="1" y="2759"/>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3998;p73">
                <a:extLst>
                  <a:ext uri="{FF2B5EF4-FFF2-40B4-BE49-F238E27FC236}">
                    <a16:creationId xmlns:a16="http://schemas.microsoft.com/office/drawing/2014/main" id="{E56CCE6D-E735-3EE1-0BA1-4E55F924B4C0}"/>
                  </a:ext>
                </a:extLst>
              </p:cNvPr>
              <p:cNvSpPr/>
              <p:nvPr/>
            </p:nvSpPr>
            <p:spPr>
              <a:xfrm>
                <a:off x="375341" y="-2733847"/>
                <a:ext cx="98152" cy="95540"/>
              </a:xfrm>
              <a:custGeom>
                <a:avLst/>
                <a:gdLst/>
                <a:ahLst/>
                <a:cxnLst/>
                <a:rect l="l" t="t" r="r" b="b"/>
                <a:pathLst>
                  <a:path w="2893" h="2816" fill="none" extrusionOk="0">
                    <a:moveTo>
                      <a:pt x="2892" y="0"/>
                    </a:moveTo>
                    <a:lnTo>
                      <a:pt x="1" y="2815"/>
                    </a:lnTo>
                  </a:path>
                </a:pathLst>
              </a:custGeom>
              <a:noFill/>
              <a:ln w="28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3999;p73">
                <a:extLst>
                  <a:ext uri="{FF2B5EF4-FFF2-40B4-BE49-F238E27FC236}">
                    <a16:creationId xmlns:a16="http://schemas.microsoft.com/office/drawing/2014/main" id="{9CF2F2F6-4862-4763-CED3-DF444D90DB96}"/>
                  </a:ext>
                </a:extLst>
              </p:cNvPr>
              <p:cNvSpPr/>
              <p:nvPr/>
            </p:nvSpPr>
            <p:spPr>
              <a:xfrm>
                <a:off x="-653357" y="-3818725"/>
                <a:ext cx="391761" cy="361464"/>
              </a:xfrm>
              <a:custGeom>
                <a:avLst/>
                <a:gdLst/>
                <a:ahLst/>
                <a:cxnLst/>
                <a:rect l="l" t="t" r="r" b="b"/>
                <a:pathLst>
                  <a:path w="11547" h="10654" extrusionOk="0">
                    <a:moveTo>
                      <a:pt x="913" y="1"/>
                    </a:moveTo>
                    <a:lnTo>
                      <a:pt x="761" y="20"/>
                    </a:lnTo>
                    <a:lnTo>
                      <a:pt x="666" y="77"/>
                    </a:lnTo>
                    <a:lnTo>
                      <a:pt x="514" y="172"/>
                    </a:lnTo>
                    <a:lnTo>
                      <a:pt x="286" y="343"/>
                    </a:lnTo>
                    <a:lnTo>
                      <a:pt x="171" y="438"/>
                    </a:lnTo>
                    <a:lnTo>
                      <a:pt x="76" y="533"/>
                    </a:lnTo>
                    <a:lnTo>
                      <a:pt x="0" y="628"/>
                    </a:lnTo>
                    <a:lnTo>
                      <a:pt x="0" y="685"/>
                    </a:lnTo>
                    <a:lnTo>
                      <a:pt x="0" y="723"/>
                    </a:lnTo>
                    <a:lnTo>
                      <a:pt x="19" y="914"/>
                    </a:lnTo>
                    <a:lnTo>
                      <a:pt x="95" y="1123"/>
                    </a:lnTo>
                    <a:lnTo>
                      <a:pt x="171" y="1332"/>
                    </a:lnTo>
                    <a:lnTo>
                      <a:pt x="286" y="1579"/>
                    </a:lnTo>
                    <a:lnTo>
                      <a:pt x="552" y="2112"/>
                    </a:lnTo>
                    <a:lnTo>
                      <a:pt x="875" y="2702"/>
                    </a:lnTo>
                    <a:lnTo>
                      <a:pt x="1275" y="3330"/>
                    </a:lnTo>
                    <a:lnTo>
                      <a:pt x="1712" y="3995"/>
                    </a:lnTo>
                    <a:lnTo>
                      <a:pt x="2169" y="4661"/>
                    </a:lnTo>
                    <a:lnTo>
                      <a:pt x="2663" y="5365"/>
                    </a:lnTo>
                    <a:lnTo>
                      <a:pt x="3672" y="6735"/>
                    </a:lnTo>
                    <a:lnTo>
                      <a:pt x="4642" y="8028"/>
                    </a:lnTo>
                    <a:lnTo>
                      <a:pt x="5460" y="9150"/>
                    </a:lnTo>
                    <a:lnTo>
                      <a:pt x="5802" y="9607"/>
                    </a:lnTo>
                    <a:lnTo>
                      <a:pt x="6068" y="10006"/>
                    </a:lnTo>
                    <a:lnTo>
                      <a:pt x="6144" y="10101"/>
                    </a:lnTo>
                    <a:lnTo>
                      <a:pt x="6240" y="10197"/>
                    </a:lnTo>
                    <a:lnTo>
                      <a:pt x="6354" y="10273"/>
                    </a:lnTo>
                    <a:lnTo>
                      <a:pt x="6468" y="10311"/>
                    </a:lnTo>
                    <a:lnTo>
                      <a:pt x="6582" y="10349"/>
                    </a:lnTo>
                    <a:lnTo>
                      <a:pt x="6715" y="10368"/>
                    </a:lnTo>
                    <a:lnTo>
                      <a:pt x="6848" y="10349"/>
                    </a:lnTo>
                    <a:lnTo>
                      <a:pt x="6962" y="10311"/>
                    </a:lnTo>
                    <a:lnTo>
                      <a:pt x="7210" y="10235"/>
                    </a:lnTo>
                    <a:lnTo>
                      <a:pt x="7495" y="10178"/>
                    </a:lnTo>
                    <a:lnTo>
                      <a:pt x="7799" y="10140"/>
                    </a:lnTo>
                    <a:lnTo>
                      <a:pt x="8123" y="10140"/>
                    </a:lnTo>
                    <a:lnTo>
                      <a:pt x="8275" y="10159"/>
                    </a:lnTo>
                    <a:lnTo>
                      <a:pt x="8446" y="10178"/>
                    </a:lnTo>
                    <a:lnTo>
                      <a:pt x="8617" y="10216"/>
                    </a:lnTo>
                    <a:lnTo>
                      <a:pt x="8788" y="10273"/>
                    </a:lnTo>
                    <a:lnTo>
                      <a:pt x="8960" y="10349"/>
                    </a:lnTo>
                    <a:lnTo>
                      <a:pt x="9150" y="10425"/>
                    </a:lnTo>
                    <a:lnTo>
                      <a:pt x="9321" y="10539"/>
                    </a:lnTo>
                    <a:lnTo>
                      <a:pt x="9473" y="10653"/>
                    </a:lnTo>
                    <a:lnTo>
                      <a:pt x="11528" y="8656"/>
                    </a:lnTo>
                    <a:lnTo>
                      <a:pt x="11471" y="8447"/>
                    </a:lnTo>
                    <a:lnTo>
                      <a:pt x="11395" y="8218"/>
                    </a:lnTo>
                    <a:lnTo>
                      <a:pt x="11337" y="7933"/>
                    </a:lnTo>
                    <a:lnTo>
                      <a:pt x="11299" y="7571"/>
                    </a:lnTo>
                    <a:lnTo>
                      <a:pt x="11299" y="7381"/>
                    </a:lnTo>
                    <a:lnTo>
                      <a:pt x="11299" y="7191"/>
                    </a:lnTo>
                    <a:lnTo>
                      <a:pt x="11318" y="6982"/>
                    </a:lnTo>
                    <a:lnTo>
                      <a:pt x="11357" y="6773"/>
                    </a:lnTo>
                    <a:lnTo>
                      <a:pt x="11414" y="6563"/>
                    </a:lnTo>
                    <a:lnTo>
                      <a:pt x="11490" y="6335"/>
                    </a:lnTo>
                    <a:lnTo>
                      <a:pt x="11528" y="6202"/>
                    </a:lnTo>
                    <a:lnTo>
                      <a:pt x="11547" y="6069"/>
                    </a:lnTo>
                    <a:lnTo>
                      <a:pt x="11547" y="5936"/>
                    </a:lnTo>
                    <a:lnTo>
                      <a:pt x="11509" y="5802"/>
                    </a:lnTo>
                    <a:lnTo>
                      <a:pt x="11471" y="5688"/>
                    </a:lnTo>
                    <a:lnTo>
                      <a:pt x="11395" y="5574"/>
                    </a:lnTo>
                    <a:lnTo>
                      <a:pt x="11318" y="5460"/>
                    </a:lnTo>
                    <a:lnTo>
                      <a:pt x="11204" y="5384"/>
                    </a:lnTo>
                    <a:lnTo>
                      <a:pt x="10177" y="4699"/>
                    </a:lnTo>
                    <a:lnTo>
                      <a:pt x="8788" y="3843"/>
                    </a:lnTo>
                    <a:lnTo>
                      <a:pt x="7172" y="2873"/>
                    </a:lnTo>
                    <a:lnTo>
                      <a:pt x="6316" y="2397"/>
                    </a:lnTo>
                    <a:lnTo>
                      <a:pt x="5460" y="1922"/>
                    </a:lnTo>
                    <a:lnTo>
                      <a:pt x="4623" y="1465"/>
                    </a:lnTo>
                    <a:lnTo>
                      <a:pt x="3824" y="1066"/>
                    </a:lnTo>
                    <a:lnTo>
                      <a:pt x="3082" y="704"/>
                    </a:lnTo>
                    <a:lnTo>
                      <a:pt x="2397" y="400"/>
                    </a:lnTo>
                    <a:lnTo>
                      <a:pt x="1788" y="172"/>
                    </a:lnTo>
                    <a:lnTo>
                      <a:pt x="1522" y="96"/>
                    </a:lnTo>
                    <a:lnTo>
                      <a:pt x="1294" y="39"/>
                    </a:lnTo>
                    <a:lnTo>
                      <a:pt x="10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4000;p73">
                <a:extLst>
                  <a:ext uri="{FF2B5EF4-FFF2-40B4-BE49-F238E27FC236}">
                    <a16:creationId xmlns:a16="http://schemas.microsoft.com/office/drawing/2014/main" id="{01FEF943-8A25-CB31-7A96-BD98AA5245AC}"/>
                  </a:ext>
                </a:extLst>
              </p:cNvPr>
              <p:cNvSpPr/>
              <p:nvPr/>
            </p:nvSpPr>
            <p:spPr>
              <a:xfrm>
                <a:off x="-657225" y="-3796130"/>
                <a:ext cx="364653" cy="373067"/>
              </a:xfrm>
              <a:custGeom>
                <a:avLst/>
                <a:gdLst/>
                <a:ahLst/>
                <a:cxnLst/>
                <a:rect l="l" t="t" r="r" b="b"/>
                <a:pathLst>
                  <a:path w="10748" h="10996" extrusionOk="0">
                    <a:moveTo>
                      <a:pt x="342" y="0"/>
                    </a:moveTo>
                    <a:lnTo>
                      <a:pt x="209" y="19"/>
                    </a:lnTo>
                    <a:lnTo>
                      <a:pt x="114" y="57"/>
                    </a:lnTo>
                    <a:lnTo>
                      <a:pt x="76" y="96"/>
                    </a:lnTo>
                    <a:lnTo>
                      <a:pt x="38" y="153"/>
                    </a:lnTo>
                    <a:lnTo>
                      <a:pt x="0" y="267"/>
                    </a:lnTo>
                    <a:lnTo>
                      <a:pt x="0" y="419"/>
                    </a:lnTo>
                    <a:lnTo>
                      <a:pt x="19" y="609"/>
                    </a:lnTo>
                    <a:lnTo>
                      <a:pt x="57" y="837"/>
                    </a:lnTo>
                    <a:lnTo>
                      <a:pt x="133" y="1085"/>
                    </a:lnTo>
                    <a:lnTo>
                      <a:pt x="228" y="1351"/>
                    </a:lnTo>
                    <a:lnTo>
                      <a:pt x="342" y="1655"/>
                    </a:lnTo>
                    <a:lnTo>
                      <a:pt x="628" y="2302"/>
                    </a:lnTo>
                    <a:lnTo>
                      <a:pt x="989" y="3044"/>
                    </a:lnTo>
                    <a:lnTo>
                      <a:pt x="1389" y="3805"/>
                    </a:lnTo>
                    <a:lnTo>
                      <a:pt x="1826" y="4623"/>
                    </a:lnTo>
                    <a:lnTo>
                      <a:pt x="2302" y="5441"/>
                    </a:lnTo>
                    <a:lnTo>
                      <a:pt x="2796" y="6278"/>
                    </a:lnTo>
                    <a:lnTo>
                      <a:pt x="3747" y="7857"/>
                    </a:lnTo>
                    <a:lnTo>
                      <a:pt x="4603" y="9226"/>
                    </a:lnTo>
                    <a:lnTo>
                      <a:pt x="5250" y="10234"/>
                    </a:lnTo>
                    <a:lnTo>
                      <a:pt x="5345" y="10330"/>
                    </a:lnTo>
                    <a:lnTo>
                      <a:pt x="5440" y="10425"/>
                    </a:lnTo>
                    <a:lnTo>
                      <a:pt x="5536" y="10501"/>
                    </a:lnTo>
                    <a:lnTo>
                      <a:pt x="5650" y="10558"/>
                    </a:lnTo>
                    <a:lnTo>
                      <a:pt x="5783" y="10577"/>
                    </a:lnTo>
                    <a:lnTo>
                      <a:pt x="5897" y="10596"/>
                    </a:lnTo>
                    <a:lnTo>
                      <a:pt x="6030" y="10577"/>
                    </a:lnTo>
                    <a:lnTo>
                      <a:pt x="6163" y="10558"/>
                    </a:lnTo>
                    <a:lnTo>
                      <a:pt x="6411" y="10482"/>
                    </a:lnTo>
                    <a:lnTo>
                      <a:pt x="6658" y="10425"/>
                    </a:lnTo>
                    <a:lnTo>
                      <a:pt x="6943" y="10406"/>
                    </a:lnTo>
                    <a:lnTo>
                      <a:pt x="7248" y="10425"/>
                    </a:lnTo>
                    <a:lnTo>
                      <a:pt x="7419" y="10444"/>
                    </a:lnTo>
                    <a:lnTo>
                      <a:pt x="7571" y="10482"/>
                    </a:lnTo>
                    <a:lnTo>
                      <a:pt x="7723" y="10539"/>
                    </a:lnTo>
                    <a:lnTo>
                      <a:pt x="7894" y="10596"/>
                    </a:lnTo>
                    <a:lnTo>
                      <a:pt x="8066" y="10672"/>
                    </a:lnTo>
                    <a:lnTo>
                      <a:pt x="8237" y="10767"/>
                    </a:lnTo>
                    <a:lnTo>
                      <a:pt x="8389" y="10881"/>
                    </a:lnTo>
                    <a:lnTo>
                      <a:pt x="8560" y="10995"/>
                    </a:lnTo>
                    <a:lnTo>
                      <a:pt x="10729" y="8884"/>
                    </a:lnTo>
                    <a:lnTo>
                      <a:pt x="10653" y="8694"/>
                    </a:lnTo>
                    <a:lnTo>
                      <a:pt x="10595" y="8446"/>
                    </a:lnTo>
                    <a:lnTo>
                      <a:pt x="10538" y="8161"/>
                    </a:lnTo>
                    <a:lnTo>
                      <a:pt x="10500" y="7800"/>
                    </a:lnTo>
                    <a:lnTo>
                      <a:pt x="10481" y="7609"/>
                    </a:lnTo>
                    <a:lnTo>
                      <a:pt x="10500" y="7419"/>
                    </a:lnTo>
                    <a:lnTo>
                      <a:pt x="10519" y="7210"/>
                    </a:lnTo>
                    <a:lnTo>
                      <a:pt x="10557" y="7001"/>
                    </a:lnTo>
                    <a:lnTo>
                      <a:pt x="10595" y="6791"/>
                    </a:lnTo>
                    <a:lnTo>
                      <a:pt x="10672" y="6582"/>
                    </a:lnTo>
                    <a:lnTo>
                      <a:pt x="10729" y="6449"/>
                    </a:lnTo>
                    <a:lnTo>
                      <a:pt x="10748" y="6297"/>
                    </a:lnTo>
                    <a:lnTo>
                      <a:pt x="10729" y="6164"/>
                    </a:lnTo>
                    <a:lnTo>
                      <a:pt x="10710" y="6030"/>
                    </a:lnTo>
                    <a:lnTo>
                      <a:pt x="10672" y="5916"/>
                    </a:lnTo>
                    <a:lnTo>
                      <a:pt x="10595" y="5802"/>
                    </a:lnTo>
                    <a:lnTo>
                      <a:pt x="10500" y="5688"/>
                    </a:lnTo>
                    <a:lnTo>
                      <a:pt x="10405" y="5612"/>
                    </a:lnTo>
                    <a:lnTo>
                      <a:pt x="9378" y="4927"/>
                    </a:lnTo>
                    <a:lnTo>
                      <a:pt x="8008" y="4033"/>
                    </a:lnTo>
                    <a:lnTo>
                      <a:pt x="6430" y="3025"/>
                    </a:lnTo>
                    <a:lnTo>
                      <a:pt x="5612" y="2530"/>
                    </a:lnTo>
                    <a:lnTo>
                      <a:pt x="4775" y="2036"/>
                    </a:lnTo>
                    <a:lnTo>
                      <a:pt x="3976" y="1560"/>
                    </a:lnTo>
                    <a:lnTo>
                      <a:pt x="3196" y="1123"/>
                    </a:lnTo>
                    <a:lnTo>
                      <a:pt x="2454" y="742"/>
                    </a:lnTo>
                    <a:lnTo>
                      <a:pt x="1788" y="419"/>
                    </a:lnTo>
                    <a:lnTo>
                      <a:pt x="1198" y="191"/>
                    </a:lnTo>
                    <a:lnTo>
                      <a:pt x="951" y="96"/>
                    </a:lnTo>
                    <a:lnTo>
                      <a:pt x="723" y="38"/>
                    </a:lnTo>
                    <a:lnTo>
                      <a:pt x="5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4001;p73">
                <a:extLst>
                  <a:ext uri="{FF2B5EF4-FFF2-40B4-BE49-F238E27FC236}">
                    <a16:creationId xmlns:a16="http://schemas.microsoft.com/office/drawing/2014/main" id="{7BC19B30-99DD-2429-3673-4639AB2E7E24}"/>
                  </a:ext>
                </a:extLst>
              </p:cNvPr>
              <p:cNvSpPr/>
              <p:nvPr/>
            </p:nvSpPr>
            <p:spPr>
              <a:xfrm>
                <a:off x="-473952" y="-3543137"/>
                <a:ext cx="54250" cy="53572"/>
              </a:xfrm>
              <a:custGeom>
                <a:avLst/>
                <a:gdLst/>
                <a:ahLst/>
                <a:cxnLst/>
                <a:rect l="l" t="t" r="r" b="b"/>
                <a:pathLst>
                  <a:path w="1599" h="1579" extrusionOk="0">
                    <a:moveTo>
                      <a:pt x="666" y="0"/>
                    </a:moveTo>
                    <a:lnTo>
                      <a:pt x="514" y="38"/>
                    </a:lnTo>
                    <a:lnTo>
                      <a:pt x="362" y="114"/>
                    </a:lnTo>
                    <a:lnTo>
                      <a:pt x="248" y="209"/>
                    </a:lnTo>
                    <a:lnTo>
                      <a:pt x="134" y="343"/>
                    </a:lnTo>
                    <a:lnTo>
                      <a:pt x="57" y="476"/>
                    </a:lnTo>
                    <a:lnTo>
                      <a:pt x="19" y="628"/>
                    </a:lnTo>
                    <a:lnTo>
                      <a:pt x="0" y="780"/>
                    </a:lnTo>
                    <a:lnTo>
                      <a:pt x="19" y="932"/>
                    </a:lnTo>
                    <a:lnTo>
                      <a:pt x="57" y="1084"/>
                    </a:lnTo>
                    <a:lnTo>
                      <a:pt x="134" y="1218"/>
                    </a:lnTo>
                    <a:lnTo>
                      <a:pt x="229" y="1351"/>
                    </a:lnTo>
                    <a:lnTo>
                      <a:pt x="362" y="1446"/>
                    </a:lnTo>
                    <a:lnTo>
                      <a:pt x="495" y="1522"/>
                    </a:lnTo>
                    <a:lnTo>
                      <a:pt x="647" y="1560"/>
                    </a:lnTo>
                    <a:lnTo>
                      <a:pt x="799" y="1579"/>
                    </a:lnTo>
                    <a:lnTo>
                      <a:pt x="952" y="1579"/>
                    </a:lnTo>
                    <a:lnTo>
                      <a:pt x="1085" y="1522"/>
                    </a:lnTo>
                    <a:lnTo>
                      <a:pt x="1237" y="1465"/>
                    </a:lnTo>
                    <a:lnTo>
                      <a:pt x="1351" y="1351"/>
                    </a:lnTo>
                    <a:lnTo>
                      <a:pt x="1465" y="1237"/>
                    </a:lnTo>
                    <a:lnTo>
                      <a:pt x="1541" y="1103"/>
                    </a:lnTo>
                    <a:lnTo>
                      <a:pt x="1579" y="951"/>
                    </a:lnTo>
                    <a:lnTo>
                      <a:pt x="1598" y="799"/>
                    </a:lnTo>
                    <a:lnTo>
                      <a:pt x="1579" y="647"/>
                    </a:lnTo>
                    <a:lnTo>
                      <a:pt x="1541" y="495"/>
                    </a:lnTo>
                    <a:lnTo>
                      <a:pt x="1465" y="362"/>
                    </a:lnTo>
                    <a:lnTo>
                      <a:pt x="1370" y="228"/>
                    </a:lnTo>
                    <a:lnTo>
                      <a:pt x="1256" y="133"/>
                    </a:lnTo>
                    <a:lnTo>
                      <a:pt x="1104" y="57"/>
                    </a:lnTo>
                    <a:lnTo>
                      <a:pt x="9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4002;p73">
                <a:extLst>
                  <a:ext uri="{FF2B5EF4-FFF2-40B4-BE49-F238E27FC236}">
                    <a16:creationId xmlns:a16="http://schemas.microsoft.com/office/drawing/2014/main" id="{BDF84499-B68E-727C-A749-59C73D712255}"/>
                  </a:ext>
                </a:extLst>
              </p:cNvPr>
              <p:cNvSpPr/>
              <p:nvPr/>
            </p:nvSpPr>
            <p:spPr>
              <a:xfrm>
                <a:off x="-526878" y="-3625105"/>
                <a:ext cx="54250" cy="54250"/>
              </a:xfrm>
              <a:custGeom>
                <a:avLst/>
                <a:gdLst/>
                <a:ahLst/>
                <a:cxnLst/>
                <a:rect l="l" t="t" r="r" b="b"/>
                <a:pathLst>
                  <a:path w="1599" h="1599" extrusionOk="0">
                    <a:moveTo>
                      <a:pt x="800" y="0"/>
                    </a:moveTo>
                    <a:lnTo>
                      <a:pt x="647" y="19"/>
                    </a:lnTo>
                    <a:lnTo>
                      <a:pt x="495" y="57"/>
                    </a:lnTo>
                    <a:lnTo>
                      <a:pt x="362" y="133"/>
                    </a:lnTo>
                    <a:lnTo>
                      <a:pt x="248" y="229"/>
                    </a:lnTo>
                    <a:lnTo>
                      <a:pt x="134" y="362"/>
                    </a:lnTo>
                    <a:lnTo>
                      <a:pt x="58" y="495"/>
                    </a:lnTo>
                    <a:lnTo>
                      <a:pt x="20" y="647"/>
                    </a:lnTo>
                    <a:lnTo>
                      <a:pt x="1" y="799"/>
                    </a:lnTo>
                    <a:lnTo>
                      <a:pt x="20" y="951"/>
                    </a:lnTo>
                    <a:lnTo>
                      <a:pt x="58" y="1085"/>
                    </a:lnTo>
                    <a:lnTo>
                      <a:pt x="134" y="1237"/>
                    </a:lnTo>
                    <a:lnTo>
                      <a:pt x="229" y="1351"/>
                    </a:lnTo>
                    <a:lnTo>
                      <a:pt x="343" y="1465"/>
                    </a:lnTo>
                    <a:lnTo>
                      <a:pt x="495" y="1541"/>
                    </a:lnTo>
                    <a:lnTo>
                      <a:pt x="628" y="1579"/>
                    </a:lnTo>
                    <a:lnTo>
                      <a:pt x="780" y="1598"/>
                    </a:lnTo>
                    <a:lnTo>
                      <a:pt x="933" y="1579"/>
                    </a:lnTo>
                    <a:lnTo>
                      <a:pt x="1085" y="1541"/>
                    </a:lnTo>
                    <a:lnTo>
                      <a:pt x="1218" y="1465"/>
                    </a:lnTo>
                    <a:lnTo>
                      <a:pt x="1351" y="1370"/>
                    </a:lnTo>
                    <a:lnTo>
                      <a:pt x="1446" y="1256"/>
                    </a:lnTo>
                    <a:lnTo>
                      <a:pt x="1522" y="1104"/>
                    </a:lnTo>
                    <a:lnTo>
                      <a:pt x="1579" y="970"/>
                    </a:lnTo>
                    <a:lnTo>
                      <a:pt x="1598" y="818"/>
                    </a:lnTo>
                    <a:lnTo>
                      <a:pt x="1579" y="666"/>
                    </a:lnTo>
                    <a:lnTo>
                      <a:pt x="1541" y="514"/>
                    </a:lnTo>
                    <a:lnTo>
                      <a:pt x="1465" y="381"/>
                    </a:lnTo>
                    <a:lnTo>
                      <a:pt x="1370" y="248"/>
                    </a:lnTo>
                    <a:lnTo>
                      <a:pt x="1237" y="133"/>
                    </a:lnTo>
                    <a:lnTo>
                      <a:pt x="1104" y="76"/>
                    </a:lnTo>
                    <a:lnTo>
                      <a:pt x="952" y="19"/>
                    </a:lnTo>
                    <a:lnTo>
                      <a:pt x="8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4003;p73">
                <a:extLst>
                  <a:ext uri="{FF2B5EF4-FFF2-40B4-BE49-F238E27FC236}">
                    <a16:creationId xmlns:a16="http://schemas.microsoft.com/office/drawing/2014/main" id="{7272CDA4-B3EA-8D66-58FB-25A791A9B505}"/>
                  </a:ext>
                </a:extLst>
              </p:cNvPr>
              <p:cNvSpPr/>
              <p:nvPr/>
            </p:nvSpPr>
            <p:spPr>
              <a:xfrm>
                <a:off x="-582382" y="-3711584"/>
                <a:ext cx="54250" cy="54250"/>
              </a:xfrm>
              <a:custGeom>
                <a:avLst/>
                <a:gdLst/>
                <a:ahLst/>
                <a:cxnLst/>
                <a:rect l="l" t="t" r="r" b="b"/>
                <a:pathLst>
                  <a:path w="1599" h="1599" extrusionOk="0">
                    <a:moveTo>
                      <a:pt x="800" y="0"/>
                    </a:moveTo>
                    <a:lnTo>
                      <a:pt x="647" y="19"/>
                    </a:lnTo>
                    <a:lnTo>
                      <a:pt x="495" y="57"/>
                    </a:lnTo>
                    <a:lnTo>
                      <a:pt x="362" y="133"/>
                    </a:lnTo>
                    <a:lnTo>
                      <a:pt x="229" y="229"/>
                    </a:lnTo>
                    <a:lnTo>
                      <a:pt x="134" y="362"/>
                    </a:lnTo>
                    <a:lnTo>
                      <a:pt x="58" y="495"/>
                    </a:lnTo>
                    <a:lnTo>
                      <a:pt x="20" y="647"/>
                    </a:lnTo>
                    <a:lnTo>
                      <a:pt x="1" y="799"/>
                    </a:lnTo>
                    <a:lnTo>
                      <a:pt x="1" y="951"/>
                    </a:lnTo>
                    <a:lnTo>
                      <a:pt x="58" y="1085"/>
                    </a:lnTo>
                    <a:lnTo>
                      <a:pt x="115" y="1237"/>
                    </a:lnTo>
                    <a:lnTo>
                      <a:pt x="229" y="1351"/>
                    </a:lnTo>
                    <a:lnTo>
                      <a:pt x="343" y="1465"/>
                    </a:lnTo>
                    <a:lnTo>
                      <a:pt x="476" y="1541"/>
                    </a:lnTo>
                    <a:lnTo>
                      <a:pt x="628" y="1579"/>
                    </a:lnTo>
                    <a:lnTo>
                      <a:pt x="781" y="1598"/>
                    </a:lnTo>
                    <a:lnTo>
                      <a:pt x="933" y="1579"/>
                    </a:lnTo>
                    <a:lnTo>
                      <a:pt x="1085" y="1541"/>
                    </a:lnTo>
                    <a:lnTo>
                      <a:pt x="1218" y="1465"/>
                    </a:lnTo>
                    <a:lnTo>
                      <a:pt x="1351" y="1370"/>
                    </a:lnTo>
                    <a:lnTo>
                      <a:pt x="1446" y="1256"/>
                    </a:lnTo>
                    <a:lnTo>
                      <a:pt x="1522" y="1104"/>
                    </a:lnTo>
                    <a:lnTo>
                      <a:pt x="1580" y="970"/>
                    </a:lnTo>
                    <a:lnTo>
                      <a:pt x="1599" y="818"/>
                    </a:lnTo>
                    <a:lnTo>
                      <a:pt x="1580" y="666"/>
                    </a:lnTo>
                    <a:lnTo>
                      <a:pt x="1541" y="514"/>
                    </a:lnTo>
                    <a:lnTo>
                      <a:pt x="1465" y="381"/>
                    </a:lnTo>
                    <a:lnTo>
                      <a:pt x="1370" y="248"/>
                    </a:lnTo>
                    <a:lnTo>
                      <a:pt x="1237" y="133"/>
                    </a:lnTo>
                    <a:lnTo>
                      <a:pt x="1104" y="76"/>
                    </a:lnTo>
                    <a:lnTo>
                      <a:pt x="952" y="19"/>
                    </a:lnTo>
                    <a:lnTo>
                      <a:pt x="8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4004;p73">
                <a:extLst>
                  <a:ext uri="{FF2B5EF4-FFF2-40B4-BE49-F238E27FC236}">
                    <a16:creationId xmlns:a16="http://schemas.microsoft.com/office/drawing/2014/main" id="{3374B04A-2DCE-22CB-2069-28EE3D1F906B}"/>
                  </a:ext>
                </a:extLst>
              </p:cNvPr>
              <p:cNvSpPr/>
              <p:nvPr/>
            </p:nvSpPr>
            <p:spPr>
              <a:xfrm>
                <a:off x="504433" y="-2649301"/>
                <a:ext cx="194913" cy="371099"/>
              </a:xfrm>
              <a:custGeom>
                <a:avLst/>
                <a:gdLst/>
                <a:ahLst/>
                <a:cxnLst/>
                <a:rect l="l" t="t" r="r" b="b"/>
                <a:pathLst>
                  <a:path w="5745" h="10938" extrusionOk="0">
                    <a:moveTo>
                      <a:pt x="2739" y="0"/>
                    </a:moveTo>
                    <a:lnTo>
                      <a:pt x="2587" y="19"/>
                    </a:lnTo>
                    <a:lnTo>
                      <a:pt x="2435" y="57"/>
                    </a:lnTo>
                    <a:lnTo>
                      <a:pt x="2302" y="114"/>
                    </a:lnTo>
                    <a:lnTo>
                      <a:pt x="2169" y="171"/>
                    </a:lnTo>
                    <a:lnTo>
                      <a:pt x="2017" y="247"/>
                    </a:lnTo>
                    <a:lnTo>
                      <a:pt x="1883" y="323"/>
                    </a:lnTo>
                    <a:lnTo>
                      <a:pt x="1769" y="419"/>
                    </a:lnTo>
                    <a:lnTo>
                      <a:pt x="1503" y="666"/>
                    </a:lnTo>
                    <a:lnTo>
                      <a:pt x="1275" y="932"/>
                    </a:lnTo>
                    <a:lnTo>
                      <a:pt x="1046" y="1256"/>
                    </a:lnTo>
                    <a:lnTo>
                      <a:pt x="856" y="1598"/>
                    </a:lnTo>
                    <a:lnTo>
                      <a:pt x="666" y="1978"/>
                    </a:lnTo>
                    <a:lnTo>
                      <a:pt x="495" y="2416"/>
                    </a:lnTo>
                    <a:lnTo>
                      <a:pt x="362" y="2853"/>
                    </a:lnTo>
                    <a:lnTo>
                      <a:pt x="228" y="3329"/>
                    </a:lnTo>
                    <a:lnTo>
                      <a:pt x="133" y="3843"/>
                    </a:lnTo>
                    <a:lnTo>
                      <a:pt x="57" y="4356"/>
                    </a:lnTo>
                    <a:lnTo>
                      <a:pt x="19" y="4908"/>
                    </a:lnTo>
                    <a:lnTo>
                      <a:pt x="0" y="5459"/>
                    </a:lnTo>
                    <a:lnTo>
                      <a:pt x="19" y="6030"/>
                    </a:lnTo>
                    <a:lnTo>
                      <a:pt x="57" y="6563"/>
                    </a:lnTo>
                    <a:lnTo>
                      <a:pt x="133" y="7095"/>
                    </a:lnTo>
                    <a:lnTo>
                      <a:pt x="228" y="7590"/>
                    </a:lnTo>
                    <a:lnTo>
                      <a:pt x="362" y="8066"/>
                    </a:lnTo>
                    <a:lnTo>
                      <a:pt x="495" y="8522"/>
                    </a:lnTo>
                    <a:lnTo>
                      <a:pt x="666" y="8941"/>
                    </a:lnTo>
                    <a:lnTo>
                      <a:pt x="856" y="9321"/>
                    </a:lnTo>
                    <a:lnTo>
                      <a:pt x="1046" y="9682"/>
                    </a:lnTo>
                    <a:lnTo>
                      <a:pt x="1275" y="10006"/>
                    </a:lnTo>
                    <a:lnTo>
                      <a:pt x="1503" y="10272"/>
                    </a:lnTo>
                    <a:lnTo>
                      <a:pt x="1769" y="10500"/>
                    </a:lnTo>
                    <a:lnTo>
                      <a:pt x="1883" y="10596"/>
                    </a:lnTo>
                    <a:lnTo>
                      <a:pt x="2017" y="10691"/>
                    </a:lnTo>
                    <a:lnTo>
                      <a:pt x="2169" y="10767"/>
                    </a:lnTo>
                    <a:lnTo>
                      <a:pt x="2302" y="10824"/>
                    </a:lnTo>
                    <a:lnTo>
                      <a:pt x="2435" y="10862"/>
                    </a:lnTo>
                    <a:lnTo>
                      <a:pt x="2587" y="10900"/>
                    </a:lnTo>
                    <a:lnTo>
                      <a:pt x="2739" y="10919"/>
                    </a:lnTo>
                    <a:lnTo>
                      <a:pt x="2873" y="10938"/>
                    </a:lnTo>
                    <a:lnTo>
                      <a:pt x="3025" y="10919"/>
                    </a:lnTo>
                    <a:lnTo>
                      <a:pt x="3177" y="10900"/>
                    </a:lnTo>
                    <a:lnTo>
                      <a:pt x="3310" y="10862"/>
                    </a:lnTo>
                    <a:lnTo>
                      <a:pt x="3462" y="10824"/>
                    </a:lnTo>
                    <a:lnTo>
                      <a:pt x="3595" y="10767"/>
                    </a:lnTo>
                    <a:lnTo>
                      <a:pt x="3729" y="10691"/>
                    </a:lnTo>
                    <a:lnTo>
                      <a:pt x="3862" y="10596"/>
                    </a:lnTo>
                    <a:lnTo>
                      <a:pt x="3995" y="10500"/>
                    </a:lnTo>
                    <a:lnTo>
                      <a:pt x="4242" y="10272"/>
                    </a:lnTo>
                    <a:lnTo>
                      <a:pt x="4489" y="10006"/>
                    </a:lnTo>
                    <a:lnTo>
                      <a:pt x="4699" y="9682"/>
                    </a:lnTo>
                    <a:lnTo>
                      <a:pt x="4908" y="9321"/>
                    </a:lnTo>
                    <a:lnTo>
                      <a:pt x="5098" y="8941"/>
                    </a:lnTo>
                    <a:lnTo>
                      <a:pt x="5269" y="8522"/>
                    </a:lnTo>
                    <a:lnTo>
                      <a:pt x="5402" y="8066"/>
                    </a:lnTo>
                    <a:lnTo>
                      <a:pt x="5536" y="7590"/>
                    </a:lnTo>
                    <a:lnTo>
                      <a:pt x="5631" y="7095"/>
                    </a:lnTo>
                    <a:lnTo>
                      <a:pt x="5688" y="6563"/>
                    </a:lnTo>
                    <a:lnTo>
                      <a:pt x="5745" y="6030"/>
                    </a:lnTo>
                    <a:lnTo>
                      <a:pt x="5745" y="5459"/>
                    </a:lnTo>
                    <a:lnTo>
                      <a:pt x="5745" y="4908"/>
                    </a:lnTo>
                    <a:lnTo>
                      <a:pt x="5688" y="4356"/>
                    </a:lnTo>
                    <a:lnTo>
                      <a:pt x="5631" y="3843"/>
                    </a:lnTo>
                    <a:lnTo>
                      <a:pt x="5536" y="3329"/>
                    </a:lnTo>
                    <a:lnTo>
                      <a:pt x="5402" y="2853"/>
                    </a:lnTo>
                    <a:lnTo>
                      <a:pt x="5269" y="2416"/>
                    </a:lnTo>
                    <a:lnTo>
                      <a:pt x="5098" y="1978"/>
                    </a:lnTo>
                    <a:lnTo>
                      <a:pt x="4908" y="1598"/>
                    </a:lnTo>
                    <a:lnTo>
                      <a:pt x="4699" y="1256"/>
                    </a:lnTo>
                    <a:lnTo>
                      <a:pt x="4489" y="932"/>
                    </a:lnTo>
                    <a:lnTo>
                      <a:pt x="4242" y="666"/>
                    </a:lnTo>
                    <a:lnTo>
                      <a:pt x="3995" y="419"/>
                    </a:lnTo>
                    <a:lnTo>
                      <a:pt x="3862" y="323"/>
                    </a:lnTo>
                    <a:lnTo>
                      <a:pt x="3729" y="247"/>
                    </a:lnTo>
                    <a:lnTo>
                      <a:pt x="3595" y="171"/>
                    </a:lnTo>
                    <a:lnTo>
                      <a:pt x="3462" y="114"/>
                    </a:lnTo>
                    <a:lnTo>
                      <a:pt x="3310" y="57"/>
                    </a:lnTo>
                    <a:lnTo>
                      <a:pt x="3177" y="19"/>
                    </a:lnTo>
                    <a:lnTo>
                      <a:pt x="3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4005;p73">
                <a:extLst>
                  <a:ext uri="{FF2B5EF4-FFF2-40B4-BE49-F238E27FC236}">
                    <a16:creationId xmlns:a16="http://schemas.microsoft.com/office/drawing/2014/main" id="{C41E1A45-BF2E-16E9-30E3-29467E82598F}"/>
                  </a:ext>
                </a:extLst>
              </p:cNvPr>
              <p:cNvSpPr/>
              <p:nvPr/>
            </p:nvSpPr>
            <p:spPr>
              <a:xfrm>
                <a:off x="552813" y="-2598988"/>
                <a:ext cx="94929" cy="188501"/>
              </a:xfrm>
              <a:custGeom>
                <a:avLst/>
                <a:gdLst/>
                <a:ahLst/>
                <a:cxnLst/>
                <a:rect l="l" t="t" r="r" b="b"/>
                <a:pathLst>
                  <a:path w="2798" h="5556" extrusionOk="0">
                    <a:moveTo>
                      <a:pt x="1447" y="1"/>
                    </a:moveTo>
                    <a:lnTo>
                      <a:pt x="1313" y="20"/>
                    </a:lnTo>
                    <a:lnTo>
                      <a:pt x="1161" y="58"/>
                    </a:lnTo>
                    <a:lnTo>
                      <a:pt x="1028" y="134"/>
                    </a:lnTo>
                    <a:lnTo>
                      <a:pt x="895" y="229"/>
                    </a:lnTo>
                    <a:lnTo>
                      <a:pt x="762" y="343"/>
                    </a:lnTo>
                    <a:lnTo>
                      <a:pt x="648" y="476"/>
                    </a:lnTo>
                    <a:lnTo>
                      <a:pt x="533" y="648"/>
                    </a:lnTo>
                    <a:lnTo>
                      <a:pt x="419" y="819"/>
                    </a:lnTo>
                    <a:lnTo>
                      <a:pt x="324" y="1009"/>
                    </a:lnTo>
                    <a:lnTo>
                      <a:pt x="248" y="1237"/>
                    </a:lnTo>
                    <a:lnTo>
                      <a:pt x="172" y="1466"/>
                    </a:lnTo>
                    <a:lnTo>
                      <a:pt x="115" y="1694"/>
                    </a:lnTo>
                    <a:lnTo>
                      <a:pt x="58" y="1960"/>
                    </a:lnTo>
                    <a:lnTo>
                      <a:pt x="20" y="2226"/>
                    </a:lnTo>
                    <a:lnTo>
                      <a:pt x="1" y="2493"/>
                    </a:lnTo>
                    <a:lnTo>
                      <a:pt x="1" y="2778"/>
                    </a:lnTo>
                    <a:lnTo>
                      <a:pt x="1" y="3063"/>
                    </a:lnTo>
                    <a:lnTo>
                      <a:pt x="20" y="3330"/>
                    </a:lnTo>
                    <a:lnTo>
                      <a:pt x="58" y="3596"/>
                    </a:lnTo>
                    <a:lnTo>
                      <a:pt x="115" y="3862"/>
                    </a:lnTo>
                    <a:lnTo>
                      <a:pt x="172" y="4110"/>
                    </a:lnTo>
                    <a:lnTo>
                      <a:pt x="248" y="4338"/>
                    </a:lnTo>
                    <a:lnTo>
                      <a:pt x="324" y="4547"/>
                    </a:lnTo>
                    <a:lnTo>
                      <a:pt x="419" y="4737"/>
                    </a:lnTo>
                    <a:lnTo>
                      <a:pt x="533" y="4928"/>
                    </a:lnTo>
                    <a:lnTo>
                      <a:pt x="648" y="5080"/>
                    </a:lnTo>
                    <a:lnTo>
                      <a:pt x="762" y="5213"/>
                    </a:lnTo>
                    <a:lnTo>
                      <a:pt x="895" y="5346"/>
                    </a:lnTo>
                    <a:lnTo>
                      <a:pt x="1028" y="5441"/>
                    </a:lnTo>
                    <a:lnTo>
                      <a:pt x="1161" y="5498"/>
                    </a:lnTo>
                    <a:lnTo>
                      <a:pt x="1313" y="5536"/>
                    </a:lnTo>
                    <a:lnTo>
                      <a:pt x="1447" y="5555"/>
                    </a:lnTo>
                    <a:lnTo>
                      <a:pt x="1561" y="5555"/>
                    </a:lnTo>
                    <a:lnTo>
                      <a:pt x="1675" y="5517"/>
                    </a:lnTo>
                    <a:lnTo>
                      <a:pt x="1789" y="5479"/>
                    </a:lnTo>
                    <a:lnTo>
                      <a:pt x="1884" y="5441"/>
                    </a:lnTo>
                    <a:lnTo>
                      <a:pt x="1998" y="5365"/>
                    </a:lnTo>
                    <a:lnTo>
                      <a:pt x="2093" y="5289"/>
                    </a:lnTo>
                    <a:lnTo>
                      <a:pt x="2264" y="5080"/>
                    </a:lnTo>
                    <a:lnTo>
                      <a:pt x="2436" y="4832"/>
                    </a:lnTo>
                    <a:lnTo>
                      <a:pt x="2588" y="4547"/>
                    </a:lnTo>
                    <a:lnTo>
                      <a:pt x="2702" y="4224"/>
                    </a:lnTo>
                    <a:lnTo>
                      <a:pt x="2797" y="3862"/>
                    </a:lnTo>
                    <a:lnTo>
                      <a:pt x="1447" y="2778"/>
                    </a:lnTo>
                    <a:lnTo>
                      <a:pt x="2797" y="1694"/>
                    </a:lnTo>
                    <a:lnTo>
                      <a:pt x="2702" y="1332"/>
                    </a:lnTo>
                    <a:lnTo>
                      <a:pt x="2588" y="1009"/>
                    </a:lnTo>
                    <a:lnTo>
                      <a:pt x="2436" y="724"/>
                    </a:lnTo>
                    <a:lnTo>
                      <a:pt x="2264" y="476"/>
                    </a:lnTo>
                    <a:lnTo>
                      <a:pt x="2093" y="286"/>
                    </a:lnTo>
                    <a:lnTo>
                      <a:pt x="1998" y="191"/>
                    </a:lnTo>
                    <a:lnTo>
                      <a:pt x="1884" y="134"/>
                    </a:lnTo>
                    <a:lnTo>
                      <a:pt x="1789" y="77"/>
                    </a:lnTo>
                    <a:lnTo>
                      <a:pt x="1675" y="39"/>
                    </a:lnTo>
                    <a:lnTo>
                      <a:pt x="1561" y="20"/>
                    </a:lnTo>
                    <a:lnTo>
                      <a:pt x="14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4006;p73">
                <a:extLst>
                  <a:ext uri="{FF2B5EF4-FFF2-40B4-BE49-F238E27FC236}">
                    <a16:creationId xmlns:a16="http://schemas.microsoft.com/office/drawing/2014/main" id="{41C2932E-02D7-37F3-18E3-EAB491DFA228}"/>
                  </a:ext>
                </a:extLst>
              </p:cNvPr>
              <p:cNvSpPr/>
              <p:nvPr/>
            </p:nvSpPr>
            <p:spPr>
              <a:xfrm>
                <a:off x="504433" y="-2464095"/>
                <a:ext cx="194913" cy="185889"/>
              </a:xfrm>
              <a:custGeom>
                <a:avLst/>
                <a:gdLst/>
                <a:ahLst/>
                <a:cxnLst/>
                <a:rect l="l" t="t" r="r" b="b"/>
                <a:pathLst>
                  <a:path w="5745" h="5479" extrusionOk="0">
                    <a:moveTo>
                      <a:pt x="0" y="0"/>
                    </a:moveTo>
                    <a:lnTo>
                      <a:pt x="19" y="571"/>
                    </a:lnTo>
                    <a:lnTo>
                      <a:pt x="57" y="1104"/>
                    </a:lnTo>
                    <a:lnTo>
                      <a:pt x="133" y="1636"/>
                    </a:lnTo>
                    <a:lnTo>
                      <a:pt x="228" y="2131"/>
                    </a:lnTo>
                    <a:lnTo>
                      <a:pt x="362" y="2607"/>
                    </a:lnTo>
                    <a:lnTo>
                      <a:pt x="495" y="3063"/>
                    </a:lnTo>
                    <a:lnTo>
                      <a:pt x="666" y="3482"/>
                    </a:lnTo>
                    <a:lnTo>
                      <a:pt x="856" y="3862"/>
                    </a:lnTo>
                    <a:lnTo>
                      <a:pt x="1046" y="4223"/>
                    </a:lnTo>
                    <a:lnTo>
                      <a:pt x="1275" y="4547"/>
                    </a:lnTo>
                    <a:lnTo>
                      <a:pt x="1503" y="4813"/>
                    </a:lnTo>
                    <a:lnTo>
                      <a:pt x="1769" y="5041"/>
                    </a:lnTo>
                    <a:lnTo>
                      <a:pt x="1883" y="5137"/>
                    </a:lnTo>
                    <a:lnTo>
                      <a:pt x="2017" y="5232"/>
                    </a:lnTo>
                    <a:lnTo>
                      <a:pt x="2169" y="5308"/>
                    </a:lnTo>
                    <a:lnTo>
                      <a:pt x="2302" y="5365"/>
                    </a:lnTo>
                    <a:lnTo>
                      <a:pt x="2435" y="5403"/>
                    </a:lnTo>
                    <a:lnTo>
                      <a:pt x="2587" y="5441"/>
                    </a:lnTo>
                    <a:lnTo>
                      <a:pt x="2739" y="5460"/>
                    </a:lnTo>
                    <a:lnTo>
                      <a:pt x="2873" y="5479"/>
                    </a:lnTo>
                    <a:lnTo>
                      <a:pt x="3025" y="5460"/>
                    </a:lnTo>
                    <a:lnTo>
                      <a:pt x="3177" y="5441"/>
                    </a:lnTo>
                    <a:lnTo>
                      <a:pt x="3310" y="5403"/>
                    </a:lnTo>
                    <a:lnTo>
                      <a:pt x="3462" y="5365"/>
                    </a:lnTo>
                    <a:lnTo>
                      <a:pt x="3595" y="5308"/>
                    </a:lnTo>
                    <a:lnTo>
                      <a:pt x="3729" y="5232"/>
                    </a:lnTo>
                    <a:lnTo>
                      <a:pt x="3862" y="5137"/>
                    </a:lnTo>
                    <a:lnTo>
                      <a:pt x="3995" y="5041"/>
                    </a:lnTo>
                    <a:lnTo>
                      <a:pt x="4242" y="4813"/>
                    </a:lnTo>
                    <a:lnTo>
                      <a:pt x="4489" y="4547"/>
                    </a:lnTo>
                    <a:lnTo>
                      <a:pt x="4699" y="4223"/>
                    </a:lnTo>
                    <a:lnTo>
                      <a:pt x="4908" y="3862"/>
                    </a:lnTo>
                    <a:lnTo>
                      <a:pt x="5098" y="3482"/>
                    </a:lnTo>
                    <a:lnTo>
                      <a:pt x="5269" y="3063"/>
                    </a:lnTo>
                    <a:lnTo>
                      <a:pt x="5402" y="2607"/>
                    </a:lnTo>
                    <a:lnTo>
                      <a:pt x="5536" y="2131"/>
                    </a:lnTo>
                    <a:lnTo>
                      <a:pt x="5631" y="1636"/>
                    </a:lnTo>
                    <a:lnTo>
                      <a:pt x="5688" y="1104"/>
                    </a:lnTo>
                    <a:lnTo>
                      <a:pt x="5745" y="571"/>
                    </a:lnTo>
                    <a:lnTo>
                      <a:pt x="57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4007;p73">
                <a:extLst>
                  <a:ext uri="{FF2B5EF4-FFF2-40B4-BE49-F238E27FC236}">
                    <a16:creationId xmlns:a16="http://schemas.microsoft.com/office/drawing/2014/main" id="{3098C7AD-2111-7C48-DA01-65D71158F5C0}"/>
                  </a:ext>
                </a:extLst>
              </p:cNvPr>
              <p:cNvSpPr/>
              <p:nvPr/>
            </p:nvSpPr>
            <p:spPr>
              <a:xfrm>
                <a:off x="674170" y="-2649301"/>
                <a:ext cx="194913" cy="371099"/>
              </a:xfrm>
              <a:custGeom>
                <a:avLst/>
                <a:gdLst/>
                <a:ahLst/>
                <a:cxnLst/>
                <a:rect l="l" t="t" r="r" b="b"/>
                <a:pathLst>
                  <a:path w="5745" h="10938" extrusionOk="0">
                    <a:moveTo>
                      <a:pt x="2720" y="0"/>
                    </a:moveTo>
                    <a:lnTo>
                      <a:pt x="2568" y="19"/>
                    </a:lnTo>
                    <a:lnTo>
                      <a:pt x="2435" y="57"/>
                    </a:lnTo>
                    <a:lnTo>
                      <a:pt x="2283" y="114"/>
                    </a:lnTo>
                    <a:lnTo>
                      <a:pt x="2150" y="171"/>
                    </a:lnTo>
                    <a:lnTo>
                      <a:pt x="2016" y="247"/>
                    </a:lnTo>
                    <a:lnTo>
                      <a:pt x="1883" y="323"/>
                    </a:lnTo>
                    <a:lnTo>
                      <a:pt x="1750" y="419"/>
                    </a:lnTo>
                    <a:lnTo>
                      <a:pt x="1503" y="666"/>
                    </a:lnTo>
                    <a:lnTo>
                      <a:pt x="1275" y="932"/>
                    </a:lnTo>
                    <a:lnTo>
                      <a:pt x="1046" y="1256"/>
                    </a:lnTo>
                    <a:lnTo>
                      <a:pt x="837" y="1598"/>
                    </a:lnTo>
                    <a:lnTo>
                      <a:pt x="647" y="1978"/>
                    </a:lnTo>
                    <a:lnTo>
                      <a:pt x="495" y="2416"/>
                    </a:lnTo>
                    <a:lnTo>
                      <a:pt x="342" y="2853"/>
                    </a:lnTo>
                    <a:lnTo>
                      <a:pt x="228" y="3329"/>
                    </a:lnTo>
                    <a:lnTo>
                      <a:pt x="133" y="3843"/>
                    </a:lnTo>
                    <a:lnTo>
                      <a:pt x="57" y="4356"/>
                    </a:lnTo>
                    <a:lnTo>
                      <a:pt x="19" y="4908"/>
                    </a:lnTo>
                    <a:lnTo>
                      <a:pt x="0" y="5459"/>
                    </a:lnTo>
                    <a:lnTo>
                      <a:pt x="19" y="6030"/>
                    </a:lnTo>
                    <a:lnTo>
                      <a:pt x="57" y="6563"/>
                    </a:lnTo>
                    <a:lnTo>
                      <a:pt x="133" y="7095"/>
                    </a:lnTo>
                    <a:lnTo>
                      <a:pt x="228" y="7590"/>
                    </a:lnTo>
                    <a:lnTo>
                      <a:pt x="342" y="8066"/>
                    </a:lnTo>
                    <a:lnTo>
                      <a:pt x="495" y="8522"/>
                    </a:lnTo>
                    <a:lnTo>
                      <a:pt x="647" y="8941"/>
                    </a:lnTo>
                    <a:lnTo>
                      <a:pt x="837" y="9321"/>
                    </a:lnTo>
                    <a:lnTo>
                      <a:pt x="1046" y="9682"/>
                    </a:lnTo>
                    <a:lnTo>
                      <a:pt x="1275" y="10006"/>
                    </a:lnTo>
                    <a:lnTo>
                      <a:pt x="1503" y="10272"/>
                    </a:lnTo>
                    <a:lnTo>
                      <a:pt x="1750" y="10500"/>
                    </a:lnTo>
                    <a:lnTo>
                      <a:pt x="1883" y="10596"/>
                    </a:lnTo>
                    <a:lnTo>
                      <a:pt x="2016" y="10691"/>
                    </a:lnTo>
                    <a:lnTo>
                      <a:pt x="2150" y="10767"/>
                    </a:lnTo>
                    <a:lnTo>
                      <a:pt x="2283" y="10824"/>
                    </a:lnTo>
                    <a:lnTo>
                      <a:pt x="2435" y="10862"/>
                    </a:lnTo>
                    <a:lnTo>
                      <a:pt x="2568" y="10900"/>
                    </a:lnTo>
                    <a:lnTo>
                      <a:pt x="2720" y="10919"/>
                    </a:lnTo>
                    <a:lnTo>
                      <a:pt x="2872" y="10938"/>
                    </a:lnTo>
                    <a:lnTo>
                      <a:pt x="3025" y="10919"/>
                    </a:lnTo>
                    <a:lnTo>
                      <a:pt x="3158" y="10900"/>
                    </a:lnTo>
                    <a:lnTo>
                      <a:pt x="3310" y="10862"/>
                    </a:lnTo>
                    <a:lnTo>
                      <a:pt x="3443" y="10824"/>
                    </a:lnTo>
                    <a:lnTo>
                      <a:pt x="3595" y="10767"/>
                    </a:lnTo>
                    <a:lnTo>
                      <a:pt x="3728" y="10691"/>
                    </a:lnTo>
                    <a:lnTo>
                      <a:pt x="3862" y="10596"/>
                    </a:lnTo>
                    <a:lnTo>
                      <a:pt x="3995" y="10500"/>
                    </a:lnTo>
                    <a:lnTo>
                      <a:pt x="4242" y="10272"/>
                    </a:lnTo>
                    <a:lnTo>
                      <a:pt x="4470" y="10006"/>
                    </a:lnTo>
                    <a:lnTo>
                      <a:pt x="4699" y="9682"/>
                    </a:lnTo>
                    <a:lnTo>
                      <a:pt x="4908" y="9321"/>
                    </a:lnTo>
                    <a:lnTo>
                      <a:pt x="5079" y="8941"/>
                    </a:lnTo>
                    <a:lnTo>
                      <a:pt x="5250" y="8522"/>
                    </a:lnTo>
                    <a:lnTo>
                      <a:pt x="5402" y="8066"/>
                    </a:lnTo>
                    <a:lnTo>
                      <a:pt x="5516" y="7590"/>
                    </a:lnTo>
                    <a:lnTo>
                      <a:pt x="5612" y="7095"/>
                    </a:lnTo>
                    <a:lnTo>
                      <a:pt x="5688" y="6563"/>
                    </a:lnTo>
                    <a:lnTo>
                      <a:pt x="5726" y="6030"/>
                    </a:lnTo>
                    <a:lnTo>
                      <a:pt x="5745" y="5459"/>
                    </a:lnTo>
                    <a:lnTo>
                      <a:pt x="5726" y="4908"/>
                    </a:lnTo>
                    <a:lnTo>
                      <a:pt x="5688" y="4356"/>
                    </a:lnTo>
                    <a:lnTo>
                      <a:pt x="5612" y="3843"/>
                    </a:lnTo>
                    <a:lnTo>
                      <a:pt x="5516" y="3329"/>
                    </a:lnTo>
                    <a:lnTo>
                      <a:pt x="5402" y="2853"/>
                    </a:lnTo>
                    <a:lnTo>
                      <a:pt x="5250" y="2416"/>
                    </a:lnTo>
                    <a:lnTo>
                      <a:pt x="5079" y="1978"/>
                    </a:lnTo>
                    <a:lnTo>
                      <a:pt x="4908" y="1598"/>
                    </a:lnTo>
                    <a:lnTo>
                      <a:pt x="4699" y="1256"/>
                    </a:lnTo>
                    <a:lnTo>
                      <a:pt x="4470" y="932"/>
                    </a:lnTo>
                    <a:lnTo>
                      <a:pt x="4242" y="666"/>
                    </a:lnTo>
                    <a:lnTo>
                      <a:pt x="3995" y="419"/>
                    </a:lnTo>
                    <a:lnTo>
                      <a:pt x="3862" y="323"/>
                    </a:lnTo>
                    <a:lnTo>
                      <a:pt x="3728" y="247"/>
                    </a:lnTo>
                    <a:lnTo>
                      <a:pt x="3595" y="171"/>
                    </a:lnTo>
                    <a:lnTo>
                      <a:pt x="3443" y="114"/>
                    </a:lnTo>
                    <a:lnTo>
                      <a:pt x="3310" y="57"/>
                    </a:lnTo>
                    <a:lnTo>
                      <a:pt x="3158" y="19"/>
                    </a:lnTo>
                    <a:lnTo>
                      <a:pt x="30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4008;p73">
                <a:extLst>
                  <a:ext uri="{FF2B5EF4-FFF2-40B4-BE49-F238E27FC236}">
                    <a16:creationId xmlns:a16="http://schemas.microsoft.com/office/drawing/2014/main" id="{B7F80995-A460-A7D5-28BA-E70D818E1C60}"/>
                  </a:ext>
                </a:extLst>
              </p:cNvPr>
              <p:cNvSpPr/>
              <p:nvPr/>
            </p:nvSpPr>
            <p:spPr>
              <a:xfrm>
                <a:off x="504433" y="-2464095"/>
                <a:ext cx="194913" cy="185889"/>
              </a:xfrm>
              <a:custGeom>
                <a:avLst/>
                <a:gdLst/>
                <a:ahLst/>
                <a:cxnLst/>
                <a:rect l="l" t="t" r="r" b="b"/>
                <a:pathLst>
                  <a:path w="5745" h="5479" fill="none" extrusionOk="0">
                    <a:moveTo>
                      <a:pt x="5745" y="0"/>
                    </a:moveTo>
                    <a:lnTo>
                      <a:pt x="5745" y="0"/>
                    </a:lnTo>
                    <a:lnTo>
                      <a:pt x="5745" y="571"/>
                    </a:lnTo>
                    <a:lnTo>
                      <a:pt x="5688" y="1104"/>
                    </a:lnTo>
                    <a:lnTo>
                      <a:pt x="5631" y="1636"/>
                    </a:lnTo>
                    <a:lnTo>
                      <a:pt x="5536" y="2131"/>
                    </a:lnTo>
                    <a:lnTo>
                      <a:pt x="5402" y="2607"/>
                    </a:lnTo>
                    <a:lnTo>
                      <a:pt x="5269" y="3063"/>
                    </a:lnTo>
                    <a:lnTo>
                      <a:pt x="5098" y="3482"/>
                    </a:lnTo>
                    <a:lnTo>
                      <a:pt x="4908" y="3862"/>
                    </a:lnTo>
                    <a:lnTo>
                      <a:pt x="4699" y="4223"/>
                    </a:lnTo>
                    <a:lnTo>
                      <a:pt x="4489" y="4547"/>
                    </a:lnTo>
                    <a:lnTo>
                      <a:pt x="4242" y="4813"/>
                    </a:lnTo>
                    <a:lnTo>
                      <a:pt x="3995" y="5041"/>
                    </a:lnTo>
                    <a:lnTo>
                      <a:pt x="3862" y="5137"/>
                    </a:lnTo>
                    <a:lnTo>
                      <a:pt x="3729" y="5232"/>
                    </a:lnTo>
                    <a:lnTo>
                      <a:pt x="3595" y="5308"/>
                    </a:lnTo>
                    <a:lnTo>
                      <a:pt x="3462" y="5365"/>
                    </a:lnTo>
                    <a:lnTo>
                      <a:pt x="3310" y="5403"/>
                    </a:lnTo>
                    <a:lnTo>
                      <a:pt x="3177" y="5441"/>
                    </a:lnTo>
                    <a:lnTo>
                      <a:pt x="3025" y="5460"/>
                    </a:lnTo>
                    <a:lnTo>
                      <a:pt x="2873" y="5479"/>
                    </a:lnTo>
                    <a:lnTo>
                      <a:pt x="2873" y="5479"/>
                    </a:lnTo>
                    <a:lnTo>
                      <a:pt x="2739" y="5460"/>
                    </a:lnTo>
                    <a:lnTo>
                      <a:pt x="2587" y="5441"/>
                    </a:lnTo>
                    <a:lnTo>
                      <a:pt x="2435" y="5403"/>
                    </a:lnTo>
                    <a:lnTo>
                      <a:pt x="2302" y="5365"/>
                    </a:lnTo>
                    <a:lnTo>
                      <a:pt x="2169" y="5308"/>
                    </a:lnTo>
                    <a:lnTo>
                      <a:pt x="2017" y="5232"/>
                    </a:lnTo>
                    <a:lnTo>
                      <a:pt x="1883" y="5137"/>
                    </a:lnTo>
                    <a:lnTo>
                      <a:pt x="1769" y="5041"/>
                    </a:lnTo>
                    <a:lnTo>
                      <a:pt x="1503" y="4813"/>
                    </a:lnTo>
                    <a:lnTo>
                      <a:pt x="1275" y="4547"/>
                    </a:lnTo>
                    <a:lnTo>
                      <a:pt x="1046" y="4223"/>
                    </a:lnTo>
                    <a:lnTo>
                      <a:pt x="856" y="3862"/>
                    </a:lnTo>
                    <a:lnTo>
                      <a:pt x="666" y="3482"/>
                    </a:lnTo>
                    <a:lnTo>
                      <a:pt x="495" y="3063"/>
                    </a:lnTo>
                    <a:lnTo>
                      <a:pt x="362" y="2607"/>
                    </a:lnTo>
                    <a:lnTo>
                      <a:pt x="228" y="2131"/>
                    </a:lnTo>
                    <a:lnTo>
                      <a:pt x="133" y="1636"/>
                    </a:lnTo>
                    <a:lnTo>
                      <a:pt x="57" y="1104"/>
                    </a:lnTo>
                    <a:lnTo>
                      <a:pt x="19" y="571"/>
                    </a:lnTo>
                    <a:lnTo>
                      <a:pt x="0" y="0"/>
                    </a:lnTo>
                    <a:lnTo>
                      <a:pt x="5745"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4009;p73">
                <a:extLst>
                  <a:ext uri="{FF2B5EF4-FFF2-40B4-BE49-F238E27FC236}">
                    <a16:creationId xmlns:a16="http://schemas.microsoft.com/office/drawing/2014/main" id="{F659370C-5688-E952-CE12-598C8AB51A6E}"/>
                  </a:ext>
                </a:extLst>
              </p:cNvPr>
              <p:cNvSpPr/>
              <p:nvPr/>
            </p:nvSpPr>
            <p:spPr>
              <a:xfrm>
                <a:off x="721905" y="-2598988"/>
                <a:ext cx="95540" cy="188501"/>
              </a:xfrm>
              <a:custGeom>
                <a:avLst/>
                <a:gdLst/>
                <a:ahLst/>
                <a:cxnLst/>
                <a:rect l="l" t="t" r="r" b="b"/>
                <a:pathLst>
                  <a:path w="2816" h="5556" extrusionOk="0">
                    <a:moveTo>
                      <a:pt x="1465" y="1"/>
                    </a:moveTo>
                    <a:lnTo>
                      <a:pt x="1313" y="20"/>
                    </a:lnTo>
                    <a:lnTo>
                      <a:pt x="1180" y="58"/>
                    </a:lnTo>
                    <a:lnTo>
                      <a:pt x="1028" y="134"/>
                    </a:lnTo>
                    <a:lnTo>
                      <a:pt x="895" y="229"/>
                    </a:lnTo>
                    <a:lnTo>
                      <a:pt x="762" y="343"/>
                    </a:lnTo>
                    <a:lnTo>
                      <a:pt x="647" y="476"/>
                    </a:lnTo>
                    <a:lnTo>
                      <a:pt x="533" y="648"/>
                    </a:lnTo>
                    <a:lnTo>
                      <a:pt x="438" y="819"/>
                    </a:lnTo>
                    <a:lnTo>
                      <a:pt x="343" y="1009"/>
                    </a:lnTo>
                    <a:lnTo>
                      <a:pt x="248" y="1237"/>
                    </a:lnTo>
                    <a:lnTo>
                      <a:pt x="191" y="1466"/>
                    </a:lnTo>
                    <a:lnTo>
                      <a:pt x="115" y="1694"/>
                    </a:lnTo>
                    <a:lnTo>
                      <a:pt x="77" y="1960"/>
                    </a:lnTo>
                    <a:lnTo>
                      <a:pt x="39" y="2226"/>
                    </a:lnTo>
                    <a:lnTo>
                      <a:pt x="20" y="2493"/>
                    </a:lnTo>
                    <a:lnTo>
                      <a:pt x="1" y="2778"/>
                    </a:lnTo>
                    <a:lnTo>
                      <a:pt x="20" y="3063"/>
                    </a:lnTo>
                    <a:lnTo>
                      <a:pt x="39" y="3330"/>
                    </a:lnTo>
                    <a:lnTo>
                      <a:pt x="77" y="3596"/>
                    </a:lnTo>
                    <a:lnTo>
                      <a:pt x="115" y="3862"/>
                    </a:lnTo>
                    <a:lnTo>
                      <a:pt x="191" y="4110"/>
                    </a:lnTo>
                    <a:lnTo>
                      <a:pt x="248" y="4338"/>
                    </a:lnTo>
                    <a:lnTo>
                      <a:pt x="343" y="4547"/>
                    </a:lnTo>
                    <a:lnTo>
                      <a:pt x="438" y="4737"/>
                    </a:lnTo>
                    <a:lnTo>
                      <a:pt x="533" y="4928"/>
                    </a:lnTo>
                    <a:lnTo>
                      <a:pt x="647" y="5080"/>
                    </a:lnTo>
                    <a:lnTo>
                      <a:pt x="762" y="5213"/>
                    </a:lnTo>
                    <a:lnTo>
                      <a:pt x="895" y="5346"/>
                    </a:lnTo>
                    <a:lnTo>
                      <a:pt x="1028" y="5441"/>
                    </a:lnTo>
                    <a:lnTo>
                      <a:pt x="1180" y="5498"/>
                    </a:lnTo>
                    <a:lnTo>
                      <a:pt x="1313" y="5536"/>
                    </a:lnTo>
                    <a:lnTo>
                      <a:pt x="1465" y="5555"/>
                    </a:lnTo>
                    <a:lnTo>
                      <a:pt x="1580" y="5555"/>
                    </a:lnTo>
                    <a:lnTo>
                      <a:pt x="1694" y="5517"/>
                    </a:lnTo>
                    <a:lnTo>
                      <a:pt x="1789" y="5479"/>
                    </a:lnTo>
                    <a:lnTo>
                      <a:pt x="1903" y="5441"/>
                    </a:lnTo>
                    <a:lnTo>
                      <a:pt x="1998" y="5365"/>
                    </a:lnTo>
                    <a:lnTo>
                      <a:pt x="2093" y="5289"/>
                    </a:lnTo>
                    <a:lnTo>
                      <a:pt x="2283" y="5080"/>
                    </a:lnTo>
                    <a:lnTo>
                      <a:pt x="2455" y="4832"/>
                    </a:lnTo>
                    <a:lnTo>
                      <a:pt x="2588" y="4547"/>
                    </a:lnTo>
                    <a:lnTo>
                      <a:pt x="2721" y="4224"/>
                    </a:lnTo>
                    <a:lnTo>
                      <a:pt x="2816" y="3862"/>
                    </a:lnTo>
                    <a:lnTo>
                      <a:pt x="1465" y="2778"/>
                    </a:lnTo>
                    <a:lnTo>
                      <a:pt x="2816" y="1694"/>
                    </a:lnTo>
                    <a:lnTo>
                      <a:pt x="2721" y="1332"/>
                    </a:lnTo>
                    <a:lnTo>
                      <a:pt x="2588" y="1009"/>
                    </a:lnTo>
                    <a:lnTo>
                      <a:pt x="2455" y="724"/>
                    </a:lnTo>
                    <a:lnTo>
                      <a:pt x="2283" y="476"/>
                    </a:lnTo>
                    <a:lnTo>
                      <a:pt x="2093" y="286"/>
                    </a:lnTo>
                    <a:lnTo>
                      <a:pt x="1998" y="191"/>
                    </a:lnTo>
                    <a:lnTo>
                      <a:pt x="1903" y="134"/>
                    </a:lnTo>
                    <a:lnTo>
                      <a:pt x="1789" y="77"/>
                    </a:lnTo>
                    <a:lnTo>
                      <a:pt x="1694" y="39"/>
                    </a:lnTo>
                    <a:lnTo>
                      <a:pt x="1580" y="20"/>
                    </a:lnTo>
                    <a:lnTo>
                      <a:pt x="14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4010;p73">
                <a:extLst>
                  <a:ext uri="{FF2B5EF4-FFF2-40B4-BE49-F238E27FC236}">
                    <a16:creationId xmlns:a16="http://schemas.microsoft.com/office/drawing/2014/main" id="{D1841A91-6DF9-B10B-DA6C-CAAF6C3F8AD4}"/>
                  </a:ext>
                </a:extLst>
              </p:cNvPr>
              <p:cNvSpPr/>
              <p:nvPr/>
            </p:nvSpPr>
            <p:spPr>
              <a:xfrm>
                <a:off x="674170" y="-2464095"/>
                <a:ext cx="194913" cy="185889"/>
              </a:xfrm>
              <a:custGeom>
                <a:avLst/>
                <a:gdLst/>
                <a:ahLst/>
                <a:cxnLst/>
                <a:rect l="l" t="t" r="r" b="b"/>
                <a:pathLst>
                  <a:path w="5745" h="5479" extrusionOk="0">
                    <a:moveTo>
                      <a:pt x="0" y="0"/>
                    </a:moveTo>
                    <a:lnTo>
                      <a:pt x="19" y="571"/>
                    </a:lnTo>
                    <a:lnTo>
                      <a:pt x="57" y="1104"/>
                    </a:lnTo>
                    <a:lnTo>
                      <a:pt x="133" y="1636"/>
                    </a:lnTo>
                    <a:lnTo>
                      <a:pt x="228" y="2131"/>
                    </a:lnTo>
                    <a:lnTo>
                      <a:pt x="342" y="2607"/>
                    </a:lnTo>
                    <a:lnTo>
                      <a:pt x="495" y="3063"/>
                    </a:lnTo>
                    <a:lnTo>
                      <a:pt x="647" y="3482"/>
                    </a:lnTo>
                    <a:lnTo>
                      <a:pt x="837" y="3862"/>
                    </a:lnTo>
                    <a:lnTo>
                      <a:pt x="1046" y="4223"/>
                    </a:lnTo>
                    <a:lnTo>
                      <a:pt x="1275" y="4547"/>
                    </a:lnTo>
                    <a:lnTo>
                      <a:pt x="1503" y="4813"/>
                    </a:lnTo>
                    <a:lnTo>
                      <a:pt x="1750" y="5041"/>
                    </a:lnTo>
                    <a:lnTo>
                      <a:pt x="1883" y="5137"/>
                    </a:lnTo>
                    <a:lnTo>
                      <a:pt x="2016" y="5232"/>
                    </a:lnTo>
                    <a:lnTo>
                      <a:pt x="2150" y="5308"/>
                    </a:lnTo>
                    <a:lnTo>
                      <a:pt x="2283" y="5365"/>
                    </a:lnTo>
                    <a:lnTo>
                      <a:pt x="2435" y="5403"/>
                    </a:lnTo>
                    <a:lnTo>
                      <a:pt x="2568" y="5441"/>
                    </a:lnTo>
                    <a:lnTo>
                      <a:pt x="2720" y="5460"/>
                    </a:lnTo>
                    <a:lnTo>
                      <a:pt x="2872" y="5479"/>
                    </a:lnTo>
                    <a:lnTo>
                      <a:pt x="3025" y="5460"/>
                    </a:lnTo>
                    <a:lnTo>
                      <a:pt x="3158" y="5441"/>
                    </a:lnTo>
                    <a:lnTo>
                      <a:pt x="3310" y="5403"/>
                    </a:lnTo>
                    <a:lnTo>
                      <a:pt x="3443" y="5365"/>
                    </a:lnTo>
                    <a:lnTo>
                      <a:pt x="3595" y="5308"/>
                    </a:lnTo>
                    <a:lnTo>
                      <a:pt x="3728" y="5232"/>
                    </a:lnTo>
                    <a:lnTo>
                      <a:pt x="3862" y="5137"/>
                    </a:lnTo>
                    <a:lnTo>
                      <a:pt x="3995" y="5041"/>
                    </a:lnTo>
                    <a:lnTo>
                      <a:pt x="4242" y="4813"/>
                    </a:lnTo>
                    <a:lnTo>
                      <a:pt x="4470" y="4547"/>
                    </a:lnTo>
                    <a:lnTo>
                      <a:pt x="4699" y="4223"/>
                    </a:lnTo>
                    <a:lnTo>
                      <a:pt x="4908" y="3862"/>
                    </a:lnTo>
                    <a:lnTo>
                      <a:pt x="5079" y="3482"/>
                    </a:lnTo>
                    <a:lnTo>
                      <a:pt x="5250" y="3063"/>
                    </a:lnTo>
                    <a:lnTo>
                      <a:pt x="5402" y="2607"/>
                    </a:lnTo>
                    <a:lnTo>
                      <a:pt x="5516" y="2131"/>
                    </a:lnTo>
                    <a:lnTo>
                      <a:pt x="5612" y="1636"/>
                    </a:lnTo>
                    <a:lnTo>
                      <a:pt x="5688" y="1104"/>
                    </a:lnTo>
                    <a:lnTo>
                      <a:pt x="5726" y="571"/>
                    </a:lnTo>
                    <a:lnTo>
                      <a:pt x="574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4011;p73">
                <a:extLst>
                  <a:ext uri="{FF2B5EF4-FFF2-40B4-BE49-F238E27FC236}">
                    <a16:creationId xmlns:a16="http://schemas.microsoft.com/office/drawing/2014/main" id="{5BA2D435-B6CC-FA77-31DC-9CBF1D01E4D5}"/>
                  </a:ext>
                </a:extLst>
              </p:cNvPr>
              <p:cNvSpPr/>
              <p:nvPr/>
            </p:nvSpPr>
            <p:spPr>
              <a:xfrm>
                <a:off x="599293" y="-2213037"/>
                <a:ext cx="111689" cy="149111"/>
              </a:xfrm>
              <a:custGeom>
                <a:avLst/>
                <a:gdLst/>
                <a:ahLst/>
                <a:cxnLst/>
                <a:rect l="l" t="t" r="r" b="b"/>
                <a:pathLst>
                  <a:path w="3292" h="4395" fill="none" extrusionOk="0">
                    <a:moveTo>
                      <a:pt x="3291" y="666"/>
                    </a:moveTo>
                    <a:lnTo>
                      <a:pt x="1598" y="1027"/>
                    </a:lnTo>
                    <a:lnTo>
                      <a:pt x="1598" y="1027"/>
                    </a:lnTo>
                    <a:lnTo>
                      <a:pt x="1598" y="875"/>
                    </a:lnTo>
                    <a:lnTo>
                      <a:pt x="1560" y="742"/>
                    </a:lnTo>
                    <a:lnTo>
                      <a:pt x="1503" y="571"/>
                    </a:lnTo>
                    <a:lnTo>
                      <a:pt x="1408" y="381"/>
                    </a:lnTo>
                    <a:lnTo>
                      <a:pt x="1332" y="305"/>
                    </a:lnTo>
                    <a:lnTo>
                      <a:pt x="1256" y="228"/>
                    </a:lnTo>
                    <a:lnTo>
                      <a:pt x="1161" y="152"/>
                    </a:lnTo>
                    <a:lnTo>
                      <a:pt x="1047" y="76"/>
                    </a:lnTo>
                    <a:lnTo>
                      <a:pt x="914" y="38"/>
                    </a:lnTo>
                    <a:lnTo>
                      <a:pt x="761" y="0"/>
                    </a:lnTo>
                    <a:lnTo>
                      <a:pt x="761" y="0"/>
                    </a:lnTo>
                    <a:lnTo>
                      <a:pt x="666" y="0"/>
                    </a:lnTo>
                    <a:lnTo>
                      <a:pt x="571" y="19"/>
                    </a:lnTo>
                    <a:lnTo>
                      <a:pt x="495" y="76"/>
                    </a:lnTo>
                    <a:lnTo>
                      <a:pt x="419" y="152"/>
                    </a:lnTo>
                    <a:lnTo>
                      <a:pt x="343" y="247"/>
                    </a:lnTo>
                    <a:lnTo>
                      <a:pt x="286" y="362"/>
                    </a:lnTo>
                    <a:lnTo>
                      <a:pt x="229" y="495"/>
                    </a:lnTo>
                    <a:lnTo>
                      <a:pt x="172" y="647"/>
                    </a:lnTo>
                    <a:lnTo>
                      <a:pt x="96" y="989"/>
                    </a:lnTo>
                    <a:lnTo>
                      <a:pt x="38" y="1370"/>
                    </a:lnTo>
                    <a:lnTo>
                      <a:pt x="19" y="1788"/>
                    </a:lnTo>
                    <a:lnTo>
                      <a:pt x="0" y="2226"/>
                    </a:lnTo>
                    <a:lnTo>
                      <a:pt x="19" y="2663"/>
                    </a:lnTo>
                    <a:lnTo>
                      <a:pt x="58" y="3063"/>
                    </a:lnTo>
                    <a:lnTo>
                      <a:pt x="115" y="3443"/>
                    </a:lnTo>
                    <a:lnTo>
                      <a:pt x="210" y="3786"/>
                    </a:lnTo>
                    <a:lnTo>
                      <a:pt x="305" y="4071"/>
                    </a:lnTo>
                    <a:lnTo>
                      <a:pt x="362" y="4166"/>
                    </a:lnTo>
                    <a:lnTo>
                      <a:pt x="438" y="4261"/>
                    </a:lnTo>
                    <a:lnTo>
                      <a:pt x="495" y="4337"/>
                    </a:lnTo>
                    <a:lnTo>
                      <a:pt x="571" y="4375"/>
                    </a:lnTo>
                    <a:lnTo>
                      <a:pt x="666" y="4394"/>
                    </a:lnTo>
                    <a:lnTo>
                      <a:pt x="742" y="4375"/>
                    </a:lnTo>
                    <a:lnTo>
                      <a:pt x="742" y="4375"/>
                    </a:lnTo>
                    <a:lnTo>
                      <a:pt x="894" y="4318"/>
                    </a:lnTo>
                    <a:lnTo>
                      <a:pt x="1047" y="4261"/>
                    </a:lnTo>
                    <a:lnTo>
                      <a:pt x="1161" y="4185"/>
                    </a:lnTo>
                    <a:lnTo>
                      <a:pt x="1256" y="4109"/>
                    </a:lnTo>
                    <a:lnTo>
                      <a:pt x="1351" y="4033"/>
                    </a:lnTo>
                    <a:lnTo>
                      <a:pt x="1408" y="3938"/>
                    </a:lnTo>
                    <a:lnTo>
                      <a:pt x="1522" y="3786"/>
                    </a:lnTo>
                    <a:lnTo>
                      <a:pt x="1579" y="3614"/>
                    </a:lnTo>
                    <a:lnTo>
                      <a:pt x="1598" y="3481"/>
                    </a:lnTo>
                    <a:lnTo>
                      <a:pt x="1617" y="3367"/>
                    </a:lnTo>
                    <a:lnTo>
                      <a:pt x="3291" y="3614"/>
                    </a:lnTo>
                  </a:path>
                </a:pathLst>
              </a:custGeom>
              <a:solidFill>
                <a:schemeClr val="dk2"/>
              </a:solidFill>
              <a:ln w="2850" cap="rnd" cmpd="sng">
                <a:solidFill>
                  <a:srgbClr val="17213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4012;p73">
                <a:extLst>
                  <a:ext uri="{FF2B5EF4-FFF2-40B4-BE49-F238E27FC236}">
                    <a16:creationId xmlns:a16="http://schemas.microsoft.com/office/drawing/2014/main" id="{C50EEBA0-681C-198C-CE0A-6DCDDB4C77E7}"/>
                  </a:ext>
                </a:extLst>
              </p:cNvPr>
              <p:cNvSpPr/>
              <p:nvPr/>
            </p:nvSpPr>
            <p:spPr>
              <a:xfrm>
                <a:off x="618021" y="-2187863"/>
                <a:ext cx="16794" cy="98763"/>
              </a:xfrm>
              <a:custGeom>
                <a:avLst/>
                <a:gdLst/>
                <a:ahLst/>
                <a:cxnLst/>
                <a:rect l="l" t="t" r="r" b="b"/>
                <a:pathLst>
                  <a:path w="495" h="2911" extrusionOk="0">
                    <a:moveTo>
                      <a:pt x="228" y="0"/>
                    </a:moveTo>
                    <a:lnTo>
                      <a:pt x="209" y="19"/>
                    </a:lnTo>
                    <a:lnTo>
                      <a:pt x="152" y="114"/>
                    </a:lnTo>
                    <a:lnTo>
                      <a:pt x="114" y="247"/>
                    </a:lnTo>
                    <a:lnTo>
                      <a:pt x="76" y="419"/>
                    </a:lnTo>
                    <a:lnTo>
                      <a:pt x="19" y="894"/>
                    </a:lnTo>
                    <a:lnTo>
                      <a:pt x="0" y="1446"/>
                    </a:lnTo>
                    <a:lnTo>
                      <a:pt x="19" y="2016"/>
                    </a:lnTo>
                    <a:lnTo>
                      <a:pt x="76" y="2473"/>
                    </a:lnTo>
                    <a:lnTo>
                      <a:pt x="114" y="2663"/>
                    </a:lnTo>
                    <a:lnTo>
                      <a:pt x="152" y="2796"/>
                    </a:lnTo>
                    <a:lnTo>
                      <a:pt x="209" y="2872"/>
                    </a:lnTo>
                    <a:lnTo>
                      <a:pt x="228" y="2891"/>
                    </a:lnTo>
                    <a:lnTo>
                      <a:pt x="247" y="2910"/>
                    </a:lnTo>
                    <a:lnTo>
                      <a:pt x="266" y="2891"/>
                    </a:lnTo>
                    <a:lnTo>
                      <a:pt x="304" y="2872"/>
                    </a:lnTo>
                    <a:lnTo>
                      <a:pt x="342" y="2796"/>
                    </a:lnTo>
                    <a:lnTo>
                      <a:pt x="381" y="2663"/>
                    </a:lnTo>
                    <a:lnTo>
                      <a:pt x="419" y="2473"/>
                    </a:lnTo>
                    <a:lnTo>
                      <a:pt x="476" y="2016"/>
                    </a:lnTo>
                    <a:lnTo>
                      <a:pt x="495" y="1446"/>
                    </a:lnTo>
                    <a:lnTo>
                      <a:pt x="476" y="894"/>
                    </a:lnTo>
                    <a:lnTo>
                      <a:pt x="419" y="419"/>
                    </a:lnTo>
                    <a:lnTo>
                      <a:pt x="381" y="247"/>
                    </a:lnTo>
                    <a:lnTo>
                      <a:pt x="342" y="114"/>
                    </a:lnTo>
                    <a:lnTo>
                      <a:pt x="304" y="19"/>
                    </a:lnTo>
                    <a:lnTo>
                      <a:pt x="26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9457636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734"/>
        <p:cNvGrpSpPr/>
        <p:nvPr/>
      </p:nvGrpSpPr>
      <p:grpSpPr>
        <a:xfrm>
          <a:off x="0" y="0"/>
          <a:ext cx="0" cy="0"/>
          <a:chOff x="0" y="0"/>
          <a:chExt cx="0" cy="0"/>
        </a:xfrm>
      </p:grpSpPr>
      <p:sp>
        <p:nvSpPr>
          <p:cNvPr id="8" name="Title 2">
            <a:extLst>
              <a:ext uri="{FF2B5EF4-FFF2-40B4-BE49-F238E27FC236}">
                <a16:creationId xmlns:a16="http://schemas.microsoft.com/office/drawing/2014/main" id="{E776457F-34FB-FC46-B911-54C10B5B3267}"/>
              </a:ext>
            </a:extLst>
          </p:cNvPr>
          <p:cNvSpPr>
            <a:spLocks noGrp="1"/>
          </p:cNvSpPr>
          <p:nvPr>
            <p:ph type="title"/>
          </p:nvPr>
        </p:nvSpPr>
        <p:spPr>
          <a:xfrm>
            <a:off x="3122341" y="441905"/>
            <a:ext cx="2899318" cy="624600"/>
          </a:xfrm>
        </p:spPr>
        <p:txBody>
          <a:bodyPr anchor="ctr"/>
          <a:lstStyle/>
          <a:p>
            <a:pPr algn="ctr"/>
            <a:r>
              <a:rPr lang="vi-VN" sz="3300" b="1" dirty="0">
                <a:latin typeface="Arial" panose="020B0604020202020204" pitchFamily="34" charset="0"/>
                <a:cs typeface="Arial" panose="020B0604020202020204" pitchFamily="34" charset="0"/>
              </a:rPr>
              <a:t>KHỞI ĐỘNG</a:t>
            </a:r>
          </a:p>
        </p:txBody>
      </p:sp>
      <p:grpSp>
        <p:nvGrpSpPr>
          <p:cNvPr id="9" name="Group 8">
            <a:extLst>
              <a:ext uri="{FF2B5EF4-FFF2-40B4-BE49-F238E27FC236}">
                <a16:creationId xmlns:a16="http://schemas.microsoft.com/office/drawing/2014/main" id="{9C22CA8E-867F-ED5A-C116-34599BD47E72}"/>
              </a:ext>
            </a:extLst>
          </p:cNvPr>
          <p:cNvGrpSpPr/>
          <p:nvPr/>
        </p:nvGrpSpPr>
        <p:grpSpPr>
          <a:xfrm>
            <a:off x="1335314" y="1332183"/>
            <a:ext cx="6473372" cy="1248736"/>
            <a:chOff x="1257160" y="1017725"/>
            <a:chExt cx="6473372" cy="1248736"/>
          </a:xfrm>
        </p:grpSpPr>
        <p:sp>
          <p:nvSpPr>
            <p:cNvPr id="10" name="Rectangle: Rounded Corners 9">
              <a:extLst>
                <a:ext uri="{FF2B5EF4-FFF2-40B4-BE49-F238E27FC236}">
                  <a16:creationId xmlns:a16="http://schemas.microsoft.com/office/drawing/2014/main" id="{C1FA2EA9-3CFD-3CA8-81B6-F93A6BF336BC}"/>
                </a:ext>
              </a:extLst>
            </p:cNvPr>
            <p:cNvSpPr/>
            <p:nvPr/>
          </p:nvSpPr>
          <p:spPr>
            <a:xfrm>
              <a:off x="1257160" y="1304074"/>
              <a:ext cx="6473372" cy="962387"/>
            </a:xfrm>
            <a:prstGeom prst="roundRect">
              <a:avLst/>
            </a:prstGeom>
            <a:solidFill>
              <a:schemeClr val="bg1"/>
            </a:solidFill>
            <a:ln>
              <a:solidFill>
                <a:schemeClr val="accent2"/>
              </a:solidFill>
            </a:ln>
          </p:spPr>
          <p:style>
            <a:lnRef idx="3">
              <a:schemeClr val="lt1"/>
            </a:lnRef>
            <a:fillRef idx="1">
              <a:schemeClr val="accent2"/>
            </a:fillRef>
            <a:effectRef idx="1">
              <a:schemeClr val="accent2"/>
            </a:effectRef>
            <a:fontRef idx="minor">
              <a:schemeClr val="lt1"/>
            </a:fontRef>
          </p:style>
          <p:txBody>
            <a:bodyPr tIns="144000" rtlCol="0" anchor="ctr"/>
            <a:lstStyle/>
            <a:p>
              <a:pPr marL="0" marR="0" algn="ctr">
                <a:lnSpc>
                  <a:spcPct val="150000"/>
                </a:lnSpc>
                <a:spcBef>
                  <a:spcPts val="0"/>
                </a:spcBef>
                <a:spcAft>
                  <a:spcPts val="0"/>
                </a:spcAft>
              </a:pPr>
              <a:r>
                <a:rPr lang="vi-VN" sz="2000" dirty="0">
                  <a:solidFill>
                    <a:srgbClr val="000000"/>
                  </a:solidFill>
                  <a:effectLst/>
                  <a:latin typeface="Arial" panose="020B0604020202020204" pitchFamily="34" charset="0"/>
                  <a:cs typeface="Arial" panose="020B0604020202020204" pitchFamily="34" charset="0"/>
                </a:rPr>
                <a:t>Em hãy nêu cảm nhận về quãng cách của âm thanh.</a:t>
              </a:r>
              <a:endParaRPr lang="vi-VN" sz="2000" dirty="0">
                <a:effectLst/>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DD88F488-92F3-39B3-D824-7E75EDB25A1B}"/>
                </a:ext>
              </a:extLst>
            </p:cNvPr>
            <p:cNvSpPr/>
            <p:nvPr/>
          </p:nvSpPr>
          <p:spPr>
            <a:xfrm>
              <a:off x="2754923" y="1017725"/>
              <a:ext cx="3634154" cy="572700"/>
            </a:xfrm>
            <a:prstGeom prst="roundRect">
              <a:avLst>
                <a:gd name="adj" fmla="val 50000"/>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400" b="1" dirty="0">
                  <a:solidFill>
                    <a:schemeClr val="bg1"/>
                  </a:solidFill>
                  <a:latin typeface="Arial" panose="020B0604020202020204" pitchFamily="34" charset="0"/>
                  <a:cs typeface="Arial" panose="020B0604020202020204" pitchFamily="34" charset="0"/>
                </a:rPr>
                <a:t>THẢO LUẬN NHÓM</a:t>
              </a:r>
            </a:p>
          </p:txBody>
        </p:sp>
      </p:grpSp>
      <p:grpSp>
        <p:nvGrpSpPr>
          <p:cNvPr id="48" name="Group 47">
            <a:extLst>
              <a:ext uri="{FF2B5EF4-FFF2-40B4-BE49-F238E27FC236}">
                <a16:creationId xmlns:a16="http://schemas.microsoft.com/office/drawing/2014/main" id="{F7C3DC34-51B4-6221-8F8D-59C0C0014274}"/>
              </a:ext>
            </a:extLst>
          </p:cNvPr>
          <p:cNvGrpSpPr/>
          <p:nvPr/>
        </p:nvGrpSpPr>
        <p:grpSpPr>
          <a:xfrm>
            <a:off x="747486" y="2745722"/>
            <a:ext cx="7649028" cy="1488910"/>
            <a:chOff x="747486" y="2757714"/>
            <a:chExt cx="7649028" cy="1488910"/>
          </a:xfrm>
        </p:grpSpPr>
        <p:grpSp>
          <p:nvGrpSpPr>
            <p:cNvPr id="34" name="Group 33">
              <a:extLst>
                <a:ext uri="{FF2B5EF4-FFF2-40B4-BE49-F238E27FC236}">
                  <a16:creationId xmlns:a16="http://schemas.microsoft.com/office/drawing/2014/main" id="{58073F49-1AB4-E0C3-488C-0E45EFA2DE50}"/>
                </a:ext>
              </a:extLst>
            </p:cNvPr>
            <p:cNvGrpSpPr/>
            <p:nvPr/>
          </p:nvGrpSpPr>
          <p:grpSpPr>
            <a:xfrm>
              <a:off x="747486" y="2757714"/>
              <a:ext cx="7649028" cy="1488910"/>
              <a:chOff x="747486" y="2757714"/>
              <a:chExt cx="7649028" cy="1488910"/>
            </a:xfrm>
          </p:grpSpPr>
          <p:grpSp>
            <p:nvGrpSpPr>
              <p:cNvPr id="33" name="Group 32">
                <a:extLst>
                  <a:ext uri="{FF2B5EF4-FFF2-40B4-BE49-F238E27FC236}">
                    <a16:creationId xmlns:a16="http://schemas.microsoft.com/office/drawing/2014/main" id="{A8880F9D-2095-BE8B-2B20-AEB5170037D1}"/>
                  </a:ext>
                </a:extLst>
              </p:cNvPr>
              <p:cNvGrpSpPr/>
              <p:nvPr/>
            </p:nvGrpSpPr>
            <p:grpSpPr>
              <a:xfrm>
                <a:off x="747486" y="2757714"/>
                <a:ext cx="7649028" cy="1488910"/>
                <a:chOff x="747486" y="2757714"/>
                <a:chExt cx="7649028" cy="1488910"/>
              </a:xfrm>
            </p:grpSpPr>
            <p:pic>
              <p:nvPicPr>
                <p:cNvPr id="14" name="Picture 17">
                  <a:extLst>
                    <a:ext uri="{FF2B5EF4-FFF2-40B4-BE49-F238E27FC236}">
                      <a16:creationId xmlns:a16="http://schemas.microsoft.com/office/drawing/2014/main" id="{99FFBDD8-092D-9934-9733-753263EB9DB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7486" y="3023392"/>
                  <a:ext cx="7649028" cy="881167"/>
                </a:xfrm>
                <a:prstGeom prst="rect">
                  <a:avLst/>
                </a:prstGeom>
              </p:spPr>
            </p:pic>
            <p:pic>
              <p:nvPicPr>
                <p:cNvPr id="15" name="Picture 18">
                  <a:extLst>
                    <a:ext uri="{FF2B5EF4-FFF2-40B4-BE49-F238E27FC236}">
                      <a16:creationId xmlns:a16="http://schemas.microsoft.com/office/drawing/2014/main" id="{CD47C879-A711-6123-B7D2-3891F9AB2F4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86912" y="2757714"/>
                  <a:ext cx="557931" cy="1488910"/>
                </a:xfrm>
                <a:prstGeom prst="rect">
                  <a:avLst/>
                </a:prstGeom>
              </p:spPr>
            </p:pic>
          </p:grpSp>
          <p:grpSp>
            <p:nvGrpSpPr>
              <p:cNvPr id="21" name="Group 20">
                <a:extLst>
                  <a:ext uri="{FF2B5EF4-FFF2-40B4-BE49-F238E27FC236}">
                    <a16:creationId xmlns:a16="http://schemas.microsoft.com/office/drawing/2014/main" id="{D4BAE6C3-DDA2-CBF7-B34E-6A0CBEF533E9}"/>
                  </a:ext>
                </a:extLst>
              </p:cNvPr>
              <p:cNvGrpSpPr/>
              <p:nvPr/>
            </p:nvGrpSpPr>
            <p:grpSpPr>
              <a:xfrm>
                <a:off x="3497942" y="3023392"/>
                <a:ext cx="94343" cy="881167"/>
                <a:chOff x="1640114" y="3023392"/>
                <a:chExt cx="94343" cy="881167"/>
              </a:xfrm>
            </p:grpSpPr>
            <p:cxnSp>
              <p:nvCxnSpPr>
                <p:cNvPr id="19" name="Straight Connector 18">
                  <a:extLst>
                    <a:ext uri="{FF2B5EF4-FFF2-40B4-BE49-F238E27FC236}">
                      <a16:creationId xmlns:a16="http://schemas.microsoft.com/office/drawing/2014/main" id="{C740327B-1771-D261-8009-244D025C4454}"/>
                    </a:ext>
                  </a:extLst>
                </p:cNvPr>
                <p:cNvCxnSpPr/>
                <p:nvPr/>
              </p:nvCxnSpPr>
              <p:spPr>
                <a:xfrm>
                  <a:off x="1640114"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5C9BF488-1595-A7F7-260D-72B52FA9386E}"/>
                    </a:ext>
                  </a:extLst>
                </p:cNvPr>
                <p:cNvCxnSpPr/>
                <p:nvPr/>
              </p:nvCxnSpPr>
              <p:spPr>
                <a:xfrm>
                  <a:off x="1734457"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grpSp>
          <p:grpSp>
            <p:nvGrpSpPr>
              <p:cNvPr id="22" name="Group 21">
                <a:extLst>
                  <a:ext uri="{FF2B5EF4-FFF2-40B4-BE49-F238E27FC236}">
                    <a16:creationId xmlns:a16="http://schemas.microsoft.com/office/drawing/2014/main" id="{1CA8ABE2-A218-1132-E44E-70D5C7D96DED}"/>
                  </a:ext>
                </a:extLst>
              </p:cNvPr>
              <p:cNvGrpSpPr/>
              <p:nvPr/>
            </p:nvGrpSpPr>
            <p:grpSpPr>
              <a:xfrm>
                <a:off x="6021659" y="3023391"/>
                <a:ext cx="94343" cy="881167"/>
                <a:chOff x="1640114" y="3023392"/>
                <a:chExt cx="94343" cy="881167"/>
              </a:xfrm>
            </p:grpSpPr>
            <p:cxnSp>
              <p:nvCxnSpPr>
                <p:cNvPr id="23" name="Straight Connector 22">
                  <a:extLst>
                    <a:ext uri="{FF2B5EF4-FFF2-40B4-BE49-F238E27FC236}">
                      <a16:creationId xmlns:a16="http://schemas.microsoft.com/office/drawing/2014/main" id="{C700988B-41D8-9D0B-3CF1-1B7CDCE79804}"/>
                    </a:ext>
                  </a:extLst>
                </p:cNvPr>
                <p:cNvCxnSpPr/>
                <p:nvPr/>
              </p:nvCxnSpPr>
              <p:spPr>
                <a:xfrm>
                  <a:off x="1640114"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id="{21109908-0515-C806-EAB1-720358A139E9}"/>
                    </a:ext>
                  </a:extLst>
                </p:cNvPr>
                <p:cNvCxnSpPr/>
                <p:nvPr/>
              </p:nvCxnSpPr>
              <p:spPr>
                <a:xfrm>
                  <a:off x="1734457"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grpSp>
        </p:grpSp>
        <p:grpSp>
          <p:nvGrpSpPr>
            <p:cNvPr id="32" name="Group 31">
              <a:extLst>
                <a:ext uri="{FF2B5EF4-FFF2-40B4-BE49-F238E27FC236}">
                  <a16:creationId xmlns:a16="http://schemas.microsoft.com/office/drawing/2014/main" id="{7DED046D-8142-8214-5EAB-0FA52BF49C6C}"/>
                </a:ext>
              </a:extLst>
            </p:cNvPr>
            <p:cNvGrpSpPr/>
            <p:nvPr/>
          </p:nvGrpSpPr>
          <p:grpSpPr>
            <a:xfrm>
              <a:off x="1761358" y="4020457"/>
              <a:ext cx="372776" cy="169348"/>
              <a:chOff x="1788865" y="4448628"/>
              <a:chExt cx="388278" cy="176575"/>
            </a:xfrm>
          </p:grpSpPr>
          <p:cxnSp>
            <p:nvCxnSpPr>
              <p:cNvPr id="27" name="Straight Connector 26">
                <a:extLst>
                  <a:ext uri="{FF2B5EF4-FFF2-40B4-BE49-F238E27FC236}">
                    <a16:creationId xmlns:a16="http://schemas.microsoft.com/office/drawing/2014/main" id="{2A00B002-B8A0-64D4-6E58-FEAF40EAC8D4}"/>
                  </a:ext>
                </a:extLst>
              </p:cNvPr>
              <p:cNvCxnSpPr>
                <a:cxnSpLocks/>
              </p:cNvCxnSpPr>
              <p:nvPr/>
            </p:nvCxnSpPr>
            <p:spPr>
              <a:xfrm>
                <a:off x="1788865" y="4535714"/>
                <a:ext cx="38827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5" name="Picture 12">
                <a:extLst>
                  <a:ext uri="{FF2B5EF4-FFF2-40B4-BE49-F238E27FC236}">
                    <a16:creationId xmlns:a16="http://schemas.microsoft.com/office/drawing/2014/main" id="{3472B550-288B-CCBB-A29A-63C9AB9337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52268" y="4448628"/>
                <a:ext cx="246958" cy="176575"/>
              </a:xfrm>
              <a:prstGeom prst="rect">
                <a:avLst/>
              </a:prstGeom>
            </p:spPr>
          </p:pic>
        </p:grpSp>
        <p:grpSp>
          <p:nvGrpSpPr>
            <p:cNvPr id="35" name="Group 34">
              <a:extLst>
                <a:ext uri="{FF2B5EF4-FFF2-40B4-BE49-F238E27FC236}">
                  <a16:creationId xmlns:a16="http://schemas.microsoft.com/office/drawing/2014/main" id="{76703A1E-2021-CA1E-9649-0DCA75AE0577}"/>
                </a:ext>
              </a:extLst>
            </p:cNvPr>
            <p:cNvGrpSpPr/>
            <p:nvPr/>
          </p:nvGrpSpPr>
          <p:grpSpPr>
            <a:xfrm>
              <a:off x="2588138" y="4017778"/>
              <a:ext cx="372776" cy="169348"/>
              <a:chOff x="1788865" y="4448628"/>
              <a:chExt cx="388278" cy="176575"/>
            </a:xfrm>
          </p:grpSpPr>
          <p:cxnSp>
            <p:nvCxnSpPr>
              <p:cNvPr id="36" name="Straight Connector 35">
                <a:extLst>
                  <a:ext uri="{FF2B5EF4-FFF2-40B4-BE49-F238E27FC236}">
                    <a16:creationId xmlns:a16="http://schemas.microsoft.com/office/drawing/2014/main" id="{8907E4B8-D62E-76B0-CB10-1860766842B3}"/>
                  </a:ext>
                </a:extLst>
              </p:cNvPr>
              <p:cNvCxnSpPr>
                <a:cxnSpLocks/>
              </p:cNvCxnSpPr>
              <p:nvPr/>
            </p:nvCxnSpPr>
            <p:spPr>
              <a:xfrm>
                <a:off x="1788865" y="4535714"/>
                <a:ext cx="38827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7" name="Picture 12">
                <a:extLst>
                  <a:ext uri="{FF2B5EF4-FFF2-40B4-BE49-F238E27FC236}">
                    <a16:creationId xmlns:a16="http://schemas.microsoft.com/office/drawing/2014/main" id="{E83CD11D-C6BE-FBED-0425-6EF05062B71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52268" y="4448628"/>
                <a:ext cx="246958" cy="176575"/>
              </a:xfrm>
              <a:prstGeom prst="rect">
                <a:avLst/>
              </a:prstGeom>
            </p:spPr>
          </p:pic>
        </p:grpSp>
        <p:grpSp>
          <p:nvGrpSpPr>
            <p:cNvPr id="38" name="Group 37">
              <a:extLst>
                <a:ext uri="{FF2B5EF4-FFF2-40B4-BE49-F238E27FC236}">
                  <a16:creationId xmlns:a16="http://schemas.microsoft.com/office/drawing/2014/main" id="{24099B52-2711-72A7-E88E-3E7AF1703225}"/>
                </a:ext>
              </a:extLst>
            </p:cNvPr>
            <p:cNvGrpSpPr/>
            <p:nvPr/>
          </p:nvGrpSpPr>
          <p:grpSpPr>
            <a:xfrm>
              <a:off x="4032462" y="4017778"/>
              <a:ext cx="372776" cy="169348"/>
              <a:chOff x="1788865" y="4448628"/>
              <a:chExt cx="388278" cy="176575"/>
            </a:xfrm>
          </p:grpSpPr>
          <p:cxnSp>
            <p:nvCxnSpPr>
              <p:cNvPr id="39" name="Straight Connector 38">
                <a:extLst>
                  <a:ext uri="{FF2B5EF4-FFF2-40B4-BE49-F238E27FC236}">
                    <a16:creationId xmlns:a16="http://schemas.microsoft.com/office/drawing/2014/main" id="{3AF98098-6A0C-F1C8-3C9F-71A986BB463B}"/>
                  </a:ext>
                </a:extLst>
              </p:cNvPr>
              <p:cNvCxnSpPr>
                <a:cxnSpLocks/>
              </p:cNvCxnSpPr>
              <p:nvPr/>
            </p:nvCxnSpPr>
            <p:spPr>
              <a:xfrm>
                <a:off x="1788865" y="4535714"/>
                <a:ext cx="38827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40" name="Picture 12">
                <a:extLst>
                  <a:ext uri="{FF2B5EF4-FFF2-40B4-BE49-F238E27FC236}">
                    <a16:creationId xmlns:a16="http://schemas.microsoft.com/office/drawing/2014/main" id="{43AD31D1-07B1-7C45-3C12-B107AB1CDFC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52268" y="4448628"/>
                <a:ext cx="246958" cy="176575"/>
              </a:xfrm>
              <a:prstGeom prst="rect">
                <a:avLst/>
              </a:prstGeom>
            </p:spPr>
          </p:pic>
        </p:grpSp>
        <p:pic>
          <p:nvPicPr>
            <p:cNvPr id="43" name="Picture 12">
              <a:extLst>
                <a:ext uri="{FF2B5EF4-FFF2-40B4-BE49-F238E27FC236}">
                  <a16:creationId xmlns:a16="http://schemas.microsoft.com/office/drawing/2014/main" id="{B75EBEED-D0DA-72AF-0A2E-1DD06379D19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160133" y="3679602"/>
              <a:ext cx="275985" cy="197123"/>
            </a:xfrm>
            <a:prstGeom prst="rect">
              <a:avLst/>
            </a:prstGeom>
          </p:spPr>
        </p:pic>
        <p:pic>
          <p:nvPicPr>
            <p:cNvPr id="44" name="Picture 12">
              <a:extLst>
                <a:ext uri="{FF2B5EF4-FFF2-40B4-BE49-F238E27FC236}">
                  <a16:creationId xmlns:a16="http://schemas.microsoft.com/office/drawing/2014/main" id="{BBD38A42-88CA-D5C2-16AF-1215AA9A4D8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641403" y="3266851"/>
              <a:ext cx="275985" cy="197123"/>
            </a:xfrm>
            <a:prstGeom prst="rect">
              <a:avLst/>
            </a:prstGeom>
          </p:spPr>
        </p:pic>
        <p:grpSp>
          <p:nvGrpSpPr>
            <p:cNvPr id="45" name="Group 44">
              <a:extLst>
                <a:ext uri="{FF2B5EF4-FFF2-40B4-BE49-F238E27FC236}">
                  <a16:creationId xmlns:a16="http://schemas.microsoft.com/office/drawing/2014/main" id="{DE64D5BB-3698-0F4E-DA8B-C9838ADA1EFA}"/>
                </a:ext>
              </a:extLst>
            </p:cNvPr>
            <p:cNvGrpSpPr/>
            <p:nvPr/>
          </p:nvGrpSpPr>
          <p:grpSpPr>
            <a:xfrm>
              <a:off x="7556984" y="4021496"/>
              <a:ext cx="372776" cy="169348"/>
              <a:chOff x="1788865" y="4448628"/>
              <a:chExt cx="388278" cy="176575"/>
            </a:xfrm>
          </p:grpSpPr>
          <p:cxnSp>
            <p:nvCxnSpPr>
              <p:cNvPr id="46" name="Straight Connector 45">
                <a:extLst>
                  <a:ext uri="{FF2B5EF4-FFF2-40B4-BE49-F238E27FC236}">
                    <a16:creationId xmlns:a16="http://schemas.microsoft.com/office/drawing/2014/main" id="{4B4C97FF-2919-3B58-B3D0-6E07EB47815C}"/>
                  </a:ext>
                </a:extLst>
              </p:cNvPr>
              <p:cNvCxnSpPr>
                <a:cxnSpLocks/>
              </p:cNvCxnSpPr>
              <p:nvPr/>
            </p:nvCxnSpPr>
            <p:spPr>
              <a:xfrm>
                <a:off x="1788865" y="4535714"/>
                <a:ext cx="38827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47" name="Picture 12">
                <a:extLst>
                  <a:ext uri="{FF2B5EF4-FFF2-40B4-BE49-F238E27FC236}">
                    <a16:creationId xmlns:a16="http://schemas.microsoft.com/office/drawing/2014/main" id="{D72361C2-EF47-4AD2-FA9C-0BCB2D29BC6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52268" y="4448628"/>
                <a:ext cx="246958" cy="176575"/>
              </a:xfrm>
              <a:prstGeom prst="rect">
                <a:avLst/>
              </a:prstGeom>
            </p:spPr>
          </p:pic>
        </p:gr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wipe(up)">
                                      <p:cBhvr>
                                        <p:cTn id="1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41"/>
        <p:cNvGrpSpPr/>
        <p:nvPr/>
      </p:nvGrpSpPr>
      <p:grpSpPr>
        <a:xfrm>
          <a:off x="0" y="0"/>
          <a:ext cx="0" cy="0"/>
          <a:chOff x="0" y="0"/>
          <a:chExt cx="0" cy="0"/>
        </a:xfrm>
      </p:grpSpPr>
      <p:grpSp>
        <p:nvGrpSpPr>
          <p:cNvPr id="6" name="Group 5">
            <a:extLst>
              <a:ext uri="{FF2B5EF4-FFF2-40B4-BE49-F238E27FC236}">
                <a16:creationId xmlns:a16="http://schemas.microsoft.com/office/drawing/2014/main" id="{89BD588C-D882-5D16-A0DD-7BC370E2F933}"/>
              </a:ext>
            </a:extLst>
          </p:cNvPr>
          <p:cNvGrpSpPr/>
          <p:nvPr/>
        </p:nvGrpSpPr>
        <p:grpSpPr>
          <a:xfrm>
            <a:off x="747486" y="447825"/>
            <a:ext cx="7649028" cy="1488910"/>
            <a:chOff x="747486" y="2757714"/>
            <a:chExt cx="7649028" cy="1488910"/>
          </a:xfrm>
        </p:grpSpPr>
        <p:grpSp>
          <p:nvGrpSpPr>
            <p:cNvPr id="7" name="Group 6">
              <a:extLst>
                <a:ext uri="{FF2B5EF4-FFF2-40B4-BE49-F238E27FC236}">
                  <a16:creationId xmlns:a16="http://schemas.microsoft.com/office/drawing/2014/main" id="{7903C01D-50D3-05B7-B1FB-74621AF21A88}"/>
                </a:ext>
              </a:extLst>
            </p:cNvPr>
            <p:cNvGrpSpPr/>
            <p:nvPr/>
          </p:nvGrpSpPr>
          <p:grpSpPr>
            <a:xfrm>
              <a:off x="747486" y="2757714"/>
              <a:ext cx="7649028" cy="1488910"/>
              <a:chOff x="747486" y="2757714"/>
              <a:chExt cx="7649028" cy="1488910"/>
            </a:xfrm>
          </p:grpSpPr>
          <p:grpSp>
            <p:nvGrpSpPr>
              <p:cNvPr id="22" name="Group 21">
                <a:extLst>
                  <a:ext uri="{FF2B5EF4-FFF2-40B4-BE49-F238E27FC236}">
                    <a16:creationId xmlns:a16="http://schemas.microsoft.com/office/drawing/2014/main" id="{204FEDCB-57C3-6EB6-D2BF-40C46657E894}"/>
                  </a:ext>
                </a:extLst>
              </p:cNvPr>
              <p:cNvGrpSpPr/>
              <p:nvPr/>
            </p:nvGrpSpPr>
            <p:grpSpPr>
              <a:xfrm>
                <a:off x="747486" y="2757714"/>
                <a:ext cx="7649028" cy="1488910"/>
                <a:chOff x="747486" y="2757714"/>
                <a:chExt cx="7649028" cy="1488910"/>
              </a:xfrm>
            </p:grpSpPr>
            <p:pic>
              <p:nvPicPr>
                <p:cNvPr id="29" name="Picture 17">
                  <a:extLst>
                    <a:ext uri="{FF2B5EF4-FFF2-40B4-BE49-F238E27FC236}">
                      <a16:creationId xmlns:a16="http://schemas.microsoft.com/office/drawing/2014/main" id="{4A65945C-E9CF-4BD5-4176-EACE1DBE48D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7486" y="3023392"/>
                  <a:ext cx="7649028" cy="881167"/>
                </a:xfrm>
                <a:prstGeom prst="rect">
                  <a:avLst/>
                </a:prstGeom>
              </p:spPr>
            </p:pic>
            <p:pic>
              <p:nvPicPr>
                <p:cNvPr id="30" name="Picture 18">
                  <a:extLst>
                    <a:ext uri="{FF2B5EF4-FFF2-40B4-BE49-F238E27FC236}">
                      <a16:creationId xmlns:a16="http://schemas.microsoft.com/office/drawing/2014/main" id="{3CAEE6D7-AEBD-077B-47AB-DB8A897F66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86912" y="2757714"/>
                  <a:ext cx="557931" cy="1488910"/>
                </a:xfrm>
                <a:prstGeom prst="rect">
                  <a:avLst/>
                </a:prstGeom>
              </p:spPr>
            </p:pic>
          </p:grpSp>
          <p:grpSp>
            <p:nvGrpSpPr>
              <p:cNvPr id="23" name="Group 22">
                <a:extLst>
                  <a:ext uri="{FF2B5EF4-FFF2-40B4-BE49-F238E27FC236}">
                    <a16:creationId xmlns:a16="http://schemas.microsoft.com/office/drawing/2014/main" id="{257A8DE8-51B6-5EFB-383E-21B63876BBDC}"/>
                  </a:ext>
                </a:extLst>
              </p:cNvPr>
              <p:cNvGrpSpPr/>
              <p:nvPr/>
            </p:nvGrpSpPr>
            <p:grpSpPr>
              <a:xfrm>
                <a:off x="3497942" y="3023392"/>
                <a:ext cx="94343" cy="881167"/>
                <a:chOff x="1640114" y="3023392"/>
                <a:chExt cx="94343" cy="881167"/>
              </a:xfrm>
            </p:grpSpPr>
            <p:cxnSp>
              <p:nvCxnSpPr>
                <p:cNvPr id="27" name="Straight Connector 26">
                  <a:extLst>
                    <a:ext uri="{FF2B5EF4-FFF2-40B4-BE49-F238E27FC236}">
                      <a16:creationId xmlns:a16="http://schemas.microsoft.com/office/drawing/2014/main" id="{A9BAFAAB-D807-438B-3A1E-728FEC84861A}"/>
                    </a:ext>
                  </a:extLst>
                </p:cNvPr>
                <p:cNvCxnSpPr/>
                <p:nvPr/>
              </p:nvCxnSpPr>
              <p:spPr>
                <a:xfrm>
                  <a:off x="1640114"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cxnSp>
              <p:nvCxnSpPr>
                <p:cNvPr id="28" name="Straight Connector 27">
                  <a:extLst>
                    <a:ext uri="{FF2B5EF4-FFF2-40B4-BE49-F238E27FC236}">
                      <a16:creationId xmlns:a16="http://schemas.microsoft.com/office/drawing/2014/main" id="{72E1CDD6-CB81-1D53-D314-1FD3F69FC1D6}"/>
                    </a:ext>
                  </a:extLst>
                </p:cNvPr>
                <p:cNvCxnSpPr/>
                <p:nvPr/>
              </p:nvCxnSpPr>
              <p:spPr>
                <a:xfrm>
                  <a:off x="1734457"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grpSp>
          <p:grpSp>
            <p:nvGrpSpPr>
              <p:cNvPr id="24" name="Group 23">
                <a:extLst>
                  <a:ext uri="{FF2B5EF4-FFF2-40B4-BE49-F238E27FC236}">
                    <a16:creationId xmlns:a16="http://schemas.microsoft.com/office/drawing/2014/main" id="{38D00E35-CAE5-4BC2-4F75-62D5E87F166B}"/>
                  </a:ext>
                </a:extLst>
              </p:cNvPr>
              <p:cNvGrpSpPr/>
              <p:nvPr/>
            </p:nvGrpSpPr>
            <p:grpSpPr>
              <a:xfrm>
                <a:off x="6021659" y="3023391"/>
                <a:ext cx="94343" cy="881167"/>
                <a:chOff x="1640114" y="3023392"/>
                <a:chExt cx="94343" cy="881167"/>
              </a:xfrm>
            </p:grpSpPr>
            <p:cxnSp>
              <p:nvCxnSpPr>
                <p:cNvPr id="25" name="Straight Connector 24">
                  <a:extLst>
                    <a:ext uri="{FF2B5EF4-FFF2-40B4-BE49-F238E27FC236}">
                      <a16:creationId xmlns:a16="http://schemas.microsoft.com/office/drawing/2014/main" id="{82CEBC1C-A7A7-058D-70BB-BDA6B3BE24F9}"/>
                    </a:ext>
                  </a:extLst>
                </p:cNvPr>
                <p:cNvCxnSpPr/>
                <p:nvPr/>
              </p:nvCxnSpPr>
              <p:spPr>
                <a:xfrm>
                  <a:off x="1640114"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cxnSp>
              <p:nvCxnSpPr>
                <p:cNvPr id="26" name="Straight Connector 25">
                  <a:extLst>
                    <a:ext uri="{FF2B5EF4-FFF2-40B4-BE49-F238E27FC236}">
                      <a16:creationId xmlns:a16="http://schemas.microsoft.com/office/drawing/2014/main" id="{64751D09-BC79-E7AC-0643-BC0C70FF738C}"/>
                    </a:ext>
                  </a:extLst>
                </p:cNvPr>
                <p:cNvCxnSpPr/>
                <p:nvPr/>
              </p:nvCxnSpPr>
              <p:spPr>
                <a:xfrm>
                  <a:off x="1734457"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grpSp>
        </p:grpSp>
        <p:grpSp>
          <p:nvGrpSpPr>
            <p:cNvPr id="8" name="Group 7">
              <a:extLst>
                <a:ext uri="{FF2B5EF4-FFF2-40B4-BE49-F238E27FC236}">
                  <a16:creationId xmlns:a16="http://schemas.microsoft.com/office/drawing/2014/main" id="{F75B8783-8562-5478-724C-95B1A6F43008}"/>
                </a:ext>
              </a:extLst>
            </p:cNvPr>
            <p:cNvGrpSpPr/>
            <p:nvPr/>
          </p:nvGrpSpPr>
          <p:grpSpPr>
            <a:xfrm>
              <a:off x="1761358" y="4020457"/>
              <a:ext cx="372776" cy="169348"/>
              <a:chOff x="1788865" y="4448628"/>
              <a:chExt cx="388278" cy="176575"/>
            </a:xfrm>
          </p:grpSpPr>
          <p:cxnSp>
            <p:nvCxnSpPr>
              <p:cNvPr id="20" name="Straight Connector 19">
                <a:extLst>
                  <a:ext uri="{FF2B5EF4-FFF2-40B4-BE49-F238E27FC236}">
                    <a16:creationId xmlns:a16="http://schemas.microsoft.com/office/drawing/2014/main" id="{7A9A5534-9940-8C10-5147-ED7B2A54D8FB}"/>
                  </a:ext>
                </a:extLst>
              </p:cNvPr>
              <p:cNvCxnSpPr>
                <a:cxnSpLocks/>
              </p:cNvCxnSpPr>
              <p:nvPr/>
            </p:nvCxnSpPr>
            <p:spPr>
              <a:xfrm>
                <a:off x="1788865" y="4535714"/>
                <a:ext cx="38827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1" name="Picture 12">
                <a:extLst>
                  <a:ext uri="{FF2B5EF4-FFF2-40B4-BE49-F238E27FC236}">
                    <a16:creationId xmlns:a16="http://schemas.microsoft.com/office/drawing/2014/main" id="{6B7B34FE-BEA3-0E49-D4CC-61E420872E6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52268" y="4448628"/>
                <a:ext cx="246958" cy="176575"/>
              </a:xfrm>
              <a:prstGeom prst="rect">
                <a:avLst/>
              </a:prstGeom>
            </p:spPr>
          </p:pic>
        </p:grpSp>
        <p:grpSp>
          <p:nvGrpSpPr>
            <p:cNvPr id="9" name="Group 8">
              <a:extLst>
                <a:ext uri="{FF2B5EF4-FFF2-40B4-BE49-F238E27FC236}">
                  <a16:creationId xmlns:a16="http://schemas.microsoft.com/office/drawing/2014/main" id="{F4095792-D580-7B14-2853-FD25DE472338}"/>
                </a:ext>
              </a:extLst>
            </p:cNvPr>
            <p:cNvGrpSpPr/>
            <p:nvPr/>
          </p:nvGrpSpPr>
          <p:grpSpPr>
            <a:xfrm>
              <a:off x="2588138" y="4017778"/>
              <a:ext cx="372776" cy="169348"/>
              <a:chOff x="1788865" y="4448628"/>
              <a:chExt cx="388278" cy="176575"/>
            </a:xfrm>
          </p:grpSpPr>
          <p:cxnSp>
            <p:nvCxnSpPr>
              <p:cNvPr id="18" name="Straight Connector 17">
                <a:extLst>
                  <a:ext uri="{FF2B5EF4-FFF2-40B4-BE49-F238E27FC236}">
                    <a16:creationId xmlns:a16="http://schemas.microsoft.com/office/drawing/2014/main" id="{161265B6-FEA5-EC8B-ADFE-3EF361FC4276}"/>
                  </a:ext>
                </a:extLst>
              </p:cNvPr>
              <p:cNvCxnSpPr>
                <a:cxnSpLocks/>
              </p:cNvCxnSpPr>
              <p:nvPr/>
            </p:nvCxnSpPr>
            <p:spPr>
              <a:xfrm>
                <a:off x="1788865" y="4535714"/>
                <a:ext cx="38827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9" name="Picture 12">
                <a:extLst>
                  <a:ext uri="{FF2B5EF4-FFF2-40B4-BE49-F238E27FC236}">
                    <a16:creationId xmlns:a16="http://schemas.microsoft.com/office/drawing/2014/main" id="{458EE2A5-34C0-0A51-AD88-F50668CE23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52268" y="4448628"/>
                <a:ext cx="246958" cy="176575"/>
              </a:xfrm>
              <a:prstGeom prst="rect">
                <a:avLst/>
              </a:prstGeom>
            </p:spPr>
          </p:pic>
        </p:grpSp>
        <p:grpSp>
          <p:nvGrpSpPr>
            <p:cNvPr id="10" name="Group 9">
              <a:extLst>
                <a:ext uri="{FF2B5EF4-FFF2-40B4-BE49-F238E27FC236}">
                  <a16:creationId xmlns:a16="http://schemas.microsoft.com/office/drawing/2014/main" id="{B3305398-C9E1-D497-7FEC-B5EF9A7E7932}"/>
                </a:ext>
              </a:extLst>
            </p:cNvPr>
            <p:cNvGrpSpPr/>
            <p:nvPr/>
          </p:nvGrpSpPr>
          <p:grpSpPr>
            <a:xfrm>
              <a:off x="4032462" y="4017778"/>
              <a:ext cx="372776" cy="169348"/>
              <a:chOff x="1788865" y="4448628"/>
              <a:chExt cx="388278" cy="176575"/>
            </a:xfrm>
          </p:grpSpPr>
          <p:cxnSp>
            <p:nvCxnSpPr>
              <p:cNvPr id="16" name="Straight Connector 15">
                <a:extLst>
                  <a:ext uri="{FF2B5EF4-FFF2-40B4-BE49-F238E27FC236}">
                    <a16:creationId xmlns:a16="http://schemas.microsoft.com/office/drawing/2014/main" id="{5B0A543A-B960-B8E0-5A55-8CC269D10D8F}"/>
                  </a:ext>
                </a:extLst>
              </p:cNvPr>
              <p:cNvCxnSpPr>
                <a:cxnSpLocks/>
              </p:cNvCxnSpPr>
              <p:nvPr/>
            </p:nvCxnSpPr>
            <p:spPr>
              <a:xfrm>
                <a:off x="1788865" y="4535714"/>
                <a:ext cx="38827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7" name="Picture 12">
                <a:extLst>
                  <a:ext uri="{FF2B5EF4-FFF2-40B4-BE49-F238E27FC236}">
                    <a16:creationId xmlns:a16="http://schemas.microsoft.com/office/drawing/2014/main" id="{847FF4C3-6DF9-C832-6922-0073500A754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52268" y="4448628"/>
                <a:ext cx="246958" cy="176575"/>
              </a:xfrm>
              <a:prstGeom prst="rect">
                <a:avLst/>
              </a:prstGeom>
            </p:spPr>
          </p:pic>
        </p:grpSp>
        <p:pic>
          <p:nvPicPr>
            <p:cNvPr id="11" name="Picture 12">
              <a:extLst>
                <a:ext uri="{FF2B5EF4-FFF2-40B4-BE49-F238E27FC236}">
                  <a16:creationId xmlns:a16="http://schemas.microsoft.com/office/drawing/2014/main" id="{D5007DFF-07B4-EF1C-AAA0-3220D079DCD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160133" y="3679602"/>
              <a:ext cx="275985" cy="197123"/>
            </a:xfrm>
            <a:prstGeom prst="rect">
              <a:avLst/>
            </a:prstGeom>
          </p:spPr>
        </p:pic>
        <p:pic>
          <p:nvPicPr>
            <p:cNvPr id="12" name="Picture 12">
              <a:extLst>
                <a:ext uri="{FF2B5EF4-FFF2-40B4-BE49-F238E27FC236}">
                  <a16:creationId xmlns:a16="http://schemas.microsoft.com/office/drawing/2014/main" id="{7C291873-D5D3-E405-076D-99FEAABA98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641403" y="3266851"/>
              <a:ext cx="275985" cy="197123"/>
            </a:xfrm>
            <a:prstGeom prst="rect">
              <a:avLst/>
            </a:prstGeom>
          </p:spPr>
        </p:pic>
        <p:grpSp>
          <p:nvGrpSpPr>
            <p:cNvPr id="13" name="Group 12">
              <a:extLst>
                <a:ext uri="{FF2B5EF4-FFF2-40B4-BE49-F238E27FC236}">
                  <a16:creationId xmlns:a16="http://schemas.microsoft.com/office/drawing/2014/main" id="{1315C6B7-DFA6-698B-160D-FB601D8EE0E3}"/>
                </a:ext>
              </a:extLst>
            </p:cNvPr>
            <p:cNvGrpSpPr/>
            <p:nvPr/>
          </p:nvGrpSpPr>
          <p:grpSpPr>
            <a:xfrm>
              <a:off x="7556984" y="4021496"/>
              <a:ext cx="372776" cy="169348"/>
              <a:chOff x="1788865" y="4448628"/>
              <a:chExt cx="388278" cy="176575"/>
            </a:xfrm>
          </p:grpSpPr>
          <p:cxnSp>
            <p:nvCxnSpPr>
              <p:cNvPr id="14" name="Straight Connector 13">
                <a:extLst>
                  <a:ext uri="{FF2B5EF4-FFF2-40B4-BE49-F238E27FC236}">
                    <a16:creationId xmlns:a16="http://schemas.microsoft.com/office/drawing/2014/main" id="{88A11528-6B16-A0B3-9517-831BE770670C}"/>
                  </a:ext>
                </a:extLst>
              </p:cNvPr>
              <p:cNvCxnSpPr>
                <a:cxnSpLocks/>
              </p:cNvCxnSpPr>
              <p:nvPr/>
            </p:nvCxnSpPr>
            <p:spPr>
              <a:xfrm>
                <a:off x="1788865" y="4535714"/>
                <a:ext cx="38827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5" name="Picture 12">
                <a:extLst>
                  <a:ext uri="{FF2B5EF4-FFF2-40B4-BE49-F238E27FC236}">
                    <a16:creationId xmlns:a16="http://schemas.microsoft.com/office/drawing/2014/main" id="{7FEFD106-32E3-A999-3269-258F72CF0F6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52268" y="4448628"/>
                <a:ext cx="246958" cy="176575"/>
              </a:xfrm>
              <a:prstGeom prst="rect">
                <a:avLst/>
              </a:prstGeom>
            </p:spPr>
          </p:pic>
        </p:grpSp>
      </p:grpSp>
      <p:sp>
        <p:nvSpPr>
          <p:cNvPr id="31" name="Rectangle: Rounded Corners 30">
            <a:extLst>
              <a:ext uri="{FF2B5EF4-FFF2-40B4-BE49-F238E27FC236}">
                <a16:creationId xmlns:a16="http://schemas.microsoft.com/office/drawing/2014/main" id="{6DAF653D-2276-D580-8500-B350FE35CADE}"/>
              </a:ext>
            </a:extLst>
          </p:cNvPr>
          <p:cNvSpPr/>
          <p:nvPr/>
        </p:nvSpPr>
        <p:spPr>
          <a:xfrm>
            <a:off x="747486" y="2323474"/>
            <a:ext cx="3142456" cy="2016173"/>
          </a:xfrm>
          <a:prstGeom prst="roundRect">
            <a:avLst>
              <a:gd name="adj" fmla="val 9224"/>
            </a:avLst>
          </a:prstGeom>
        </p:spPr>
        <p:style>
          <a:lnRef idx="2">
            <a:schemeClr val="accent6"/>
          </a:lnRef>
          <a:fillRef idx="1">
            <a:schemeClr val="lt1"/>
          </a:fillRef>
          <a:effectRef idx="0">
            <a:schemeClr val="accent6"/>
          </a:effectRef>
          <a:fontRef idx="minor">
            <a:schemeClr val="dk1"/>
          </a:fontRef>
        </p:style>
        <p:txBody>
          <a:bodyPr rtlCol="0" anchor="ctr"/>
          <a:lstStyle/>
          <a:p>
            <a:pPr>
              <a:lnSpc>
                <a:spcPct val="150000"/>
              </a:lnSpc>
            </a:pPr>
            <a:r>
              <a:rPr lang="vi-VN" sz="1800" dirty="0">
                <a:solidFill>
                  <a:srgbClr val="000000"/>
                </a:solidFill>
                <a:effectLst/>
                <a:latin typeface="Arial" panose="020B0604020202020204" pitchFamily="34" charset="0"/>
                <a:cs typeface="Arial" panose="020B0604020202020204" pitchFamily="34" charset="0"/>
              </a:rPr>
              <a:t>Quãng cách của 2 âm </a:t>
            </a:r>
            <a:endParaRPr lang="en-US" sz="1800" dirty="0">
              <a:solidFill>
                <a:srgbClr val="000000"/>
              </a:solidFill>
              <a:effectLst/>
              <a:latin typeface="Arial" panose="020B0604020202020204" pitchFamily="34" charset="0"/>
              <a:cs typeface="Arial" panose="020B0604020202020204" pitchFamily="34" charset="0"/>
            </a:endParaRPr>
          </a:p>
          <a:p>
            <a:pPr>
              <a:lnSpc>
                <a:spcPct val="150000"/>
              </a:lnSpc>
            </a:pPr>
            <a:r>
              <a:rPr lang="vi-VN" sz="1800" dirty="0">
                <a:solidFill>
                  <a:srgbClr val="000000"/>
                </a:solidFill>
                <a:effectLst/>
                <a:latin typeface="Arial" panose="020B0604020202020204" pitchFamily="34" charset="0"/>
                <a:cs typeface="Arial" panose="020B0604020202020204" pitchFamily="34" charset="0"/>
              </a:rPr>
              <a:t>Đồ -</a:t>
            </a:r>
            <a:r>
              <a:rPr lang="en-US" sz="1800" dirty="0">
                <a:solidFill>
                  <a:srgbClr val="000000"/>
                </a:solidFill>
                <a:effectLst/>
                <a:latin typeface="Arial" panose="020B0604020202020204" pitchFamily="34" charset="0"/>
                <a:cs typeface="Arial" panose="020B0604020202020204" pitchFamily="34" charset="0"/>
              </a:rPr>
              <a:t> Fa</a:t>
            </a:r>
            <a:r>
              <a:rPr lang="vi-VN" sz="1800" dirty="0">
                <a:solidFill>
                  <a:srgbClr val="000000"/>
                </a:solidFill>
                <a:effectLst/>
                <a:latin typeface="Arial" panose="020B0604020202020204" pitchFamily="34" charset="0"/>
                <a:cs typeface="Arial" panose="020B0604020202020204" pitchFamily="34" charset="0"/>
              </a:rPr>
              <a:t> và Đồ – </a:t>
            </a:r>
            <a:r>
              <a:rPr lang="en-US" sz="1800" dirty="0" err="1">
                <a:solidFill>
                  <a:srgbClr val="000000"/>
                </a:solidFill>
                <a:latin typeface="Arial" panose="020B0604020202020204" pitchFamily="34" charset="0"/>
                <a:cs typeface="Arial" panose="020B0604020202020204" pitchFamily="34" charset="0"/>
              </a:rPr>
              <a:t>Đố</a:t>
            </a:r>
            <a:r>
              <a:rPr lang="vi-VN" sz="1800" dirty="0">
                <a:solidFill>
                  <a:srgbClr val="000000"/>
                </a:solidFill>
                <a:effectLst/>
                <a:latin typeface="Arial" panose="020B0604020202020204" pitchFamily="34" charset="0"/>
                <a:cs typeface="Arial" panose="020B0604020202020204" pitchFamily="34" charset="0"/>
              </a:rPr>
              <a:t> khác nhau. </a:t>
            </a:r>
          </a:p>
          <a:p>
            <a:pPr>
              <a:lnSpc>
                <a:spcPct val="150000"/>
              </a:lnSpc>
            </a:pPr>
            <a:r>
              <a:rPr lang="vi-VN" sz="1800" dirty="0">
                <a:solidFill>
                  <a:srgbClr val="000000"/>
                </a:solidFill>
                <a:effectLst/>
                <a:latin typeface="Arial" panose="020B0604020202020204" pitchFamily="34" charset="0"/>
                <a:cs typeface="Arial" panose="020B0604020202020204" pitchFamily="34" charset="0"/>
              </a:rPr>
              <a:t>Quãng </a:t>
            </a:r>
            <a:r>
              <a:rPr lang="vi-VN" sz="1800" dirty="0">
                <a:solidFill>
                  <a:srgbClr val="000000"/>
                </a:solidFill>
                <a:cs typeface="Arial" panose="020B0604020202020204" pitchFamily="34" charset="0"/>
              </a:rPr>
              <a:t>Đồ – </a:t>
            </a:r>
            <a:r>
              <a:rPr lang="en-US" sz="1800" dirty="0" err="1">
                <a:solidFill>
                  <a:srgbClr val="000000"/>
                </a:solidFill>
                <a:latin typeface="Arial" panose="020B0604020202020204" pitchFamily="34" charset="0"/>
                <a:cs typeface="Arial" panose="020B0604020202020204" pitchFamily="34" charset="0"/>
              </a:rPr>
              <a:t>Đố</a:t>
            </a:r>
            <a:r>
              <a:rPr lang="vi-VN" sz="1800" dirty="0">
                <a:solidFill>
                  <a:srgbClr val="000000"/>
                </a:solidFill>
                <a:cs typeface="Arial" panose="020B0604020202020204" pitchFamily="34" charset="0"/>
              </a:rPr>
              <a:t> </a:t>
            </a:r>
            <a:r>
              <a:rPr lang="vi-VN" sz="1800" dirty="0">
                <a:solidFill>
                  <a:srgbClr val="000000"/>
                </a:solidFill>
                <a:effectLst/>
                <a:latin typeface="Arial" panose="020B0604020202020204" pitchFamily="34" charset="0"/>
                <a:cs typeface="Arial" panose="020B0604020202020204" pitchFamily="34" charset="0"/>
              </a:rPr>
              <a:t>rộng hơn quãng </a:t>
            </a:r>
            <a:r>
              <a:rPr lang="vi-VN" sz="1800" dirty="0">
                <a:solidFill>
                  <a:srgbClr val="000000"/>
                </a:solidFill>
                <a:cs typeface="Arial" panose="020B0604020202020204" pitchFamily="34" charset="0"/>
              </a:rPr>
              <a:t>Đồ -</a:t>
            </a:r>
            <a:r>
              <a:rPr lang="en-US" sz="1800" dirty="0">
                <a:solidFill>
                  <a:srgbClr val="000000"/>
                </a:solidFill>
                <a:latin typeface="Arial" panose="020B0604020202020204" pitchFamily="34" charset="0"/>
                <a:cs typeface="Arial" panose="020B0604020202020204" pitchFamily="34" charset="0"/>
              </a:rPr>
              <a:t> Fa</a:t>
            </a:r>
            <a:r>
              <a:rPr lang="vi-VN" sz="1800" dirty="0">
                <a:solidFill>
                  <a:srgbClr val="000000"/>
                </a:solidFill>
                <a:cs typeface="Arial" panose="020B0604020202020204" pitchFamily="34" charset="0"/>
              </a:rPr>
              <a:t> </a:t>
            </a:r>
            <a:r>
              <a:rPr lang="vi-VN" sz="1800" dirty="0">
                <a:solidFill>
                  <a:srgbClr val="000000"/>
                </a:solidFill>
                <a:effectLst/>
                <a:latin typeface="Arial" panose="020B0604020202020204" pitchFamily="34" charset="0"/>
                <a:cs typeface="Arial" panose="020B0604020202020204" pitchFamily="34" charset="0"/>
              </a:rPr>
              <a:t>.</a:t>
            </a:r>
            <a:endParaRPr lang="vi-VN" sz="1800" dirty="0">
              <a:effectLst/>
              <a:latin typeface="Arial" panose="020B0604020202020204" pitchFamily="34" charset="0"/>
              <a:cs typeface="Arial" panose="020B0604020202020204" pitchFamily="34" charset="0"/>
            </a:endParaRPr>
          </a:p>
        </p:txBody>
      </p:sp>
      <p:sp>
        <p:nvSpPr>
          <p:cNvPr id="32" name="Rectangle: Rounded Corners 31">
            <a:extLst>
              <a:ext uri="{FF2B5EF4-FFF2-40B4-BE49-F238E27FC236}">
                <a16:creationId xmlns:a16="http://schemas.microsoft.com/office/drawing/2014/main" id="{CE606E5B-1EB8-B18E-EFC2-B004AD141661}"/>
              </a:ext>
            </a:extLst>
          </p:cNvPr>
          <p:cNvSpPr/>
          <p:nvPr/>
        </p:nvSpPr>
        <p:spPr>
          <a:xfrm>
            <a:off x="4093333" y="2323474"/>
            <a:ext cx="4436069" cy="2016173"/>
          </a:xfrm>
          <a:prstGeom prst="roundRect">
            <a:avLst>
              <a:gd name="adj" fmla="val 9224"/>
            </a:avLst>
          </a:prstGeom>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50000"/>
              </a:lnSpc>
              <a:spcBef>
                <a:spcPts val="0"/>
              </a:spcBef>
              <a:spcAft>
                <a:spcPts val="0"/>
              </a:spcAft>
            </a:pPr>
            <a:r>
              <a:rPr lang="vi-VN" sz="1800" dirty="0">
                <a:solidFill>
                  <a:srgbClr val="000000"/>
                </a:solidFill>
                <a:effectLst/>
                <a:latin typeface="Arial" panose="020B0604020202020204" pitchFamily="34" charset="0"/>
                <a:cs typeface="Arial" panose="020B0604020202020204" pitchFamily="34" charset="0"/>
              </a:rPr>
              <a:t>2 âm thanh có quãng rộng, quãng hẹp; có quãng cách nhau xa về cao độ, có quãng cách nhau gần về cao độ, có quãng trùng âm (quãng 1).</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up)">
                                      <p:cBhvr>
                                        <p:cTn id="1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40" name="Title 2">
            <a:extLst>
              <a:ext uri="{FF2B5EF4-FFF2-40B4-BE49-F238E27FC236}">
                <a16:creationId xmlns:a16="http://schemas.microsoft.com/office/drawing/2014/main" id="{0B26C7A8-0629-B3D1-DE24-B95387E22E54}"/>
              </a:ext>
            </a:extLst>
          </p:cNvPr>
          <p:cNvSpPr txBox="1">
            <a:spLocks/>
          </p:cNvSpPr>
          <p:nvPr/>
        </p:nvSpPr>
        <p:spPr>
          <a:xfrm>
            <a:off x="2057400" y="586404"/>
            <a:ext cx="5029200" cy="44635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ora"/>
              <a:buNone/>
              <a:defRPr sz="3500" b="0" i="0" u="none" strike="noStrike" cap="none">
                <a:solidFill>
                  <a:schemeClr val="dk1"/>
                </a:solidFill>
                <a:latin typeface="Lora"/>
                <a:ea typeface="Lora"/>
                <a:cs typeface="Lora"/>
                <a:sym typeface="Lora"/>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2400" b="1" dirty="0">
                <a:latin typeface="Arial" panose="020B0604020202020204" pitchFamily="34" charset="0"/>
                <a:cs typeface="Arial" panose="020B0604020202020204" pitchFamily="34" charset="0"/>
              </a:rPr>
              <a:t>a</a:t>
            </a:r>
            <a:r>
              <a:rPr lang="vi-VN" sz="2400" b="1" dirty="0">
                <a:latin typeface="Arial" panose="020B0604020202020204" pitchFamily="34" charset="0"/>
                <a:cs typeface="Arial" panose="020B0604020202020204" pitchFamily="34" charset="0"/>
              </a:rPr>
              <a:t>. Tìm hiểu khái niệm quãng</a:t>
            </a:r>
            <a:endParaRPr lang="vi-VN" sz="2400" dirty="0">
              <a:latin typeface="Arial" panose="020B0604020202020204" pitchFamily="34" charset="0"/>
              <a:cs typeface="Arial" panose="020B0604020202020204" pitchFamily="34" charset="0"/>
            </a:endParaRPr>
          </a:p>
        </p:txBody>
      </p:sp>
      <p:grpSp>
        <p:nvGrpSpPr>
          <p:cNvPr id="2686" name="Group 2685">
            <a:extLst>
              <a:ext uri="{FF2B5EF4-FFF2-40B4-BE49-F238E27FC236}">
                <a16:creationId xmlns:a16="http://schemas.microsoft.com/office/drawing/2014/main" id="{C27DC6D9-A03A-DF49-33AB-BC016EB089B9}"/>
              </a:ext>
            </a:extLst>
          </p:cNvPr>
          <p:cNvGrpSpPr/>
          <p:nvPr/>
        </p:nvGrpSpPr>
        <p:grpSpPr>
          <a:xfrm>
            <a:off x="1139371" y="1452739"/>
            <a:ext cx="6865258" cy="1488910"/>
            <a:chOff x="1139371" y="1452739"/>
            <a:chExt cx="6865258" cy="1488910"/>
          </a:xfrm>
        </p:grpSpPr>
        <p:pic>
          <p:nvPicPr>
            <p:cNvPr id="46" name="Picture 12">
              <a:extLst>
                <a:ext uri="{FF2B5EF4-FFF2-40B4-BE49-F238E27FC236}">
                  <a16:creationId xmlns:a16="http://schemas.microsoft.com/office/drawing/2014/main" id="{14CA535A-A73B-0FF2-29D6-30217439F7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95561" y="2374627"/>
              <a:ext cx="275985" cy="197123"/>
            </a:xfrm>
            <a:prstGeom prst="rect">
              <a:avLst/>
            </a:prstGeom>
          </p:spPr>
        </p:pic>
        <p:grpSp>
          <p:nvGrpSpPr>
            <p:cNvPr id="2682" name="Group 2681">
              <a:extLst>
                <a:ext uri="{FF2B5EF4-FFF2-40B4-BE49-F238E27FC236}">
                  <a16:creationId xmlns:a16="http://schemas.microsoft.com/office/drawing/2014/main" id="{4F56870D-B353-B3E1-DD60-EB8E3BE34C88}"/>
                </a:ext>
              </a:extLst>
            </p:cNvPr>
            <p:cNvGrpSpPr/>
            <p:nvPr/>
          </p:nvGrpSpPr>
          <p:grpSpPr>
            <a:xfrm>
              <a:off x="1139371" y="1452739"/>
              <a:ext cx="6865258" cy="1488910"/>
              <a:chOff x="1139371" y="1642636"/>
              <a:chExt cx="6865258" cy="1488910"/>
            </a:xfrm>
          </p:grpSpPr>
          <p:grpSp>
            <p:nvGrpSpPr>
              <p:cNvPr id="42" name="Group 41">
                <a:extLst>
                  <a:ext uri="{FF2B5EF4-FFF2-40B4-BE49-F238E27FC236}">
                    <a16:creationId xmlns:a16="http://schemas.microsoft.com/office/drawing/2014/main" id="{85A86D87-5BD4-B992-02C7-4184AA5BFAEA}"/>
                  </a:ext>
                </a:extLst>
              </p:cNvPr>
              <p:cNvGrpSpPr/>
              <p:nvPr/>
            </p:nvGrpSpPr>
            <p:grpSpPr>
              <a:xfrm>
                <a:off x="1139371" y="1642636"/>
                <a:ext cx="6865258" cy="1488910"/>
                <a:chOff x="747486" y="2757714"/>
                <a:chExt cx="7649028" cy="1488910"/>
              </a:xfrm>
            </p:grpSpPr>
            <p:grpSp>
              <p:nvGrpSpPr>
                <p:cNvPr id="57" name="Group 56">
                  <a:extLst>
                    <a:ext uri="{FF2B5EF4-FFF2-40B4-BE49-F238E27FC236}">
                      <a16:creationId xmlns:a16="http://schemas.microsoft.com/office/drawing/2014/main" id="{2528A4BC-E0BD-6ABA-9C8A-E0936B787125}"/>
                    </a:ext>
                  </a:extLst>
                </p:cNvPr>
                <p:cNvGrpSpPr/>
                <p:nvPr/>
              </p:nvGrpSpPr>
              <p:grpSpPr>
                <a:xfrm>
                  <a:off x="747486" y="2757714"/>
                  <a:ext cx="7649028" cy="1488910"/>
                  <a:chOff x="747486" y="2757714"/>
                  <a:chExt cx="7649028" cy="1488910"/>
                </a:xfrm>
              </p:grpSpPr>
              <p:pic>
                <p:nvPicPr>
                  <p:cNvPr id="2624" name="Picture 17">
                    <a:extLst>
                      <a:ext uri="{FF2B5EF4-FFF2-40B4-BE49-F238E27FC236}">
                        <a16:creationId xmlns:a16="http://schemas.microsoft.com/office/drawing/2014/main" id="{6ED6CD34-04D1-7F8B-DC93-C3E0383ACAC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47486" y="3023392"/>
                    <a:ext cx="7649028" cy="881167"/>
                  </a:xfrm>
                  <a:prstGeom prst="rect">
                    <a:avLst/>
                  </a:prstGeom>
                </p:spPr>
              </p:pic>
              <p:pic>
                <p:nvPicPr>
                  <p:cNvPr id="2625" name="Picture 18">
                    <a:extLst>
                      <a:ext uri="{FF2B5EF4-FFF2-40B4-BE49-F238E27FC236}">
                        <a16:creationId xmlns:a16="http://schemas.microsoft.com/office/drawing/2014/main" id="{9860EFF3-9325-4F58-02AF-0DB3B85E16D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86912" y="2757714"/>
                    <a:ext cx="557931" cy="1488910"/>
                  </a:xfrm>
                  <a:prstGeom prst="rect">
                    <a:avLst/>
                  </a:prstGeom>
                </p:spPr>
              </p:pic>
            </p:grpSp>
            <p:grpSp>
              <p:nvGrpSpPr>
                <p:cNvPr id="58" name="Group 57">
                  <a:extLst>
                    <a:ext uri="{FF2B5EF4-FFF2-40B4-BE49-F238E27FC236}">
                      <a16:creationId xmlns:a16="http://schemas.microsoft.com/office/drawing/2014/main" id="{801C5CA5-0680-9FFD-1D9A-5F97F8BFAF4D}"/>
                    </a:ext>
                  </a:extLst>
                </p:cNvPr>
                <p:cNvGrpSpPr/>
                <p:nvPr/>
              </p:nvGrpSpPr>
              <p:grpSpPr>
                <a:xfrm>
                  <a:off x="4699712" y="3023392"/>
                  <a:ext cx="94343" cy="881167"/>
                  <a:chOff x="2841884" y="3023392"/>
                  <a:chExt cx="94343" cy="881167"/>
                </a:xfrm>
              </p:grpSpPr>
              <p:cxnSp>
                <p:nvCxnSpPr>
                  <p:cNvPr id="62" name="Straight Connector 61">
                    <a:extLst>
                      <a:ext uri="{FF2B5EF4-FFF2-40B4-BE49-F238E27FC236}">
                        <a16:creationId xmlns:a16="http://schemas.microsoft.com/office/drawing/2014/main" id="{849449DD-8193-47A3-A873-F050BA7EBAB6}"/>
                      </a:ext>
                    </a:extLst>
                  </p:cNvPr>
                  <p:cNvCxnSpPr/>
                  <p:nvPr/>
                </p:nvCxnSpPr>
                <p:spPr>
                  <a:xfrm>
                    <a:off x="2841884"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cxnSp>
                <p:nvCxnSpPr>
                  <p:cNvPr id="63" name="Straight Connector 62">
                    <a:extLst>
                      <a:ext uri="{FF2B5EF4-FFF2-40B4-BE49-F238E27FC236}">
                        <a16:creationId xmlns:a16="http://schemas.microsoft.com/office/drawing/2014/main" id="{586642B0-EB4C-774E-9231-FCBC5A40622A}"/>
                      </a:ext>
                    </a:extLst>
                  </p:cNvPr>
                  <p:cNvCxnSpPr/>
                  <p:nvPr/>
                </p:nvCxnSpPr>
                <p:spPr>
                  <a:xfrm>
                    <a:off x="2936227" y="3023392"/>
                    <a:ext cx="0" cy="881167"/>
                  </a:xfrm>
                  <a:prstGeom prst="line">
                    <a:avLst/>
                  </a:prstGeom>
                  <a:ln>
                    <a:solidFill>
                      <a:schemeClr val="bg1"/>
                    </a:solidFill>
                  </a:ln>
                  <a:effectLst/>
                </p:spPr>
                <p:style>
                  <a:lnRef idx="3">
                    <a:schemeClr val="accent2"/>
                  </a:lnRef>
                  <a:fillRef idx="0">
                    <a:schemeClr val="accent2"/>
                  </a:fillRef>
                  <a:effectRef idx="2">
                    <a:schemeClr val="accent2"/>
                  </a:effectRef>
                  <a:fontRef idx="minor">
                    <a:schemeClr val="tx1"/>
                  </a:fontRef>
                </p:style>
              </p:cxnSp>
            </p:grpSp>
          </p:grpSp>
          <p:grpSp>
            <p:nvGrpSpPr>
              <p:cNvPr id="43" name="Group 42">
                <a:extLst>
                  <a:ext uri="{FF2B5EF4-FFF2-40B4-BE49-F238E27FC236}">
                    <a16:creationId xmlns:a16="http://schemas.microsoft.com/office/drawing/2014/main" id="{4F554C8E-2397-D3F7-F5D9-4B2B3DFE808E}"/>
                  </a:ext>
                </a:extLst>
              </p:cNvPr>
              <p:cNvGrpSpPr/>
              <p:nvPr/>
            </p:nvGrpSpPr>
            <p:grpSpPr>
              <a:xfrm>
                <a:off x="2235761" y="2880207"/>
                <a:ext cx="466730" cy="212030"/>
                <a:chOff x="2063789" y="4422373"/>
                <a:chExt cx="486139" cy="221078"/>
              </a:xfrm>
            </p:grpSpPr>
            <p:cxnSp>
              <p:nvCxnSpPr>
                <p:cNvPr id="55" name="Straight Connector 54">
                  <a:extLst>
                    <a:ext uri="{FF2B5EF4-FFF2-40B4-BE49-F238E27FC236}">
                      <a16:creationId xmlns:a16="http://schemas.microsoft.com/office/drawing/2014/main" id="{2D328C9D-C4F1-6012-5042-F215CBF4B5FA}"/>
                    </a:ext>
                  </a:extLst>
                </p:cNvPr>
                <p:cNvCxnSpPr>
                  <a:cxnSpLocks/>
                </p:cNvCxnSpPr>
                <p:nvPr/>
              </p:nvCxnSpPr>
              <p:spPr>
                <a:xfrm>
                  <a:off x="2063789" y="4532912"/>
                  <a:ext cx="486139" cy="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6" name="Picture 12">
                  <a:extLst>
                    <a:ext uri="{FF2B5EF4-FFF2-40B4-BE49-F238E27FC236}">
                      <a16:creationId xmlns:a16="http://schemas.microsoft.com/office/drawing/2014/main" id="{20BB38C7-C374-DC16-0941-78725A12FE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52258" y="4422373"/>
                  <a:ext cx="309201" cy="221078"/>
                </a:xfrm>
                <a:prstGeom prst="rect">
                  <a:avLst/>
                </a:prstGeom>
              </p:spPr>
            </p:pic>
          </p:grpSp>
          <p:pic>
            <p:nvPicPr>
              <p:cNvPr id="54" name="Picture 12">
                <a:extLst>
                  <a:ext uri="{FF2B5EF4-FFF2-40B4-BE49-F238E27FC236}">
                    <a16:creationId xmlns:a16="http://schemas.microsoft.com/office/drawing/2014/main" id="{8E28822D-F4BD-C20B-DD2C-9E90C6A019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76439" y="2656114"/>
                <a:ext cx="305270" cy="218040"/>
              </a:xfrm>
              <a:prstGeom prst="rect">
                <a:avLst/>
              </a:prstGeom>
            </p:spPr>
          </p:pic>
          <p:grpSp>
            <p:nvGrpSpPr>
              <p:cNvPr id="2627" name="Group 2626">
                <a:extLst>
                  <a:ext uri="{FF2B5EF4-FFF2-40B4-BE49-F238E27FC236}">
                    <a16:creationId xmlns:a16="http://schemas.microsoft.com/office/drawing/2014/main" id="{6ED9CA76-195A-8166-0208-60EC077F285C}"/>
                  </a:ext>
                </a:extLst>
              </p:cNvPr>
              <p:cNvGrpSpPr/>
              <p:nvPr/>
            </p:nvGrpSpPr>
            <p:grpSpPr>
              <a:xfrm>
                <a:off x="5500188" y="2880207"/>
                <a:ext cx="466730" cy="212030"/>
                <a:chOff x="2063789" y="4422373"/>
                <a:chExt cx="486139" cy="221078"/>
              </a:xfrm>
            </p:grpSpPr>
            <p:cxnSp>
              <p:nvCxnSpPr>
                <p:cNvPr id="2628" name="Straight Connector 2627">
                  <a:extLst>
                    <a:ext uri="{FF2B5EF4-FFF2-40B4-BE49-F238E27FC236}">
                      <a16:creationId xmlns:a16="http://schemas.microsoft.com/office/drawing/2014/main" id="{D82EF6D0-8B0B-31BF-0D3B-3F2EA0C191DA}"/>
                    </a:ext>
                  </a:extLst>
                </p:cNvPr>
                <p:cNvCxnSpPr>
                  <a:cxnSpLocks/>
                </p:cNvCxnSpPr>
                <p:nvPr/>
              </p:nvCxnSpPr>
              <p:spPr>
                <a:xfrm>
                  <a:off x="2063789" y="4532912"/>
                  <a:ext cx="486139" cy="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629" name="Picture 12">
                  <a:extLst>
                    <a:ext uri="{FF2B5EF4-FFF2-40B4-BE49-F238E27FC236}">
                      <a16:creationId xmlns:a16="http://schemas.microsoft.com/office/drawing/2014/main" id="{13383D1E-D425-7864-AEB2-64F0724E142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52258" y="4422373"/>
                  <a:ext cx="309201" cy="221078"/>
                </a:xfrm>
                <a:prstGeom prst="rect">
                  <a:avLst/>
                </a:prstGeom>
              </p:spPr>
            </p:pic>
          </p:grpSp>
        </p:grpSp>
      </p:grpSp>
      <p:sp>
        <p:nvSpPr>
          <p:cNvPr id="2630" name="TextBox 2629">
            <a:extLst>
              <a:ext uri="{FF2B5EF4-FFF2-40B4-BE49-F238E27FC236}">
                <a16:creationId xmlns:a16="http://schemas.microsoft.com/office/drawing/2014/main" id="{4A90D817-F5A1-1A56-E847-6FCAA95D1CD7}"/>
              </a:ext>
            </a:extLst>
          </p:cNvPr>
          <p:cNvSpPr txBox="1"/>
          <p:nvPr/>
        </p:nvSpPr>
        <p:spPr>
          <a:xfrm>
            <a:off x="4214311" y="1266546"/>
            <a:ext cx="1238212" cy="369332"/>
          </a:xfrm>
          <a:prstGeom prst="rect">
            <a:avLst/>
          </a:prstGeom>
          <a:noFill/>
        </p:spPr>
        <p:txBody>
          <a:bodyPr wrap="square" rtlCol="0" anchor="ctr">
            <a:spAutoFit/>
          </a:bodyPr>
          <a:lstStyle/>
          <a:p>
            <a:pPr algn="ctr"/>
            <a:r>
              <a:rPr lang="vi-VN" sz="1800" dirty="0">
                <a:solidFill>
                  <a:schemeClr val="bg1"/>
                </a:solidFill>
              </a:rPr>
              <a:t>âm ngọn</a:t>
            </a:r>
          </a:p>
        </p:txBody>
      </p:sp>
      <p:sp>
        <p:nvSpPr>
          <p:cNvPr id="2631" name="TextBox 2630">
            <a:extLst>
              <a:ext uri="{FF2B5EF4-FFF2-40B4-BE49-F238E27FC236}">
                <a16:creationId xmlns:a16="http://schemas.microsoft.com/office/drawing/2014/main" id="{031EC327-4183-6211-2932-94B388ABDD07}"/>
              </a:ext>
            </a:extLst>
          </p:cNvPr>
          <p:cNvSpPr txBox="1"/>
          <p:nvPr/>
        </p:nvSpPr>
        <p:spPr>
          <a:xfrm>
            <a:off x="3576186" y="2787027"/>
            <a:ext cx="946062" cy="369332"/>
          </a:xfrm>
          <a:prstGeom prst="rect">
            <a:avLst/>
          </a:prstGeom>
          <a:noFill/>
        </p:spPr>
        <p:txBody>
          <a:bodyPr wrap="square" rtlCol="0" anchor="ctr">
            <a:spAutoFit/>
          </a:bodyPr>
          <a:lstStyle/>
          <a:p>
            <a:pPr algn="ctr"/>
            <a:r>
              <a:rPr lang="vi-VN" sz="1800" dirty="0">
                <a:solidFill>
                  <a:schemeClr val="bg1"/>
                </a:solidFill>
              </a:rPr>
              <a:t>âm gốc</a:t>
            </a:r>
          </a:p>
        </p:txBody>
      </p:sp>
      <p:sp>
        <p:nvSpPr>
          <p:cNvPr id="2632" name="TextBox 2631">
            <a:extLst>
              <a:ext uri="{FF2B5EF4-FFF2-40B4-BE49-F238E27FC236}">
                <a16:creationId xmlns:a16="http://schemas.microsoft.com/office/drawing/2014/main" id="{99587336-49C6-A7D5-AA9C-ED0779B2C175}"/>
              </a:ext>
            </a:extLst>
          </p:cNvPr>
          <p:cNvSpPr txBox="1"/>
          <p:nvPr/>
        </p:nvSpPr>
        <p:spPr>
          <a:xfrm>
            <a:off x="1977204" y="3177591"/>
            <a:ext cx="2014090" cy="369332"/>
          </a:xfrm>
          <a:prstGeom prst="rect">
            <a:avLst/>
          </a:prstGeom>
          <a:noFill/>
        </p:spPr>
        <p:txBody>
          <a:bodyPr wrap="square" rtlCol="0" anchor="ctr">
            <a:spAutoFit/>
          </a:bodyPr>
          <a:lstStyle/>
          <a:p>
            <a:pPr algn="ctr"/>
            <a:r>
              <a:rPr lang="vi-VN" sz="1800" dirty="0">
                <a:solidFill>
                  <a:schemeClr val="bg1"/>
                </a:solidFill>
              </a:rPr>
              <a:t>Quãng giai điệu</a:t>
            </a:r>
          </a:p>
        </p:txBody>
      </p:sp>
      <p:sp>
        <p:nvSpPr>
          <p:cNvPr id="2633" name="TextBox 2632">
            <a:extLst>
              <a:ext uri="{FF2B5EF4-FFF2-40B4-BE49-F238E27FC236}">
                <a16:creationId xmlns:a16="http://schemas.microsoft.com/office/drawing/2014/main" id="{09D6A892-6F60-252F-4C53-88D965B9D7A1}"/>
              </a:ext>
            </a:extLst>
          </p:cNvPr>
          <p:cNvSpPr txBox="1"/>
          <p:nvPr/>
        </p:nvSpPr>
        <p:spPr>
          <a:xfrm>
            <a:off x="5452523" y="3177591"/>
            <a:ext cx="2109420" cy="369332"/>
          </a:xfrm>
          <a:prstGeom prst="rect">
            <a:avLst/>
          </a:prstGeom>
          <a:noFill/>
        </p:spPr>
        <p:txBody>
          <a:bodyPr wrap="square" rtlCol="0" anchor="ctr">
            <a:spAutoFit/>
          </a:bodyPr>
          <a:lstStyle/>
          <a:p>
            <a:pPr algn="ctr"/>
            <a:r>
              <a:rPr lang="vi-VN" sz="1800" dirty="0">
                <a:solidFill>
                  <a:schemeClr val="bg1"/>
                </a:solidFill>
              </a:rPr>
              <a:t>Quãng âm thanh</a:t>
            </a:r>
          </a:p>
        </p:txBody>
      </p:sp>
      <p:cxnSp>
        <p:nvCxnSpPr>
          <p:cNvPr id="2635" name="Straight Connector 2634">
            <a:extLst>
              <a:ext uri="{FF2B5EF4-FFF2-40B4-BE49-F238E27FC236}">
                <a16:creationId xmlns:a16="http://schemas.microsoft.com/office/drawing/2014/main" id="{7D2F9145-4D29-A180-F276-0CD4E222A55D}"/>
              </a:ext>
            </a:extLst>
          </p:cNvPr>
          <p:cNvCxnSpPr>
            <a:cxnSpLocks/>
            <a:endCxn id="2631" idx="1"/>
          </p:cNvCxnSpPr>
          <p:nvPr/>
        </p:nvCxnSpPr>
        <p:spPr>
          <a:xfrm>
            <a:off x="2660022" y="2865262"/>
            <a:ext cx="916164" cy="106431"/>
          </a:xfrm>
          <a:prstGeom prst="line">
            <a:avLst/>
          </a:prstGeom>
        </p:spPr>
        <p:style>
          <a:lnRef idx="2">
            <a:schemeClr val="accent6"/>
          </a:lnRef>
          <a:fillRef idx="0">
            <a:schemeClr val="accent6"/>
          </a:fillRef>
          <a:effectRef idx="1">
            <a:schemeClr val="accent6"/>
          </a:effectRef>
          <a:fontRef idx="minor">
            <a:schemeClr val="tx1"/>
          </a:fontRef>
        </p:style>
      </p:cxnSp>
      <p:cxnSp>
        <p:nvCxnSpPr>
          <p:cNvPr id="2638" name="Straight Connector 2637">
            <a:extLst>
              <a:ext uri="{FF2B5EF4-FFF2-40B4-BE49-F238E27FC236}">
                <a16:creationId xmlns:a16="http://schemas.microsoft.com/office/drawing/2014/main" id="{91525CA5-450C-E1C5-FCA7-4E942EE2A361}"/>
              </a:ext>
            </a:extLst>
          </p:cNvPr>
          <p:cNvCxnSpPr>
            <a:cxnSpLocks/>
            <a:stCxn id="2631" idx="3"/>
          </p:cNvCxnSpPr>
          <p:nvPr/>
        </p:nvCxnSpPr>
        <p:spPr>
          <a:xfrm flipV="1">
            <a:off x="4522248" y="2874835"/>
            <a:ext cx="998169" cy="96858"/>
          </a:xfrm>
          <a:prstGeom prst="line">
            <a:avLst/>
          </a:prstGeom>
        </p:spPr>
        <p:style>
          <a:lnRef idx="2">
            <a:schemeClr val="accent6"/>
          </a:lnRef>
          <a:fillRef idx="0">
            <a:schemeClr val="accent6"/>
          </a:fillRef>
          <a:effectRef idx="1">
            <a:schemeClr val="accent6"/>
          </a:effectRef>
          <a:fontRef idx="minor">
            <a:schemeClr val="tx1"/>
          </a:fontRef>
        </p:style>
      </p:cxnSp>
      <p:cxnSp>
        <p:nvCxnSpPr>
          <p:cNvPr id="2672" name="Straight Connector 2671">
            <a:extLst>
              <a:ext uri="{FF2B5EF4-FFF2-40B4-BE49-F238E27FC236}">
                <a16:creationId xmlns:a16="http://schemas.microsoft.com/office/drawing/2014/main" id="{90187A45-0A64-6D6F-1A52-653A0484C4E3}"/>
              </a:ext>
            </a:extLst>
          </p:cNvPr>
          <p:cNvCxnSpPr>
            <a:cxnSpLocks/>
          </p:cNvCxnSpPr>
          <p:nvPr/>
        </p:nvCxnSpPr>
        <p:spPr>
          <a:xfrm flipV="1">
            <a:off x="3940948" y="1612403"/>
            <a:ext cx="431751" cy="799446"/>
          </a:xfrm>
          <a:prstGeom prst="line">
            <a:avLst/>
          </a:prstGeom>
        </p:spPr>
        <p:style>
          <a:lnRef idx="2">
            <a:schemeClr val="accent6"/>
          </a:lnRef>
          <a:fillRef idx="0">
            <a:schemeClr val="accent6"/>
          </a:fillRef>
          <a:effectRef idx="1">
            <a:schemeClr val="accent6"/>
          </a:effectRef>
          <a:fontRef idx="minor">
            <a:schemeClr val="tx1"/>
          </a:fontRef>
        </p:style>
      </p:cxnSp>
      <p:cxnSp>
        <p:nvCxnSpPr>
          <p:cNvPr id="2673" name="Straight Connector 2672">
            <a:extLst>
              <a:ext uri="{FF2B5EF4-FFF2-40B4-BE49-F238E27FC236}">
                <a16:creationId xmlns:a16="http://schemas.microsoft.com/office/drawing/2014/main" id="{C4E620A8-BBEE-3E13-B612-C5CACE22021F}"/>
              </a:ext>
            </a:extLst>
          </p:cNvPr>
          <p:cNvCxnSpPr>
            <a:cxnSpLocks/>
          </p:cNvCxnSpPr>
          <p:nvPr/>
        </p:nvCxnSpPr>
        <p:spPr>
          <a:xfrm>
            <a:off x="5317815" y="1612403"/>
            <a:ext cx="398604" cy="762224"/>
          </a:xfrm>
          <a:prstGeom prst="line">
            <a:avLst/>
          </a:prstGeom>
        </p:spPr>
        <p:style>
          <a:lnRef idx="2">
            <a:schemeClr val="accent6"/>
          </a:lnRef>
          <a:fillRef idx="0">
            <a:schemeClr val="accent6"/>
          </a:fillRef>
          <a:effectRef idx="1">
            <a:schemeClr val="accent6"/>
          </a:effectRef>
          <a:fontRef idx="minor">
            <a:schemeClr val="tx1"/>
          </a:fontRef>
        </p:style>
      </p:cxnSp>
      <p:sp>
        <p:nvSpPr>
          <p:cNvPr id="2685" name="Rectangle: Rounded Corners 2684">
            <a:extLst>
              <a:ext uri="{FF2B5EF4-FFF2-40B4-BE49-F238E27FC236}">
                <a16:creationId xmlns:a16="http://schemas.microsoft.com/office/drawing/2014/main" id="{51BF7DBD-B44F-F807-153A-3210022A80A1}"/>
              </a:ext>
            </a:extLst>
          </p:cNvPr>
          <p:cNvSpPr/>
          <p:nvPr/>
        </p:nvSpPr>
        <p:spPr>
          <a:xfrm>
            <a:off x="1886857" y="3928188"/>
            <a:ext cx="5370286" cy="587613"/>
          </a:xfrm>
          <a:prstGeom prst="roundRect">
            <a:avLst>
              <a:gd name="adj" fmla="val 28984"/>
            </a:avLst>
          </a:prstGeom>
        </p:spPr>
        <p:style>
          <a:lnRef idx="2">
            <a:schemeClr val="accent6"/>
          </a:lnRef>
          <a:fillRef idx="1">
            <a:schemeClr val="lt1"/>
          </a:fillRef>
          <a:effectRef idx="0">
            <a:schemeClr val="accent6"/>
          </a:effectRef>
          <a:fontRef idx="minor">
            <a:schemeClr val="dk1"/>
          </a:fontRef>
        </p:style>
        <p:txBody>
          <a:bodyPr bIns="72000" rtlCol="0" anchor="ctr"/>
          <a:lstStyle/>
          <a:p>
            <a:pPr algn="ctr"/>
            <a:r>
              <a:rPr lang="vi-VN" sz="2000" dirty="0">
                <a:solidFill>
                  <a:srgbClr val="000000"/>
                </a:solidFill>
                <a:effectLst/>
                <a:latin typeface="Arial" panose="020B0604020202020204" pitchFamily="34" charset="0"/>
                <a:cs typeface="Arial" panose="020B0604020202020204" pitchFamily="34" charset="0"/>
              </a:rPr>
              <a:t>Em hãy </a:t>
            </a:r>
            <a:r>
              <a:rPr lang="vi-VN" sz="2000" dirty="0">
                <a:solidFill>
                  <a:srgbClr val="000000"/>
                </a:solidFill>
                <a:latin typeface="Arial" panose="020B0604020202020204" pitchFamily="34" charset="0"/>
                <a:cs typeface="Arial" panose="020B0604020202020204" pitchFamily="34" charset="0"/>
              </a:rPr>
              <a:t>rút ra kết luận về khái niệm quãng.</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86"/>
                                        </p:tgtEl>
                                        <p:attrNameLst>
                                          <p:attrName>style.visibility</p:attrName>
                                        </p:attrNameLst>
                                      </p:cBhvr>
                                      <p:to>
                                        <p:strVal val="visible"/>
                                      </p:to>
                                    </p:set>
                                    <p:animEffect transition="in" filter="wipe(down)">
                                      <p:cBhvr>
                                        <p:cTn id="12" dur="500"/>
                                        <p:tgtEl>
                                          <p:spTgt spid="268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672"/>
                                        </p:tgtEl>
                                        <p:attrNameLst>
                                          <p:attrName>style.visibility</p:attrName>
                                        </p:attrNameLst>
                                      </p:cBhvr>
                                      <p:to>
                                        <p:strVal val="visible"/>
                                      </p:to>
                                    </p:set>
                                    <p:animEffect transition="in" filter="wipe(down)">
                                      <p:cBhvr>
                                        <p:cTn id="17" dur="500"/>
                                        <p:tgtEl>
                                          <p:spTgt spid="2672"/>
                                        </p:tgtEl>
                                      </p:cBhvr>
                                    </p:animEffect>
                                  </p:childTnLst>
                                </p:cTn>
                              </p:par>
                              <p:par>
                                <p:cTn id="18" presetID="22" presetClass="entr" presetSubtype="4" fill="hold" nodeType="withEffect">
                                  <p:stCondLst>
                                    <p:cond delay="0"/>
                                  </p:stCondLst>
                                  <p:childTnLst>
                                    <p:set>
                                      <p:cBhvr>
                                        <p:cTn id="19" dur="1" fill="hold">
                                          <p:stCondLst>
                                            <p:cond delay="0"/>
                                          </p:stCondLst>
                                        </p:cTn>
                                        <p:tgtEl>
                                          <p:spTgt spid="2673"/>
                                        </p:tgtEl>
                                        <p:attrNameLst>
                                          <p:attrName>style.visibility</p:attrName>
                                        </p:attrNameLst>
                                      </p:cBhvr>
                                      <p:to>
                                        <p:strVal val="visible"/>
                                      </p:to>
                                    </p:set>
                                    <p:animEffect transition="in" filter="wipe(down)">
                                      <p:cBhvr>
                                        <p:cTn id="20" dur="500"/>
                                        <p:tgtEl>
                                          <p:spTgt spid="2673"/>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2630"/>
                                        </p:tgtEl>
                                        <p:attrNameLst>
                                          <p:attrName>style.visibility</p:attrName>
                                        </p:attrNameLst>
                                      </p:cBhvr>
                                      <p:to>
                                        <p:strVal val="visible"/>
                                      </p:to>
                                    </p:set>
                                    <p:animEffect transition="in" filter="wipe(down)">
                                      <p:cBhvr>
                                        <p:cTn id="24" dur="500"/>
                                        <p:tgtEl>
                                          <p:spTgt spid="263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635"/>
                                        </p:tgtEl>
                                        <p:attrNameLst>
                                          <p:attrName>style.visibility</p:attrName>
                                        </p:attrNameLst>
                                      </p:cBhvr>
                                      <p:to>
                                        <p:strVal val="visible"/>
                                      </p:to>
                                    </p:set>
                                    <p:animEffect transition="in" filter="wipe(up)">
                                      <p:cBhvr>
                                        <p:cTn id="29" dur="500"/>
                                        <p:tgtEl>
                                          <p:spTgt spid="2635"/>
                                        </p:tgtEl>
                                      </p:cBhvr>
                                    </p:animEffect>
                                  </p:childTnLst>
                                </p:cTn>
                              </p:par>
                              <p:par>
                                <p:cTn id="30" presetID="22" presetClass="entr" presetSubtype="1" fill="hold" nodeType="withEffect">
                                  <p:stCondLst>
                                    <p:cond delay="0"/>
                                  </p:stCondLst>
                                  <p:childTnLst>
                                    <p:set>
                                      <p:cBhvr>
                                        <p:cTn id="31" dur="1" fill="hold">
                                          <p:stCondLst>
                                            <p:cond delay="0"/>
                                          </p:stCondLst>
                                        </p:cTn>
                                        <p:tgtEl>
                                          <p:spTgt spid="2638"/>
                                        </p:tgtEl>
                                        <p:attrNameLst>
                                          <p:attrName>style.visibility</p:attrName>
                                        </p:attrNameLst>
                                      </p:cBhvr>
                                      <p:to>
                                        <p:strVal val="visible"/>
                                      </p:to>
                                    </p:set>
                                    <p:animEffect transition="in" filter="wipe(up)">
                                      <p:cBhvr>
                                        <p:cTn id="32" dur="500"/>
                                        <p:tgtEl>
                                          <p:spTgt spid="2638"/>
                                        </p:tgtEl>
                                      </p:cBhvr>
                                    </p:animEffect>
                                  </p:childTnLst>
                                </p:cTn>
                              </p:par>
                            </p:childTnLst>
                          </p:cTn>
                        </p:par>
                        <p:par>
                          <p:cTn id="33" fill="hold">
                            <p:stCondLst>
                              <p:cond delay="500"/>
                            </p:stCondLst>
                            <p:childTnLst>
                              <p:par>
                                <p:cTn id="34" presetID="22" presetClass="entr" presetSubtype="1" fill="hold" grpId="0" nodeType="afterEffect">
                                  <p:stCondLst>
                                    <p:cond delay="0"/>
                                  </p:stCondLst>
                                  <p:childTnLst>
                                    <p:set>
                                      <p:cBhvr>
                                        <p:cTn id="35" dur="1" fill="hold">
                                          <p:stCondLst>
                                            <p:cond delay="0"/>
                                          </p:stCondLst>
                                        </p:cTn>
                                        <p:tgtEl>
                                          <p:spTgt spid="2631"/>
                                        </p:tgtEl>
                                        <p:attrNameLst>
                                          <p:attrName>style.visibility</p:attrName>
                                        </p:attrNameLst>
                                      </p:cBhvr>
                                      <p:to>
                                        <p:strVal val="visible"/>
                                      </p:to>
                                    </p:set>
                                    <p:animEffect transition="in" filter="wipe(up)">
                                      <p:cBhvr>
                                        <p:cTn id="36" dur="500"/>
                                        <p:tgtEl>
                                          <p:spTgt spid="2631"/>
                                        </p:tgtEl>
                                      </p:cBhvr>
                                    </p:animEffect>
                                  </p:childTnLst>
                                </p:cTn>
                              </p:par>
                            </p:childTnLst>
                          </p:cTn>
                        </p:par>
                        <p:par>
                          <p:cTn id="37" fill="hold">
                            <p:stCondLst>
                              <p:cond delay="1000"/>
                            </p:stCondLst>
                            <p:childTnLst>
                              <p:par>
                                <p:cTn id="38" presetID="22" presetClass="entr" presetSubtype="4" fill="hold" grpId="0" nodeType="afterEffect">
                                  <p:stCondLst>
                                    <p:cond delay="0"/>
                                  </p:stCondLst>
                                  <p:childTnLst>
                                    <p:set>
                                      <p:cBhvr>
                                        <p:cTn id="39" dur="1" fill="hold">
                                          <p:stCondLst>
                                            <p:cond delay="0"/>
                                          </p:stCondLst>
                                        </p:cTn>
                                        <p:tgtEl>
                                          <p:spTgt spid="2632"/>
                                        </p:tgtEl>
                                        <p:attrNameLst>
                                          <p:attrName>style.visibility</p:attrName>
                                        </p:attrNameLst>
                                      </p:cBhvr>
                                      <p:to>
                                        <p:strVal val="visible"/>
                                      </p:to>
                                    </p:set>
                                    <p:animEffect transition="in" filter="wipe(down)">
                                      <p:cBhvr>
                                        <p:cTn id="40" dur="500"/>
                                        <p:tgtEl>
                                          <p:spTgt spid="2632"/>
                                        </p:tgtEl>
                                      </p:cBhvr>
                                    </p:animEffect>
                                  </p:childTnLst>
                                </p:cTn>
                              </p:par>
                            </p:childTnLst>
                          </p:cTn>
                        </p:par>
                        <p:par>
                          <p:cTn id="41" fill="hold">
                            <p:stCondLst>
                              <p:cond delay="1500"/>
                            </p:stCondLst>
                            <p:childTnLst>
                              <p:par>
                                <p:cTn id="42" presetID="22" presetClass="entr" presetSubtype="4" fill="hold" grpId="0" nodeType="afterEffect">
                                  <p:stCondLst>
                                    <p:cond delay="0"/>
                                  </p:stCondLst>
                                  <p:childTnLst>
                                    <p:set>
                                      <p:cBhvr>
                                        <p:cTn id="43" dur="1" fill="hold">
                                          <p:stCondLst>
                                            <p:cond delay="0"/>
                                          </p:stCondLst>
                                        </p:cTn>
                                        <p:tgtEl>
                                          <p:spTgt spid="2633"/>
                                        </p:tgtEl>
                                        <p:attrNameLst>
                                          <p:attrName>style.visibility</p:attrName>
                                        </p:attrNameLst>
                                      </p:cBhvr>
                                      <p:to>
                                        <p:strVal val="visible"/>
                                      </p:to>
                                    </p:set>
                                    <p:animEffect transition="in" filter="wipe(down)">
                                      <p:cBhvr>
                                        <p:cTn id="44" dur="500"/>
                                        <p:tgtEl>
                                          <p:spTgt spid="263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685"/>
                                        </p:tgtEl>
                                        <p:attrNameLst>
                                          <p:attrName>style.visibility</p:attrName>
                                        </p:attrNameLst>
                                      </p:cBhvr>
                                      <p:to>
                                        <p:strVal val="visible"/>
                                      </p:to>
                                    </p:set>
                                    <p:animEffect transition="in" filter="wipe(up)">
                                      <p:cBhvr>
                                        <p:cTn id="49" dur="500"/>
                                        <p:tgtEl>
                                          <p:spTgt spid="26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630" grpId="0"/>
      <p:bldP spid="2631" grpId="0"/>
      <p:bldP spid="2632" grpId="0"/>
      <p:bldP spid="2633" grpId="0"/>
      <p:bldP spid="268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48"/>
        <p:cNvGrpSpPr/>
        <p:nvPr/>
      </p:nvGrpSpPr>
      <p:grpSpPr>
        <a:xfrm>
          <a:off x="0" y="0"/>
          <a:ext cx="0" cy="0"/>
          <a:chOff x="0" y="0"/>
          <a:chExt cx="0" cy="0"/>
        </a:xfrm>
      </p:grpSpPr>
      <p:sp>
        <p:nvSpPr>
          <p:cNvPr id="12" name="Title 2">
            <a:extLst>
              <a:ext uri="{FF2B5EF4-FFF2-40B4-BE49-F238E27FC236}">
                <a16:creationId xmlns:a16="http://schemas.microsoft.com/office/drawing/2014/main" id="{FE3F4EA3-96CF-67D1-29A2-F7503A15717C}"/>
              </a:ext>
            </a:extLst>
          </p:cNvPr>
          <p:cNvSpPr txBox="1">
            <a:spLocks/>
          </p:cNvSpPr>
          <p:nvPr/>
        </p:nvSpPr>
        <p:spPr>
          <a:xfrm>
            <a:off x="2057400" y="661355"/>
            <a:ext cx="5029200" cy="44635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ora"/>
              <a:buNone/>
              <a:defRPr sz="3500" b="0" i="0" u="none" strike="noStrike" cap="none">
                <a:solidFill>
                  <a:schemeClr val="dk1"/>
                </a:solidFill>
                <a:latin typeface="Lora"/>
                <a:ea typeface="Lora"/>
                <a:cs typeface="Lora"/>
                <a:sym typeface="Lora"/>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2400" b="1" dirty="0">
                <a:latin typeface="Arial" panose="020B0604020202020204" pitchFamily="34" charset="0"/>
                <a:cs typeface="Arial" panose="020B0604020202020204" pitchFamily="34" charset="0"/>
              </a:rPr>
              <a:t>a</a:t>
            </a:r>
            <a:r>
              <a:rPr lang="vi-VN" sz="2400" b="1" dirty="0">
                <a:latin typeface="Arial" panose="020B0604020202020204" pitchFamily="34" charset="0"/>
                <a:cs typeface="Arial" panose="020B0604020202020204" pitchFamily="34" charset="0"/>
              </a:rPr>
              <a:t>. Tìm hiểu khái niệm quãng</a:t>
            </a:r>
            <a:endParaRPr lang="vi-VN" sz="2400" dirty="0">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0381AE28-8F96-319B-8FCB-0331607AD996}"/>
              </a:ext>
            </a:extLst>
          </p:cNvPr>
          <p:cNvSpPr/>
          <p:nvPr/>
        </p:nvSpPr>
        <p:spPr>
          <a:xfrm>
            <a:off x="592111" y="1442020"/>
            <a:ext cx="7959778" cy="1528997"/>
          </a:xfrm>
          <a:prstGeom prst="roundRect">
            <a:avLst>
              <a:gd name="adj" fmla="val 12802"/>
            </a:avLst>
          </a:prstGeom>
        </p:spPr>
        <p:style>
          <a:lnRef idx="2">
            <a:schemeClr val="accent6"/>
          </a:lnRef>
          <a:fillRef idx="1">
            <a:schemeClr val="lt1"/>
          </a:fillRef>
          <a:effectRef idx="0">
            <a:schemeClr val="accent6"/>
          </a:effectRef>
          <a:fontRef idx="minor">
            <a:schemeClr val="dk1"/>
          </a:fontRef>
        </p:style>
        <p:txBody>
          <a:bodyPr bIns="72000" rtlCol="0" anchor="ctr"/>
          <a:lstStyle/>
          <a:p>
            <a:pPr algn="just">
              <a:lnSpc>
                <a:spcPct val="150000"/>
              </a:lnSpc>
            </a:pPr>
            <a:r>
              <a:rPr lang="vi-VN" sz="1800" dirty="0">
                <a:solidFill>
                  <a:srgbClr val="000000"/>
                </a:solidFill>
                <a:latin typeface="Arial" panose="020B0604020202020204" pitchFamily="34" charset="0"/>
                <a:cs typeface="Arial" panose="020B0604020202020204" pitchFamily="34" charset="0"/>
              </a:rPr>
              <a:t>Quãng là khoảng cách về cao độ giữa 2 âm thanh. Hai âm thanh vang lên lần lượt tạo thành quãng giai điệu; vang lên cùng một lúc tạo thành quãng hoà thanh; âm dưới của quãng gọi là âm gốc, âm trên là âm ngọn.</a:t>
            </a: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81"/>
        <p:cNvGrpSpPr/>
        <p:nvPr/>
      </p:nvGrpSpPr>
      <p:grpSpPr>
        <a:xfrm>
          <a:off x="0" y="0"/>
          <a:ext cx="0" cy="0"/>
          <a:chOff x="0" y="0"/>
          <a:chExt cx="0" cy="0"/>
        </a:xfrm>
      </p:grpSpPr>
      <p:sp>
        <p:nvSpPr>
          <p:cNvPr id="16" name="Title 2">
            <a:extLst>
              <a:ext uri="{FF2B5EF4-FFF2-40B4-BE49-F238E27FC236}">
                <a16:creationId xmlns:a16="http://schemas.microsoft.com/office/drawing/2014/main" id="{F10397F2-E283-B5E5-C39E-178AE309F111}"/>
              </a:ext>
            </a:extLst>
          </p:cNvPr>
          <p:cNvSpPr txBox="1">
            <a:spLocks/>
          </p:cNvSpPr>
          <p:nvPr/>
        </p:nvSpPr>
        <p:spPr>
          <a:xfrm>
            <a:off x="1132114" y="354175"/>
            <a:ext cx="6879772" cy="44635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ora"/>
              <a:buNone/>
              <a:defRPr sz="3500" b="0" i="0" u="none" strike="noStrike" cap="none">
                <a:solidFill>
                  <a:schemeClr val="dk1"/>
                </a:solidFill>
                <a:latin typeface="Lora"/>
                <a:ea typeface="Lora"/>
                <a:cs typeface="Lora"/>
                <a:sym typeface="Lora"/>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2400" b="1" dirty="0">
                <a:latin typeface="Arial" panose="020B0604020202020204" pitchFamily="34" charset="0"/>
                <a:cs typeface="Arial" panose="020B0604020202020204" pitchFamily="34" charset="0"/>
              </a:rPr>
              <a:t>b</a:t>
            </a:r>
            <a:r>
              <a:rPr lang="vi-VN" sz="2400" b="1" dirty="0">
                <a:latin typeface="Arial" panose="020B0604020202020204" pitchFamily="34" charset="0"/>
                <a:cs typeface="Arial" panose="020B0604020202020204" pitchFamily="34" charset="0"/>
              </a:rPr>
              <a:t>. Tìm hiểu cách xác định và gọi tên quãng</a:t>
            </a:r>
            <a:endParaRPr lang="vi-VN" sz="2400" dirty="0">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54B014E5-2016-BF4E-91F2-75E4C0AA6EAF}"/>
              </a:ext>
            </a:extLst>
          </p:cNvPr>
          <p:cNvGrpSpPr/>
          <p:nvPr/>
        </p:nvGrpSpPr>
        <p:grpSpPr>
          <a:xfrm>
            <a:off x="1088571" y="1043222"/>
            <a:ext cx="6966858" cy="1607110"/>
            <a:chOff x="689428" y="1043222"/>
            <a:chExt cx="6966858" cy="1607110"/>
          </a:xfrm>
        </p:grpSpPr>
        <p:sp>
          <p:nvSpPr>
            <p:cNvPr id="17" name="Rectangle: Rounded Corners 16">
              <a:extLst>
                <a:ext uri="{FF2B5EF4-FFF2-40B4-BE49-F238E27FC236}">
                  <a16:creationId xmlns:a16="http://schemas.microsoft.com/office/drawing/2014/main" id="{F638F8A8-C508-F0E8-AF01-534229CC79D0}"/>
                </a:ext>
              </a:extLst>
            </p:cNvPr>
            <p:cNvSpPr/>
            <p:nvPr/>
          </p:nvSpPr>
          <p:spPr>
            <a:xfrm>
              <a:off x="3011714" y="1043222"/>
              <a:ext cx="2322286" cy="344750"/>
            </a:xfrm>
            <a:prstGeom prst="roundRect">
              <a:avLst>
                <a:gd name="adj" fmla="val 50000"/>
              </a:avLst>
            </a:prstGeom>
          </p:spPr>
          <p:style>
            <a:lnRef idx="2">
              <a:schemeClr val="accent6"/>
            </a:lnRef>
            <a:fillRef idx="1">
              <a:schemeClr val="lt1"/>
            </a:fillRef>
            <a:effectRef idx="0">
              <a:schemeClr val="accent6"/>
            </a:effectRef>
            <a:fontRef idx="minor">
              <a:schemeClr val="dk1"/>
            </a:fontRef>
          </p:style>
          <p:txBody>
            <a:bodyPr bIns="72000" rtlCol="0" anchor="ctr"/>
            <a:lstStyle/>
            <a:p>
              <a:pPr algn="ctr"/>
              <a:r>
                <a:rPr lang="vi-VN" sz="1800" b="1" dirty="0">
                  <a:solidFill>
                    <a:srgbClr val="000000"/>
                  </a:solidFill>
                  <a:effectLst/>
                  <a:latin typeface="Arial" panose="020B0604020202020204" pitchFamily="34" charset="0"/>
                  <a:cs typeface="Arial" panose="020B0604020202020204" pitchFamily="34" charset="0"/>
                </a:rPr>
                <a:t>Độ lớn số lượng</a:t>
              </a:r>
              <a:endParaRPr lang="vi-VN" sz="1800" b="1" dirty="0">
                <a:solidFill>
                  <a:srgbClr val="000000"/>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2C4F5B70-E552-9F2B-1FD5-B3EA7E23A53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tretch>
              <a:fillRect/>
            </a:stretch>
          </p:blipFill>
          <p:spPr>
            <a:xfrm>
              <a:off x="689428" y="1450714"/>
              <a:ext cx="6966858" cy="1199618"/>
            </a:xfrm>
            <a:prstGeom prst="rect">
              <a:avLst/>
            </a:prstGeom>
          </p:spPr>
        </p:pic>
      </p:grpSp>
      <p:grpSp>
        <p:nvGrpSpPr>
          <p:cNvPr id="23" name="Group 22">
            <a:extLst>
              <a:ext uri="{FF2B5EF4-FFF2-40B4-BE49-F238E27FC236}">
                <a16:creationId xmlns:a16="http://schemas.microsoft.com/office/drawing/2014/main" id="{8F5096CE-449A-6AD5-8E7B-321A0C3001FA}"/>
              </a:ext>
            </a:extLst>
          </p:cNvPr>
          <p:cNvGrpSpPr/>
          <p:nvPr/>
        </p:nvGrpSpPr>
        <p:grpSpPr>
          <a:xfrm>
            <a:off x="2011620" y="2935833"/>
            <a:ext cx="5120759" cy="1673162"/>
            <a:chOff x="2011620" y="2877776"/>
            <a:chExt cx="5120759" cy="1673162"/>
          </a:xfrm>
        </p:grpSpPr>
        <p:sp>
          <p:nvSpPr>
            <p:cNvPr id="20" name="Rectangle: Rounded Corners 19">
              <a:extLst>
                <a:ext uri="{FF2B5EF4-FFF2-40B4-BE49-F238E27FC236}">
                  <a16:creationId xmlns:a16="http://schemas.microsoft.com/office/drawing/2014/main" id="{AA486EB1-5BC5-3D6B-0A44-674B6D7B8D5E}"/>
                </a:ext>
              </a:extLst>
            </p:cNvPr>
            <p:cNvSpPr/>
            <p:nvPr/>
          </p:nvSpPr>
          <p:spPr>
            <a:xfrm>
              <a:off x="3410857" y="2877776"/>
              <a:ext cx="2322286" cy="344750"/>
            </a:xfrm>
            <a:prstGeom prst="roundRect">
              <a:avLst>
                <a:gd name="adj" fmla="val 50000"/>
              </a:avLst>
            </a:prstGeom>
          </p:spPr>
          <p:style>
            <a:lnRef idx="2">
              <a:schemeClr val="accent6"/>
            </a:lnRef>
            <a:fillRef idx="1">
              <a:schemeClr val="lt1"/>
            </a:fillRef>
            <a:effectRef idx="0">
              <a:schemeClr val="accent6"/>
            </a:effectRef>
            <a:fontRef idx="minor">
              <a:schemeClr val="dk1"/>
            </a:fontRef>
          </p:style>
          <p:txBody>
            <a:bodyPr bIns="72000" rtlCol="0" anchor="ctr"/>
            <a:lstStyle/>
            <a:p>
              <a:pPr algn="ctr"/>
              <a:r>
                <a:rPr lang="vi-VN" sz="1800" b="1" dirty="0">
                  <a:solidFill>
                    <a:srgbClr val="000000"/>
                  </a:solidFill>
                  <a:effectLst/>
                  <a:latin typeface="Arial" panose="020B0604020202020204" pitchFamily="34" charset="0"/>
                  <a:cs typeface="Arial" panose="020B0604020202020204" pitchFamily="34" charset="0"/>
                </a:rPr>
                <a:t>Độ lớn chất lượng</a:t>
              </a:r>
              <a:endParaRPr lang="vi-VN" sz="1800" b="1" dirty="0">
                <a:solidFill>
                  <a:srgbClr val="000000"/>
                </a:solidFill>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03FC7DD2-ADD6-2D88-5E14-3679BF64CAE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rcRect/>
            <a:stretch/>
          </p:blipFill>
          <p:spPr>
            <a:xfrm>
              <a:off x="2011620" y="3300520"/>
              <a:ext cx="5120759" cy="1250418"/>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22"/>
        <p:cNvGrpSpPr/>
        <p:nvPr/>
      </p:nvGrpSpPr>
      <p:grpSpPr>
        <a:xfrm>
          <a:off x="0" y="0"/>
          <a:ext cx="0" cy="0"/>
          <a:chOff x="0" y="0"/>
          <a:chExt cx="0" cy="0"/>
        </a:xfrm>
      </p:grpSpPr>
      <p:sp>
        <p:nvSpPr>
          <p:cNvPr id="20" name="Title 2">
            <a:extLst>
              <a:ext uri="{FF2B5EF4-FFF2-40B4-BE49-F238E27FC236}">
                <a16:creationId xmlns:a16="http://schemas.microsoft.com/office/drawing/2014/main" id="{5961C60E-8521-06DE-E384-7CB7736BD942}"/>
              </a:ext>
            </a:extLst>
          </p:cNvPr>
          <p:cNvSpPr txBox="1">
            <a:spLocks/>
          </p:cNvSpPr>
          <p:nvPr/>
        </p:nvSpPr>
        <p:spPr>
          <a:xfrm>
            <a:off x="2765685" y="594017"/>
            <a:ext cx="3612630" cy="44635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ora"/>
              <a:buNone/>
              <a:defRPr sz="3500" b="0" i="0" u="none" strike="noStrike" cap="none">
                <a:solidFill>
                  <a:schemeClr val="dk1"/>
                </a:solidFill>
                <a:latin typeface="Lora"/>
                <a:ea typeface="Lora"/>
                <a:cs typeface="Lora"/>
                <a:sym typeface="Lora"/>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vi-VN" sz="2400" b="1" dirty="0">
                <a:latin typeface="Arial" panose="020B0604020202020204" pitchFamily="34" charset="0"/>
                <a:cs typeface="Arial" panose="020B0604020202020204" pitchFamily="34" charset="0"/>
              </a:rPr>
              <a:t>Cách xác định quãng</a:t>
            </a:r>
            <a:endParaRPr lang="vi-VN" sz="2400" dirty="0">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F5BCBAEB-8BF6-4C73-D761-06F065349DC0}"/>
              </a:ext>
            </a:extLst>
          </p:cNvPr>
          <p:cNvSpPr/>
          <p:nvPr/>
        </p:nvSpPr>
        <p:spPr>
          <a:xfrm>
            <a:off x="592111" y="1409074"/>
            <a:ext cx="7959778" cy="581175"/>
          </a:xfrm>
          <a:prstGeom prst="roundRect">
            <a:avLst>
              <a:gd name="adj" fmla="val 50000"/>
            </a:avLst>
          </a:prstGeom>
          <a:ln>
            <a:solidFill>
              <a:schemeClr val="accent6"/>
            </a:solidFill>
          </a:ln>
        </p:spPr>
        <p:style>
          <a:lnRef idx="2">
            <a:schemeClr val="dk1"/>
          </a:lnRef>
          <a:fillRef idx="1">
            <a:schemeClr val="lt1"/>
          </a:fillRef>
          <a:effectRef idx="0">
            <a:schemeClr val="dk1"/>
          </a:effectRef>
          <a:fontRef idx="minor">
            <a:schemeClr val="dk1"/>
          </a:fontRef>
        </p:style>
        <p:txBody>
          <a:bodyPr bIns="72000" rtlCol="0" anchor="ctr"/>
          <a:lstStyle/>
          <a:p>
            <a:pPr algn="ctr"/>
            <a:r>
              <a:rPr lang="vi-VN" sz="2000" dirty="0">
                <a:solidFill>
                  <a:srgbClr val="000000"/>
                </a:solidFill>
                <a:latin typeface="Arial" panose="020B0604020202020204" pitchFamily="34" charset="0"/>
                <a:cs typeface="Arial" panose="020B0604020202020204" pitchFamily="34" charset="0"/>
              </a:rPr>
              <a:t>Quãng được xác định bởi </a:t>
            </a:r>
            <a:r>
              <a:rPr lang="vi-VN" sz="2000" b="1" dirty="0">
                <a:solidFill>
                  <a:srgbClr val="000000"/>
                </a:solidFill>
                <a:latin typeface="Arial" panose="020B0604020202020204" pitchFamily="34" charset="0"/>
                <a:cs typeface="Arial" panose="020B0604020202020204" pitchFamily="34" charset="0"/>
              </a:rPr>
              <a:t>độ lớn số lượng </a:t>
            </a:r>
            <a:r>
              <a:rPr lang="vi-VN" sz="2000" dirty="0">
                <a:solidFill>
                  <a:srgbClr val="000000"/>
                </a:solidFill>
                <a:latin typeface="Arial" panose="020B0604020202020204" pitchFamily="34" charset="0"/>
                <a:cs typeface="Arial" panose="020B0604020202020204" pitchFamily="34" charset="0"/>
              </a:rPr>
              <a:t>và </a:t>
            </a:r>
            <a:r>
              <a:rPr lang="vi-VN" sz="2000" b="1" dirty="0">
                <a:solidFill>
                  <a:srgbClr val="000000"/>
                </a:solidFill>
                <a:latin typeface="Arial" panose="020B0604020202020204" pitchFamily="34" charset="0"/>
                <a:cs typeface="Arial" panose="020B0604020202020204" pitchFamily="34" charset="0"/>
              </a:rPr>
              <a:t>độ lớn chất lượng</a:t>
            </a:r>
            <a:endParaRPr lang="vi-VN" sz="2000" dirty="0">
              <a:solidFill>
                <a:srgbClr val="000000"/>
              </a:solidFill>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CF2B4B3F-FF27-1959-859E-B94A37FD4D48}"/>
              </a:ext>
            </a:extLst>
          </p:cNvPr>
          <p:cNvSpPr/>
          <p:nvPr/>
        </p:nvSpPr>
        <p:spPr>
          <a:xfrm>
            <a:off x="592111" y="2478875"/>
            <a:ext cx="3507699" cy="1748351"/>
          </a:xfrm>
          <a:prstGeom prst="roundRect">
            <a:avLst>
              <a:gd name="adj" fmla="val 16468"/>
            </a:avLst>
          </a:prstGeom>
          <a:ln>
            <a:solidFill>
              <a:schemeClr val="accent6"/>
            </a:solidFill>
          </a:ln>
        </p:spPr>
        <p:style>
          <a:lnRef idx="2">
            <a:schemeClr val="dk1"/>
          </a:lnRef>
          <a:fillRef idx="1">
            <a:schemeClr val="lt1"/>
          </a:fillRef>
          <a:effectRef idx="0">
            <a:schemeClr val="dk1"/>
          </a:effectRef>
          <a:fontRef idx="minor">
            <a:schemeClr val="dk1"/>
          </a:fontRef>
        </p:style>
        <p:txBody>
          <a:bodyPr bIns="72000" rtlCol="0" anchor="ctr"/>
          <a:lstStyle/>
          <a:p>
            <a:pPr algn="ctr">
              <a:lnSpc>
                <a:spcPct val="150000"/>
              </a:lnSpc>
            </a:pPr>
            <a:r>
              <a:rPr lang="vi-VN" sz="2000" b="1" i="1" dirty="0">
                <a:solidFill>
                  <a:srgbClr val="000000"/>
                </a:solidFill>
                <a:latin typeface="Arial" panose="020B0604020202020204" pitchFamily="34" charset="0"/>
                <a:cs typeface="Arial" panose="020B0604020202020204" pitchFamily="34" charset="0"/>
              </a:rPr>
              <a:t>Độ lớn số lượng:</a:t>
            </a:r>
          </a:p>
          <a:p>
            <a:pPr algn="ctr">
              <a:lnSpc>
                <a:spcPct val="150000"/>
              </a:lnSpc>
            </a:pPr>
            <a:r>
              <a:rPr lang="vi-VN" sz="2000" dirty="0">
                <a:solidFill>
                  <a:srgbClr val="000000"/>
                </a:solidFill>
                <a:latin typeface="Arial" panose="020B0604020202020204" pitchFamily="34" charset="0"/>
                <a:cs typeface="Arial" panose="020B0604020202020204" pitchFamily="34" charset="0"/>
              </a:rPr>
              <a:t>thể hiện bằng số lượng các bậc âm có trong quãng.</a:t>
            </a:r>
          </a:p>
        </p:txBody>
      </p:sp>
      <p:sp>
        <p:nvSpPr>
          <p:cNvPr id="23" name="Rectangle: Rounded Corners 22">
            <a:extLst>
              <a:ext uri="{FF2B5EF4-FFF2-40B4-BE49-F238E27FC236}">
                <a16:creationId xmlns:a16="http://schemas.microsoft.com/office/drawing/2014/main" id="{F5C72672-4D11-1691-4594-B123795FD96C}"/>
              </a:ext>
            </a:extLst>
          </p:cNvPr>
          <p:cNvSpPr/>
          <p:nvPr/>
        </p:nvSpPr>
        <p:spPr>
          <a:xfrm>
            <a:off x="4769371" y="2478875"/>
            <a:ext cx="3782518" cy="1748351"/>
          </a:xfrm>
          <a:prstGeom prst="roundRect">
            <a:avLst>
              <a:gd name="adj" fmla="val 16468"/>
            </a:avLst>
          </a:prstGeom>
          <a:ln>
            <a:solidFill>
              <a:schemeClr val="accent6"/>
            </a:solidFill>
          </a:ln>
        </p:spPr>
        <p:style>
          <a:lnRef idx="2">
            <a:schemeClr val="dk1"/>
          </a:lnRef>
          <a:fillRef idx="1">
            <a:schemeClr val="lt1"/>
          </a:fillRef>
          <a:effectRef idx="0">
            <a:schemeClr val="dk1"/>
          </a:effectRef>
          <a:fontRef idx="minor">
            <a:schemeClr val="dk1"/>
          </a:fontRef>
        </p:style>
        <p:txBody>
          <a:bodyPr bIns="72000" rtlCol="0" anchor="ctr"/>
          <a:lstStyle/>
          <a:p>
            <a:pPr algn="ctr">
              <a:lnSpc>
                <a:spcPct val="150000"/>
              </a:lnSpc>
            </a:pPr>
            <a:r>
              <a:rPr lang="vi-VN" sz="2000" b="1" i="1" dirty="0">
                <a:solidFill>
                  <a:srgbClr val="000000"/>
                </a:solidFill>
                <a:latin typeface="Arial" panose="020B0604020202020204" pitchFamily="34" charset="0"/>
                <a:cs typeface="Arial" panose="020B0604020202020204" pitchFamily="34" charset="0"/>
              </a:rPr>
              <a:t>Độ lớn chất lượng:</a:t>
            </a:r>
          </a:p>
          <a:p>
            <a:pPr algn="ctr">
              <a:lnSpc>
                <a:spcPct val="150000"/>
              </a:lnSpc>
            </a:pPr>
            <a:r>
              <a:rPr lang="vi-VN" sz="2000" dirty="0">
                <a:solidFill>
                  <a:srgbClr val="000000"/>
                </a:solidFill>
                <a:latin typeface="Arial" panose="020B0604020202020204" pitchFamily="34" charset="0"/>
                <a:cs typeface="Arial" panose="020B0604020202020204" pitchFamily="34" charset="0"/>
              </a:rPr>
              <a:t>thể hiện bằng số lượng cung và nửa cung có trong quãng.</a:t>
            </a:r>
          </a:p>
        </p:txBody>
      </p:sp>
      <p:cxnSp>
        <p:nvCxnSpPr>
          <p:cNvPr id="27" name="Connector: Elbow 26">
            <a:extLst>
              <a:ext uri="{FF2B5EF4-FFF2-40B4-BE49-F238E27FC236}">
                <a16:creationId xmlns:a16="http://schemas.microsoft.com/office/drawing/2014/main" id="{A93035D1-925A-1F67-30BF-2E574256BDF4}"/>
              </a:ext>
            </a:extLst>
          </p:cNvPr>
          <p:cNvCxnSpPr>
            <a:stCxn id="21" idx="2"/>
            <a:endCxn id="22" idx="0"/>
          </p:cNvCxnSpPr>
          <p:nvPr/>
        </p:nvCxnSpPr>
        <p:spPr>
          <a:xfrm rot="5400000">
            <a:off x="3214668" y="1121543"/>
            <a:ext cx="488626" cy="2226039"/>
          </a:xfrm>
          <a:prstGeom prst="bentConnector3">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28" name="Connector: Elbow 27">
            <a:extLst>
              <a:ext uri="{FF2B5EF4-FFF2-40B4-BE49-F238E27FC236}">
                <a16:creationId xmlns:a16="http://schemas.microsoft.com/office/drawing/2014/main" id="{7B093081-E389-F8DD-5BCB-7CEAE786FD6A}"/>
              </a:ext>
            </a:extLst>
          </p:cNvPr>
          <p:cNvCxnSpPr>
            <a:cxnSpLocks/>
            <a:stCxn id="21" idx="2"/>
            <a:endCxn id="23" idx="0"/>
          </p:cNvCxnSpPr>
          <p:nvPr/>
        </p:nvCxnSpPr>
        <p:spPr>
          <a:xfrm rot="16200000" flipH="1">
            <a:off x="5372002" y="1190247"/>
            <a:ext cx="488626" cy="2088630"/>
          </a:xfrm>
          <a:prstGeom prst="bentConnector3">
            <a:avLst>
              <a:gd name="adj1" fmla="val 50000"/>
            </a:avLst>
          </a:prstGeom>
          <a:ln>
            <a:tailEnd type="triangle"/>
          </a:ln>
        </p:spPr>
        <p:style>
          <a:lnRef idx="2">
            <a:schemeClr val="accent6"/>
          </a:lnRef>
          <a:fillRef idx="0">
            <a:schemeClr val="accent6"/>
          </a:fillRef>
          <a:effectRef idx="1">
            <a:schemeClr val="accent6"/>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up)">
                                      <p:cBhvr>
                                        <p:cTn id="17" dur="500"/>
                                        <p:tgtEl>
                                          <p:spTgt spid="27"/>
                                        </p:tgtEl>
                                      </p:cBhvr>
                                    </p:animEffect>
                                  </p:childTnLst>
                                </p:cTn>
                              </p:par>
                            </p:childTnLst>
                          </p:cTn>
                        </p:par>
                        <p:par>
                          <p:cTn id="18" fill="hold">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up)">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up)">
                                      <p:cBhvr>
                                        <p:cTn id="26" dur="500"/>
                                        <p:tgtEl>
                                          <p:spTgt spid="28"/>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P spid="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heme/theme1.xml><?xml version="1.0" encoding="utf-8"?>
<a:theme xmlns:a="http://schemas.openxmlformats.org/drawingml/2006/main" name="Music Notes Theme by Slidesgo">
  <a:themeElements>
    <a:clrScheme name="Simple Light">
      <a:dk1>
        <a:srgbClr val="FF6391"/>
      </a:dk1>
      <a:lt1>
        <a:srgbClr val="FFFFFF"/>
      </a:lt1>
      <a:dk2>
        <a:srgbClr val="1C2457"/>
      </a:dk2>
      <a:lt2>
        <a:srgbClr val="493DB4"/>
      </a:lt2>
      <a:accent1>
        <a:srgbClr val="9AB8FD"/>
      </a:accent1>
      <a:accent2>
        <a:srgbClr val="991F6B"/>
      </a:accent2>
      <a:accent3>
        <a:srgbClr val="2E3A7E"/>
      </a:accent3>
      <a:accent4>
        <a:srgbClr val="FDBB04"/>
      </a:accent4>
      <a:accent5>
        <a:srgbClr val="5F81DD"/>
      </a:accent5>
      <a:accent6>
        <a:srgbClr val="FFA4BE"/>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444</TotalTime>
  <Words>1429</Words>
  <Application>Microsoft Office PowerPoint</Application>
  <PresentationFormat>On-screen Show (16:9)</PresentationFormat>
  <Paragraphs>139</Paragraphs>
  <Slides>35</Slides>
  <Notes>32</Notes>
  <HiddenSlides>0</HiddenSlides>
  <MMClips>8</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Loved by the King</vt:lpstr>
      <vt:lpstr>Bebas Neue</vt:lpstr>
      <vt:lpstr>PT Sans</vt:lpstr>
      <vt:lpstr>Times New Roman</vt:lpstr>
      <vt:lpstr>Capriola</vt:lpstr>
      <vt:lpstr>Lilita One</vt:lpstr>
      <vt:lpstr>Nunito Light</vt:lpstr>
      <vt:lpstr>Arial</vt:lpstr>
      <vt:lpstr>Epilogue</vt:lpstr>
      <vt:lpstr>Music Notes Theme by Slidesgo</vt:lpstr>
      <vt:lpstr>PowerPoint Presentation</vt:lpstr>
      <vt:lpstr>PowerPoint Presentation</vt:lpstr>
      <vt:lpstr>LÍ THUYẾT ÂM NHẠC:  SƠ LƯỢC VỀ QUÃNG,  CÁCH XÁC ĐỊNH VÀ GỌI TÊN QUÃNG</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THƯỜNG THỨC ÂM NHẠC:  NHẠC SĨ HUY DU VÀ BÀI HÁT “ĐƯỜNG CHÚNG TA ĐI”</vt:lpstr>
      <vt:lpstr>KHỞI ĐỘNG</vt:lpstr>
      <vt:lpstr>Một số ca khúc của nhạc sĩ Huy Du</vt:lpstr>
      <vt:lpstr>1. Tìm hiểu về nhạc sĩ Huy Du</vt:lpstr>
      <vt:lpstr>1. Tìm hiểu về nhạc sĩ Huy Du</vt:lpstr>
      <vt:lpstr>PowerPoint Presentation</vt:lpstr>
      <vt:lpstr>2. Tìm hiểu về bài hát Đường chúng ta đi</vt:lpstr>
      <vt:lpstr>PowerPoint Presentation</vt:lpstr>
      <vt:lpstr>LUYỆN TẬP</vt:lpstr>
      <vt:lpstr>VẬN DỤNG</vt:lpstr>
      <vt:lpstr>Thông điệp trong bài hát</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cp:lastModifiedBy>
  <cp:revision>41</cp:revision>
  <dcterms:modified xsi:type="dcterms:W3CDTF">2024-09-18T12:58:09Z</dcterms:modified>
</cp:coreProperties>
</file>