
<file path=[Content_Types].xml><?xml version="1.0" encoding="utf-8"?>
<Types xmlns="http://schemas.openxmlformats.org/package/2006/content-types">
  <Default Extension="fntdata" ContentType="application/x-fontdata"/>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5" r:id="rId2"/>
    <p:sldMasterId id="2147483691" r:id="rId3"/>
    <p:sldMasterId id="2147483706" r:id="rId4"/>
    <p:sldMasterId id="2147483721" r:id="rId5"/>
  </p:sldMasterIdLst>
  <p:notesMasterIdLst>
    <p:notesMasterId r:id="rId38"/>
  </p:notesMasterIdLst>
  <p:sldIdLst>
    <p:sldId id="318" r:id="rId6"/>
    <p:sldId id="319" r:id="rId7"/>
    <p:sldId id="320" r:id="rId8"/>
    <p:sldId id="321" r:id="rId9"/>
    <p:sldId id="316" r:id="rId10"/>
    <p:sldId id="322" r:id="rId11"/>
    <p:sldId id="256" r:id="rId12"/>
    <p:sldId id="317" r:id="rId13"/>
    <p:sldId id="263" r:id="rId14"/>
    <p:sldId id="336" r:id="rId15"/>
    <p:sldId id="335" r:id="rId16"/>
    <p:sldId id="338" r:id="rId17"/>
    <p:sldId id="339" r:id="rId18"/>
    <p:sldId id="337" r:id="rId19"/>
    <p:sldId id="325" r:id="rId20"/>
    <p:sldId id="334" r:id="rId21"/>
    <p:sldId id="323" r:id="rId22"/>
    <p:sldId id="327" r:id="rId23"/>
    <p:sldId id="340" r:id="rId24"/>
    <p:sldId id="341" r:id="rId25"/>
    <p:sldId id="342" r:id="rId26"/>
    <p:sldId id="326" r:id="rId27"/>
    <p:sldId id="259" r:id="rId28"/>
    <p:sldId id="343" r:id="rId29"/>
    <p:sldId id="344" r:id="rId30"/>
    <p:sldId id="345" r:id="rId31"/>
    <p:sldId id="346" r:id="rId32"/>
    <p:sldId id="347" r:id="rId33"/>
    <p:sldId id="268" r:id="rId34"/>
    <p:sldId id="330" r:id="rId35"/>
    <p:sldId id="348" r:id="rId36"/>
    <p:sldId id="349" r:id="rId37"/>
  </p:sldIdLst>
  <p:sldSz cx="9144000" cy="5143500" type="screen16x9"/>
  <p:notesSz cx="6858000" cy="9144000"/>
  <p:embeddedFontLst>
    <p:embeddedFont>
      <p:font typeface="等线" panose="02010600030101010101" pitchFamily="2" charset="-122"/>
      <p:regular r:id="rId39"/>
    </p:embeddedFont>
    <p:embeddedFont>
      <p:font typeface="华文中宋" panose="02010600040101010101" pitchFamily="2" charset="-122"/>
      <p:regular r:id="rId40"/>
    </p:embeddedFont>
    <p:embeddedFont>
      <p:font typeface="Amasis MT Pro Black" panose="02040A04050005020304" pitchFamily="18" charset="0"/>
      <p:bold r:id="rId41"/>
      <p:boldItalic r:id="rId42"/>
    </p:embeddedFont>
    <p:embeddedFont>
      <p:font typeface="Bebas Neue" panose="020B0606020202050201" pitchFamily="34" charset="0"/>
      <p:regular r:id="rId43"/>
    </p:embeddedFont>
    <p:embeddedFont>
      <p:font typeface="Cormorant Infant" panose="020B0604020202020204" charset="0"/>
      <p:regular r:id="rId44"/>
      <p:bold r:id="rId45"/>
      <p:italic r:id="rId46"/>
      <p:boldItalic r:id="rId47"/>
    </p:embeddedFont>
    <p:embeddedFont>
      <p:font typeface="Cormorant Infant Light" panose="020B0604020202020204" charset="0"/>
      <p:regular r:id="rId48"/>
      <p:italic r:id="rId49"/>
    </p:embeddedFont>
    <p:embeddedFont>
      <p:font typeface="Karla" pitchFamily="2" charset="0"/>
      <p:regular r:id="rId50"/>
      <p:bold r:id="rId51"/>
      <p:italic r:id="rId52"/>
      <p:boldItalic r:id="rId53"/>
    </p:embeddedFont>
    <p:embeddedFont>
      <p:font typeface="Love Ya Like A Sister" panose="020B0604020202020204" charset="0"/>
      <p:regular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18">
          <p15:clr>
            <a:srgbClr val="9AA0A6"/>
          </p15:clr>
        </p15:guide>
        <p15:guide id="2" orient="horz" pos="2610">
          <p15:clr>
            <a:srgbClr val="9AA0A6"/>
          </p15:clr>
        </p15:guide>
        <p15:guide id="3" orient="horz" pos="925">
          <p15:clr>
            <a:srgbClr val="9AA0A6"/>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AFDD36-E915-424C-AA78-407FE3E79A52}">
  <a:tblStyle styleId="{B3AFDD36-E915-424C-AA78-407FE3E79A5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226" autoAdjust="0"/>
  </p:normalViewPr>
  <p:slideViewPr>
    <p:cSldViewPr snapToGrid="0">
      <p:cViewPr varScale="1">
        <p:scale>
          <a:sx n="87" d="100"/>
          <a:sy n="87" d="100"/>
        </p:scale>
        <p:origin x="888" y="72"/>
      </p:cViewPr>
      <p:guideLst>
        <p:guide orient="horz" pos="618"/>
        <p:guide orient="horz" pos="2610"/>
        <p:guide orient="horz" pos="925"/>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3.fntdata"/><Relationship Id="rId54"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1.fntdata"/><Relationship Id="rId57"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6.fntdata"/><Relationship Id="rId52" Type="http://schemas.openxmlformats.org/officeDocument/2006/relationships/font" Target="fonts/font14.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font" Target="fonts/font13.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32692431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altLang="zh-CN" dirty="0"/>
              <a:t>Thanh Ngọc – Giáo án văn 6 Bộ Chân trời sáng tạo -0905948165 https://www.facebook.com/anhbao2020</a:t>
            </a:r>
          </a:p>
          <a:p>
            <a:endParaRPr lang="vi-VN" dirty="0"/>
          </a:p>
          <a:p>
            <a:endParaRPr lang="vi-VN" dirty="0"/>
          </a:p>
        </p:txBody>
      </p:sp>
    </p:spTree>
    <p:extLst>
      <p:ext uri="{BB962C8B-B14F-4D97-AF65-F5344CB8AC3E}">
        <p14:creationId xmlns:p14="http://schemas.microsoft.com/office/powerpoint/2010/main" val="2814619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1121752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c45de99c7e_0_169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c45de99c7e_0_169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altLang="zh-CN" dirty="0"/>
              <a:t>Thanh Ngọc – Giáo án văn 6 Bộ Chân trời sáng tạo -0905948165 https://www.facebook.com/anhbao2020</a:t>
            </a:r>
          </a:p>
          <a:p>
            <a:endParaRPr lang="vi-VN" dirty="0"/>
          </a:p>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3849D3E0-124D-4DFF-AE99-4EA4CC201DB4}" type="slidenum">
              <a:rPr lang="zh-CN" altLang="en-US" smtClean="0">
                <a:solidFill>
                  <a:prstClr val="black"/>
                </a:solidFill>
                <a:latin typeface="Calibri"/>
              </a:rPr>
              <a:pPr/>
              <a:t>12</a:t>
            </a:fld>
            <a:endParaRPr lang="zh-CN" altLang="en-US">
              <a:solidFill>
                <a:prstClr val="black"/>
              </a:solidFill>
              <a:latin typeface="Calibri"/>
            </a:endParaRPr>
          </a:p>
        </p:txBody>
      </p:sp>
    </p:spTree>
    <p:extLst>
      <p:ext uri="{BB962C8B-B14F-4D97-AF65-F5344CB8AC3E}">
        <p14:creationId xmlns:p14="http://schemas.microsoft.com/office/powerpoint/2010/main" val="750883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3074792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c45de99c7e_0_17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c45de99c7e_0_17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altLang="zh-CN" dirty="0"/>
              <a:t>Thanh Ngọc – Giáo án văn 6 Bộ Chân trời sáng tạo -0905948165 https://www.facebook.com/anhbao2020</a:t>
            </a:r>
          </a:p>
          <a:p>
            <a:endParaRPr lang="vi-VN"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227321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c45de99c7e_0_17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c45de99c7e_0_17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altLang="zh-CN" dirty="0"/>
              <a:t>Thanh Ngọc – Giáo án văn 6 Bộ Chân trời sáng tạo -0905948165 https://www.facebook.com/anhbao2020</a:t>
            </a:r>
          </a:p>
          <a:p>
            <a:endParaRPr lang="vi-VN"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839568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c45de99c7e_0_17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c45de99c7e_0_17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altLang="zh-CN" dirty="0"/>
              <a:t>Thanh Ngọc – Giáo án văn 6 Bộ Chân trời sáng tạo -0905948165 https://www.facebook.com/anhbao2020</a:t>
            </a:r>
          </a:p>
          <a:p>
            <a:endParaRPr lang="vi-VN"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073848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altLang="zh-CN" dirty="0"/>
              <a:t>Thanh Ngọc – Giáo án văn 6 Bộ Chân trời sáng tạo -0905948165 https://www.facebook.com/anhbao2020</a:t>
            </a:r>
          </a:p>
          <a:p>
            <a:endParaRPr lang="vi-VN" dirty="0"/>
          </a:p>
          <a:p>
            <a:endParaRPr lang="vi-VN" dirty="0"/>
          </a:p>
        </p:txBody>
      </p:sp>
    </p:spTree>
    <p:extLst>
      <p:ext uri="{BB962C8B-B14F-4D97-AF65-F5344CB8AC3E}">
        <p14:creationId xmlns:p14="http://schemas.microsoft.com/office/powerpoint/2010/main" val="29454393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20487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c45de99c7e_0_17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c45de99c7e_0_17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altLang="zh-CN" dirty="0"/>
              <a:t>Thanh Ngọc – Giáo án văn 6 Bộ Chân trời sáng tạo -0905948165 https://www.facebook.com/anhbao2020</a:t>
            </a:r>
          </a:p>
          <a:p>
            <a:endParaRPr lang="vi-VN"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825516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altLang="zh-CN" dirty="0"/>
              <a:t>Thanh Ngọc – Giáo án văn 6 Bộ Chân trời sáng tạo -0905948165 https://www.facebook.com/anhbao2020</a:t>
            </a:r>
          </a:p>
          <a:p>
            <a:endParaRPr lang="vi-VN" dirty="0"/>
          </a:p>
          <a:p>
            <a:endParaRPr lang="vi-VN" dirty="0"/>
          </a:p>
        </p:txBody>
      </p:sp>
    </p:spTree>
    <p:extLst>
      <p:ext uri="{BB962C8B-B14F-4D97-AF65-F5344CB8AC3E}">
        <p14:creationId xmlns:p14="http://schemas.microsoft.com/office/powerpoint/2010/main" val="23251845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altLang="zh-CN" dirty="0"/>
              <a:t>Thanh Ngọc – Giáo án văn 6 Bộ Chân trời sáng tạo -0905948165 https://www.facebook.com/anhbao2020</a:t>
            </a:r>
          </a:p>
          <a:p>
            <a:endParaRPr lang="vi-VN" dirty="0"/>
          </a:p>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482600" y="1279525"/>
            <a:ext cx="6138863" cy="3454400"/>
          </a:xfrm>
        </p:spPr>
      </p:sp>
      <p:sp>
        <p:nvSpPr>
          <p:cNvPr id="3" name="Chỗ dành sẵn cho Ghi chú 2"/>
          <p:cNvSpPr>
            <a:spLocks noGrp="1"/>
          </p:cNvSpPr>
          <p:nvPr>
            <p:ph type="body" idx="1"/>
          </p:nvPr>
        </p:nvSpPr>
        <p:spPr/>
        <p:txBody>
          <a:bodyPr/>
          <a:lstStyle/>
          <a:p>
            <a:endParaRPr lang="en-NZ"/>
          </a:p>
        </p:txBody>
      </p:sp>
      <p:sp>
        <p:nvSpPr>
          <p:cNvPr id="4" name="Chỗ dành sẵn cho Số hiệu Bản chiếu 3"/>
          <p:cNvSpPr>
            <a:spLocks noGrp="1"/>
          </p:cNvSpPr>
          <p:nvPr>
            <p:ph type="sldNum" sz="quarter" idx="5"/>
          </p:nvPr>
        </p:nvSpPr>
        <p:spPr>
          <a:xfrm>
            <a:off x="3884613" y="8685213"/>
            <a:ext cx="2971800" cy="457200"/>
          </a:xfrm>
          <a:prstGeom prst="rect">
            <a:avLst/>
          </a:prstGeom>
        </p:spPr>
        <p:txBody>
          <a:bodyPr/>
          <a:lstStyle/>
          <a:p>
            <a:pPr defTabSz="914400">
              <a:defRPr/>
            </a:pPr>
            <a:fld id="{3849D3E0-124D-4DFF-AE99-4EA4CC201DB4}" type="slidenum">
              <a:rPr lang="zh-CN" altLang="en-US" smtClean="0">
                <a:solidFill>
                  <a:prstClr val="black"/>
                </a:solidFill>
                <a:latin typeface="等线"/>
                <a:ea typeface="等线" panose="02010600030101010101" pitchFamily="2" charset="-122"/>
              </a:rPr>
              <a:pPr defTabSz="914400">
                <a:defRPr/>
              </a:pPr>
              <a:t>26</a:t>
            </a:fld>
            <a:endParaRPr lang="zh-CN" altLang="en-US">
              <a:solidFill>
                <a:prstClr val="black"/>
              </a:solidFill>
              <a:latin typeface="等线"/>
              <a:ea typeface="等线" panose="02010600030101010101" pitchFamily="2" charset="-122"/>
            </a:endParaRPr>
          </a:p>
        </p:txBody>
      </p:sp>
    </p:spTree>
    <p:extLst>
      <p:ext uri="{BB962C8B-B14F-4D97-AF65-F5344CB8AC3E}">
        <p14:creationId xmlns:p14="http://schemas.microsoft.com/office/powerpoint/2010/main" val="6432038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defTabSz="914400">
              <a:defRPr/>
            </a:pPr>
            <a:fld id="{A6837353-30EB-4A48-80EB-173D804AEFBD}" type="slidenum">
              <a:rPr lang="zh-CN" altLang="en-US" smtClean="0">
                <a:solidFill>
                  <a:prstClr val="black"/>
                </a:solidFill>
                <a:latin typeface="Calibri"/>
              </a:rPr>
              <a:pPr defTabSz="914400">
                <a:defRPr/>
              </a:pPr>
              <a:t>27</a:t>
            </a:fld>
            <a:endParaRPr lang="zh-CN" altLang="en-US">
              <a:solidFill>
                <a:prstClr val="black"/>
              </a:solidFill>
              <a:latin typeface="Calibri"/>
            </a:endParaRPr>
          </a:p>
        </p:txBody>
      </p:sp>
    </p:spTree>
    <p:extLst>
      <p:ext uri="{BB962C8B-B14F-4D97-AF65-F5344CB8AC3E}">
        <p14:creationId xmlns:p14="http://schemas.microsoft.com/office/powerpoint/2010/main" val="24541693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có</a:t>
            </a:r>
            <a:r>
              <a:rPr lang="en-US" dirty="0"/>
              <a:t> </a:t>
            </a:r>
            <a:r>
              <a:rPr lang="en-US" dirty="0" err="1"/>
              <a:t>thể</a:t>
            </a:r>
            <a:r>
              <a:rPr lang="en-US" dirty="0"/>
              <a:t> chia </a:t>
            </a:r>
            <a:r>
              <a:rPr lang="en-US" dirty="0" err="1"/>
              <a:t>sẻ</a:t>
            </a:r>
            <a:r>
              <a:rPr lang="en-US" dirty="0"/>
              <a:t> </a:t>
            </a:r>
            <a:r>
              <a:rPr lang="en-US" dirty="0" err="1"/>
              <a:t>câu</a:t>
            </a:r>
            <a:r>
              <a:rPr lang="en-US" dirty="0"/>
              <a:t> </a:t>
            </a:r>
            <a:r>
              <a:rPr lang="en-US" dirty="0" err="1"/>
              <a:t>chuyện</a:t>
            </a:r>
            <a:r>
              <a:rPr lang="en-US" dirty="0"/>
              <a:t> : Ba </a:t>
            </a:r>
            <a:r>
              <a:rPr lang="en-US" dirty="0" err="1"/>
              <a:t>lưỡi</a:t>
            </a:r>
            <a:r>
              <a:rPr lang="en-US" dirty="0"/>
              <a:t> </a:t>
            </a:r>
            <a:r>
              <a:rPr lang="en-US" dirty="0" err="1"/>
              <a:t>rìu</a:t>
            </a:r>
            <a:r>
              <a:rPr lang="en-US"/>
              <a:t> (video)</a:t>
            </a:r>
            <a:endParaRPr lang="vi-VN"/>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C1697DEA-6438-456F-8C36-8D27512EE621}" type="slidenum">
              <a:rPr lang="en-US" smtClean="0">
                <a:solidFill>
                  <a:prstClr val="black"/>
                </a:solidFill>
                <a:latin typeface="Calibri"/>
              </a:rPr>
              <a:pPr/>
              <a:t>28</a:t>
            </a:fld>
            <a:endParaRPr lang="en-US">
              <a:solidFill>
                <a:prstClr val="black"/>
              </a:solidFill>
              <a:latin typeface="Calibri"/>
            </a:endParaRPr>
          </a:p>
        </p:txBody>
      </p:sp>
    </p:spTree>
    <p:extLst>
      <p:ext uri="{BB962C8B-B14F-4D97-AF65-F5344CB8AC3E}">
        <p14:creationId xmlns:p14="http://schemas.microsoft.com/office/powerpoint/2010/main" val="25556712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c45de99c7e_0_189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c45de99c7e_0_189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altLang="zh-CN" dirty="0"/>
              <a:t>Thanh Ngọc – Giáo án văn 6 Bộ Chân trời sáng tạo -0905948165 https://www.facebook.com/anhbao2020</a:t>
            </a:r>
          </a:p>
          <a:p>
            <a:endParaRPr lang="vi-VN" dirty="0"/>
          </a:p>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c45de99c7e_0_189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c45de99c7e_0_189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altLang="zh-CN" dirty="0"/>
              <a:t>Thanh Ngọc – Giáo án văn 6 Bộ Chân trời sáng tạo -0905948165 https://www.facebook.com/anhbao2020</a:t>
            </a:r>
          </a:p>
          <a:p>
            <a:endParaRPr lang="vi-VN"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1139046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3849D3E0-124D-4DFF-AE99-4EA4CC201DB4}" type="slidenum">
              <a:rPr lang="zh-CN" altLang="en-US" smtClean="0">
                <a:solidFill>
                  <a:prstClr val="black"/>
                </a:solidFill>
                <a:latin typeface="Calibri"/>
              </a:rPr>
              <a:pPr/>
              <a:t>31</a:t>
            </a:fld>
            <a:endParaRPr lang="zh-CN" altLang="en-US">
              <a:solidFill>
                <a:prstClr val="black"/>
              </a:solidFill>
              <a:latin typeface="Calibri"/>
            </a:endParaRPr>
          </a:p>
        </p:txBody>
      </p:sp>
    </p:spTree>
    <p:extLst>
      <p:ext uri="{BB962C8B-B14F-4D97-AF65-F5344CB8AC3E}">
        <p14:creationId xmlns:p14="http://schemas.microsoft.com/office/powerpoint/2010/main" val="1878176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A6837353-30EB-4A48-80EB-173D804AEFBD}" type="slidenum">
              <a:rPr lang="zh-CN" altLang="en-US" smtClean="0">
                <a:solidFill>
                  <a:prstClr val="black"/>
                </a:solidFill>
                <a:latin typeface="Calibri"/>
              </a:rPr>
              <a:pPr/>
              <a:t>32</a:t>
            </a:fld>
            <a:endParaRPr lang="zh-CN" altLang="en-US">
              <a:solidFill>
                <a:prstClr val="black"/>
              </a:solidFill>
              <a:latin typeface="Calibri"/>
            </a:endParaRPr>
          </a:p>
        </p:txBody>
      </p:sp>
    </p:spTree>
    <p:extLst>
      <p:ext uri="{BB962C8B-B14F-4D97-AF65-F5344CB8AC3E}">
        <p14:creationId xmlns:p14="http://schemas.microsoft.com/office/powerpoint/2010/main" val="1171266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altLang="zh-CN" dirty="0"/>
              <a:t>Thanh Ngọc – Giáo án văn 6 Bộ Chân trời sáng tạo -0905948165 https://www.facebook.com/anhbao2020</a:t>
            </a:r>
          </a:p>
          <a:p>
            <a:endParaRPr lang="vi-VN" dirty="0"/>
          </a:p>
          <a:p>
            <a:endParaRPr lang="vi-VN" dirty="0"/>
          </a:p>
        </p:txBody>
      </p:sp>
    </p:spTree>
    <p:extLst>
      <p:ext uri="{BB962C8B-B14F-4D97-AF65-F5344CB8AC3E}">
        <p14:creationId xmlns:p14="http://schemas.microsoft.com/office/powerpoint/2010/main" val="1657611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altLang="zh-CN" dirty="0"/>
              <a:t>Thanh Ngọc – Giáo án văn 6 Bộ Chân trời sáng tạo -0905948165 https://www.facebook.com/anhbao2020</a:t>
            </a:r>
          </a:p>
          <a:p>
            <a:endParaRPr lang="vi-VN" dirty="0"/>
          </a:p>
          <a:p>
            <a:endParaRPr lang="vi-VN" dirty="0"/>
          </a:p>
        </p:txBody>
      </p:sp>
    </p:spTree>
    <p:extLst>
      <p:ext uri="{BB962C8B-B14F-4D97-AF65-F5344CB8AC3E}">
        <p14:creationId xmlns:p14="http://schemas.microsoft.com/office/powerpoint/2010/main" val="3283632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altLang="zh-CN" dirty="0"/>
              <a:t>Thanh Ngọc – Giáo án văn 6 Bộ Chân trời sáng tạo -0905948165 https://www.facebook.com/anhbao2020</a:t>
            </a:r>
          </a:p>
          <a:p>
            <a:endParaRPr lang="vi-VN" dirty="0"/>
          </a:p>
          <a:p>
            <a:endParaRPr lang="vi-VN" dirty="0"/>
          </a:p>
        </p:txBody>
      </p:sp>
    </p:spTree>
    <p:extLst>
      <p:ext uri="{BB962C8B-B14F-4D97-AF65-F5344CB8AC3E}">
        <p14:creationId xmlns:p14="http://schemas.microsoft.com/office/powerpoint/2010/main" val="2373642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altLang="zh-CN" dirty="0"/>
              <a:t>Thanh Ngọc – Giáo án văn 6 Bộ Chân trời sáng tạo -0905948165 https://www.facebook.com/anhbao2020</a:t>
            </a:r>
          </a:p>
          <a:p>
            <a:endParaRPr lang="vi-VN" dirty="0"/>
          </a:p>
          <a:p>
            <a:endParaRPr lang="vi-VN" dirty="0"/>
          </a:p>
        </p:txBody>
      </p:sp>
    </p:spTree>
    <p:extLst>
      <p:ext uri="{BB962C8B-B14F-4D97-AF65-F5344CB8AC3E}">
        <p14:creationId xmlns:p14="http://schemas.microsoft.com/office/powerpoint/2010/main" val="3902546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altLang="zh-CN" dirty="0"/>
              <a:t>Thanh Ngọc – Giáo án văn 6 Bộ Chân trời sáng tạo -0905948165 https://www.facebook.com/anhbao2020</a:t>
            </a:r>
          </a:p>
          <a:p>
            <a:endParaRPr lang="vi-VN" dirty="0"/>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altLang="zh-CN" dirty="0"/>
              <a:t>Thanh Ngọc – Giáo án văn 6 Bộ Chân trời sáng tạo -0905948165 https://www.facebook.com/anhbao2020</a:t>
            </a:r>
          </a:p>
          <a:p>
            <a:endParaRPr lang="vi-VN" dirty="0"/>
          </a:p>
        </p:txBody>
      </p:sp>
    </p:spTree>
    <p:extLst>
      <p:ext uri="{BB962C8B-B14F-4D97-AF65-F5344CB8AC3E}">
        <p14:creationId xmlns:p14="http://schemas.microsoft.com/office/powerpoint/2010/main" val="3511462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c45de99c7e_0_169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c45de99c7e_0_169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altLang="zh-CN" dirty="0"/>
              <a:t>Thanh Ngọc – Giáo án văn 6 Bộ Chân trời sáng tạo -0905948165 https://www.facebook.com/anhbao2020</a:t>
            </a:r>
          </a:p>
          <a:p>
            <a:endParaRPr lang="vi-VN" dirty="0"/>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235802" y="213551"/>
            <a:ext cx="8672393" cy="4716400"/>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2"/>
          <p:cNvSpPr txBox="1">
            <a:spLocks noGrp="1"/>
          </p:cNvSpPr>
          <p:nvPr>
            <p:ph type="subTitle" idx="1"/>
          </p:nvPr>
        </p:nvSpPr>
        <p:spPr>
          <a:xfrm>
            <a:off x="2471826" y="3657225"/>
            <a:ext cx="4567500" cy="448200"/>
          </a:xfrm>
          <a:prstGeom prst="rect">
            <a:avLst/>
          </a:prstGeom>
        </p:spPr>
        <p:txBody>
          <a:bodyPr spcFirstLastPara="1" wrap="square" lIns="91321" tIns="91321" rIns="91321" bIns="91321"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37" name="Google Shape;37;p2"/>
          <p:cNvSpPr txBox="1">
            <a:spLocks noGrp="1"/>
          </p:cNvSpPr>
          <p:nvPr>
            <p:ph type="ctrTitle"/>
          </p:nvPr>
        </p:nvSpPr>
        <p:spPr>
          <a:xfrm>
            <a:off x="2471950" y="2988164"/>
            <a:ext cx="4567500" cy="520200"/>
          </a:xfrm>
          <a:prstGeom prst="rect">
            <a:avLst/>
          </a:prstGeom>
        </p:spPr>
        <p:txBody>
          <a:bodyPr spcFirstLastPara="1" wrap="square" lIns="91321" tIns="91321" rIns="91321" bIns="91321" anchor="ctr" anchorCtr="0">
            <a:noAutofit/>
          </a:bodyPr>
          <a:lstStyle>
            <a:lvl1pPr lvl="0" algn="ctr" rtl="0">
              <a:lnSpc>
                <a:spcPct val="80000"/>
              </a:lnSpc>
              <a:spcBef>
                <a:spcPts val="0"/>
              </a:spcBef>
              <a:spcAft>
                <a:spcPts val="0"/>
              </a:spcAft>
              <a:buClr>
                <a:srgbClr val="191919"/>
              </a:buClr>
              <a:buSzPts val="5200"/>
              <a:buNone/>
              <a:defRPr sz="22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38" name="Google Shape;38;p2"/>
          <p:cNvSpPr txBox="1">
            <a:spLocks noGrp="1"/>
          </p:cNvSpPr>
          <p:nvPr>
            <p:ph type="ctrTitle" idx="2"/>
          </p:nvPr>
        </p:nvSpPr>
        <p:spPr>
          <a:xfrm>
            <a:off x="2471950" y="1038050"/>
            <a:ext cx="4567500" cy="1864800"/>
          </a:xfrm>
          <a:prstGeom prst="rect">
            <a:avLst/>
          </a:prstGeom>
        </p:spPr>
        <p:txBody>
          <a:bodyPr spcFirstLastPara="1" wrap="square" lIns="91321" tIns="91321" rIns="91321" bIns="91321" anchor="b" anchorCtr="0">
            <a:noAutofit/>
          </a:bodyPr>
          <a:lstStyle>
            <a:lvl1pPr lvl="0" algn="ctr">
              <a:lnSpc>
                <a:spcPct val="80000"/>
              </a:lnSpc>
              <a:spcBef>
                <a:spcPts val="0"/>
              </a:spcBef>
              <a:spcAft>
                <a:spcPts val="0"/>
              </a:spcAft>
              <a:buSzPts val="5200"/>
              <a:buNone/>
              <a:defRPr sz="7200" b="1"/>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3">
  <p:cSld name="BLANK_1_1_1_1_1_1_1_1_1">
    <p:bg>
      <p:bgPr>
        <a:solidFill>
          <a:schemeClr val="accent1"/>
        </a:solidFill>
        <a:effectLst/>
      </p:bgPr>
    </p:bg>
    <p:spTree>
      <p:nvGrpSpPr>
        <p:cNvPr id="1" name="Shape 354"/>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4">
  <p:cSld name="BLANK_1_1_1_1_1_1_1_2">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235802" y="213551"/>
            <a:ext cx="8672393" cy="4716400"/>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5">
  <p:cSld name="TITLE_AND_BODY_1">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235725" y="229350"/>
            <a:ext cx="8672400" cy="46848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029137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2"/>
            <a:ext cx="7772400" cy="1102518"/>
          </a:xfrm>
        </p:spPr>
        <p:txBody>
          <a:bodyPr/>
          <a:lstStyle/>
          <a:p>
            <a:r>
              <a:rPr lang="en-US"/>
              <a:t>Click to edit Master title style</a:t>
            </a:r>
          </a:p>
        </p:txBody>
      </p:sp>
      <p:sp>
        <p:nvSpPr>
          <p:cNvPr id="3" name="Subtitle 2"/>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20" indent="0" algn="ctr">
              <a:buNone/>
              <a:defRPr>
                <a:solidFill>
                  <a:schemeClr val="tx1">
                    <a:tint val="75000"/>
                  </a:schemeClr>
                </a:solidFill>
              </a:defRPr>
            </a:lvl3pPr>
            <a:lvl4pPr marL="1371328" indent="0" algn="ctr">
              <a:buNone/>
              <a:defRPr>
                <a:solidFill>
                  <a:schemeClr val="tx1">
                    <a:tint val="75000"/>
                  </a:schemeClr>
                </a:solidFill>
              </a:defRPr>
            </a:lvl4pPr>
            <a:lvl5pPr marL="1828439" indent="0" algn="ctr">
              <a:buNone/>
              <a:defRPr>
                <a:solidFill>
                  <a:schemeClr val="tx1">
                    <a:tint val="75000"/>
                  </a:schemeClr>
                </a:solidFill>
              </a:defRPr>
            </a:lvl5pPr>
            <a:lvl6pPr marL="2285544" indent="0" algn="ctr">
              <a:buNone/>
              <a:defRPr>
                <a:solidFill>
                  <a:schemeClr val="tx1">
                    <a:tint val="75000"/>
                  </a:schemeClr>
                </a:solidFill>
              </a:defRPr>
            </a:lvl6pPr>
            <a:lvl7pPr marL="2742650" indent="0" algn="ctr">
              <a:buNone/>
              <a:defRPr>
                <a:solidFill>
                  <a:schemeClr val="tx1">
                    <a:tint val="75000"/>
                  </a:schemeClr>
                </a:solidFill>
              </a:defRPr>
            </a:lvl7pPr>
            <a:lvl8pPr marL="3199760" indent="0" algn="ctr">
              <a:buNone/>
              <a:defRPr>
                <a:solidFill>
                  <a:schemeClr val="tx1">
                    <a:tint val="75000"/>
                  </a:schemeClr>
                </a:solidFill>
              </a:defRPr>
            </a:lvl8pPr>
            <a:lvl9pPr marL="365686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4767265"/>
            <a:ext cx="2133600" cy="273844"/>
          </a:xfrm>
          <a:prstGeom prst="rect">
            <a:avLst/>
          </a:prstGeom>
        </p:spPr>
        <p:txBody>
          <a:bodyPr lIns="68494" tIns="34243" rIns="68494" bIns="34243"/>
          <a:lstStyle/>
          <a:p>
            <a:pPr>
              <a:defRPr/>
            </a:pPr>
            <a:fld id="{406E9206-D2D6-4057-92D4-39C87A03E66D}" type="datetime1">
              <a:rPr lang="en-US" altLang="zh-CN" smtClean="0">
                <a:solidFill>
                  <a:prstClr val="black">
                    <a:tint val="75000"/>
                  </a:prstClr>
                </a:solidFill>
              </a:rPr>
              <a:pPr>
                <a:defRPr/>
              </a:pPr>
              <a:t>1/27/2025</a:t>
            </a:fld>
            <a:endParaRPr lang="en-US" dirty="0">
              <a:solidFill>
                <a:prstClr val="black">
                  <a:tint val="75000"/>
                </a:prstClr>
              </a:solidFill>
            </a:endParaRPr>
          </a:p>
        </p:txBody>
      </p:sp>
      <p:sp>
        <p:nvSpPr>
          <p:cNvPr id="5" name="Footer Placeholder 4"/>
          <p:cNvSpPr>
            <a:spLocks noGrp="1"/>
          </p:cNvSpPr>
          <p:nvPr>
            <p:ph type="ftr" sz="quarter" idx="11"/>
          </p:nvPr>
        </p:nvSpPr>
        <p:spPr>
          <a:xfrm>
            <a:off x="3124201" y="4767265"/>
            <a:ext cx="2895600" cy="273844"/>
          </a:xfrm>
          <a:prstGeom prst="rect">
            <a:avLst/>
          </a:prstGeom>
        </p:spPr>
        <p:txBody>
          <a:bodyPr lIns="68494" tIns="34243" rIns="68494" bIns="34243"/>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4767265"/>
            <a:ext cx="2133600" cy="273844"/>
          </a:xfrm>
          <a:prstGeom prst="rect">
            <a:avLst/>
          </a:prstGeom>
        </p:spPr>
        <p:txBody>
          <a:bodyPr lIns="68494" tIns="34243" rIns="68494" bIns="34243"/>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584743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2"/>
            <a:ext cx="7772400" cy="1102518"/>
          </a:xfrm>
        </p:spPr>
        <p:txBody>
          <a:bodyPr/>
          <a:lstStyle/>
          <a:p>
            <a:r>
              <a:rPr lang="en-US"/>
              <a:t>Click to edit Master title style</a:t>
            </a:r>
          </a:p>
        </p:txBody>
      </p:sp>
      <p:sp>
        <p:nvSpPr>
          <p:cNvPr id="3" name="Subtitle 2"/>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20" indent="0" algn="ctr">
              <a:buNone/>
              <a:defRPr>
                <a:solidFill>
                  <a:schemeClr val="tx1">
                    <a:tint val="75000"/>
                  </a:schemeClr>
                </a:solidFill>
              </a:defRPr>
            </a:lvl3pPr>
            <a:lvl4pPr marL="1371328" indent="0" algn="ctr">
              <a:buNone/>
              <a:defRPr>
                <a:solidFill>
                  <a:schemeClr val="tx1">
                    <a:tint val="75000"/>
                  </a:schemeClr>
                </a:solidFill>
              </a:defRPr>
            </a:lvl4pPr>
            <a:lvl5pPr marL="1828439" indent="0" algn="ctr">
              <a:buNone/>
              <a:defRPr>
                <a:solidFill>
                  <a:schemeClr val="tx1">
                    <a:tint val="75000"/>
                  </a:schemeClr>
                </a:solidFill>
              </a:defRPr>
            </a:lvl5pPr>
            <a:lvl6pPr marL="2285544" indent="0" algn="ctr">
              <a:buNone/>
              <a:defRPr>
                <a:solidFill>
                  <a:schemeClr val="tx1">
                    <a:tint val="75000"/>
                  </a:schemeClr>
                </a:solidFill>
              </a:defRPr>
            </a:lvl6pPr>
            <a:lvl7pPr marL="2742650" indent="0" algn="ctr">
              <a:buNone/>
              <a:defRPr>
                <a:solidFill>
                  <a:schemeClr val="tx1">
                    <a:tint val="75000"/>
                  </a:schemeClr>
                </a:solidFill>
              </a:defRPr>
            </a:lvl7pPr>
            <a:lvl8pPr marL="3199760" indent="0" algn="ctr">
              <a:buNone/>
              <a:defRPr>
                <a:solidFill>
                  <a:schemeClr val="tx1">
                    <a:tint val="75000"/>
                  </a:schemeClr>
                </a:solidFill>
              </a:defRPr>
            </a:lvl8pPr>
            <a:lvl9pPr marL="365686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1/27/2025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4948882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1/27/2025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6535857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77"/>
            <a:ext cx="7772400" cy="1021556"/>
          </a:xfrm>
        </p:spPr>
        <p:txBody>
          <a:bodyPr anchor="t"/>
          <a:lstStyle>
            <a:lvl1pPr algn="l">
              <a:defRPr sz="4100" b="1" cap="all"/>
            </a:lvl1pPr>
          </a:lstStyle>
          <a:p>
            <a:r>
              <a:rPr lang="en-US"/>
              <a:t>Click to edit Master title style</a:t>
            </a:r>
          </a:p>
        </p:txBody>
      </p:sp>
      <p:sp>
        <p:nvSpPr>
          <p:cNvPr id="3" name="Text Placeholder 2"/>
          <p:cNvSpPr>
            <a:spLocks noGrp="1"/>
          </p:cNvSpPr>
          <p:nvPr>
            <p:ph type="body" idx="1"/>
          </p:nvPr>
        </p:nvSpPr>
        <p:spPr>
          <a:xfrm>
            <a:off x="722314" y="2180035"/>
            <a:ext cx="7772400" cy="1125140"/>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20" indent="0">
              <a:buNone/>
              <a:defRPr sz="1700">
                <a:solidFill>
                  <a:schemeClr val="tx1">
                    <a:tint val="75000"/>
                  </a:schemeClr>
                </a:solidFill>
              </a:defRPr>
            </a:lvl3pPr>
            <a:lvl4pPr marL="1371328" indent="0">
              <a:buNone/>
              <a:defRPr sz="1400">
                <a:solidFill>
                  <a:schemeClr val="tx1">
                    <a:tint val="75000"/>
                  </a:schemeClr>
                </a:solidFill>
              </a:defRPr>
            </a:lvl4pPr>
            <a:lvl5pPr marL="1828439" indent="0">
              <a:buNone/>
              <a:defRPr sz="1400">
                <a:solidFill>
                  <a:schemeClr val="tx1">
                    <a:tint val="75000"/>
                  </a:schemeClr>
                </a:solidFill>
              </a:defRPr>
            </a:lvl5pPr>
            <a:lvl6pPr marL="2285544" indent="0">
              <a:buNone/>
              <a:defRPr sz="1400">
                <a:solidFill>
                  <a:schemeClr val="tx1">
                    <a:tint val="75000"/>
                  </a:schemeClr>
                </a:solidFill>
              </a:defRPr>
            </a:lvl6pPr>
            <a:lvl7pPr marL="2742650" indent="0">
              <a:buNone/>
              <a:defRPr sz="1400">
                <a:solidFill>
                  <a:schemeClr val="tx1">
                    <a:tint val="75000"/>
                  </a:schemeClr>
                </a:solidFill>
              </a:defRPr>
            </a:lvl7pPr>
            <a:lvl8pPr marL="3199760" indent="0">
              <a:buNone/>
              <a:defRPr sz="1400">
                <a:solidFill>
                  <a:schemeClr val="tx1">
                    <a:tint val="75000"/>
                  </a:schemeClr>
                </a:solidFill>
              </a:defRPr>
            </a:lvl8pPr>
            <a:lvl9pPr marL="365686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1/27/2025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0161945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2"/>
            <a:ext cx="4038600" cy="3394472"/>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2" y="1200152"/>
            <a:ext cx="4038600" cy="3394472"/>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1/27/2025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2807230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6"/>
            <a:ext cx="4040188" cy="479822"/>
          </a:xfrm>
        </p:spPr>
        <p:txBody>
          <a:bodyPr anchor="b"/>
          <a:lstStyle>
            <a:lvl1pPr marL="0" indent="0">
              <a:buNone/>
              <a:defRPr sz="2400" b="1"/>
            </a:lvl1pPr>
            <a:lvl2pPr marL="457106" indent="0">
              <a:buNone/>
              <a:defRPr sz="2000" b="1"/>
            </a:lvl2pPr>
            <a:lvl3pPr marL="914220" indent="0">
              <a:buNone/>
              <a:defRPr sz="1800" b="1"/>
            </a:lvl3pPr>
            <a:lvl4pPr marL="1371328" indent="0">
              <a:buNone/>
              <a:defRPr sz="1700" b="1"/>
            </a:lvl4pPr>
            <a:lvl5pPr marL="1828439" indent="0">
              <a:buNone/>
              <a:defRPr sz="1700" b="1"/>
            </a:lvl5pPr>
            <a:lvl6pPr marL="2285544" indent="0">
              <a:buNone/>
              <a:defRPr sz="1700" b="1"/>
            </a:lvl6pPr>
            <a:lvl7pPr marL="2742650" indent="0">
              <a:buNone/>
              <a:defRPr sz="1700" b="1"/>
            </a:lvl7pPr>
            <a:lvl8pPr marL="3199760" indent="0">
              <a:buNone/>
              <a:defRPr sz="1700" b="1"/>
            </a:lvl8pPr>
            <a:lvl9pPr marL="3656869" indent="0">
              <a:buNone/>
              <a:defRPr sz="1700" b="1"/>
            </a:lvl9pPr>
          </a:lstStyle>
          <a:p>
            <a:pPr lvl="0"/>
            <a:r>
              <a:rPr lang="en-US"/>
              <a:t>Click to edit Master text styles</a:t>
            </a:r>
          </a:p>
        </p:txBody>
      </p:sp>
      <p:sp>
        <p:nvSpPr>
          <p:cNvPr id="4" name="Content Placeholder 3"/>
          <p:cNvSpPr>
            <a:spLocks noGrp="1"/>
          </p:cNvSpPr>
          <p:nvPr>
            <p:ph sz="half" idx="2"/>
          </p:nvPr>
        </p:nvSpPr>
        <p:spPr>
          <a:xfrm>
            <a:off x="457201" y="1631158"/>
            <a:ext cx="4040188" cy="2963466"/>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151336"/>
            <a:ext cx="4041775" cy="479822"/>
          </a:xfrm>
        </p:spPr>
        <p:txBody>
          <a:bodyPr anchor="b"/>
          <a:lstStyle>
            <a:lvl1pPr marL="0" indent="0">
              <a:buNone/>
              <a:defRPr sz="2400" b="1"/>
            </a:lvl1pPr>
            <a:lvl2pPr marL="457106" indent="0">
              <a:buNone/>
              <a:defRPr sz="2000" b="1"/>
            </a:lvl2pPr>
            <a:lvl3pPr marL="914220" indent="0">
              <a:buNone/>
              <a:defRPr sz="1800" b="1"/>
            </a:lvl3pPr>
            <a:lvl4pPr marL="1371328" indent="0">
              <a:buNone/>
              <a:defRPr sz="1700" b="1"/>
            </a:lvl4pPr>
            <a:lvl5pPr marL="1828439" indent="0">
              <a:buNone/>
              <a:defRPr sz="1700" b="1"/>
            </a:lvl5pPr>
            <a:lvl6pPr marL="2285544" indent="0">
              <a:buNone/>
              <a:defRPr sz="1700" b="1"/>
            </a:lvl6pPr>
            <a:lvl7pPr marL="2742650" indent="0">
              <a:buNone/>
              <a:defRPr sz="1700" b="1"/>
            </a:lvl7pPr>
            <a:lvl8pPr marL="3199760" indent="0">
              <a:buNone/>
              <a:defRPr sz="1700" b="1"/>
            </a:lvl8pPr>
            <a:lvl9pPr marL="3656869"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45031" y="1631158"/>
            <a:ext cx="4041775" cy="2963466"/>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1/27/2025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1758634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235802" y="213551"/>
            <a:ext cx="8672393" cy="4716400"/>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 name="Google Shape;68;p3"/>
          <p:cNvSpPr txBox="1">
            <a:spLocks noGrp="1"/>
          </p:cNvSpPr>
          <p:nvPr>
            <p:ph type="title"/>
          </p:nvPr>
        </p:nvSpPr>
        <p:spPr>
          <a:xfrm>
            <a:off x="2575588" y="2508513"/>
            <a:ext cx="4360200" cy="841800"/>
          </a:xfrm>
          <a:prstGeom prst="rect">
            <a:avLst/>
          </a:prstGeom>
        </p:spPr>
        <p:txBody>
          <a:bodyPr spcFirstLastPara="1" wrap="square" lIns="91321" tIns="91321" rIns="91321" bIns="91321" anchor="ctr" anchorCtr="0">
            <a:noAutofit/>
          </a:bodyPr>
          <a:lstStyle>
            <a:lvl1pPr lvl="0" algn="ctr">
              <a:spcBef>
                <a:spcPts val="0"/>
              </a:spcBef>
              <a:spcAft>
                <a:spcPts val="0"/>
              </a:spcAft>
              <a:buSzPts val="3600"/>
              <a:buNone/>
              <a:defRPr sz="5300" b="1"/>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9" name="Google Shape;69;p3"/>
          <p:cNvSpPr txBox="1">
            <a:spLocks noGrp="1"/>
          </p:cNvSpPr>
          <p:nvPr>
            <p:ph type="title" idx="2" hasCustomPrompt="1"/>
          </p:nvPr>
        </p:nvSpPr>
        <p:spPr>
          <a:xfrm>
            <a:off x="3180250" y="1095663"/>
            <a:ext cx="3150900" cy="1670400"/>
          </a:xfrm>
          <a:prstGeom prst="rect">
            <a:avLst/>
          </a:prstGeom>
        </p:spPr>
        <p:txBody>
          <a:bodyPr spcFirstLastPara="1" wrap="square" lIns="91321" tIns="91321" rIns="91321" bIns="91321" anchor="b" anchorCtr="0">
            <a:noAutofit/>
          </a:bodyPr>
          <a:lstStyle>
            <a:lvl1pPr lvl="0" algn="ctr" rtl="0">
              <a:spcBef>
                <a:spcPts val="0"/>
              </a:spcBef>
              <a:spcAft>
                <a:spcPts val="0"/>
              </a:spcAft>
              <a:buSzPts val="6000"/>
              <a:buNone/>
              <a:defRPr sz="11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0" name="Google Shape;70;p3"/>
          <p:cNvSpPr txBox="1">
            <a:spLocks noGrp="1"/>
          </p:cNvSpPr>
          <p:nvPr>
            <p:ph type="subTitle" idx="1"/>
          </p:nvPr>
        </p:nvSpPr>
        <p:spPr>
          <a:xfrm>
            <a:off x="2575588" y="3566038"/>
            <a:ext cx="4360200" cy="443400"/>
          </a:xfrm>
          <a:prstGeom prst="rect">
            <a:avLst/>
          </a:prstGeom>
        </p:spPr>
        <p:txBody>
          <a:bodyPr spcFirstLastPara="1" wrap="square" lIns="91321" tIns="91321" rIns="91321" bIns="91321"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1/27/2025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9332016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854726" y="773443"/>
            <a:ext cx="7434551" cy="3216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491" tIns="34243" rIns="68491" bIns="34243" rtlCol="0" anchor="ctr"/>
          <a:lstStyle/>
          <a:p>
            <a:pPr algn="ctr" defTabSz="685681">
              <a:buClrTx/>
              <a:buFontTx/>
              <a:buNone/>
              <a:defRPr/>
            </a:pPr>
            <a:endParaRPr lang="zh-CN" altLang="en-US" kern="1200">
              <a:solidFill>
                <a:srgbClr val="FFFFFF"/>
              </a:solidFill>
            </a:endParaRPr>
          </a:p>
        </p:txBody>
      </p:sp>
      <p:sp>
        <p:nvSpPr>
          <p:cNvPr id="6" name="圆角矩形 5"/>
          <p:cNvSpPr/>
          <p:nvPr userDrawn="1"/>
        </p:nvSpPr>
        <p:spPr>
          <a:xfrm>
            <a:off x="4425043" y="4838926"/>
            <a:ext cx="293917" cy="16507"/>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491" tIns="34243" rIns="68491" bIns="34243" rtlCol="0" anchor="ctr"/>
          <a:lstStyle/>
          <a:p>
            <a:pPr algn="ctr" defTabSz="685681">
              <a:buClrTx/>
              <a:buFontTx/>
              <a:buNone/>
              <a:defRPr/>
            </a:pPr>
            <a:endParaRPr lang="zh-CN" altLang="en-US" kern="1200">
              <a:solidFill>
                <a:srgbClr val="FFFFFF"/>
              </a:solidFill>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1/27/2025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3505200" y="4797170"/>
            <a:ext cx="2133600" cy="273844"/>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2502040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8480027"/>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7"/>
            <a:ext cx="5111750" cy="4389835"/>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36"/>
            <a:ext cx="3008313" cy="3518297"/>
          </a:xfrm>
        </p:spPr>
        <p:txBody>
          <a:bodyPr/>
          <a:lstStyle>
            <a:lvl1pPr marL="0" indent="0">
              <a:buNone/>
              <a:defRPr sz="1400"/>
            </a:lvl1pPr>
            <a:lvl2pPr marL="457106" indent="0">
              <a:buNone/>
              <a:defRPr sz="1200"/>
            </a:lvl2pPr>
            <a:lvl3pPr marL="914220" indent="0">
              <a:buNone/>
              <a:defRPr sz="1100"/>
            </a:lvl3pPr>
            <a:lvl4pPr marL="1371328" indent="0">
              <a:buNone/>
              <a:defRPr sz="900"/>
            </a:lvl4pPr>
            <a:lvl5pPr marL="1828439" indent="0">
              <a:buNone/>
              <a:defRPr sz="900"/>
            </a:lvl5pPr>
            <a:lvl6pPr marL="2285544" indent="0">
              <a:buNone/>
              <a:defRPr sz="900"/>
            </a:lvl6pPr>
            <a:lvl7pPr marL="2742650" indent="0">
              <a:buNone/>
              <a:defRPr sz="900"/>
            </a:lvl7pPr>
            <a:lvl8pPr marL="3199760" indent="0">
              <a:buNone/>
              <a:defRPr sz="900"/>
            </a:lvl8pPr>
            <a:lvl9pPr marL="36568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1/27/2025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2743380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2"/>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3"/>
            <a:ext cx="5486400" cy="3086100"/>
          </a:xfrm>
        </p:spPr>
        <p:txBody>
          <a:bodyPr/>
          <a:lstStyle>
            <a:lvl1pPr marL="0" indent="0">
              <a:buNone/>
              <a:defRPr sz="3200"/>
            </a:lvl1pPr>
            <a:lvl2pPr marL="457106" indent="0">
              <a:buNone/>
              <a:defRPr sz="2900"/>
            </a:lvl2pPr>
            <a:lvl3pPr marL="914220" indent="0">
              <a:buNone/>
              <a:defRPr sz="2400"/>
            </a:lvl3pPr>
            <a:lvl4pPr marL="1371328" indent="0">
              <a:buNone/>
              <a:defRPr sz="2000"/>
            </a:lvl4pPr>
            <a:lvl5pPr marL="1828439" indent="0">
              <a:buNone/>
              <a:defRPr sz="2000"/>
            </a:lvl5pPr>
            <a:lvl6pPr marL="2285544" indent="0">
              <a:buNone/>
              <a:defRPr sz="2000"/>
            </a:lvl6pPr>
            <a:lvl7pPr marL="2742650" indent="0">
              <a:buNone/>
              <a:defRPr sz="2000"/>
            </a:lvl7pPr>
            <a:lvl8pPr marL="3199760" indent="0">
              <a:buNone/>
              <a:defRPr sz="2000"/>
            </a:lvl8pPr>
            <a:lvl9pPr marL="3656869" indent="0">
              <a:buNone/>
              <a:defRPr sz="2000"/>
            </a:lvl9pPr>
          </a:lstStyle>
          <a:p>
            <a:endParaRPr lang="en-US" dirty="0"/>
          </a:p>
        </p:txBody>
      </p:sp>
      <p:sp>
        <p:nvSpPr>
          <p:cNvPr id="4" name="Text Placeholder 3"/>
          <p:cNvSpPr>
            <a:spLocks noGrp="1"/>
          </p:cNvSpPr>
          <p:nvPr>
            <p:ph type="body" sz="half" idx="2"/>
          </p:nvPr>
        </p:nvSpPr>
        <p:spPr>
          <a:xfrm>
            <a:off x="1792288" y="4025513"/>
            <a:ext cx="5486400" cy="603647"/>
          </a:xfrm>
        </p:spPr>
        <p:txBody>
          <a:bodyPr/>
          <a:lstStyle>
            <a:lvl1pPr marL="0" indent="0">
              <a:buNone/>
              <a:defRPr sz="1400"/>
            </a:lvl1pPr>
            <a:lvl2pPr marL="457106" indent="0">
              <a:buNone/>
              <a:defRPr sz="1200"/>
            </a:lvl2pPr>
            <a:lvl3pPr marL="914220" indent="0">
              <a:buNone/>
              <a:defRPr sz="1100"/>
            </a:lvl3pPr>
            <a:lvl4pPr marL="1371328" indent="0">
              <a:buNone/>
              <a:defRPr sz="900"/>
            </a:lvl4pPr>
            <a:lvl5pPr marL="1828439" indent="0">
              <a:buNone/>
              <a:defRPr sz="900"/>
            </a:lvl5pPr>
            <a:lvl6pPr marL="2285544" indent="0">
              <a:buNone/>
              <a:defRPr sz="900"/>
            </a:lvl6pPr>
            <a:lvl7pPr marL="2742650" indent="0">
              <a:buNone/>
              <a:defRPr sz="900"/>
            </a:lvl7pPr>
            <a:lvl8pPr marL="3199760" indent="0">
              <a:buNone/>
              <a:defRPr sz="900"/>
            </a:lvl8pPr>
            <a:lvl9pPr marL="36568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1/27/2025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4587926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1/27/2025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0154691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2"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1/27/2025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6143234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76933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67"/>
        <p:cNvGrpSpPr/>
        <p:nvPr/>
      </p:nvGrpSpPr>
      <p:grpSpPr>
        <a:xfrm>
          <a:off x="0" y="0"/>
          <a:ext cx="0" cy="0"/>
          <a:chOff x="0" y="0"/>
          <a:chExt cx="0" cy="0"/>
        </a:xfrm>
      </p:grpSpPr>
      <p:sp>
        <p:nvSpPr>
          <p:cNvPr id="268" name="Google Shape;268;p18"/>
          <p:cNvSpPr txBox="1">
            <a:spLocks noGrp="1"/>
          </p:cNvSpPr>
          <p:nvPr>
            <p:ph type="subTitle" idx="1"/>
          </p:nvPr>
        </p:nvSpPr>
        <p:spPr>
          <a:xfrm>
            <a:off x="1830450" y="2095800"/>
            <a:ext cx="5483100" cy="812100"/>
          </a:xfrm>
          <a:prstGeom prst="rect">
            <a:avLst/>
          </a:prstGeom>
        </p:spPr>
        <p:txBody>
          <a:bodyPr spcFirstLastPara="1" wrap="square" lIns="68483" tIns="68483" rIns="68483" bIns="68483" anchor="ctr" anchorCtr="0">
            <a:noAutofit/>
          </a:bodyPr>
          <a:lstStyle>
            <a:lvl1pPr lvl="0" algn="ctr" rtl="0">
              <a:lnSpc>
                <a:spcPct val="100000"/>
              </a:lnSpc>
              <a:spcBef>
                <a:spcPts val="0"/>
              </a:spcBef>
              <a:spcAft>
                <a:spcPts val="0"/>
              </a:spcAft>
              <a:buNone/>
              <a:defRPr>
                <a:latin typeface="Spartan"/>
                <a:ea typeface="Spartan"/>
                <a:cs typeface="Spartan"/>
                <a:sym typeface="Spartan"/>
              </a:defRPr>
            </a:lvl1pPr>
            <a:lvl2pPr lvl="1" algn="ctr" rtl="0">
              <a:lnSpc>
                <a:spcPct val="100000"/>
              </a:lnSpc>
              <a:spcBef>
                <a:spcPts val="0"/>
              </a:spcBef>
              <a:spcAft>
                <a:spcPts val="0"/>
              </a:spcAft>
              <a:buNone/>
              <a:defRPr>
                <a:latin typeface="Spartan"/>
                <a:ea typeface="Spartan"/>
                <a:cs typeface="Spartan"/>
                <a:sym typeface="Spartan"/>
              </a:defRPr>
            </a:lvl2pPr>
            <a:lvl3pPr lvl="2" algn="ctr" rtl="0">
              <a:lnSpc>
                <a:spcPct val="100000"/>
              </a:lnSpc>
              <a:spcBef>
                <a:spcPts val="0"/>
              </a:spcBef>
              <a:spcAft>
                <a:spcPts val="0"/>
              </a:spcAft>
              <a:buNone/>
              <a:defRPr>
                <a:latin typeface="Spartan"/>
                <a:ea typeface="Spartan"/>
                <a:cs typeface="Spartan"/>
                <a:sym typeface="Spartan"/>
              </a:defRPr>
            </a:lvl3pPr>
            <a:lvl4pPr lvl="3" algn="ctr" rtl="0">
              <a:lnSpc>
                <a:spcPct val="100000"/>
              </a:lnSpc>
              <a:spcBef>
                <a:spcPts val="0"/>
              </a:spcBef>
              <a:spcAft>
                <a:spcPts val="0"/>
              </a:spcAft>
              <a:buNone/>
              <a:defRPr>
                <a:latin typeface="Spartan"/>
                <a:ea typeface="Spartan"/>
                <a:cs typeface="Spartan"/>
                <a:sym typeface="Spartan"/>
              </a:defRPr>
            </a:lvl4pPr>
            <a:lvl5pPr lvl="4" algn="ctr" rtl="0">
              <a:lnSpc>
                <a:spcPct val="100000"/>
              </a:lnSpc>
              <a:spcBef>
                <a:spcPts val="0"/>
              </a:spcBef>
              <a:spcAft>
                <a:spcPts val="0"/>
              </a:spcAft>
              <a:buNone/>
              <a:defRPr>
                <a:latin typeface="Spartan"/>
                <a:ea typeface="Spartan"/>
                <a:cs typeface="Spartan"/>
                <a:sym typeface="Spartan"/>
              </a:defRPr>
            </a:lvl5pPr>
            <a:lvl6pPr lvl="5" algn="ctr" rtl="0">
              <a:lnSpc>
                <a:spcPct val="100000"/>
              </a:lnSpc>
              <a:spcBef>
                <a:spcPts val="0"/>
              </a:spcBef>
              <a:spcAft>
                <a:spcPts val="0"/>
              </a:spcAft>
              <a:buNone/>
              <a:defRPr>
                <a:latin typeface="Spartan"/>
                <a:ea typeface="Spartan"/>
                <a:cs typeface="Spartan"/>
                <a:sym typeface="Spartan"/>
              </a:defRPr>
            </a:lvl6pPr>
            <a:lvl7pPr lvl="6" algn="ctr" rtl="0">
              <a:lnSpc>
                <a:spcPct val="100000"/>
              </a:lnSpc>
              <a:spcBef>
                <a:spcPts val="0"/>
              </a:spcBef>
              <a:spcAft>
                <a:spcPts val="0"/>
              </a:spcAft>
              <a:buNone/>
              <a:defRPr>
                <a:latin typeface="Spartan"/>
                <a:ea typeface="Spartan"/>
                <a:cs typeface="Spartan"/>
                <a:sym typeface="Spartan"/>
              </a:defRPr>
            </a:lvl7pPr>
            <a:lvl8pPr lvl="7" algn="ctr" rtl="0">
              <a:lnSpc>
                <a:spcPct val="100000"/>
              </a:lnSpc>
              <a:spcBef>
                <a:spcPts val="0"/>
              </a:spcBef>
              <a:spcAft>
                <a:spcPts val="0"/>
              </a:spcAft>
              <a:buNone/>
              <a:defRPr>
                <a:latin typeface="Spartan"/>
                <a:ea typeface="Spartan"/>
                <a:cs typeface="Spartan"/>
                <a:sym typeface="Spartan"/>
              </a:defRPr>
            </a:lvl8pPr>
            <a:lvl9pPr lvl="8" algn="ctr" rtl="0">
              <a:lnSpc>
                <a:spcPct val="100000"/>
              </a:lnSpc>
              <a:spcBef>
                <a:spcPts val="0"/>
              </a:spcBef>
              <a:spcAft>
                <a:spcPts val="0"/>
              </a:spcAft>
              <a:buNone/>
              <a:defRPr>
                <a:latin typeface="Spartan"/>
                <a:ea typeface="Spartan"/>
                <a:cs typeface="Spartan"/>
                <a:sym typeface="Spartan"/>
              </a:defRPr>
            </a:lvl9pPr>
          </a:lstStyle>
          <a:p>
            <a:endParaRPr/>
          </a:p>
        </p:txBody>
      </p:sp>
      <p:sp>
        <p:nvSpPr>
          <p:cNvPr id="269" name="Google Shape;269;p18"/>
          <p:cNvSpPr txBox="1">
            <a:spLocks noGrp="1"/>
          </p:cNvSpPr>
          <p:nvPr>
            <p:ph type="subTitle" idx="2"/>
          </p:nvPr>
        </p:nvSpPr>
        <p:spPr>
          <a:xfrm>
            <a:off x="2950650" y="3065450"/>
            <a:ext cx="3242700" cy="292200"/>
          </a:xfrm>
          <a:prstGeom prst="rect">
            <a:avLst/>
          </a:prstGeom>
        </p:spPr>
        <p:txBody>
          <a:bodyPr spcFirstLastPara="1" wrap="square" lIns="68483" tIns="68483" rIns="68483" bIns="68483" anchor="ctr" anchorCtr="0">
            <a:noAutofit/>
          </a:bodyPr>
          <a:lstStyle>
            <a:lvl1pPr lvl="0" algn="ctr" rtl="0">
              <a:lnSpc>
                <a:spcPct val="100000"/>
              </a:lnSpc>
              <a:spcBef>
                <a:spcPts val="0"/>
              </a:spcBef>
              <a:spcAft>
                <a:spcPts val="0"/>
              </a:spcAft>
              <a:buNone/>
              <a:defRPr sz="1800"/>
            </a:lvl1pPr>
            <a:lvl2pPr lvl="1" algn="ctr" rtl="0">
              <a:lnSpc>
                <a:spcPct val="100000"/>
              </a:lnSpc>
              <a:spcBef>
                <a:spcPts val="0"/>
              </a:spcBef>
              <a:spcAft>
                <a:spcPts val="0"/>
              </a:spcAft>
              <a:buNone/>
              <a:defRPr sz="1800"/>
            </a:lvl2pPr>
            <a:lvl3pPr lvl="2" algn="ctr" rtl="0">
              <a:lnSpc>
                <a:spcPct val="100000"/>
              </a:lnSpc>
              <a:spcBef>
                <a:spcPts val="0"/>
              </a:spcBef>
              <a:spcAft>
                <a:spcPts val="0"/>
              </a:spcAft>
              <a:buNone/>
              <a:defRPr sz="1800"/>
            </a:lvl3pPr>
            <a:lvl4pPr lvl="3" algn="ctr" rtl="0">
              <a:lnSpc>
                <a:spcPct val="100000"/>
              </a:lnSpc>
              <a:spcBef>
                <a:spcPts val="0"/>
              </a:spcBef>
              <a:spcAft>
                <a:spcPts val="0"/>
              </a:spcAft>
              <a:buNone/>
              <a:defRPr sz="1800"/>
            </a:lvl4pPr>
            <a:lvl5pPr lvl="4" algn="ctr" rtl="0">
              <a:lnSpc>
                <a:spcPct val="100000"/>
              </a:lnSpc>
              <a:spcBef>
                <a:spcPts val="0"/>
              </a:spcBef>
              <a:spcAft>
                <a:spcPts val="0"/>
              </a:spcAft>
              <a:buNone/>
              <a:defRPr sz="1800"/>
            </a:lvl5pPr>
            <a:lvl6pPr lvl="5" algn="ctr" rtl="0">
              <a:lnSpc>
                <a:spcPct val="100000"/>
              </a:lnSpc>
              <a:spcBef>
                <a:spcPts val="0"/>
              </a:spcBef>
              <a:spcAft>
                <a:spcPts val="0"/>
              </a:spcAft>
              <a:buNone/>
              <a:defRPr sz="1800"/>
            </a:lvl6pPr>
            <a:lvl7pPr lvl="6" algn="ctr" rtl="0">
              <a:lnSpc>
                <a:spcPct val="100000"/>
              </a:lnSpc>
              <a:spcBef>
                <a:spcPts val="0"/>
              </a:spcBef>
              <a:spcAft>
                <a:spcPts val="0"/>
              </a:spcAft>
              <a:buNone/>
              <a:defRPr sz="1800"/>
            </a:lvl7pPr>
            <a:lvl8pPr lvl="7" algn="ctr" rtl="0">
              <a:lnSpc>
                <a:spcPct val="100000"/>
              </a:lnSpc>
              <a:spcBef>
                <a:spcPts val="0"/>
              </a:spcBef>
              <a:spcAft>
                <a:spcPts val="0"/>
              </a:spcAft>
              <a:buNone/>
              <a:defRPr sz="1800"/>
            </a:lvl8pPr>
            <a:lvl9pPr lvl="8" algn="ctr" rtl="0">
              <a:lnSpc>
                <a:spcPct val="100000"/>
              </a:lnSpc>
              <a:spcBef>
                <a:spcPts val="0"/>
              </a:spcBef>
              <a:spcAft>
                <a:spcPts val="0"/>
              </a:spcAft>
              <a:buNone/>
              <a:defRPr sz="1800"/>
            </a:lvl9pPr>
          </a:lstStyle>
          <a:p>
            <a:endParaRPr/>
          </a:p>
        </p:txBody>
      </p:sp>
      <p:sp>
        <p:nvSpPr>
          <p:cNvPr id="270" name="Google Shape;270;p18"/>
          <p:cNvSpPr/>
          <p:nvPr/>
        </p:nvSpPr>
        <p:spPr>
          <a:xfrm flipH="1">
            <a:off x="-2131499" y="4124455"/>
            <a:ext cx="3044579" cy="2544687"/>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rgbClr val="FFF4E9"/>
          </a:solidFill>
          <a:ln>
            <a:noFill/>
          </a:ln>
        </p:spPr>
        <p:txBody>
          <a:bodyPr spcFirstLastPara="1" wrap="square" lIns="91264" tIns="91264" rIns="91264" bIns="91264" anchor="ctr" anchorCtr="0">
            <a:noAutofit/>
          </a:bodyPr>
          <a:lstStyle/>
          <a:p>
            <a:pPr defTabSz="685681">
              <a:buClrTx/>
              <a:buFontTx/>
              <a:buNone/>
            </a:pPr>
            <a:endParaRPr sz="1800" kern="1200">
              <a:latin typeface="Calibri"/>
              <a:ea typeface="+mn-ea"/>
              <a:cs typeface="+mn-cs"/>
            </a:endParaRPr>
          </a:p>
        </p:txBody>
      </p:sp>
      <p:sp>
        <p:nvSpPr>
          <p:cNvPr id="271" name="Google Shape;271;p18"/>
          <p:cNvSpPr/>
          <p:nvPr/>
        </p:nvSpPr>
        <p:spPr>
          <a:xfrm flipH="1">
            <a:off x="8312957" y="3829001"/>
            <a:ext cx="1833868" cy="1894618"/>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2"/>
          </a:solidFill>
          <a:ln>
            <a:noFill/>
          </a:ln>
        </p:spPr>
        <p:txBody>
          <a:bodyPr spcFirstLastPara="1" wrap="square" lIns="91264" tIns="91264" rIns="91264" bIns="91264" anchor="ctr" anchorCtr="0">
            <a:noAutofit/>
          </a:bodyPr>
          <a:lstStyle/>
          <a:p>
            <a:pPr defTabSz="685681">
              <a:buClrTx/>
              <a:buFontTx/>
              <a:buNone/>
            </a:pPr>
            <a:endParaRPr sz="1800" kern="1200">
              <a:latin typeface="Calibri"/>
              <a:ea typeface="+mn-ea"/>
              <a:cs typeface="+mn-cs"/>
            </a:endParaRPr>
          </a:p>
        </p:txBody>
      </p:sp>
      <p:sp>
        <p:nvSpPr>
          <p:cNvPr id="272" name="Google Shape;272;p18"/>
          <p:cNvSpPr/>
          <p:nvPr/>
        </p:nvSpPr>
        <p:spPr>
          <a:xfrm flipH="1">
            <a:off x="-1471569" y="-424634"/>
            <a:ext cx="2163040" cy="2023228"/>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rgbClr val="E0B9A4"/>
          </a:solidFill>
          <a:ln>
            <a:noFill/>
          </a:ln>
        </p:spPr>
        <p:txBody>
          <a:bodyPr spcFirstLastPara="1" wrap="square" lIns="91264" tIns="91264" rIns="91264" bIns="91264" anchor="ctr" anchorCtr="0">
            <a:noAutofit/>
          </a:bodyPr>
          <a:lstStyle/>
          <a:p>
            <a:pPr defTabSz="685681">
              <a:buClrTx/>
              <a:buFontTx/>
              <a:buNone/>
            </a:pPr>
            <a:endParaRPr sz="1800" kern="1200">
              <a:latin typeface="Calibri"/>
              <a:ea typeface="+mn-ea"/>
              <a:cs typeface="+mn-cs"/>
            </a:endParaRPr>
          </a:p>
        </p:txBody>
      </p:sp>
      <p:sp>
        <p:nvSpPr>
          <p:cNvPr id="273" name="Google Shape;273;p18"/>
          <p:cNvSpPr/>
          <p:nvPr/>
        </p:nvSpPr>
        <p:spPr>
          <a:xfrm rot="1593655" flipH="1">
            <a:off x="6934272" y="-1084154"/>
            <a:ext cx="3739371" cy="2562739"/>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rgbClr val="FFF4E9"/>
          </a:solidFill>
          <a:ln>
            <a:noFill/>
          </a:ln>
        </p:spPr>
        <p:txBody>
          <a:bodyPr spcFirstLastPara="1" wrap="square" lIns="91264" tIns="91264" rIns="91264" bIns="91264" anchor="ctr" anchorCtr="0">
            <a:noAutofit/>
          </a:bodyPr>
          <a:lstStyle/>
          <a:p>
            <a:pPr defTabSz="685681">
              <a:buClrTx/>
              <a:buFontTx/>
              <a:buNone/>
            </a:pPr>
            <a:endParaRPr sz="1800" kern="1200">
              <a:latin typeface="Calibri"/>
              <a:ea typeface="+mn-ea"/>
              <a:cs typeface="+mn-cs"/>
            </a:endParaRPr>
          </a:p>
        </p:txBody>
      </p:sp>
      <p:sp>
        <p:nvSpPr>
          <p:cNvPr id="274" name="Google Shape;274;p18"/>
          <p:cNvSpPr/>
          <p:nvPr/>
        </p:nvSpPr>
        <p:spPr>
          <a:xfrm flipH="1">
            <a:off x="2828841" y="4571104"/>
            <a:ext cx="4027910" cy="1831358"/>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rgbClr val="F4CAC1"/>
          </a:solidFill>
          <a:ln>
            <a:noFill/>
          </a:ln>
        </p:spPr>
        <p:txBody>
          <a:bodyPr spcFirstLastPara="1" wrap="square" lIns="91264" tIns="91264" rIns="91264" bIns="91264" anchor="ctr" anchorCtr="0">
            <a:noAutofit/>
          </a:bodyPr>
          <a:lstStyle/>
          <a:p>
            <a:pPr defTabSz="685681">
              <a:buClrTx/>
              <a:buFontTx/>
              <a:buNone/>
            </a:pPr>
            <a:endParaRPr sz="1800" kern="1200">
              <a:latin typeface="Calibri"/>
              <a:ea typeface="+mn-ea"/>
              <a:cs typeface="+mn-cs"/>
            </a:endParaRPr>
          </a:p>
        </p:txBody>
      </p:sp>
      <p:sp>
        <p:nvSpPr>
          <p:cNvPr id="275" name="Google Shape;275;p18"/>
          <p:cNvSpPr/>
          <p:nvPr/>
        </p:nvSpPr>
        <p:spPr>
          <a:xfrm flipH="1">
            <a:off x="1956164" y="-1544991"/>
            <a:ext cx="4027908" cy="227394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2"/>
          </a:solidFill>
          <a:ln>
            <a:noFill/>
          </a:ln>
        </p:spPr>
        <p:txBody>
          <a:bodyPr spcFirstLastPara="1" wrap="square" lIns="91264" tIns="91264" rIns="91264" bIns="91264" anchor="ctr" anchorCtr="0">
            <a:noAutofit/>
          </a:bodyPr>
          <a:lstStyle/>
          <a:p>
            <a:pPr defTabSz="685681">
              <a:buClrTx/>
              <a:buFontTx/>
              <a:buNone/>
            </a:pPr>
            <a:endParaRPr sz="1800" kern="1200">
              <a:latin typeface="Calibri"/>
              <a:ea typeface="+mn-ea"/>
              <a:cs typeface="+mn-cs"/>
            </a:endParaRPr>
          </a:p>
        </p:txBody>
      </p:sp>
      <p:grpSp>
        <p:nvGrpSpPr>
          <p:cNvPr id="276" name="Google Shape;276;p18"/>
          <p:cNvGrpSpPr/>
          <p:nvPr/>
        </p:nvGrpSpPr>
        <p:grpSpPr>
          <a:xfrm rot="10800000" flipH="1">
            <a:off x="171780" y="-47350"/>
            <a:ext cx="987875" cy="1645950"/>
            <a:chOff x="3529975" y="3414475"/>
            <a:chExt cx="987875" cy="1645950"/>
          </a:xfrm>
        </p:grpSpPr>
        <p:sp>
          <p:nvSpPr>
            <p:cNvPr id="277" name="Google Shape;277;p18"/>
            <p:cNvSpPr/>
            <p:nvPr/>
          </p:nvSpPr>
          <p:spPr>
            <a:xfrm>
              <a:off x="3529975" y="3676850"/>
              <a:ext cx="308525" cy="1383575"/>
            </a:xfrm>
            <a:custGeom>
              <a:avLst/>
              <a:gdLst/>
              <a:ahLst/>
              <a:cxnLst/>
              <a:rect l="l" t="t" r="r" b="b"/>
              <a:pathLst>
                <a:path w="12341" h="55343" extrusionOk="0">
                  <a:moveTo>
                    <a:pt x="1799" y="1"/>
                  </a:moveTo>
                  <a:cubicBezTo>
                    <a:pt x="1710" y="1"/>
                    <a:pt x="1609" y="59"/>
                    <a:pt x="1490" y="205"/>
                  </a:cubicBezTo>
                  <a:cubicBezTo>
                    <a:pt x="1246" y="478"/>
                    <a:pt x="1125" y="1238"/>
                    <a:pt x="1034" y="1603"/>
                  </a:cubicBezTo>
                  <a:cubicBezTo>
                    <a:pt x="517" y="3670"/>
                    <a:pt x="213" y="5797"/>
                    <a:pt x="183" y="7956"/>
                  </a:cubicBezTo>
                  <a:cubicBezTo>
                    <a:pt x="213" y="10782"/>
                    <a:pt x="0" y="13670"/>
                    <a:pt x="213" y="16527"/>
                  </a:cubicBezTo>
                  <a:cubicBezTo>
                    <a:pt x="487" y="20235"/>
                    <a:pt x="1003" y="23913"/>
                    <a:pt x="1763" y="27561"/>
                  </a:cubicBezTo>
                  <a:cubicBezTo>
                    <a:pt x="2189" y="29628"/>
                    <a:pt x="2493" y="31755"/>
                    <a:pt x="2918" y="33853"/>
                  </a:cubicBezTo>
                  <a:cubicBezTo>
                    <a:pt x="3344" y="35828"/>
                    <a:pt x="4043" y="37743"/>
                    <a:pt x="4590" y="39689"/>
                  </a:cubicBezTo>
                  <a:cubicBezTo>
                    <a:pt x="5532" y="43184"/>
                    <a:pt x="7082" y="46436"/>
                    <a:pt x="8177" y="49871"/>
                  </a:cubicBezTo>
                  <a:cubicBezTo>
                    <a:pt x="8602" y="51087"/>
                    <a:pt x="8937" y="52303"/>
                    <a:pt x="9423" y="53488"/>
                  </a:cubicBezTo>
                  <a:cubicBezTo>
                    <a:pt x="9605" y="53883"/>
                    <a:pt x="9818" y="55099"/>
                    <a:pt x="10183" y="55342"/>
                  </a:cubicBezTo>
                  <a:lnTo>
                    <a:pt x="10396" y="55160"/>
                  </a:lnTo>
                  <a:cubicBezTo>
                    <a:pt x="10454" y="55169"/>
                    <a:pt x="10507" y="55174"/>
                    <a:pt x="10556" y="55174"/>
                  </a:cubicBezTo>
                  <a:cubicBezTo>
                    <a:pt x="10832" y="55174"/>
                    <a:pt x="10943" y="55009"/>
                    <a:pt x="10943" y="54491"/>
                  </a:cubicBezTo>
                  <a:cubicBezTo>
                    <a:pt x="10973" y="54005"/>
                    <a:pt x="11064" y="53549"/>
                    <a:pt x="11216" y="53093"/>
                  </a:cubicBezTo>
                  <a:cubicBezTo>
                    <a:pt x="11338" y="52576"/>
                    <a:pt x="11307" y="52090"/>
                    <a:pt x="11459" y="51573"/>
                  </a:cubicBezTo>
                  <a:cubicBezTo>
                    <a:pt x="11551" y="51117"/>
                    <a:pt x="11399" y="50631"/>
                    <a:pt x="11490" y="50175"/>
                  </a:cubicBezTo>
                  <a:cubicBezTo>
                    <a:pt x="11611" y="49749"/>
                    <a:pt x="11794" y="49598"/>
                    <a:pt x="11794" y="49081"/>
                  </a:cubicBezTo>
                  <a:cubicBezTo>
                    <a:pt x="11763" y="48594"/>
                    <a:pt x="11976" y="48412"/>
                    <a:pt x="12067" y="48017"/>
                  </a:cubicBezTo>
                  <a:cubicBezTo>
                    <a:pt x="12280" y="47196"/>
                    <a:pt x="12067" y="46072"/>
                    <a:pt x="12067" y="45221"/>
                  </a:cubicBezTo>
                  <a:cubicBezTo>
                    <a:pt x="12067" y="43062"/>
                    <a:pt x="12341" y="40692"/>
                    <a:pt x="12067" y="38534"/>
                  </a:cubicBezTo>
                  <a:cubicBezTo>
                    <a:pt x="11976" y="37804"/>
                    <a:pt x="11855" y="37135"/>
                    <a:pt x="11794" y="36406"/>
                  </a:cubicBezTo>
                  <a:cubicBezTo>
                    <a:pt x="11763" y="35676"/>
                    <a:pt x="11581" y="34886"/>
                    <a:pt x="11490" y="34187"/>
                  </a:cubicBezTo>
                  <a:cubicBezTo>
                    <a:pt x="11277" y="32728"/>
                    <a:pt x="11003" y="31239"/>
                    <a:pt x="10760" y="29780"/>
                  </a:cubicBezTo>
                  <a:cubicBezTo>
                    <a:pt x="9970" y="25615"/>
                    <a:pt x="9180" y="21482"/>
                    <a:pt x="8268" y="17348"/>
                  </a:cubicBezTo>
                  <a:cubicBezTo>
                    <a:pt x="7781" y="15068"/>
                    <a:pt x="6900" y="12910"/>
                    <a:pt x="6444" y="10630"/>
                  </a:cubicBezTo>
                  <a:cubicBezTo>
                    <a:pt x="6110" y="8685"/>
                    <a:pt x="5623" y="6770"/>
                    <a:pt x="4985" y="4916"/>
                  </a:cubicBezTo>
                  <a:cubicBezTo>
                    <a:pt x="4438" y="3366"/>
                    <a:pt x="3313" y="2028"/>
                    <a:pt x="2401" y="691"/>
                  </a:cubicBezTo>
                  <a:cubicBezTo>
                    <a:pt x="2183" y="385"/>
                    <a:pt x="2027" y="1"/>
                    <a:pt x="1799" y="1"/>
                  </a:cubicBezTo>
                  <a:close/>
                </a:path>
              </a:pathLst>
            </a:custGeom>
            <a:solidFill>
              <a:srgbClr val="E29E3B"/>
            </a:solidFill>
            <a:ln>
              <a:noFill/>
            </a:ln>
          </p:spPr>
          <p:txBody>
            <a:bodyPr spcFirstLastPara="1" wrap="square" lIns="91425" tIns="91425" rIns="91425" bIns="91425" anchor="ctr" anchorCtr="0">
              <a:noAutofit/>
            </a:bodyPr>
            <a:lstStyle/>
            <a:p>
              <a:pPr defTabSz="685681">
                <a:buClrTx/>
                <a:buFontTx/>
                <a:buNone/>
              </a:pPr>
              <a:endParaRPr sz="1800" kern="1200">
                <a:latin typeface="Calibri"/>
                <a:ea typeface="+mn-ea"/>
                <a:cs typeface="+mn-cs"/>
              </a:endParaRPr>
            </a:p>
          </p:txBody>
        </p:sp>
        <p:sp>
          <p:nvSpPr>
            <p:cNvPr id="278" name="Google Shape;278;p18"/>
            <p:cNvSpPr/>
            <p:nvPr/>
          </p:nvSpPr>
          <p:spPr>
            <a:xfrm>
              <a:off x="3782575" y="3414475"/>
              <a:ext cx="735275" cy="1639875"/>
            </a:xfrm>
            <a:custGeom>
              <a:avLst/>
              <a:gdLst/>
              <a:ahLst/>
              <a:cxnLst/>
              <a:rect l="l" t="t" r="r" b="b"/>
              <a:pathLst>
                <a:path w="29411" h="65595" extrusionOk="0">
                  <a:moveTo>
                    <a:pt x="28742" y="61"/>
                  </a:moveTo>
                  <a:lnTo>
                    <a:pt x="28468" y="244"/>
                  </a:lnTo>
                  <a:cubicBezTo>
                    <a:pt x="28523" y="228"/>
                    <a:pt x="28575" y="210"/>
                    <a:pt x="28627" y="191"/>
                  </a:cubicBezTo>
                  <a:lnTo>
                    <a:pt x="28627" y="191"/>
                  </a:lnTo>
                  <a:cubicBezTo>
                    <a:pt x="28668" y="149"/>
                    <a:pt x="28707" y="105"/>
                    <a:pt x="28742" y="61"/>
                  </a:cubicBezTo>
                  <a:close/>
                  <a:moveTo>
                    <a:pt x="29076" y="0"/>
                  </a:moveTo>
                  <a:lnTo>
                    <a:pt x="29076" y="0"/>
                  </a:lnTo>
                  <a:cubicBezTo>
                    <a:pt x="28918" y="68"/>
                    <a:pt x="28777" y="136"/>
                    <a:pt x="28627" y="191"/>
                  </a:cubicBezTo>
                  <a:lnTo>
                    <a:pt x="28627" y="191"/>
                  </a:lnTo>
                  <a:cubicBezTo>
                    <a:pt x="28244" y="589"/>
                    <a:pt x="27637" y="926"/>
                    <a:pt x="27253" y="1338"/>
                  </a:cubicBezTo>
                  <a:cubicBezTo>
                    <a:pt x="26371" y="2250"/>
                    <a:pt x="25429" y="3070"/>
                    <a:pt x="24578" y="4013"/>
                  </a:cubicBezTo>
                  <a:cubicBezTo>
                    <a:pt x="23848" y="4833"/>
                    <a:pt x="23149" y="5776"/>
                    <a:pt x="22389" y="6627"/>
                  </a:cubicBezTo>
                  <a:cubicBezTo>
                    <a:pt x="21386" y="7812"/>
                    <a:pt x="20809" y="9119"/>
                    <a:pt x="19927" y="10365"/>
                  </a:cubicBezTo>
                  <a:cubicBezTo>
                    <a:pt x="17739" y="13375"/>
                    <a:pt x="15581" y="16353"/>
                    <a:pt x="13848" y="19666"/>
                  </a:cubicBezTo>
                  <a:cubicBezTo>
                    <a:pt x="12359" y="22493"/>
                    <a:pt x="10626" y="25229"/>
                    <a:pt x="9258" y="28086"/>
                  </a:cubicBezTo>
                  <a:cubicBezTo>
                    <a:pt x="7526" y="31703"/>
                    <a:pt x="6340" y="35533"/>
                    <a:pt x="5246" y="39363"/>
                  </a:cubicBezTo>
                  <a:cubicBezTo>
                    <a:pt x="4790" y="41004"/>
                    <a:pt x="4608" y="42706"/>
                    <a:pt x="4152" y="44348"/>
                  </a:cubicBezTo>
                  <a:cubicBezTo>
                    <a:pt x="3787" y="45807"/>
                    <a:pt x="3179" y="47266"/>
                    <a:pt x="2784" y="48725"/>
                  </a:cubicBezTo>
                  <a:cubicBezTo>
                    <a:pt x="2237" y="50670"/>
                    <a:pt x="1781" y="52646"/>
                    <a:pt x="1264" y="54621"/>
                  </a:cubicBezTo>
                  <a:cubicBezTo>
                    <a:pt x="808" y="56323"/>
                    <a:pt x="778" y="58117"/>
                    <a:pt x="595" y="59880"/>
                  </a:cubicBezTo>
                  <a:cubicBezTo>
                    <a:pt x="460" y="61449"/>
                    <a:pt x="325" y="62970"/>
                    <a:pt x="297" y="64529"/>
                  </a:cubicBezTo>
                  <a:lnTo>
                    <a:pt x="297" y="64529"/>
                  </a:lnTo>
                  <a:cubicBezTo>
                    <a:pt x="422" y="64250"/>
                    <a:pt x="563" y="63980"/>
                    <a:pt x="656" y="63740"/>
                  </a:cubicBezTo>
                  <a:cubicBezTo>
                    <a:pt x="869" y="63162"/>
                    <a:pt x="1143" y="62615"/>
                    <a:pt x="1477" y="62099"/>
                  </a:cubicBezTo>
                  <a:cubicBezTo>
                    <a:pt x="2176" y="60944"/>
                    <a:pt x="2936" y="59910"/>
                    <a:pt x="3696" y="58786"/>
                  </a:cubicBezTo>
                  <a:cubicBezTo>
                    <a:pt x="4699" y="57266"/>
                    <a:pt x="5672" y="55685"/>
                    <a:pt x="6918" y="54348"/>
                  </a:cubicBezTo>
                  <a:cubicBezTo>
                    <a:pt x="7647" y="53618"/>
                    <a:pt x="8316" y="52798"/>
                    <a:pt x="8863" y="51916"/>
                  </a:cubicBezTo>
                  <a:cubicBezTo>
                    <a:pt x="9623" y="50670"/>
                    <a:pt x="10656" y="49576"/>
                    <a:pt x="11356" y="48299"/>
                  </a:cubicBezTo>
                  <a:cubicBezTo>
                    <a:pt x="11781" y="47509"/>
                    <a:pt x="12267" y="46779"/>
                    <a:pt x="12815" y="46080"/>
                  </a:cubicBezTo>
                  <a:cubicBezTo>
                    <a:pt x="13362" y="45259"/>
                    <a:pt x="13696" y="44469"/>
                    <a:pt x="14182" y="43649"/>
                  </a:cubicBezTo>
                  <a:cubicBezTo>
                    <a:pt x="15094" y="42068"/>
                    <a:pt x="15885" y="40396"/>
                    <a:pt x="16796" y="38816"/>
                  </a:cubicBezTo>
                  <a:cubicBezTo>
                    <a:pt x="17374" y="37752"/>
                    <a:pt x="17860" y="36688"/>
                    <a:pt x="18316" y="35563"/>
                  </a:cubicBezTo>
                  <a:cubicBezTo>
                    <a:pt x="18863" y="34378"/>
                    <a:pt x="19532" y="33314"/>
                    <a:pt x="19927" y="32037"/>
                  </a:cubicBezTo>
                  <a:cubicBezTo>
                    <a:pt x="20626" y="29819"/>
                    <a:pt x="21629" y="27660"/>
                    <a:pt x="22389" y="25411"/>
                  </a:cubicBezTo>
                  <a:cubicBezTo>
                    <a:pt x="23271" y="22888"/>
                    <a:pt x="24183" y="20426"/>
                    <a:pt x="24882" y="17843"/>
                  </a:cubicBezTo>
                  <a:cubicBezTo>
                    <a:pt x="25550" y="15411"/>
                    <a:pt x="26493" y="13101"/>
                    <a:pt x="27101" y="10639"/>
                  </a:cubicBezTo>
                  <a:cubicBezTo>
                    <a:pt x="27435" y="9362"/>
                    <a:pt x="27496" y="8086"/>
                    <a:pt x="27921" y="6839"/>
                  </a:cubicBezTo>
                  <a:cubicBezTo>
                    <a:pt x="28316" y="5776"/>
                    <a:pt x="28620" y="4712"/>
                    <a:pt x="28833" y="3587"/>
                  </a:cubicBezTo>
                  <a:cubicBezTo>
                    <a:pt x="29076" y="2250"/>
                    <a:pt x="29411" y="1307"/>
                    <a:pt x="29076" y="0"/>
                  </a:cubicBezTo>
                  <a:close/>
                  <a:moveTo>
                    <a:pt x="297" y="64529"/>
                  </a:moveTo>
                  <a:cubicBezTo>
                    <a:pt x="137" y="64884"/>
                    <a:pt x="1" y="65253"/>
                    <a:pt x="18" y="65594"/>
                  </a:cubicBezTo>
                  <a:cubicBezTo>
                    <a:pt x="18" y="65503"/>
                    <a:pt x="292" y="65169"/>
                    <a:pt x="292" y="65108"/>
                  </a:cubicBezTo>
                  <a:cubicBezTo>
                    <a:pt x="292" y="64914"/>
                    <a:pt x="293" y="64721"/>
                    <a:pt x="297" y="64529"/>
                  </a:cubicBezTo>
                  <a:close/>
                </a:path>
              </a:pathLst>
            </a:custGeom>
            <a:solidFill>
              <a:srgbClr val="E29E3B"/>
            </a:solidFill>
            <a:ln>
              <a:noFill/>
            </a:ln>
          </p:spPr>
          <p:txBody>
            <a:bodyPr spcFirstLastPara="1" wrap="square" lIns="91425" tIns="91425" rIns="91425" bIns="91425" anchor="ctr" anchorCtr="0">
              <a:noAutofit/>
            </a:bodyPr>
            <a:lstStyle/>
            <a:p>
              <a:pPr defTabSz="685681">
                <a:buClrTx/>
                <a:buFontTx/>
                <a:buNone/>
              </a:pPr>
              <a:endParaRPr sz="1800" kern="1200">
                <a:latin typeface="Calibri"/>
                <a:ea typeface="+mn-ea"/>
                <a:cs typeface="+mn-cs"/>
              </a:endParaRPr>
            </a:p>
          </p:txBody>
        </p:sp>
      </p:grpSp>
      <p:grpSp>
        <p:nvGrpSpPr>
          <p:cNvPr id="279" name="Google Shape;279;p18"/>
          <p:cNvGrpSpPr/>
          <p:nvPr/>
        </p:nvGrpSpPr>
        <p:grpSpPr>
          <a:xfrm rot="2376714">
            <a:off x="121232" y="3993343"/>
            <a:ext cx="1218905" cy="1045851"/>
            <a:chOff x="5803575" y="672725"/>
            <a:chExt cx="1218875" cy="1045825"/>
          </a:xfrm>
        </p:grpSpPr>
        <p:sp>
          <p:nvSpPr>
            <p:cNvPr id="280" name="Google Shape;280;p18"/>
            <p:cNvSpPr/>
            <p:nvPr/>
          </p:nvSpPr>
          <p:spPr>
            <a:xfrm>
              <a:off x="5803575" y="672725"/>
              <a:ext cx="1218875" cy="992275"/>
            </a:xfrm>
            <a:custGeom>
              <a:avLst/>
              <a:gdLst/>
              <a:ahLst/>
              <a:cxnLst/>
              <a:rect l="l" t="t" r="r" b="b"/>
              <a:pathLst>
                <a:path w="48755" h="39691" extrusionOk="0">
                  <a:moveTo>
                    <a:pt x="26275" y="0"/>
                  </a:moveTo>
                  <a:cubicBezTo>
                    <a:pt x="24293" y="0"/>
                    <a:pt x="22492" y="1886"/>
                    <a:pt x="21156" y="3104"/>
                  </a:cubicBezTo>
                  <a:cubicBezTo>
                    <a:pt x="20274" y="3833"/>
                    <a:pt x="19514" y="4654"/>
                    <a:pt x="18815" y="5596"/>
                  </a:cubicBezTo>
                  <a:cubicBezTo>
                    <a:pt x="18520" y="6031"/>
                    <a:pt x="18403" y="6237"/>
                    <a:pt x="18238" y="6237"/>
                  </a:cubicBezTo>
                  <a:cubicBezTo>
                    <a:pt x="18114" y="6237"/>
                    <a:pt x="17964" y="6121"/>
                    <a:pt x="17690" y="5900"/>
                  </a:cubicBezTo>
                  <a:cubicBezTo>
                    <a:pt x="17113" y="5353"/>
                    <a:pt x="16475" y="4897"/>
                    <a:pt x="15745" y="4563"/>
                  </a:cubicBezTo>
                  <a:cubicBezTo>
                    <a:pt x="14894" y="4319"/>
                    <a:pt x="13982" y="4198"/>
                    <a:pt x="13101" y="4198"/>
                  </a:cubicBezTo>
                  <a:cubicBezTo>
                    <a:pt x="12432" y="4228"/>
                    <a:pt x="11794" y="4502"/>
                    <a:pt x="11338" y="4988"/>
                  </a:cubicBezTo>
                  <a:cubicBezTo>
                    <a:pt x="10791" y="5444"/>
                    <a:pt x="10578" y="6143"/>
                    <a:pt x="10274" y="6721"/>
                  </a:cubicBezTo>
                  <a:cubicBezTo>
                    <a:pt x="9727" y="7754"/>
                    <a:pt x="9909" y="8818"/>
                    <a:pt x="9575" y="9943"/>
                  </a:cubicBezTo>
                  <a:cubicBezTo>
                    <a:pt x="9423" y="10307"/>
                    <a:pt x="9271" y="10672"/>
                    <a:pt x="9149" y="11067"/>
                  </a:cubicBezTo>
                  <a:cubicBezTo>
                    <a:pt x="9058" y="11554"/>
                    <a:pt x="9028" y="12040"/>
                    <a:pt x="8663" y="12344"/>
                  </a:cubicBezTo>
                  <a:cubicBezTo>
                    <a:pt x="8329" y="12678"/>
                    <a:pt x="7964" y="12678"/>
                    <a:pt x="7569" y="12800"/>
                  </a:cubicBezTo>
                  <a:cubicBezTo>
                    <a:pt x="6991" y="12952"/>
                    <a:pt x="6474" y="13195"/>
                    <a:pt x="5897" y="13347"/>
                  </a:cubicBezTo>
                  <a:cubicBezTo>
                    <a:pt x="5076" y="13560"/>
                    <a:pt x="4316" y="13894"/>
                    <a:pt x="3617" y="14350"/>
                  </a:cubicBezTo>
                  <a:cubicBezTo>
                    <a:pt x="2736" y="15110"/>
                    <a:pt x="1976" y="15991"/>
                    <a:pt x="1398" y="16964"/>
                  </a:cubicBezTo>
                  <a:cubicBezTo>
                    <a:pt x="730" y="18028"/>
                    <a:pt x="638" y="19244"/>
                    <a:pt x="486" y="20459"/>
                  </a:cubicBezTo>
                  <a:cubicBezTo>
                    <a:pt x="0" y="23681"/>
                    <a:pt x="517" y="27694"/>
                    <a:pt x="2979" y="30064"/>
                  </a:cubicBezTo>
                  <a:cubicBezTo>
                    <a:pt x="6414" y="33347"/>
                    <a:pt x="10122" y="36964"/>
                    <a:pt x="14772" y="38393"/>
                  </a:cubicBezTo>
                  <a:cubicBezTo>
                    <a:pt x="16961" y="39031"/>
                    <a:pt x="19180" y="39426"/>
                    <a:pt x="21459" y="39639"/>
                  </a:cubicBezTo>
                  <a:cubicBezTo>
                    <a:pt x="21790" y="39673"/>
                    <a:pt x="22125" y="39690"/>
                    <a:pt x="22461" y="39690"/>
                  </a:cubicBezTo>
                  <a:cubicBezTo>
                    <a:pt x="23021" y="39690"/>
                    <a:pt x="23583" y="39643"/>
                    <a:pt x="24134" y="39548"/>
                  </a:cubicBezTo>
                  <a:cubicBezTo>
                    <a:pt x="24501" y="39474"/>
                    <a:pt x="24947" y="39224"/>
                    <a:pt x="25360" y="39224"/>
                  </a:cubicBezTo>
                  <a:cubicBezTo>
                    <a:pt x="25461" y="39224"/>
                    <a:pt x="25559" y="39239"/>
                    <a:pt x="25654" y="39274"/>
                  </a:cubicBezTo>
                  <a:cubicBezTo>
                    <a:pt x="25928" y="38849"/>
                    <a:pt x="26323" y="38514"/>
                    <a:pt x="26779" y="38271"/>
                  </a:cubicBezTo>
                  <a:cubicBezTo>
                    <a:pt x="27265" y="38028"/>
                    <a:pt x="27782" y="37815"/>
                    <a:pt x="28329" y="37633"/>
                  </a:cubicBezTo>
                  <a:cubicBezTo>
                    <a:pt x="29210" y="37359"/>
                    <a:pt x="30092" y="36964"/>
                    <a:pt x="30943" y="36630"/>
                  </a:cubicBezTo>
                  <a:cubicBezTo>
                    <a:pt x="31399" y="36448"/>
                    <a:pt x="31855" y="36448"/>
                    <a:pt x="32341" y="36265"/>
                  </a:cubicBezTo>
                  <a:cubicBezTo>
                    <a:pt x="32797" y="36083"/>
                    <a:pt x="33192" y="35779"/>
                    <a:pt x="33709" y="35596"/>
                  </a:cubicBezTo>
                  <a:cubicBezTo>
                    <a:pt x="34925" y="35171"/>
                    <a:pt x="35958" y="34472"/>
                    <a:pt x="37144" y="34046"/>
                  </a:cubicBezTo>
                  <a:cubicBezTo>
                    <a:pt x="37995" y="33742"/>
                    <a:pt x="38663" y="33134"/>
                    <a:pt x="39484" y="32770"/>
                  </a:cubicBezTo>
                  <a:cubicBezTo>
                    <a:pt x="40183" y="32435"/>
                    <a:pt x="40852" y="32101"/>
                    <a:pt x="41521" y="31736"/>
                  </a:cubicBezTo>
                  <a:cubicBezTo>
                    <a:pt x="43800" y="30520"/>
                    <a:pt x="45806" y="28849"/>
                    <a:pt x="47387" y="26782"/>
                  </a:cubicBezTo>
                  <a:cubicBezTo>
                    <a:pt x="48269" y="25566"/>
                    <a:pt x="48451" y="24107"/>
                    <a:pt x="48603" y="22618"/>
                  </a:cubicBezTo>
                  <a:cubicBezTo>
                    <a:pt x="48755" y="21189"/>
                    <a:pt x="47843" y="20155"/>
                    <a:pt x="46506" y="19791"/>
                  </a:cubicBezTo>
                  <a:cubicBezTo>
                    <a:pt x="46080" y="19639"/>
                    <a:pt x="44439" y="19882"/>
                    <a:pt x="44378" y="19213"/>
                  </a:cubicBezTo>
                  <a:cubicBezTo>
                    <a:pt x="44347" y="18909"/>
                    <a:pt x="44986" y="17906"/>
                    <a:pt x="45107" y="17602"/>
                  </a:cubicBezTo>
                  <a:cubicBezTo>
                    <a:pt x="45381" y="16842"/>
                    <a:pt x="45715" y="16052"/>
                    <a:pt x="45958" y="15231"/>
                  </a:cubicBezTo>
                  <a:cubicBezTo>
                    <a:pt x="46141" y="14350"/>
                    <a:pt x="46293" y="13438"/>
                    <a:pt x="46384" y="12557"/>
                  </a:cubicBezTo>
                  <a:cubicBezTo>
                    <a:pt x="46475" y="11827"/>
                    <a:pt x="46658" y="11432"/>
                    <a:pt x="46354" y="10733"/>
                  </a:cubicBezTo>
                  <a:cubicBezTo>
                    <a:pt x="46110" y="10216"/>
                    <a:pt x="45958" y="9669"/>
                    <a:pt x="45715" y="9152"/>
                  </a:cubicBezTo>
                  <a:cubicBezTo>
                    <a:pt x="45047" y="7693"/>
                    <a:pt x="43375" y="6629"/>
                    <a:pt x="42098" y="5748"/>
                  </a:cubicBezTo>
                  <a:cubicBezTo>
                    <a:pt x="40756" y="4861"/>
                    <a:pt x="39645" y="4524"/>
                    <a:pt x="38187" y="4524"/>
                  </a:cubicBezTo>
                  <a:cubicBezTo>
                    <a:pt x="37895" y="4524"/>
                    <a:pt x="37589" y="4537"/>
                    <a:pt x="37265" y="4563"/>
                  </a:cubicBezTo>
                  <a:cubicBezTo>
                    <a:pt x="36232" y="4654"/>
                    <a:pt x="35198" y="4867"/>
                    <a:pt x="34226" y="5231"/>
                  </a:cubicBezTo>
                  <a:cubicBezTo>
                    <a:pt x="33455" y="5517"/>
                    <a:pt x="32684" y="6151"/>
                    <a:pt x="31837" y="6151"/>
                  </a:cubicBezTo>
                  <a:cubicBezTo>
                    <a:pt x="31782" y="6151"/>
                    <a:pt x="31728" y="6149"/>
                    <a:pt x="31672" y="6143"/>
                  </a:cubicBezTo>
                  <a:cubicBezTo>
                    <a:pt x="31399" y="5414"/>
                    <a:pt x="31369" y="4684"/>
                    <a:pt x="31095" y="3955"/>
                  </a:cubicBezTo>
                  <a:cubicBezTo>
                    <a:pt x="30761" y="3195"/>
                    <a:pt x="30365" y="2465"/>
                    <a:pt x="29910" y="1766"/>
                  </a:cubicBezTo>
                  <a:cubicBezTo>
                    <a:pt x="29028" y="550"/>
                    <a:pt x="27903" y="64"/>
                    <a:pt x="26414" y="3"/>
                  </a:cubicBezTo>
                  <a:cubicBezTo>
                    <a:pt x="26368" y="1"/>
                    <a:pt x="26321" y="0"/>
                    <a:pt x="26275" y="0"/>
                  </a:cubicBezTo>
                  <a:close/>
                </a:path>
              </a:pathLst>
            </a:custGeom>
            <a:solidFill>
              <a:srgbClr val="E0A585"/>
            </a:solidFill>
            <a:ln>
              <a:noFill/>
            </a:ln>
          </p:spPr>
          <p:txBody>
            <a:bodyPr spcFirstLastPara="1" wrap="square" lIns="91425" tIns="91425" rIns="91425" bIns="91425" anchor="ctr" anchorCtr="0">
              <a:noAutofit/>
            </a:bodyPr>
            <a:lstStyle/>
            <a:p>
              <a:pPr defTabSz="685681">
                <a:buClrTx/>
                <a:buFontTx/>
                <a:buNone/>
              </a:pPr>
              <a:endParaRPr sz="1800" kern="1200">
                <a:latin typeface="Calibri"/>
                <a:ea typeface="+mn-ea"/>
                <a:cs typeface="+mn-cs"/>
              </a:endParaRPr>
            </a:p>
          </p:txBody>
        </p:sp>
        <p:sp>
          <p:nvSpPr>
            <p:cNvPr id="281" name="Google Shape;281;p18"/>
            <p:cNvSpPr/>
            <p:nvPr/>
          </p:nvSpPr>
          <p:spPr>
            <a:xfrm>
              <a:off x="6040650" y="1331800"/>
              <a:ext cx="739400" cy="386750"/>
            </a:xfrm>
            <a:custGeom>
              <a:avLst/>
              <a:gdLst/>
              <a:ahLst/>
              <a:cxnLst/>
              <a:rect l="l" t="t" r="r" b="b"/>
              <a:pathLst>
                <a:path w="29576" h="15470" extrusionOk="0">
                  <a:moveTo>
                    <a:pt x="9340" y="0"/>
                  </a:moveTo>
                  <a:cubicBezTo>
                    <a:pt x="9285" y="0"/>
                    <a:pt x="9231" y="8"/>
                    <a:pt x="9180" y="24"/>
                  </a:cubicBezTo>
                  <a:cubicBezTo>
                    <a:pt x="8815" y="115"/>
                    <a:pt x="8724" y="1057"/>
                    <a:pt x="8724" y="1452"/>
                  </a:cubicBezTo>
                  <a:cubicBezTo>
                    <a:pt x="8755" y="2334"/>
                    <a:pt x="8815" y="3246"/>
                    <a:pt x="8876" y="4157"/>
                  </a:cubicBezTo>
                  <a:cubicBezTo>
                    <a:pt x="9059" y="5373"/>
                    <a:pt x="9362" y="6559"/>
                    <a:pt x="9818" y="7714"/>
                  </a:cubicBezTo>
                  <a:cubicBezTo>
                    <a:pt x="10153" y="8595"/>
                    <a:pt x="10669" y="9507"/>
                    <a:pt x="10761" y="10510"/>
                  </a:cubicBezTo>
                  <a:cubicBezTo>
                    <a:pt x="10691" y="10517"/>
                    <a:pt x="10619" y="10520"/>
                    <a:pt x="10546" y="10520"/>
                  </a:cubicBezTo>
                  <a:cubicBezTo>
                    <a:pt x="9945" y="10520"/>
                    <a:pt x="9229" y="10318"/>
                    <a:pt x="8633" y="10236"/>
                  </a:cubicBezTo>
                  <a:cubicBezTo>
                    <a:pt x="7630" y="10085"/>
                    <a:pt x="6596" y="9933"/>
                    <a:pt x="5593" y="9781"/>
                  </a:cubicBezTo>
                  <a:cubicBezTo>
                    <a:pt x="5055" y="9700"/>
                    <a:pt x="4462" y="9649"/>
                    <a:pt x="3867" y="9649"/>
                  </a:cubicBezTo>
                  <a:cubicBezTo>
                    <a:pt x="3118" y="9649"/>
                    <a:pt x="2363" y="9729"/>
                    <a:pt x="1703" y="9933"/>
                  </a:cubicBezTo>
                  <a:cubicBezTo>
                    <a:pt x="1216" y="10085"/>
                    <a:pt x="730" y="10297"/>
                    <a:pt x="305" y="10540"/>
                  </a:cubicBezTo>
                  <a:cubicBezTo>
                    <a:pt x="1" y="10814"/>
                    <a:pt x="61" y="10814"/>
                    <a:pt x="244" y="11088"/>
                  </a:cubicBezTo>
                  <a:cubicBezTo>
                    <a:pt x="396" y="11392"/>
                    <a:pt x="912" y="11483"/>
                    <a:pt x="1216" y="11635"/>
                  </a:cubicBezTo>
                  <a:cubicBezTo>
                    <a:pt x="1916" y="12030"/>
                    <a:pt x="2584" y="12455"/>
                    <a:pt x="3223" y="12911"/>
                  </a:cubicBezTo>
                  <a:cubicBezTo>
                    <a:pt x="4013" y="13489"/>
                    <a:pt x="4834" y="14006"/>
                    <a:pt x="5685" y="14461"/>
                  </a:cubicBezTo>
                  <a:cubicBezTo>
                    <a:pt x="6566" y="14917"/>
                    <a:pt x="7539" y="14948"/>
                    <a:pt x="8481" y="15100"/>
                  </a:cubicBezTo>
                  <a:cubicBezTo>
                    <a:pt x="9970" y="15282"/>
                    <a:pt x="11399" y="15404"/>
                    <a:pt x="12888" y="15465"/>
                  </a:cubicBezTo>
                  <a:cubicBezTo>
                    <a:pt x="12961" y="15468"/>
                    <a:pt x="13033" y="15470"/>
                    <a:pt x="13106" y="15470"/>
                  </a:cubicBezTo>
                  <a:cubicBezTo>
                    <a:pt x="14028" y="15470"/>
                    <a:pt x="14951" y="15198"/>
                    <a:pt x="15874" y="15198"/>
                  </a:cubicBezTo>
                  <a:cubicBezTo>
                    <a:pt x="16094" y="15198"/>
                    <a:pt x="16315" y="15213"/>
                    <a:pt x="16536" y="15252"/>
                  </a:cubicBezTo>
                  <a:cubicBezTo>
                    <a:pt x="16718" y="15221"/>
                    <a:pt x="16688" y="15161"/>
                    <a:pt x="16627" y="15069"/>
                  </a:cubicBezTo>
                  <a:cubicBezTo>
                    <a:pt x="17995" y="15069"/>
                    <a:pt x="19363" y="14522"/>
                    <a:pt x="20639" y="14006"/>
                  </a:cubicBezTo>
                  <a:cubicBezTo>
                    <a:pt x="22341" y="13246"/>
                    <a:pt x="23922" y="12243"/>
                    <a:pt x="25320" y="11027"/>
                  </a:cubicBezTo>
                  <a:cubicBezTo>
                    <a:pt x="25807" y="10632"/>
                    <a:pt x="26323" y="10328"/>
                    <a:pt x="26840" y="9902"/>
                  </a:cubicBezTo>
                  <a:cubicBezTo>
                    <a:pt x="27387" y="9507"/>
                    <a:pt x="27661" y="8869"/>
                    <a:pt x="28117" y="8352"/>
                  </a:cubicBezTo>
                  <a:cubicBezTo>
                    <a:pt x="28694" y="7714"/>
                    <a:pt x="29576" y="6923"/>
                    <a:pt x="29120" y="6072"/>
                  </a:cubicBezTo>
                  <a:cubicBezTo>
                    <a:pt x="28824" y="5521"/>
                    <a:pt x="28235" y="5365"/>
                    <a:pt x="27617" y="5365"/>
                  </a:cubicBezTo>
                  <a:cubicBezTo>
                    <a:pt x="27282" y="5365"/>
                    <a:pt x="26937" y="5411"/>
                    <a:pt x="26627" y="5464"/>
                  </a:cubicBezTo>
                  <a:cubicBezTo>
                    <a:pt x="25837" y="5586"/>
                    <a:pt x="25016" y="5768"/>
                    <a:pt x="24256" y="6072"/>
                  </a:cubicBezTo>
                  <a:cubicBezTo>
                    <a:pt x="23770" y="6285"/>
                    <a:pt x="23253" y="6437"/>
                    <a:pt x="22706" y="6589"/>
                  </a:cubicBezTo>
                  <a:cubicBezTo>
                    <a:pt x="22980" y="5981"/>
                    <a:pt x="23588" y="5495"/>
                    <a:pt x="23861" y="4826"/>
                  </a:cubicBezTo>
                  <a:cubicBezTo>
                    <a:pt x="24044" y="4188"/>
                    <a:pt x="24165" y="3549"/>
                    <a:pt x="24165" y="2911"/>
                  </a:cubicBezTo>
                  <a:cubicBezTo>
                    <a:pt x="24226" y="2455"/>
                    <a:pt x="24104" y="1635"/>
                    <a:pt x="23648" y="1391"/>
                  </a:cubicBezTo>
                  <a:cubicBezTo>
                    <a:pt x="23553" y="1337"/>
                    <a:pt x="23441" y="1314"/>
                    <a:pt x="23320" y="1314"/>
                  </a:cubicBezTo>
                  <a:cubicBezTo>
                    <a:pt x="22899" y="1314"/>
                    <a:pt x="22368" y="1584"/>
                    <a:pt x="22037" y="1726"/>
                  </a:cubicBezTo>
                  <a:cubicBezTo>
                    <a:pt x="20244" y="2425"/>
                    <a:pt x="18603" y="3489"/>
                    <a:pt x="17235" y="4856"/>
                  </a:cubicBezTo>
                  <a:cubicBezTo>
                    <a:pt x="16976" y="5087"/>
                    <a:pt x="15952" y="6082"/>
                    <a:pt x="15458" y="6082"/>
                  </a:cubicBezTo>
                  <a:cubicBezTo>
                    <a:pt x="15430" y="6082"/>
                    <a:pt x="15405" y="6079"/>
                    <a:pt x="15381" y="6072"/>
                  </a:cubicBezTo>
                  <a:cubicBezTo>
                    <a:pt x="15077" y="6012"/>
                    <a:pt x="14803" y="5343"/>
                    <a:pt x="14651" y="5100"/>
                  </a:cubicBezTo>
                  <a:cubicBezTo>
                    <a:pt x="14074" y="4066"/>
                    <a:pt x="13375" y="3094"/>
                    <a:pt x="12584" y="2212"/>
                  </a:cubicBezTo>
                  <a:cubicBezTo>
                    <a:pt x="12037" y="1665"/>
                    <a:pt x="11460" y="1148"/>
                    <a:pt x="10791" y="753"/>
                  </a:cubicBezTo>
                  <a:cubicBezTo>
                    <a:pt x="10464" y="535"/>
                    <a:pt x="9821" y="0"/>
                    <a:pt x="9340" y="0"/>
                  </a:cubicBezTo>
                  <a:close/>
                </a:path>
              </a:pathLst>
            </a:custGeom>
            <a:solidFill>
              <a:schemeClr val="accent6"/>
            </a:solidFill>
            <a:ln>
              <a:noFill/>
            </a:ln>
          </p:spPr>
          <p:txBody>
            <a:bodyPr spcFirstLastPara="1" wrap="square" lIns="91425" tIns="91425" rIns="91425" bIns="91425" anchor="ctr" anchorCtr="0">
              <a:noAutofit/>
            </a:bodyPr>
            <a:lstStyle/>
            <a:p>
              <a:pPr defTabSz="685681">
                <a:buClrTx/>
                <a:buFontTx/>
                <a:buNone/>
              </a:pPr>
              <a:endParaRPr sz="1800" kern="1200">
                <a:latin typeface="Calibri"/>
                <a:ea typeface="+mn-ea"/>
                <a:cs typeface="+mn-cs"/>
              </a:endParaRPr>
            </a:p>
          </p:txBody>
        </p:sp>
      </p:grpSp>
      <p:grpSp>
        <p:nvGrpSpPr>
          <p:cNvPr id="282" name="Google Shape;282;p18"/>
          <p:cNvGrpSpPr/>
          <p:nvPr/>
        </p:nvGrpSpPr>
        <p:grpSpPr>
          <a:xfrm>
            <a:off x="5984063" y="4742684"/>
            <a:ext cx="770550" cy="284975"/>
            <a:chOff x="1732463" y="636925"/>
            <a:chExt cx="770550" cy="284975"/>
          </a:xfrm>
        </p:grpSpPr>
        <p:sp>
          <p:nvSpPr>
            <p:cNvPr id="283" name="Google Shape;283;p18"/>
            <p:cNvSpPr/>
            <p:nvPr/>
          </p:nvSpPr>
          <p:spPr>
            <a:xfrm>
              <a:off x="1732463" y="636925"/>
              <a:ext cx="770550" cy="108675"/>
            </a:xfrm>
            <a:custGeom>
              <a:avLst/>
              <a:gdLst/>
              <a:ahLst/>
              <a:cxnLst/>
              <a:rect l="l" t="t" r="r" b="b"/>
              <a:pathLst>
                <a:path w="30822" h="4347" fill="none" extrusionOk="0">
                  <a:moveTo>
                    <a:pt x="0" y="3496"/>
                  </a:moveTo>
                  <a:cubicBezTo>
                    <a:pt x="213" y="2827"/>
                    <a:pt x="700" y="2310"/>
                    <a:pt x="1338" y="2006"/>
                  </a:cubicBezTo>
                  <a:cubicBezTo>
                    <a:pt x="1855" y="1733"/>
                    <a:pt x="2493" y="1307"/>
                    <a:pt x="3070" y="1186"/>
                  </a:cubicBezTo>
                  <a:cubicBezTo>
                    <a:pt x="3587" y="1125"/>
                    <a:pt x="4073" y="1125"/>
                    <a:pt x="4590" y="1186"/>
                  </a:cubicBezTo>
                  <a:cubicBezTo>
                    <a:pt x="5198" y="1186"/>
                    <a:pt x="5684" y="1125"/>
                    <a:pt x="6232" y="1368"/>
                  </a:cubicBezTo>
                  <a:cubicBezTo>
                    <a:pt x="6870" y="1642"/>
                    <a:pt x="7447" y="1946"/>
                    <a:pt x="8025" y="2310"/>
                  </a:cubicBezTo>
                  <a:cubicBezTo>
                    <a:pt x="8572" y="2675"/>
                    <a:pt x="8906" y="3131"/>
                    <a:pt x="9545" y="3314"/>
                  </a:cubicBezTo>
                  <a:cubicBezTo>
                    <a:pt x="10609" y="3709"/>
                    <a:pt x="11764" y="3557"/>
                    <a:pt x="12706" y="2949"/>
                  </a:cubicBezTo>
                  <a:cubicBezTo>
                    <a:pt x="13040" y="2797"/>
                    <a:pt x="13344" y="2584"/>
                    <a:pt x="13648" y="2341"/>
                  </a:cubicBezTo>
                  <a:cubicBezTo>
                    <a:pt x="13800" y="2158"/>
                    <a:pt x="13952" y="1976"/>
                    <a:pt x="14165" y="1855"/>
                  </a:cubicBezTo>
                  <a:cubicBezTo>
                    <a:pt x="14530" y="1520"/>
                    <a:pt x="14955" y="1216"/>
                    <a:pt x="15411" y="973"/>
                  </a:cubicBezTo>
                  <a:cubicBezTo>
                    <a:pt x="16141" y="578"/>
                    <a:pt x="17174" y="0"/>
                    <a:pt x="17964" y="365"/>
                  </a:cubicBezTo>
                  <a:cubicBezTo>
                    <a:pt x="18390" y="608"/>
                    <a:pt x="18815" y="882"/>
                    <a:pt x="19211" y="1186"/>
                  </a:cubicBezTo>
                  <a:cubicBezTo>
                    <a:pt x="19606" y="1490"/>
                    <a:pt x="20062" y="1794"/>
                    <a:pt x="20518" y="2098"/>
                  </a:cubicBezTo>
                  <a:cubicBezTo>
                    <a:pt x="21399" y="2706"/>
                    <a:pt x="22007" y="3678"/>
                    <a:pt x="23010" y="4073"/>
                  </a:cubicBezTo>
                  <a:cubicBezTo>
                    <a:pt x="23709" y="4256"/>
                    <a:pt x="24408" y="4347"/>
                    <a:pt x="25138" y="4286"/>
                  </a:cubicBezTo>
                  <a:cubicBezTo>
                    <a:pt x="25563" y="4317"/>
                    <a:pt x="25989" y="4317"/>
                    <a:pt x="26445" y="4256"/>
                  </a:cubicBezTo>
                  <a:cubicBezTo>
                    <a:pt x="26870" y="4043"/>
                    <a:pt x="27326" y="3800"/>
                    <a:pt x="27752" y="3526"/>
                  </a:cubicBezTo>
                  <a:cubicBezTo>
                    <a:pt x="28481" y="3040"/>
                    <a:pt x="29150" y="2432"/>
                    <a:pt x="29667" y="1733"/>
                  </a:cubicBezTo>
                  <a:cubicBezTo>
                    <a:pt x="29910" y="1399"/>
                    <a:pt x="30123" y="1034"/>
                    <a:pt x="30335" y="699"/>
                  </a:cubicBezTo>
                  <a:cubicBezTo>
                    <a:pt x="30457" y="517"/>
                    <a:pt x="30548" y="274"/>
                    <a:pt x="30791" y="244"/>
                  </a:cubicBezTo>
                  <a:cubicBezTo>
                    <a:pt x="30822" y="426"/>
                    <a:pt x="30822" y="608"/>
                    <a:pt x="30822" y="791"/>
                  </a:cubicBezTo>
                </a:path>
              </a:pathLst>
            </a:custGeom>
            <a:noFill/>
            <a:ln w="66875" cap="flat" cmpd="sng">
              <a:solidFill>
                <a:srgbClr val="E29E3B"/>
              </a:solidFill>
              <a:prstDash val="solid"/>
              <a:miter lim="30395"/>
              <a:headEnd type="none" w="sm" len="sm"/>
              <a:tailEnd type="none" w="sm" len="sm"/>
            </a:ln>
          </p:spPr>
          <p:txBody>
            <a:bodyPr spcFirstLastPara="1" wrap="square" lIns="91425" tIns="91425" rIns="91425" bIns="91425" anchor="ctr" anchorCtr="0">
              <a:noAutofit/>
            </a:bodyPr>
            <a:lstStyle/>
            <a:p>
              <a:pPr defTabSz="685681">
                <a:buClrTx/>
                <a:buFontTx/>
                <a:buNone/>
              </a:pPr>
              <a:endParaRPr sz="1800" kern="1200">
                <a:latin typeface="Calibri"/>
                <a:ea typeface="+mn-ea"/>
                <a:cs typeface="+mn-cs"/>
              </a:endParaRPr>
            </a:p>
          </p:txBody>
        </p:sp>
        <p:sp>
          <p:nvSpPr>
            <p:cNvPr id="284" name="Google Shape;284;p18"/>
            <p:cNvSpPr/>
            <p:nvPr/>
          </p:nvSpPr>
          <p:spPr>
            <a:xfrm>
              <a:off x="1732463" y="813225"/>
              <a:ext cx="770550" cy="108675"/>
            </a:xfrm>
            <a:custGeom>
              <a:avLst/>
              <a:gdLst/>
              <a:ahLst/>
              <a:cxnLst/>
              <a:rect l="l" t="t" r="r" b="b"/>
              <a:pathLst>
                <a:path w="30822" h="4347" fill="none" extrusionOk="0">
                  <a:moveTo>
                    <a:pt x="0" y="3496"/>
                  </a:moveTo>
                  <a:cubicBezTo>
                    <a:pt x="213" y="2827"/>
                    <a:pt x="700" y="2310"/>
                    <a:pt x="1338" y="2006"/>
                  </a:cubicBezTo>
                  <a:cubicBezTo>
                    <a:pt x="1855" y="1733"/>
                    <a:pt x="2493" y="1277"/>
                    <a:pt x="3070" y="1186"/>
                  </a:cubicBezTo>
                  <a:cubicBezTo>
                    <a:pt x="3587" y="1125"/>
                    <a:pt x="4073" y="1125"/>
                    <a:pt x="4590" y="1186"/>
                  </a:cubicBezTo>
                  <a:cubicBezTo>
                    <a:pt x="5137" y="1125"/>
                    <a:pt x="5715" y="1186"/>
                    <a:pt x="6232" y="1368"/>
                  </a:cubicBezTo>
                  <a:cubicBezTo>
                    <a:pt x="6870" y="1642"/>
                    <a:pt x="7447" y="1976"/>
                    <a:pt x="8025" y="2310"/>
                  </a:cubicBezTo>
                  <a:cubicBezTo>
                    <a:pt x="8572" y="2675"/>
                    <a:pt x="8906" y="3131"/>
                    <a:pt x="9545" y="3313"/>
                  </a:cubicBezTo>
                  <a:cubicBezTo>
                    <a:pt x="10609" y="3708"/>
                    <a:pt x="11764" y="3556"/>
                    <a:pt x="12706" y="2979"/>
                  </a:cubicBezTo>
                  <a:cubicBezTo>
                    <a:pt x="13040" y="2797"/>
                    <a:pt x="13344" y="2584"/>
                    <a:pt x="13648" y="2341"/>
                  </a:cubicBezTo>
                  <a:cubicBezTo>
                    <a:pt x="13800" y="2158"/>
                    <a:pt x="13952" y="1976"/>
                    <a:pt x="14165" y="1854"/>
                  </a:cubicBezTo>
                  <a:cubicBezTo>
                    <a:pt x="14530" y="1490"/>
                    <a:pt x="14955" y="1216"/>
                    <a:pt x="15411" y="942"/>
                  </a:cubicBezTo>
                  <a:cubicBezTo>
                    <a:pt x="16141" y="547"/>
                    <a:pt x="17204" y="0"/>
                    <a:pt x="17964" y="365"/>
                  </a:cubicBezTo>
                  <a:cubicBezTo>
                    <a:pt x="18390" y="608"/>
                    <a:pt x="18815" y="882"/>
                    <a:pt x="19211" y="1186"/>
                  </a:cubicBezTo>
                  <a:cubicBezTo>
                    <a:pt x="19606" y="1490"/>
                    <a:pt x="20062" y="1763"/>
                    <a:pt x="20518" y="2067"/>
                  </a:cubicBezTo>
                  <a:cubicBezTo>
                    <a:pt x="21399" y="2675"/>
                    <a:pt x="22007" y="3678"/>
                    <a:pt x="23010" y="4043"/>
                  </a:cubicBezTo>
                  <a:cubicBezTo>
                    <a:pt x="23709" y="4256"/>
                    <a:pt x="24408" y="4347"/>
                    <a:pt x="25138" y="4256"/>
                  </a:cubicBezTo>
                  <a:cubicBezTo>
                    <a:pt x="25563" y="4316"/>
                    <a:pt x="25989" y="4316"/>
                    <a:pt x="26445" y="4225"/>
                  </a:cubicBezTo>
                  <a:cubicBezTo>
                    <a:pt x="26870" y="4043"/>
                    <a:pt x="27326" y="3769"/>
                    <a:pt x="27752" y="3496"/>
                  </a:cubicBezTo>
                  <a:cubicBezTo>
                    <a:pt x="28481" y="3040"/>
                    <a:pt x="29150" y="2432"/>
                    <a:pt x="29667" y="1733"/>
                  </a:cubicBezTo>
                  <a:cubicBezTo>
                    <a:pt x="29910" y="1398"/>
                    <a:pt x="30123" y="1064"/>
                    <a:pt x="30335" y="699"/>
                  </a:cubicBezTo>
                  <a:cubicBezTo>
                    <a:pt x="30457" y="517"/>
                    <a:pt x="30548" y="274"/>
                    <a:pt x="30791" y="243"/>
                  </a:cubicBezTo>
                  <a:cubicBezTo>
                    <a:pt x="30822" y="426"/>
                    <a:pt x="30822" y="608"/>
                    <a:pt x="30822" y="790"/>
                  </a:cubicBezTo>
                </a:path>
              </a:pathLst>
            </a:custGeom>
            <a:noFill/>
            <a:ln w="76000"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defTabSz="685681">
                <a:buClrTx/>
                <a:buFontTx/>
                <a:buNone/>
              </a:pPr>
              <a:endParaRPr sz="1800" kern="1200">
                <a:latin typeface="Calibri"/>
                <a:ea typeface="+mn-ea"/>
                <a:cs typeface="+mn-cs"/>
              </a:endParaRPr>
            </a:p>
          </p:txBody>
        </p:sp>
      </p:grpSp>
    </p:spTree>
    <p:extLst>
      <p:ext uri="{BB962C8B-B14F-4D97-AF65-F5344CB8AC3E}">
        <p14:creationId xmlns:p14="http://schemas.microsoft.com/office/powerpoint/2010/main" val="270851660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2"/>
            <a:ext cx="7772400" cy="1102518"/>
          </a:xfrm>
        </p:spPr>
        <p:txBody>
          <a:bodyPr/>
          <a:lstStyle/>
          <a:p>
            <a:r>
              <a:rPr lang="en-US"/>
              <a:t>Click to edit Master title style</a:t>
            </a:r>
          </a:p>
        </p:txBody>
      </p:sp>
      <p:sp>
        <p:nvSpPr>
          <p:cNvPr id="3" name="Subtitle 2"/>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457118" indent="0" algn="ctr">
              <a:buNone/>
              <a:defRPr>
                <a:solidFill>
                  <a:schemeClr val="tx1">
                    <a:tint val="75000"/>
                  </a:schemeClr>
                </a:solidFill>
              </a:defRPr>
            </a:lvl2pPr>
            <a:lvl3pPr marL="914243" indent="0" algn="ctr">
              <a:buNone/>
              <a:defRPr>
                <a:solidFill>
                  <a:schemeClr val="tx1">
                    <a:tint val="75000"/>
                  </a:schemeClr>
                </a:solidFill>
              </a:defRPr>
            </a:lvl3pPr>
            <a:lvl4pPr marL="1371362" indent="0" algn="ctr">
              <a:buNone/>
              <a:defRPr>
                <a:solidFill>
                  <a:schemeClr val="tx1">
                    <a:tint val="75000"/>
                  </a:schemeClr>
                </a:solidFill>
              </a:defRPr>
            </a:lvl4pPr>
            <a:lvl5pPr marL="1828484" indent="0" algn="ctr">
              <a:buNone/>
              <a:defRPr>
                <a:solidFill>
                  <a:schemeClr val="tx1">
                    <a:tint val="75000"/>
                  </a:schemeClr>
                </a:solidFill>
              </a:defRPr>
            </a:lvl5pPr>
            <a:lvl6pPr marL="2285601" indent="0" algn="ctr">
              <a:buNone/>
              <a:defRPr>
                <a:solidFill>
                  <a:schemeClr val="tx1">
                    <a:tint val="75000"/>
                  </a:schemeClr>
                </a:solidFill>
              </a:defRPr>
            </a:lvl6pPr>
            <a:lvl7pPr marL="2742719" indent="0" algn="ctr">
              <a:buNone/>
              <a:defRPr>
                <a:solidFill>
                  <a:schemeClr val="tx1">
                    <a:tint val="75000"/>
                  </a:schemeClr>
                </a:solidFill>
              </a:defRPr>
            </a:lvl7pPr>
            <a:lvl8pPr marL="3199840" indent="0" algn="ctr">
              <a:buNone/>
              <a:defRPr>
                <a:solidFill>
                  <a:schemeClr val="tx1">
                    <a:tint val="75000"/>
                  </a:schemeClr>
                </a:solidFill>
              </a:defRPr>
            </a:lvl8pPr>
            <a:lvl9pPr marL="365696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1/27/2025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192985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235725" y="229350"/>
            <a:ext cx="8672400" cy="46848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 name="Google Shape;98;p7"/>
          <p:cNvSpPr txBox="1">
            <a:spLocks noGrp="1"/>
          </p:cNvSpPr>
          <p:nvPr>
            <p:ph type="title"/>
          </p:nvPr>
        </p:nvSpPr>
        <p:spPr>
          <a:xfrm>
            <a:off x="720000" y="540000"/>
            <a:ext cx="7704000" cy="564300"/>
          </a:xfrm>
          <a:prstGeom prst="rect">
            <a:avLst/>
          </a:prstGeom>
        </p:spPr>
        <p:txBody>
          <a:bodyPr spcFirstLastPara="1" wrap="square" lIns="91321" tIns="91321" rIns="91321" bIns="91321"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4782675" y="2702263"/>
            <a:ext cx="3641400" cy="702000"/>
          </a:xfrm>
          <a:prstGeom prst="rect">
            <a:avLst/>
          </a:prstGeom>
        </p:spPr>
        <p:txBody>
          <a:bodyPr spcFirstLastPara="1" wrap="square" lIns="91321" tIns="91321" rIns="91321" bIns="91321"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cxnSp>
        <p:nvCxnSpPr>
          <p:cNvPr id="100" name="Google Shape;100;p7"/>
          <p:cNvCxnSpPr/>
          <p:nvPr/>
        </p:nvCxnSpPr>
        <p:spPr>
          <a:xfrm>
            <a:off x="816775" y="1104300"/>
            <a:ext cx="6219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4782575" y="2208463"/>
            <a:ext cx="3641400" cy="493800"/>
          </a:xfrm>
          <a:prstGeom prst="rect">
            <a:avLst/>
          </a:prstGeom>
        </p:spPr>
        <p:txBody>
          <a:bodyPr spcFirstLastPara="1" wrap="square" lIns="91321" tIns="91321" rIns="91321" bIns="91321" anchor="t" anchorCtr="0">
            <a:noAutofit/>
          </a:bodyPr>
          <a:lstStyle>
            <a:lvl1pPr lvl="0" algn="ctr" rtl="0">
              <a:lnSpc>
                <a:spcPct val="100000"/>
              </a:lnSpc>
              <a:spcBef>
                <a:spcPts val="0"/>
              </a:spcBef>
              <a:spcAft>
                <a:spcPts val="0"/>
              </a:spcAft>
              <a:buSzPts val="1400"/>
              <a:buFont typeface="Bebas Neue"/>
              <a:buNone/>
              <a:defRPr sz="1800">
                <a:latin typeface="Love Ya Like A Sister"/>
                <a:ea typeface="Love Ya Like A Sister"/>
                <a:cs typeface="Love Ya Like A Sister"/>
                <a:sym typeface="Love Ya Like A Sister"/>
              </a:defRPr>
            </a:lvl1pPr>
            <a:lvl2pPr lvl="1" algn="ctr" rtl="0">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1/27/2025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26199634"/>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77"/>
            <a:ext cx="7772400" cy="1021556"/>
          </a:xfrm>
        </p:spPr>
        <p:txBody>
          <a:bodyPr anchor="t"/>
          <a:lstStyle>
            <a:lvl1pPr algn="l">
              <a:defRPr sz="4100" b="1" cap="all"/>
            </a:lvl1pPr>
          </a:lstStyle>
          <a:p>
            <a:r>
              <a:rPr lang="en-US"/>
              <a:t>Click to edit Master title style</a:t>
            </a:r>
          </a:p>
        </p:txBody>
      </p:sp>
      <p:sp>
        <p:nvSpPr>
          <p:cNvPr id="3" name="Text Placeholder 2"/>
          <p:cNvSpPr>
            <a:spLocks noGrp="1"/>
          </p:cNvSpPr>
          <p:nvPr>
            <p:ph type="body" idx="1"/>
          </p:nvPr>
        </p:nvSpPr>
        <p:spPr>
          <a:xfrm>
            <a:off x="722314" y="2180035"/>
            <a:ext cx="7772400" cy="1125140"/>
          </a:xfrm>
        </p:spPr>
        <p:txBody>
          <a:bodyPr anchor="b"/>
          <a:lstStyle>
            <a:lvl1pPr marL="0" indent="0">
              <a:buNone/>
              <a:defRPr sz="2000">
                <a:solidFill>
                  <a:schemeClr val="tx1">
                    <a:tint val="75000"/>
                  </a:schemeClr>
                </a:solidFill>
              </a:defRPr>
            </a:lvl1pPr>
            <a:lvl2pPr marL="457118" indent="0">
              <a:buNone/>
              <a:defRPr sz="1800">
                <a:solidFill>
                  <a:schemeClr val="tx1">
                    <a:tint val="75000"/>
                  </a:schemeClr>
                </a:solidFill>
              </a:defRPr>
            </a:lvl2pPr>
            <a:lvl3pPr marL="914243" indent="0">
              <a:buNone/>
              <a:defRPr sz="1700">
                <a:solidFill>
                  <a:schemeClr val="tx1">
                    <a:tint val="75000"/>
                  </a:schemeClr>
                </a:solidFill>
              </a:defRPr>
            </a:lvl3pPr>
            <a:lvl4pPr marL="1371362" indent="0">
              <a:buNone/>
              <a:defRPr sz="1400">
                <a:solidFill>
                  <a:schemeClr val="tx1">
                    <a:tint val="75000"/>
                  </a:schemeClr>
                </a:solidFill>
              </a:defRPr>
            </a:lvl4pPr>
            <a:lvl5pPr marL="1828484" indent="0">
              <a:buNone/>
              <a:defRPr sz="1400">
                <a:solidFill>
                  <a:schemeClr val="tx1">
                    <a:tint val="75000"/>
                  </a:schemeClr>
                </a:solidFill>
              </a:defRPr>
            </a:lvl5pPr>
            <a:lvl6pPr marL="2285601" indent="0">
              <a:buNone/>
              <a:defRPr sz="1400">
                <a:solidFill>
                  <a:schemeClr val="tx1">
                    <a:tint val="75000"/>
                  </a:schemeClr>
                </a:solidFill>
              </a:defRPr>
            </a:lvl6pPr>
            <a:lvl7pPr marL="2742719" indent="0">
              <a:buNone/>
              <a:defRPr sz="1400">
                <a:solidFill>
                  <a:schemeClr val="tx1">
                    <a:tint val="75000"/>
                  </a:schemeClr>
                </a:solidFill>
              </a:defRPr>
            </a:lvl7pPr>
            <a:lvl8pPr marL="3199840" indent="0">
              <a:buNone/>
              <a:defRPr sz="1400">
                <a:solidFill>
                  <a:schemeClr val="tx1">
                    <a:tint val="75000"/>
                  </a:schemeClr>
                </a:solidFill>
              </a:defRPr>
            </a:lvl8pPr>
            <a:lvl9pPr marL="365696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1/27/2025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667826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2"/>
            <a:ext cx="4038600" cy="3394472"/>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2" y="1200152"/>
            <a:ext cx="4038600" cy="3394472"/>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1/27/2025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00671908"/>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6"/>
            <a:ext cx="4040188" cy="479822"/>
          </a:xfrm>
        </p:spPr>
        <p:txBody>
          <a:bodyPr anchor="b"/>
          <a:lstStyle>
            <a:lvl1pPr marL="0" indent="0">
              <a:buNone/>
              <a:defRPr sz="2400" b="1"/>
            </a:lvl1pPr>
            <a:lvl2pPr marL="457118" indent="0">
              <a:buNone/>
              <a:defRPr sz="2000" b="1"/>
            </a:lvl2pPr>
            <a:lvl3pPr marL="914243" indent="0">
              <a:buNone/>
              <a:defRPr sz="1800" b="1"/>
            </a:lvl3pPr>
            <a:lvl4pPr marL="1371362" indent="0">
              <a:buNone/>
              <a:defRPr sz="1700" b="1"/>
            </a:lvl4pPr>
            <a:lvl5pPr marL="1828484" indent="0">
              <a:buNone/>
              <a:defRPr sz="1700" b="1"/>
            </a:lvl5pPr>
            <a:lvl6pPr marL="2285601" indent="0">
              <a:buNone/>
              <a:defRPr sz="1700" b="1"/>
            </a:lvl6pPr>
            <a:lvl7pPr marL="2742719" indent="0">
              <a:buNone/>
              <a:defRPr sz="1700" b="1"/>
            </a:lvl7pPr>
            <a:lvl8pPr marL="3199840" indent="0">
              <a:buNone/>
              <a:defRPr sz="1700" b="1"/>
            </a:lvl8pPr>
            <a:lvl9pPr marL="3656960" indent="0">
              <a:buNone/>
              <a:defRPr sz="1700" b="1"/>
            </a:lvl9pPr>
          </a:lstStyle>
          <a:p>
            <a:pPr lvl="0"/>
            <a:r>
              <a:rPr lang="en-US"/>
              <a:t>Click to edit Master text styles</a:t>
            </a:r>
          </a:p>
        </p:txBody>
      </p:sp>
      <p:sp>
        <p:nvSpPr>
          <p:cNvPr id="4" name="Content Placeholder 3"/>
          <p:cNvSpPr>
            <a:spLocks noGrp="1"/>
          </p:cNvSpPr>
          <p:nvPr>
            <p:ph sz="half" idx="2"/>
          </p:nvPr>
        </p:nvSpPr>
        <p:spPr>
          <a:xfrm>
            <a:off x="457201" y="1631158"/>
            <a:ext cx="4040188" cy="2963466"/>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151336"/>
            <a:ext cx="4041775" cy="479822"/>
          </a:xfrm>
        </p:spPr>
        <p:txBody>
          <a:bodyPr anchor="b"/>
          <a:lstStyle>
            <a:lvl1pPr marL="0" indent="0">
              <a:buNone/>
              <a:defRPr sz="2400" b="1"/>
            </a:lvl1pPr>
            <a:lvl2pPr marL="457118" indent="0">
              <a:buNone/>
              <a:defRPr sz="2000" b="1"/>
            </a:lvl2pPr>
            <a:lvl3pPr marL="914243" indent="0">
              <a:buNone/>
              <a:defRPr sz="1800" b="1"/>
            </a:lvl3pPr>
            <a:lvl4pPr marL="1371362" indent="0">
              <a:buNone/>
              <a:defRPr sz="1700" b="1"/>
            </a:lvl4pPr>
            <a:lvl5pPr marL="1828484" indent="0">
              <a:buNone/>
              <a:defRPr sz="1700" b="1"/>
            </a:lvl5pPr>
            <a:lvl6pPr marL="2285601" indent="0">
              <a:buNone/>
              <a:defRPr sz="1700" b="1"/>
            </a:lvl6pPr>
            <a:lvl7pPr marL="2742719" indent="0">
              <a:buNone/>
              <a:defRPr sz="1700" b="1"/>
            </a:lvl7pPr>
            <a:lvl8pPr marL="3199840" indent="0">
              <a:buNone/>
              <a:defRPr sz="1700" b="1"/>
            </a:lvl8pPr>
            <a:lvl9pPr marL="3656960"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45031" y="1631158"/>
            <a:ext cx="4041775" cy="2963466"/>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1/27/2025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1075899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1/27/2025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33221188"/>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854726" y="773443"/>
            <a:ext cx="7434551" cy="3216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02" tIns="34249" rIns="68502" bIns="34249" rtlCol="0" anchor="ctr"/>
          <a:lstStyle/>
          <a:p>
            <a:pPr algn="ctr" defTabSz="685698">
              <a:buClrTx/>
              <a:buFontTx/>
              <a:buNone/>
              <a:defRPr/>
            </a:pPr>
            <a:endParaRPr lang="zh-CN" altLang="en-US" kern="1200">
              <a:solidFill>
                <a:srgbClr val="FFFFFF"/>
              </a:solidFill>
            </a:endParaRPr>
          </a:p>
        </p:txBody>
      </p:sp>
      <p:sp>
        <p:nvSpPr>
          <p:cNvPr id="6" name="圆角矩形 5"/>
          <p:cNvSpPr/>
          <p:nvPr userDrawn="1"/>
        </p:nvSpPr>
        <p:spPr>
          <a:xfrm>
            <a:off x="4425043" y="4838926"/>
            <a:ext cx="293917" cy="16507"/>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02" tIns="34249" rIns="68502" bIns="34249" rtlCol="0" anchor="ctr"/>
          <a:lstStyle/>
          <a:p>
            <a:pPr algn="ctr" defTabSz="685698">
              <a:buClrTx/>
              <a:buFontTx/>
              <a:buNone/>
              <a:defRPr/>
            </a:pPr>
            <a:endParaRPr lang="zh-CN" altLang="en-US" kern="1200">
              <a:solidFill>
                <a:srgbClr val="FFFFFF"/>
              </a:solidFill>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1/27/2025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3505200" y="4797170"/>
            <a:ext cx="2133600" cy="273844"/>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7533713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627316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6"/>
            <a:ext cx="5111750" cy="4389835"/>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35"/>
            <a:ext cx="3008313" cy="3518297"/>
          </a:xfrm>
        </p:spPr>
        <p:txBody>
          <a:bodyPr/>
          <a:lstStyle>
            <a:lvl1pPr marL="0" indent="0">
              <a:buNone/>
              <a:defRPr sz="1400"/>
            </a:lvl1pPr>
            <a:lvl2pPr marL="457118" indent="0">
              <a:buNone/>
              <a:defRPr sz="1200"/>
            </a:lvl2pPr>
            <a:lvl3pPr marL="914243" indent="0">
              <a:buNone/>
              <a:defRPr sz="1100"/>
            </a:lvl3pPr>
            <a:lvl4pPr marL="1371362" indent="0">
              <a:buNone/>
              <a:defRPr sz="900"/>
            </a:lvl4pPr>
            <a:lvl5pPr marL="1828484" indent="0">
              <a:buNone/>
              <a:defRPr sz="900"/>
            </a:lvl5pPr>
            <a:lvl6pPr marL="2285601" indent="0">
              <a:buNone/>
              <a:defRPr sz="900"/>
            </a:lvl6pPr>
            <a:lvl7pPr marL="2742719" indent="0">
              <a:buNone/>
              <a:defRPr sz="900"/>
            </a:lvl7pPr>
            <a:lvl8pPr marL="3199840" indent="0">
              <a:buNone/>
              <a:defRPr sz="900"/>
            </a:lvl8pPr>
            <a:lvl9pPr marL="365696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1/27/2025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17020542"/>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2"/>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3"/>
            <a:ext cx="5486400" cy="3086100"/>
          </a:xfrm>
        </p:spPr>
        <p:txBody>
          <a:bodyPr/>
          <a:lstStyle>
            <a:lvl1pPr marL="0" indent="0">
              <a:buNone/>
              <a:defRPr sz="3200"/>
            </a:lvl1pPr>
            <a:lvl2pPr marL="457118" indent="0">
              <a:buNone/>
              <a:defRPr sz="2900"/>
            </a:lvl2pPr>
            <a:lvl3pPr marL="914243" indent="0">
              <a:buNone/>
              <a:defRPr sz="2400"/>
            </a:lvl3pPr>
            <a:lvl4pPr marL="1371362" indent="0">
              <a:buNone/>
              <a:defRPr sz="2000"/>
            </a:lvl4pPr>
            <a:lvl5pPr marL="1828484" indent="0">
              <a:buNone/>
              <a:defRPr sz="2000"/>
            </a:lvl5pPr>
            <a:lvl6pPr marL="2285601" indent="0">
              <a:buNone/>
              <a:defRPr sz="2000"/>
            </a:lvl6pPr>
            <a:lvl7pPr marL="2742719" indent="0">
              <a:buNone/>
              <a:defRPr sz="2000"/>
            </a:lvl7pPr>
            <a:lvl8pPr marL="3199840" indent="0">
              <a:buNone/>
              <a:defRPr sz="2000"/>
            </a:lvl8pPr>
            <a:lvl9pPr marL="3656960" indent="0">
              <a:buNone/>
              <a:defRPr sz="2000"/>
            </a:lvl9pPr>
          </a:lstStyle>
          <a:p>
            <a:endParaRPr lang="en-US" dirty="0"/>
          </a:p>
        </p:txBody>
      </p:sp>
      <p:sp>
        <p:nvSpPr>
          <p:cNvPr id="4" name="Text Placeholder 3"/>
          <p:cNvSpPr>
            <a:spLocks noGrp="1"/>
          </p:cNvSpPr>
          <p:nvPr>
            <p:ph type="body" sz="half" idx="2"/>
          </p:nvPr>
        </p:nvSpPr>
        <p:spPr>
          <a:xfrm>
            <a:off x="1792288" y="4025512"/>
            <a:ext cx="5486400" cy="603647"/>
          </a:xfrm>
        </p:spPr>
        <p:txBody>
          <a:bodyPr/>
          <a:lstStyle>
            <a:lvl1pPr marL="0" indent="0">
              <a:buNone/>
              <a:defRPr sz="1400"/>
            </a:lvl1pPr>
            <a:lvl2pPr marL="457118" indent="0">
              <a:buNone/>
              <a:defRPr sz="1200"/>
            </a:lvl2pPr>
            <a:lvl3pPr marL="914243" indent="0">
              <a:buNone/>
              <a:defRPr sz="1100"/>
            </a:lvl3pPr>
            <a:lvl4pPr marL="1371362" indent="0">
              <a:buNone/>
              <a:defRPr sz="900"/>
            </a:lvl4pPr>
            <a:lvl5pPr marL="1828484" indent="0">
              <a:buNone/>
              <a:defRPr sz="900"/>
            </a:lvl5pPr>
            <a:lvl6pPr marL="2285601" indent="0">
              <a:buNone/>
              <a:defRPr sz="900"/>
            </a:lvl6pPr>
            <a:lvl7pPr marL="2742719" indent="0">
              <a:buNone/>
              <a:defRPr sz="900"/>
            </a:lvl7pPr>
            <a:lvl8pPr marL="3199840" indent="0">
              <a:buNone/>
              <a:defRPr sz="900"/>
            </a:lvl8pPr>
            <a:lvl9pPr marL="365696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1/27/2025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4131738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1/27/2025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7249188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235802" y="213551"/>
            <a:ext cx="8672393" cy="4716400"/>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0" name="Google Shape;200;p11"/>
          <p:cNvSpPr txBox="1">
            <a:spLocks noGrp="1"/>
          </p:cNvSpPr>
          <p:nvPr>
            <p:ph type="title" hasCustomPrompt="1"/>
          </p:nvPr>
        </p:nvSpPr>
        <p:spPr>
          <a:xfrm>
            <a:off x="1696301" y="1558476"/>
            <a:ext cx="6576000" cy="1511100"/>
          </a:xfrm>
          <a:prstGeom prst="rect">
            <a:avLst/>
          </a:prstGeom>
        </p:spPr>
        <p:txBody>
          <a:bodyPr spcFirstLastPara="1" wrap="square" lIns="91321" tIns="91321" rIns="91321" bIns="91321"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01" name="Google Shape;201;p11"/>
          <p:cNvSpPr txBox="1">
            <a:spLocks noGrp="1"/>
          </p:cNvSpPr>
          <p:nvPr>
            <p:ph type="subTitle" idx="1"/>
          </p:nvPr>
        </p:nvSpPr>
        <p:spPr>
          <a:xfrm>
            <a:off x="1696301" y="3205050"/>
            <a:ext cx="6576000" cy="477900"/>
          </a:xfrm>
          <a:prstGeom prst="rect">
            <a:avLst/>
          </a:prstGeom>
        </p:spPr>
        <p:txBody>
          <a:bodyPr spcFirstLastPara="1" wrap="square" lIns="91321" tIns="91321" rIns="91321" bIns="91321"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160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2"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1/27/2025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39814276"/>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6481468"/>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67"/>
        <p:cNvGrpSpPr/>
        <p:nvPr/>
      </p:nvGrpSpPr>
      <p:grpSpPr>
        <a:xfrm>
          <a:off x="0" y="0"/>
          <a:ext cx="0" cy="0"/>
          <a:chOff x="0" y="0"/>
          <a:chExt cx="0" cy="0"/>
        </a:xfrm>
      </p:grpSpPr>
      <p:sp>
        <p:nvSpPr>
          <p:cNvPr id="268" name="Google Shape;268;p18"/>
          <p:cNvSpPr txBox="1">
            <a:spLocks noGrp="1"/>
          </p:cNvSpPr>
          <p:nvPr>
            <p:ph type="subTitle" idx="1"/>
          </p:nvPr>
        </p:nvSpPr>
        <p:spPr>
          <a:xfrm>
            <a:off x="1830450" y="2095800"/>
            <a:ext cx="5483100" cy="812100"/>
          </a:xfrm>
          <a:prstGeom prst="rect">
            <a:avLst/>
          </a:prstGeom>
        </p:spPr>
        <p:txBody>
          <a:bodyPr spcFirstLastPara="1" wrap="square" lIns="68494" tIns="68494" rIns="68494" bIns="68494" anchor="ctr" anchorCtr="0">
            <a:noAutofit/>
          </a:bodyPr>
          <a:lstStyle>
            <a:lvl1pPr lvl="0" algn="ctr" rtl="0">
              <a:lnSpc>
                <a:spcPct val="100000"/>
              </a:lnSpc>
              <a:spcBef>
                <a:spcPts val="0"/>
              </a:spcBef>
              <a:spcAft>
                <a:spcPts val="0"/>
              </a:spcAft>
              <a:buNone/>
              <a:defRPr>
                <a:latin typeface="Spartan"/>
                <a:ea typeface="Spartan"/>
                <a:cs typeface="Spartan"/>
                <a:sym typeface="Spartan"/>
              </a:defRPr>
            </a:lvl1pPr>
            <a:lvl2pPr lvl="1" algn="ctr" rtl="0">
              <a:lnSpc>
                <a:spcPct val="100000"/>
              </a:lnSpc>
              <a:spcBef>
                <a:spcPts val="0"/>
              </a:spcBef>
              <a:spcAft>
                <a:spcPts val="0"/>
              </a:spcAft>
              <a:buNone/>
              <a:defRPr>
                <a:latin typeface="Spartan"/>
                <a:ea typeface="Spartan"/>
                <a:cs typeface="Spartan"/>
                <a:sym typeface="Spartan"/>
              </a:defRPr>
            </a:lvl2pPr>
            <a:lvl3pPr lvl="2" algn="ctr" rtl="0">
              <a:lnSpc>
                <a:spcPct val="100000"/>
              </a:lnSpc>
              <a:spcBef>
                <a:spcPts val="0"/>
              </a:spcBef>
              <a:spcAft>
                <a:spcPts val="0"/>
              </a:spcAft>
              <a:buNone/>
              <a:defRPr>
                <a:latin typeface="Spartan"/>
                <a:ea typeface="Spartan"/>
                <a:cs typeface="Spartan"/>
                <a:sym typeface="Spartan"/>
              </a:defRPr>
            </a:lvl3pPr>
            <a:lvl4pPr lvl="3" algn="ctr" rtl="0">
              <a:lnSpc>
                <a:spcPct val="100000"/>
              </a:lnSpc>
              <a:spcBef>
                <a:spcPts val="0"/>
              </a:spcBef>
              <a:spcAft>
                <a:spcPts val="0"/>
              </a:spcAft>
              <a:buNone/>
              <a:defRPr>
                <a:latin typeface="Spartan"/>
                <a:ea typeface="Spartan"/>
                <a:cs typeface="Spartan"/>
                <a:sym typeface="Spartan"/>
              </a:defRPr>
            </a:lvl4pPr>
            <a:lvl5pPr lvl="4" algn="ctr" rtl="0">
              <a:lnSpc>
                <a:spcPct val="100000"/>
              </a:lnSpc>
              <a:spcBef>
                <a:spcPts val="0"/>
              </a:spcBef>
              <a:spcAft>
                <a:spcPts val="0"/>
              </a:spcAft>
              <a:buNone/>
              <a:defRPr>
                <a:latin typeface="Spartan"/>
                <a:ea typeface="Spartan"/>
                <a:cs typeface="Spartan"/>
                <a:sym typeface="Spartan"/>
              </a:defRPr>
            </a:lvl5pPr>
            <a:lvl6pPr lvl="5" algn="ctr" rtl="0">
              <a:lnSpc>
                <a:spcPct val="100000"/>
              </a:lnSpc>
              <a:spcBef>
                <a:spcPts val="0"/>
              </a:spcBef>
              <a:spcAft>
                <a:spcPts val="0"/>
              </a:spcAft>
              <a:buNone/>
              <a:defRPr>
                <a:latin typeface="Spartan"/>
                <a:ea typeface="Spartan"/>
                <a:cs typeface="Spartan"/>
                <a:sym typeface="Spartan"/>
              </a:defRPr>
            </a:lvl6pPr>
            <a:lvl7pPr lvl="6" algn="ctr" rtl="0">
              <a:lnSpc>
                <a:spcPct val="100000"/>
              </a:lnSpc>
              <a:spcBef>
                <a:spcPts val="0"/>
              </a:spcBef>
              <a:spcAft>
                <a:spcPts val="0"/>
              </a:spcAft>
              <a:buNone/>
              <a:defRPr>
                <a:latin typeface="Spartan"/>
                <a:ea typeface="Spartan"/>
                <a:cs typeface="Spartan"/>
                <a:sym typeface="Spartan"/>
              </a:defRPr>
            </a:lvl7pPr>
            <a:lvl8pPr lvl="7" algn="ctr" rtl="0">
              <a:lnSpc>
                <a:spcPct val="100000"/>
              </a:lnSpc>
              <a:spcBef>
                <a:spcPts val="0"/>
              </a:spcBef>
              <a:spcAft>
                <a:spcPts val="0"/>
              </a:spcAft>
              <a:buNone/>
              <a:defRPr>
                <a:latin typeface="Spartan"/>
                <a:ea typeface="Spartan"/>
                <a:cs typeface="Spartan"/>
                <a:sym typeface="Spartan"/>
              </a:defRPr>
            </a:lvl8pPr>
            <a:lvl9pPr lvl="8" algn="ctr" rtl="0">
              <a:lnSpc>
                <a:spcPct val="100000"/>
              </a:lnSpc>
              <a:spcBef>
                <a:spcPts val="0"/>
              </a:spcBef>
              <a:spcAft>
                <a:spcPts val="0"/>
              </a:spcAft>
              <a:buNone/>
              <a:defRPr>
                <a:latin typeface="Spartan"/>
                <a:ea typeface="Spartan"/>
                <a:cs typeface="Spartan"/>
                <a:sym typeface="Spartan"/>
              </a:defRPr>
            </a:lvl9pPr>
          </a:lstStyle>
          <a:p>
            <a:endParaRPr/>
          </a:p>
        </p:txBody>
      </p:sp>
      <p:sp>
        <p:nvSpPr>
          <p:cNvPr id="269" name="Google Shape;269;p18"/>
          <p:cNvSpPr txBox="1">
            <a:spLocks noGrp="1"/>
          </p:cNvSpPr>
          <p:nvPr>
            <p:ph type="subTitle" idx="2"/>
          </p:nvPr>
        </p:nvSpPr>
        <p:spPr>
          <a:xfrm>
            <a:off x="2950650" y="3065450"/>
            <a:ext cx="3242700" cy="292200"/>
          </a:xfrm>
          <a:prstGeom prst="rect">
            <a:avLst/>
          </a:prstGeom>
        </p:spPr>
        <p:txBody>
          <a:bodyPr spcFirstLastPara="1" wrap="square" lIns="68494" tIns="68494" rIns="68494" bIns="68494" anchor="ctr" anchorCtr="0">
            <a:noAutofit/>
          </a:bodyPr>
          <a:lstStyle>
            <a:lvl1pPr lvl="0" algn="ctr" rtl="0">
              <a:lnSpc>
                <a:spcPct val="100000"/>
              </a:lnSpc>
              <a:spcBef>
                <a:spcPts val="0"/>
              </a:spcBef>
              <a:spcAft>
                <a:spcPts val="0"/>
              </a:spcAft>
              <a:buNone/>
              <a:defRPr sz="1800"/>
            </a:lvl1pPr>
            <a:lvl2pPr lvl="1" algn="ctr" rtl="0">
              <a:lnSpc>
                <a:spcPct val="100000"/>
              </a:lnSpc>
              <a:spcBef>
                <a:spcPts val="0"/>
              </a:spcBef>
              <a:spcAft>
                <a:spcPts val="0"/>
              </a:spcAft>
              <a:buNone/>
              <a:defRPr sz="1800"/>
            </a:lvl2pPr>
            <a:lvl3pPr lvl="2" algn="ctr" rtl="0">
              <a:lnSpc>
                <a:spcPct val="100000"/>
              </a:lnSpc>
              <a:spcBef>
                <a:spcPts val="0"/>
              </a:spcBef>
              <a:spcAft>
                <a:spcPts val="0"/>
              </a:spcAft>
              <a:buNone/>
              <a:defRPr sz="1800"/>
            </a:lvl3pPr>
            <a:lvl4pPr lvl="3" algn="ctr" rtl="0">
              <a:lnSpc>
                <a:spcPct val="100000"/>
              </a:lnSpc>
              <a:spcBef>
                <a:spcPts val="0"/>
              </a:spcBef>
              <a:spcAft>
                <a:spcPts val="0"/>
              </a:spcAft>
              <a:buNone/>
              <a:defRPr sz="1800"/>
            </a:lvl4pPr>
            <a:lvl5pPr lvl="4" algn="ctr" rtl="0">
              <a:lnSpc>
                <a:spcPct val="100000"/>
              </a:lnSpc>
              <a:spcBef>
                <a:spcPts val="0"/>
              </a:spcBef>
              <a:spcAft>
                <a:spcPts val="0"/>
              </a:spcAft>
              <a:buNone/>
              <a:defRPr sz="1800"/>
            </a:lvl5pPr>
            <a:lvl6pPr lvl="5" algn="ctr" rtl="0">
              <a:lnSpc>
                <a:spcPct val="100000"/>
              </a:lnSpc>
              <a:spcBef>
                <a:spcPts val="0"/>
              </a:spcBef>
              <a:spcAft>
                <a:spcPts val="0"/>
              </a:spcAft>
              <a:buNone/>
              <a:defRPr sz="1800"/>
            </a:lvl6pPr>
            <a:lvl7pPr lvl="6" algn="ctr" rtl="0">
              <a:lnSpc>
                <a:spcPct val="100000"/>
              </a:lnSpc>
              <a:spcBef>
                <a:spcPts val="0"/>
              </a:spcBef>
              <a:spcAft>
                <a:spcPts val="0"/>
              </a:spcAft>
              <a:buNone/>
              <a:defRPr sz="1800"/>
            </a:lvl7pPr>
            <a:lvl8pPr lvl="7" algn="ctr" rtl="0">
              <a:lnSpc>
                <a:spcPct val="100000"/>
              </a:lnSpc>
              <a:spcBef>
                <a:spcPts val="0"/>
              </a:spcBef>
              <a:spcAft>
                <a:spcPts val="0"/>
              </a:spcAft>
              <a:buNone/>
              <a:defRPr sz="1800"/>
            </a:lvl8pPr>
            <a:lvl9pPr lvl="8" algn="ctr" rtl="0">
              <a:lnSpc>
                <a:spcPct val="100000"/>
              </a:lnSpc>
              <a:spcBef>
                <a:spcPts val="0"/>
              </a:spcBef>
              <a:spcAft>
                <a:spcPts val="0"/>
              </a:spcAft>
              <a:buNone/>
              <a:defRPr sz="1800"/>
            </a:lvl9pPr>
          </a:lstStyle>
          <a:p>
            <a:endParaRPr/>
          </a:p>
        </p:txBody>
      </p:sp>
      <p:sp>
        <p:nvSpPr>
          <p:cNvPr id="270" name="Google Shape;270;p18"/>
          <p:cNvSpPr/>
          <p:nvPr/>
        </p:nvSpPr>
        <p:spPr>
          <a:xfrm flipH="1">
            <a:off x="-2131499" y="4124455"/>
            <a:ext cx="3044579" cy="2544687"/>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rgbClr val="FFF4E9"/>
          </a:solidFill>
          <a:ln>
            <a:noFill/>
          </a:ln>
        </p:spPr>
        <p:txBody>
          <a:bodyPr spcFirstLastPara="1" wrap="square" lIns="91279" tIns="91279" rIns="91279" bIns="91279" anchor="ctr" anchorCtr="0">
            <a:noAutofit/>
          </a:bodyPr>
          <a:lstStyle/>
          <a:p>
            <a:pPr defTabSz="685698">
              <a:buClrTx/>
              <a:buFontTx/>
              <a:buNone/>
            </a:pPr>
            <a:endParaRPr sz="1800" kern="1200">
              <a:latin typeface="Calibri"/>
              <a:ea typeface="+mn-ea"/>
              <a:cs typeface="+mn-cs"/>
            </a:endParaRPr>
          </a:p>
        </p:txBody>
      </p:sp>
      <p:sp>
        <p:nvSpPr>
          <p:cNvPr id="271" name="Google Shape;271;p18"/>
          <p:cNvSpPr/>
          <p:nvPr/>
        </p:nvSpPr>
        <p:spPr>
          <a:xfrm flipH="1">
            <a:off x="8312957" y="3829001"/>
            <a:ext cx="1833868" cy="1894618"/>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2"/>
          </a:solidFill>
          <a:ln>
            <a:noFill/>
          </a:ln>
        </p:spPr>
        <p:txBody>
          <a:bodyPr spcFirstLastPara="1" wrap="square" lIns="91279" tIns="91279" rIns="91279" bIns="91279" anchor="ctr" anchorCtr="0">
            <a:noAutofit/>
          </a:bodyPr>
          <a:lstStyle/>
          <a:p>
            <a:pPr defTabSz="685698">
              <a:buClrTx/>
              <a:buFontTx/>
              <a:buNone/>
            </a:pPr>
            <a:endParaRPr sz="1800" kern="1200">
              <a:latin typeface="Calibri"/>
              <a:ea typeface="+mn-ea"/>
              <a:cs typeface="+mn-cs"/>
            </a:endParaRPr>
          </a:p>
        </p:txBody>
      </p:sp>
      <p:sp>
        <p:nvSpPr>
          <p:cNvPr id="272" name="Google Shape;272;p18"/>
          <p:cNvSpPr/>
          <p:nvPr/>
        </p:nvSpPr>
        <p:spPr>
          <a:xfrm flipH="1">
            <a:off x="-1471569" y="-424634"/>
            <a:ext cx="2163040" cy="2023228"/>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rgbClr val="E0B9A4"/>
          </a:solidFill>
          <a:ln>
            <a:noFill/>
          </a:ln>
        </p:spPr>
        <p:txBody>
          <a:bodyPr spcFirstLastPara="1" wrap="square" lIns="91279" tIns="91279" rIns="91279" bIns="91279" anchor="ctr" anchorCtr="0">
            <a:noAutofit/>
          </a:bodyPr>
          <a:lstStyle/>
          <a:p>
            <a:pPr defTabSz="685698">
              <a:buClrTx/>
              <a:buFontTx/>
              <a:buNone/>
            </a:pPr>
            <a:endParaRPr sz="1800" kern="1200">
              <a:latin typeface="Calibri"/>
              <a:ea typeface="+mn-ea"/>
              <a:cs typeface="+mn-cs"/>
            </a:endParaRPr>
          </a:p>
        </p:txBody>
      </p:sp>
      <p:sp>
        <p:nvSpPr>
          <p:cNvPr id="273" name="Google Shape;273;p18"/>
          <p:cNvSpPr/>
          <p:nvPr/>
        </p:nvSpPr>
        <p:spPr>
          <a:xfrm rot="1593655" flipH="1">
            <a:off x="6934271" y="-1084155"/>
            <a:ext cx="3739371" cy="2562739"/>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rgbClr val="FFF4E9"/>
          </a:solidFill>
          <a:ln>
            <a:noFill/>
          </a:ln>
        </p:spPr>
        <p:txBody>
          <a:bodyPr spcFirstLastPara="1" wrap="square" lIns="91279" tIns="91279" rIns="91279" bIns="91279" anchor="ctr" anchorCtr="0">
            <a:noAutofit/>
          </a:bodyPr>
          <a:lstStyle/>
          <a:p>
            <a:pPr defTabSz="685698">
              <a:buClrTx/>
              <a:buFontTx/>
              <a:buNone/>
            </a:pPr>
            <a:endParaRPr sz="1800" kern="1200">
              <a:latin typeface="Calibri"/>
              <a:ea typeface="+mn-ea"/>
              <a:cs typeface="+mn-cs"/>
            </a:endParaRPr>
          </a:p>
        </p:txBody>
      </p:sp>
      <p:sp>
        <p:nvSpPr>
          <p:cNvPr id="274" name="Google Shape;274;p18"/>
          <p:cNvSpPr/>
          <p:nvPr/>
        </p:nvSpPr>
        <p:spPr>
          <a:xfrm flipH="1">
            <a:off x="2828841" y="4571104"/>
            <a:ext cx="4027910" cy="1831358"/>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rgbClr val="F4CAC1"/>
          </a:solidFill>
          <a:ln>
            <a:noFill/>
          </a:ln>
        </p:spPr>
        <p:txBody>
          <a:bodyPr spcFirstLastPara="1" wrap="square" lIns="91279" tIns="91279" rIns="91279" bIns="91279" anchor="ctr" anchorCtr="0">
            <a:noAutofit/>
          </a:bodyPr>
          <a:lstStyle/>
          <a:p>
            <a:pPr defTabSz="685698">
              <a:buClrTx/>
              <a:buFontTx/>
              <a:buNone/>
            </a:pPr>
            <a:endParaRPr sz="1800" kern="1200">
              <a:latin typeface="Calibri"/>
              <a:ea typeface="+mn-ea"/>
              <a:cs typeface="+mn-cs"/>
            </a:endParaRPr>
          </a:p>
        </p:txBody>
      </p:sp>
      <p:sp>
        <p:nvSpPr>
          <p:cNvPr id="275" name="Google Shape;275;p18"/>
          <p:cNvSpPr/>
          <p:nvPr/>
        </p:nvSpPr>
        <p:spPr>
          <a:xfrm flipH="1">
            <a:off x="1956164" y="-1544992"/>
            <a:ext cx="4027908" cy="227394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2"/>
          </a:solidFill>
          <a:ln>
            <a:noFill/>
          </a:ln>
        </p:spPr>
        <p:txBody>
          <a:bodyPr spcFirstLastPara="1" wrap="square" lIns="91279" tIns="91279" rIns="91279" bIns="91279" anchor="ctr" anchorCtr="0">
            <a:noAutofit/>
          </a:bodyPr>
          <a:lstStyle/>
          <a:p>
            <a:pPr defTabSz="685698">
              <a:buClrTx/>
              <a:buFontTx/>
              <a:buNone/>
            </a:pPr>
            <a:endParaRPr sz="1800" kern="1200">
              <a:latin typeface="Calibri"/>
              <a:ea typeface="+mn-ea"/>
              <a:cs typeface="+mn-cs"/>
            </a:endParaRPr>
          </a:p>
        </p:txBody>
      </p:sp>
      <p:grpSp>
        <p:nvGrpSpPr>
          <p:cNvPr id="276" name="Google Shape;276;p18"/>
          <p:cNvGrpSpPr/>
          <p:nvPr/>
        </p:nvGrpSpPr>
        <p:grpSpPr>
          <a:xfrm rot="10800000" flipH="1">
            <a:off x="171779" y="-47350"/>
            <a:ext cx="987875" cy="1645950"/>
            <a:chOff x="3529975" y="3414475"/>
            <a:chExt cx="987875" cy="1645950"/>
          </a:xfrm>
        </p:grpSpPr>
        <p:sp>
          <p:nvSpPr>
            <p:cNvPr id="277" name="Google Shape;277;p18"/>
            <p:cNvSpPr/>
            <p:nvPr/>
          </p:nvSpPr>
          <p:spPr>
            <a:xfrm>
              <a:off x="3529975" y="3676850"/>
              <a:ext cx="308525" cy="1383575"/>
            </a:xfrm>
            <a:custGeom>
              <a:avLst/>
              <a:gdLst/>
              <a:ahLst/>
              <a:cxnLst/>
              <a:rect l="l" t="t" r="r" b="b"/>
              <a:pathLst>
                <a:path w="12341" h="55343" extrusionOk="0">
                  <a:moveTo>
                    <a:pt x="1799" y="1"/>
                  </a:moveTo>
                  <a:cubicBezTo>
                    <a:pt x="1710" y="1"/>
                    <a:pt x="1609" y="59"/>
                    <a:pt x="1490" y="205"/>
                  </a:cubicBezTo>
                  <a:cubicBezTo>
                    <a:pt x="1246" y="478"/>
                    <a:pt x="1125" y="1238"/>
                    <a:pt x="1034" y="1603"/>
                  </a:cubicBezTo>
                  <a:cubicBezTo>
                    <a:pt x="517" y="3670"/>
                    <a:pt x="213" y="5797"/>
                    <a:pt x="183" y="7956"/>
                  </a:cubicBezTo>
                  <a:cubicBezTo>
                    <a:pt x="213" y="10782"/>
                    <a:pt x="0" y="13670"/>
                    <a:pt x="213" y="16527"/>
                  </a:cubicBezTo>
                  <a:cubicBezTo>
                    <a:pt x="487" y="20235"/>
                    <a:pt x="1003" y="23913"/>
                    <a:pt x="1763" y="27561"/>
                  </a:cubicBezTo>
                  <a:cubicBezTo>
                    <a:pt x="2189" y="29628"/>
                    <a:pt x="2493" y="31755"/>
                    <a:pt x="2918" y="33853"/>
                  </a:cubicBezTo>
                  <a:cubicBezTo>
                    <a:pt x="3344" y="35828"/>
                    <a:pt x="4043" y="37743"/>
                    <a:pt x="4590" y="39689"/>
                  </a:cubicBezTo>
                  <a:cubicBezTo>
                    <a:pt x="5532" y="43184"/>
                    <a:pt x="7082" y="46436"/>
                    <a:pt x="8177" y="49871"/>
                  </a:cubicBezTo>
                  <a:cubicBezTo>
                    <a:pt x="8602" y="51087"/>
                    <a:pt x="8937" y="52303"/>
                    <a:pt x="9423" y="53488"/>
                  </a:cubicBezTo>
                  <a:cubicBezTo>
                    <a:pt x="9605" y="53883"/>
                    <a:pt x="9818" y="55099"/>
                    <a:pt x="10183" y="55342"/>
                  </a:cubicBezTo>
                  <a:lnTo>
                    <a:pt x="10396" y="55160"/>
                  </a:lnTo>
                  <a:cubicBezTo>
                    <a:pt x="10454" y="55169"/>
                    <a:pt x="10507" y="55174"/>
                    <a:pt x="10556" y="55174"/>
                  </a:cubicBezTo>
                  <a:cubicBezTo>
                    <a:pt x="10832" y="55174"/>
                    <a:pt x="10943" y="55009"/>
                    <a:pt x="10943" y="54491"/>
                  </a:cubicBezTo>
                  <a:cubicBezTo>
                    <a:pt x="10973" y="54005"/>
                    <a:pt x="11064" y="53549"/>
                    <a:pt x="11216" y="53093"/>
                  </a:cubicBezTo>
                  <a:cubicBezTo>
                    <a:pt x="11338" y="52576"/>
                    <a:pt x="11307" y="52090"/>
                    <a:pt x="11459" y="51573"/>
                  </a:cubicBezTo>
                  <a:cubicBezTo>
                    <a:pt x="11551" y="51117"/>
                    <a:pt x="11399" y="50631"/>
                    <a:pt x="11490" y="50175"/>
                  </a:cubicBezTo>
                  <a:cubicBezTo>
                    <a:pt x="11611" y="49749"/>
                    <a:pt x="11794" y="49598"/>
                    <a:pt x="11794" y="49081"/>
                  </a:cubicBezTo>
                  <a:cubicBezTo>
                    <a:pt x="11763" y="48594"/>
                    <a:pt x="11976" y="48412"/>
                    <a:pt x="12067" y="48017"/>
                  </a:cubicBezTo>
                  <a:cubicBezTo>
                    <a:pt x="12280" y="47196"/>
                    <a:pt x="12067" y="46072"/>
                    <a:pt x="12067" y="45221"/>
                  </a:cubicBezTo>
                  <a:cubicBezTo>
                    <a:pt x="12067" y="43062"/>
                    <a:pt x="12341" y="40692"/>
                    <a:pt x="12067" y="38534"/>
                  </a:cubicBezTo>
                  <a:cubicBezTo>
                    <a:pt x="11976" y="37804"/>
                    <a:pt x="11855" y="37135"/>
                    <a:pt x="11794" y="36406"/>
                  </a:cubicBezTo>
                  <a:cubicBezTo>
                    <a:pt x="11763" y="35676"/>
                    <a:pt x="11581" y="34886"/>
                    <a:pt x="11490" y="34187"/>
                  </a:cubicBezTo>
                  <a:cubicBezTo>
                    <a:pt x="11277" y="32728"/>
                    <a:pt x="11003" y="31239"/>
                    <a:pt x="10760" y="29780"/>
                  </a:cubicBezTo>
                  <a:cubicBezTo>
                    <a:pt x="9970" y="25615"/>
                    <a:pt x="9180" y="21482"/>
                    <a:pt x="8268" y="17348"/>
                  </a:cubicBezTo>
                  <a:cubicBezTo>
                    <a:pt x="7781" y="15068"/>
                    <a:pt x="6900" y="12910"/>
                    <a:pt x="6444" y="10630"/>
                  </a:cubicBezTo>
                  <a:cubicBezTo>
                    <a:pt x="6110" y="8685"/>
                    <a:pt x="5623" y="6770"/>
                    <a:pt x="4985" y="4916"/>
                  </a:cubicBezTo>
                  <a:cubicBezTo>
                    <a:pt x="4438" y="3366"/>
                    <a:pt x="3313" y="2028"/>
                    <a:pt x="2401" y="691"/>
                  </a:cubicBezTo>
                  <a:cubicBezTo>
                    <a:pt x="2183" y="385"/>
                    <a:pt x="2027" y="1"/>
                    <a:pt x="1799" y="1"/>
                  </a:cubicBezTo>
                  <a:close/>
                </a:path>
              </a:pathLst>
            </a:custGeom>
            <a:solidFill>
              <a:srgbClr val="E29E3B"/>
            </a:solidFill>
            <a:ln>
              <a:noFill/>
            </a:ln>
          </p:spPr>
          <p:txBody>
            <a:bodyPr spcFirstLastPara="1" wrap="square" lIns="91425" tIns="91425" rIns="91425" bIns="91425" anchor="ctr" anchorCtr="0">
              <a:noAutofit/>
            </a:bodyPr>
            <a:lstStyle/>
            <a:p>
              <a:pPr defTabSz="685698">
                <a:buClrTx/>
                <a:buFontTx/>
                <a:buNone/>
              </a:pPr>
              <a:endParaRPr sz="1800" kern="1200">
                <a:latin typeface="Calibri"/>
                <a:ea typeface="+mn-ea"/>
                <a:cs typeface="+mn-cs"/>
              </a:endParaRPr>
            </a:p>
          </p:txBody>
        </p:sp>
        <p:sp>
          <p:nvSpPr>
            <p:cNvPr id="278" name="Google Shape;278;p18"/>
            <p:cNvSpPr/>
            <p:nvPr/>
          </p:nvSpPr>
          <p:spPr>
            <a:xfrm>
              <a:off x="3782575" y="3414475"/>
              <a:ext cx="735275" cy="1639875"/>
            </a:xfrm>
            <a:custGeom>
              <a:avLst/>
              <a:gdLst/>
              <a:ahLst/>
              <a:cxnLst/>
              <a:rect l="l" t="t" r="r" b="b"/>
              <a:pathLst>
                <a:path w="29411" h="65595" extrusionOk="0">
                  <a:moveTo>
                    <a:pt x="28742" y="61"/>
                  </a:moveTo>
                  <a:lnTo>
                    <a:pt x="28468" y="244"/>
                  </a:lnTo>
                  <a:cubicBezTo>
                    <a:pt x="28523" y="228"/>
                    <a:pt x="28575" y="210"/>
                    <a:pt x="28627" y="191"/>
                  </a:cubicBezTo>
                  <a:lnTo>
                    <a:pt x="28627" y="191"/>
                  </a:lnTo>
                  <a:cubicBezTo>
                    <a:pt x="28668" y="149"/>
                    <a:pt x="28707" y="105"/>
                    <a:pt x="28742" y="61"/>
                  </a:cubicBezTo>
                  <a:close/>
                  <a:moveTo>
                    <a:pt x="29076" y="0"/>
                  </a:moveTo>
                  <a:lnTo>
                    <a:pt x="29076" y="0"/>
                  </a:lnTo>
                  <a:cubicBezTo>
                    <a:pt x="28918" y="68"/>
                    <a:pt x="28777" y="136"/>
                    <a:pt x="28627" y="191"/>
                  </a:cubicBezTo>
                  <a:lnTo>
                    <a:pt x="28627" y="191"/>
                  </a:lnTo>
                  <a:cubicBezTo>
                    <a:pt x="28244" y="589"/>
                    <a:pt x="27637" y="926"/>
                    <a:pt x="27253" y="1338"/>
                  </a:cubicBezTo>
                  <a:cubicBezTo>
                    <a:pt x="26371" y="2250"/>
                    <a:pt x="25429" y="3070"/>
                    <a:pt x="24578" y="4013"/>
                  </a:cubicBezTo>
                  <a:cubicBezTo>
                    <a:pt x="23848" y="4833"/>
                    <a:pt x="23149" y="5776"/>
                    <a:pt x="22389" y="6627"/>
                  </a:cubicBezTo>
                  <a:cubicBezTo>
                    <a:pt x="21386" y="7812"/>
                    <a:pt x="20809" y="9119"/>
                    <a:pt x="19927" y="10365"/>
                  </a:cubicBezTo>
                  <a:cubicBezTo>
                    <a:pt x="17739" y="13375"/>
                    <a:pt x="15581" y="16353"/>
                    <a:pt x="13848" y="19666"/>
                  </a:cubicBezTo>
                  <a:cubicBezTo>
                    <a:pt x="12359" y="22493"/>
                    <a:pt x="10626" y="25229"/>
                    <a:pt x="9258" y="28086"/>
                  </a:cubicBezTo>
                  <a:cubicBezTo>
                    <a:pt x="7526" y="31703"/>
                    <a:pt x="6340" y="35533"/>
                    <a:pt x="5246" y="39363"/>
                  </a:cubicBezTo>
                  <a:cubicBezTo>
                    <a:pt x="4790" y="41004"/>
                    <a:pt x="4608" y="42706"/>
                    <a:pt x="4152" y="44348"/>
                  </a:cubicBezTo>
                  <a:cubicBezTo>
                    <a:pt x="3787" y="45807"/>
                    <a:pt x="3179" y="47266"/>
                    <a:pt x="2784" y="48725"/>
                  </a:cubicBezTo>
                  <a:cubicBezTo>
                    <a:pt x="2237" y="50670"/>
                    <a:pt x="1781" y="52646"/>
                    <a:pt x="1264" y="54621"/>
                  </a:cubicBezTo>
                  <a:cubicBezTo>
                    <a:pt x="808" y="56323"/>
                    <a:pt x="778" y="58117"/>
                    <a:pt x="595" y="59880"/>
                  </a:cubicBezTo>
                  <a:cubicBezTo>
                    <a:pt x="460" y="61449"/>
                    <a:pt x="325" y="62970"/>
                    <a:pt x="297" y="64529"/>
                  </a:cubicBezTo>
                  <a:lnTo>
                    <a:pt x="297" y="64529"/>
                  </a:lnTo>
                  <a:cubicBezTo>
                    <a:pt x="422" y="64250"/>
                    <a:pt x="563" y="63980"/>
                    <a:pt x="656" y="63740"/>
                  </a:cubicBezTo>
                  <a:cubicBezTo>
                    <a:pt x="869" y="63162"/>
                    <a:pt x="1143" y="62615"/>
                    <a:pt x="1477" y="62099"/>
                  </a:cubicBezTo>
                  <a:cubicBezTo>
                    <a:pt x="2176" y="60944"/>
                    <a:pt x="2936" y="59910"/>
                    <a:pt x="3696" y="58786"/>
                  </a:cubicBezTo>
                  <a:cubicBezTo>
                    <a:pt x="4699" y="57266"/>
                    <a:pt x="5672" y="55685"/>
                    <a:pt x="6918" y="54348"/>
                  </a:cubicBezTo>
                  <a:cubicBezTo>
                    <a:pt x="7647" y="53618"/>
                    <a:pt x="8316" y="52798"/>
                    <a:pt x="8863" y="51916"/>
                  </a:cubicBezTo>
                  <a:cubicBezTo>
                    <a:pt x="9623" y="50670"/>
                    <a:pt x="10656" y="49576"/>
                    <a:pt x="11356" y="48299"/>
                  </a:cubicBezTo>
                  <a:cubicBezTo>
                    <a:pt x="11781" y="47509"/>
                    <a:pt x="12267" y="46779"/>
                    <a:pt x="12815" y="46080"/>
                  </a:cubicBezTo>
                  <a:cubicBezTo>
                    <a:pt x="13362" y="45259"/>
                    <a:pt x="13696" y="44469"/>
                    <a:pt x="14182" y="43649"/>
                  </a:cubicBezTo>
                  <a:cubicBezTo>
                    <a:pt x="15094" y="42068"/>
                    <a:pt x="15885" y="40396"/>
                    <a:pt x="16796" y="38816"/>
                  </a:cubicBezTo>
                  <a:cubicBezTo>
                    <a:pt x="17374" y="37752"/>
                    <a:pt x="17860" y="36688"/>
                    <a:pt x="18316" y="35563"/>
                  </a:cubicBezTo>
                  <a:cubicBezTo>
                    <a:pt x="18863" y="34378"/>
                    <a:pt x="19532" y="33314"/>
                    <a:pt x="19927" y="32037"/>
                  </a:cubicBezTo>
                  <a:cubicBezTo>
                    <a:pt x="20626" y="29819"/>
                    <a:pt x="21629" y="27660"/>
                    <a:pt x="22389" y="25411"/>
                  </a:cubicBezTo>
                  <a:cubicBezTo>
                    <a:pt x="23271" y="22888"/>
                    <a:pt x="24183" y="20426"/>
                    <a:pt x="24882" y="17843"/>
                  </a:cubicBezTo>
                  <a:cubicBezTo>
                    <a:pt x="25550" y="15411"/>
                    <a:pt x="26493" y="13101"/>
                    <a:pt x="27101" y="10639"/>
                  </a:cubicBezTo>
                  <a:cubicBezTo>
                    <a:pt x="27435" y="9362"/>
                    <a:pt x="27496" y="8086"/>
                    <a:pt x="27921" y="6839"/>
                  </a:cubicBezTo>
                  <a:cubicBezTo>
                    <a:pt x="28316" y="5776"/>
                    <a:pt x="28620" y="4712"/>
                    <a:pt x="28833" y="3587"/>
                  </a:cubicBezTo>
                  <a:cubicBezTo>
                    <a:pt x="29076" y="2250"/>
                    <a:pt x="29411" y="1307"/>
                    <a:pt x="29076" y="0"/>
                  </a:cubicBezTo>
                  <a:close/>
                  <a:moveTo>
                    <a:pt x="297" y="64529"/>
                  </a:moveTo>
                  <a:cubicBezTo>
                    <a:pt x="137" y="64884"/>
                    <a:pt x="1" y="65253"/>
                    <a:pt x="18" y="65594"/>
                  </a:cubicBezTo>
                  <a:cubicBezTo>
                    <a:pt x="18" y="65503"/>
                    <a:pt x="292" y="65169"/>
                    <a:pt x="292" y="65108"/>
                  </a:cubicBezTo>
                  <a:cubicBezTo>
                    <a:pt x="292" y="64914"/>
                    <a:pt x="293" y="64721"/>
                    <a:pt x="297" y="64529"/>
                  </a:cubicBezTo>
                  <a:close/>
                </a:path>
              </a:pathLst>
            </a:custGeom>
            <a:solidFill>
              <a:srgbClr val="E29E3B"/>
            </a:solidFill>
            <a:ln>
              <a:noFill/>
            </a:ln>
          </p:spPr>
          <p:txBody>
            <a:bodyPr spcFirstLastPara="1" wrap="square" lIns="91425" tIns="91425" rIns="91425" bIns="91425" anchor="ctr" anchorCtr="0">
              <a:noAutofit/>
            </a:bodyPr>
            <a:lstStyle/>
            <a:p>
              <a:pPr defTabSz="685698">
                <a:buClrTx/>
                <a:buFontTx/>
                <a:buNone/>
              </a:pPr>
              <a:endParaRPr sz="1800" kern="1200">
                <a:latin typeface="Calibri"/>
                <a:ea typeface="+mn-ea"/>
                <a:cs typeface="+mn-cs"/>
              </a:endParaRPr>
            </a:p>
          </p:txBody>
        </p:sp>
      </p:grpSp>
      <p:grpSp>
        <p:nvGrpSpPr>
          <p:cNvPr id="279" name="Google Shape;279;p18"/>
          <p:cNvGrpSpPr/>
          <p:nvPr/>
        </p:nvGrpSpPr>
        <p:grpSpPr>
          <a:xfrm rot="2376714">
            <a:off x="121231" y="3993342"/>
            <a:ext cx="1218905" cy="1045851"/>
            <a:chOff x="5803575" y="672725"/>
            <a:chExt cx="1218875" cy="1045825"/>
          </a:xfrm>
        </p:grpSpPr>
        <p:sp>
          <p:nvSpPr>
            <p:cNvPr id="280" name="Google Shape;280;p18"/>
            <p:cNvSpPr/>
            <p:nvPr/>
          </p:nvSpPr>
          <p:spPr>
            <a:xfrm>
              <a:off x="5803575" y="672725"/>
              <a:ext cx="1218875" cy="992275"/>
            </a:xfrm>
            <a:custGeom>
              <a:avLst/>
              <a:gdLst/>
              <a:ahLst/>
              <a:cxnLst/>
              <a:rect l="l" t="t" r="r" b="b"/>
              <a:pathLst>
                <a:path w="48755" h="39691" extrusionOk="0">
                  <a:moveTo>
                    <a:pt x="26275" y="0"/>
                  </a:moveTo>
                  <a:cubicBezTo>
                    <a:pt x="24293" y="0"/>
                    <a:pt x="22492" y="1886"/>
                    <a:pt x="21156" y="3104"/>
                  </a:cubicBezTo>
                  <a:cubicBezTo>
                    <a:pt x="20274" y="3833"/>
                    <a:pt x="19514" y="4654"/>
                    <a:pt x="18815" y="5596"/>
                  </a:cubicBezTo>
                  <a:cubicBezTo>
                    <a:pt x="18520" y="6031"/>
                    <a:pt x="18403" y="6237"/>
                    <a:pt x="18238" y="6237"/>
                  </a:cubicBezTo>
                  <a:cubicBezTo>
                    <a:pt x="18114" y="6237"/>
                    <a:pt x="17964" y="6121"/>
                    <a:pt x="17690" y="5900"/>
                  </a:cubicBezTo>
                  <a:cubicBezTo>
                    <a:pt x="17113" y="5353"/>
                    <a:pt x="16475" y="4897"/>
                    <a:pt x="15745" y="4563"/>
                  </a:cubicBezTo>
                  <a:cubicBezTo>
                    <a:pt x="14894" y="4319"/>
                    <a:pt x="13982" y="4198"/>
                    <a:pt x="13101" y="4198"/>
                  </a:cubicBezTo>
                  <a:cubicBezTo>
                    <a:pt x="12432" y="4228"/>
                    <a:pt x="11794" y="4502"/>
                    <a:pt x="11338" y="4988"/>
                  </a:cubicBezTo>
                  <a:cubicBezTo>
                    <a:pt x="10791" y="5444"/>
                    <a:pt x="10578" y="6143"/>
                    <a:pt x="10274" y="6721"/>
                  </a:cubicBezTo>
                  <a:cubicBezTo>
                    <a:pt x="9727" y="7754"/>
                    <a:pt x="9909" y="8818"/>
                    <a:pt x="9575" y="9943"/>
                  </a:cubicBezTo>
                  <a:cubicBezTo>
                    <a:pt x="9423" y="10307"/>
                    <a:pt x="9271" y="10672"/>
                    <a:pt x="9149" y="11067"/>
                  </a:cubicBezTo>
                  <a:cubicBezTo>
                    <a:pt x="9058" y="11554"/>
                    <a:pt x="9028" y="12040"/>
                    <a:pt x="8663" y="12344"/>
                  </a:cubicBezTo>
                  <a:cubicBezTo>
                    <a:pt x="8329" y="12678"/>
                    <a:pt x="7964" y="12678"/>
                    <a:pt x="7569" y="12800"/>
                  </a:cubicBezTo>
                  <a:cubicBezTo>
                    <a:pt x="6991" y="12952"/>
                    <a:pt x="6474" y="13195"/>
                    <a:pt x="5897" y="13347"/>
                  </a:cubicBezTo>
                  <a:cubicBezTo>
                    <a:pt x="5076" y="13560"/>
                    <a:pt x="4316" y="13894"/>
                    <a:pt x="3617" y="14350"/>
                  </a:cubicBezTo>
                  <a:cubicBezTo>
                    <a:pt x="2736" y="15110"/>
                    <a:pt x="1976" y="15991"/>
                    <a:pt x="1398" y="16964"/>
                  </a:cubicBezTo>
                  <a:cubicBezTo>
                    <a:pt x="730" y="18028"/>
                    <a:pt x="638" y="19244"/>
                    <a:pt x="486" y="20459"/>
                  </a:cubicBezTo>
                  <a:cubicBezTo>
                    <a:pt x="0" y="23681"/>
                    <a:pt x="517" y="27694"/>
                    <a:pt x="2979" y="30064"/>
                  </a:cubicBezTo>
                  <a:cubicBezTo>
                    <a:pt x="6414" y="33347"/>
                    <a:pt x="10122" y="36964"/>
                    <a:pt x="14772" y="38393"/>
                  </a:cubicBezTo>
                  <a:cubicBezTo>
                    <a:pt x="16961" y="39031"/>
                    <a:pt x="19180" y="39426"/>
                    <a:pt x="21459" y="39639"/>
                  </a:cubicBezTo>
                  <a:cubicBezTo>
                    <a:pt x="21790" y="39673"/>
                    <a:pt x="22125" y="39690"/>
                    <a:pt x="22461" y="39690"/>
                  </a:cubicBezTo>
                  <a:cubicBezTo>
                    <a:pt x="23021" y="39690"/>
                    <a:pt x="23583" y="39643"/>
                    <a:pt x="24134" y="39548"/>
                  </a:cubicBezTo>
                  <a:cubicBezTo>
                    <a:pt x="24501" y="39474"/>
                    <a:pt x="24947" y="39224"/>
                    <a:pt x="25360" y="39224"/>
                  </a:cubicBezTo>
                  <a:cubicBezTo>
                    <a:pt x="25461" y="39224"/>
                    <a:pt x="25559" y="39239"/>
                    <a:pt x="25654" y="39274"/>
                  </a:cubicBezTo>
                  <a:cubicBezTo>
                    <a:pt x="25928" y="38849"/>
                    <a:pt x="26323" y="38514"/>
                    <a:pt x="26779" y="38271"/>
                  </a:cubicBezTo>
                  <a:cubicBezTo>
                    <a:pt x="27265" y="38028"/>
                    <a:pt x="27782" y="37815"/>
                    <a:pt x="28329" y="37633"/>
                  </a:cubicBezTo>
                  <a:cubicBezTo>
                    <a:pt x="29210" y="37359"/>
                    <a:pt x="30092" y="36964"/>
                    <a:pt x="30943" y="36630"/>
                  </a:cubicBezTo>
                  <a:cubicBezTo>
                    <a:pt x="31399" y="36448"/>
                    <a:pt x="31855" y="36448"/>
                    <a:pt x="32341" y="36265"/>
                  </a:cubicBezTo>
                  <a:cubicBezTo>
                    <a:pt x="32797" y="36083"/>
                    <a:pt x="33192" y="35779"/>
                    <a:pt x="33709" y="35596"/>
                  </a:cubicBezTo>
                  <a:cubicBezTo>
                    <a:pt x="34925" y="35171"/>
                    <a:pt x="35958" y="34472"/>
                    <a:pt x="37144" y="34046"/>
                  </a:cubicBezTo>
                  <a:cubicBezTo>
                    <a:pt x="37995" y="33742"/>
                    <a:pt x="38663" y="33134"/>
                    <a:pt x="39484" y="32770"/>
                  </a:cubicBezTo>
                  <a:cubicBezTo>
                    <a:pt x="40183" y="32435"/>
                    <a:pt x="40852" y="32101"/>
                    <a:pt x="41521" y="31736"/>
                  </a:cubicBezTo>
                  <a:cubicBezTo>
                    <a:pt x="43800" y="30520"/>
                    <a:pt x="45806" y="28849"/>
                    <a:pt x="47387" y="26782"/>
                  </a:cubicBezTo>
                  <a:cubicBezTo>
                    <a:pt x="48269" y="25566"/>
                    <a:pt x="48451" y="24107"/>
                    <a:pt x="48603" y="22618"/>
                  </a:cubicBezTo>
                  <a:cubicBezTo>
                    <a:pt x="48755" y="21189"/>
                    <a:pt x="47843" y="20155"/>
                    <a:pt x="46506" y="19791"/>
                  </a:cubicBezTo>
                  <a:cubicBezTo>
                    <a:pt x="46080" y="19639"/>
                    <a:pt x="44439" y="19882"/>
                    <a:pt x="44378" y="19213"/>
                  </a:cubicBezTo>
                  <a:cubicBezTo>
                    <a:pt x="44347" y="18909"/>
                    <a:pt x="44986" y="17906"/>
                    <a:pt x="45107" y="17602"/>
                  </a:cubicBezTo>
                  <a:cubicBezTo>
                    <a:pt x="45381" y="16842"/>
                    <a:pt x="45715" y="16052"/>
                    <a:pt x="45958" y="15231"/>
                  </a:cubicBezTo>
                  <a:cubicBezTo>
                    <a:pt x="46141" y="14350"/>
                    <a:pt x="46293" y="13438"/>
                    <a:pt x="46384" y="12557"/>
                  </a:cubicBezTo>
                  <a:cubicBezTo>
                    <a:pt x="46475" y="11827"/>
                    <a:pt x="46658" y="11432"/>
                    <a:pt x="46354" y="10733"/>
                  </a:cubicBezTo>
                  <a:cubicBezTo>
                    <a:pt x="46110" y="10216"/>
                    <a:pt x="45958" y="9669"/>
                    <a:pt x="45715" y="9152"/>
                  </a:cubicBezTo>
                  <a:cubicBezTo>
                    <a:pt x="45047" y="7693"/>
                    <a:pt x="43375" y="6629"/>
                    <a:pt x="42098" y="5748"/>
                  </a:cubicBezTo>
                  <a:cubicBezTo>
                    <a:pt x="40756" y="4861"/>
                    <a:pt x="39645" y="4524"/>
                    <a:pt x="38187" y="4524"/>
                  </a:cubicBezTo>
                  <a:cubicBezTo>
                    <a:pt x="37895" y="4524"/>
                    <a:pt x="37589" y="4537"/>
                    <a:pt x="37265" y="4563"/>
                  </a:cubicBezTo>
                  <a:cubicBezTo>
                    <a:pt x="36232" y="4654"/>
                    <a:pt x="35198" y="4867"/>
                    <a:pt x="34226" y="5231"/>
                  </a:cubicBezTo>
                  <a:cubicBezTo>
                    <a:pt x="33455" y="5517"/>
                    <a:pt x="32684" y="6151"/>
                    <a:pt x="31837" y="6151"/>
                  </a:cubicBezTo>
                  <a:cubicBezTo>
                    <a:pt x="31782" y="6151"/>
                    <a:pt x="31728" y="6149"/>
                    <a:pt x="31672" y="6143"/>
                  </a:cubicBezTo>
                  <a:cubicBezTo>
                    <a:pt x="31399" y="5414"/>
                    <a:pt x="31369" y="4684"/>
                    <a:pt x="31095" y="3955"/>
                  </a:cubicBezTo>
                  <a:cubicBezTo>
                    <a:pt x="30761" y="3195"/>
                    <a:pt x="30365" y="2465"/>
                    <a:pt x="29910" y="1766"/>
                  </a:cubicBezTo>
                  <a:cubicBezTo>
                    <a:pt x="29028" y="550"/>
                    <a:pt x="27903" y="64"/>
                    <a:pt x="26414" y="3"/>
                  </a:cubicBezTo>
                  <a:cubicBezTo>
                    <a:pt x="26368" y="1"/>
                    <a:pt x="26321" y="0"/>
                    <a:pt x="26275" y="0"/>
                  </a:cubicBezTo>
                  <a:close/>
                </a:path>
              </a:pathLst>
            </a:custGeom>
            <a:solidFill>
              <a:srgbClr val="E0A585"/>
            </a:solidFill>
            <a:ln>
              <a:noFill/>
            </a:ln>
          </p:spPr>
          <p:txBody>
            <a:bodyPr spcFirstLastPara="1" wrap="square" lIns="91425" tIns="91425" rIns="91425" bIns="91425" anchor="ctr" anchorCtr="0">
              <a:noAutofit/>
            </a:bodyPr>
            <a:lstStyle/>
            <a:p>
              <a:pPr defTabSz="685698">
                <a:buClrTx/>
                <a:buFontTx/>
                <a:buNone/>
              </a:pPr>
              <a:endParaRPr sz="1800" kern="1200">
                <a:latin typeface="Calibri"/>
                <a:ea typeface="+mn-ea"/>
                <a:cs typeface="+mn-cs"/>
              </a:endParaRPr>
            </a:p>
          </p:txBody>
        </p:sp>
        <p:sp>
          <p:nvSpPr>
            <p:cNvPr id="281" name="Google Shape;281;p18"/>
            <p:cNvSpPr/>
            <p:nvPr/>
          </p:nvSpPr>
          <p:spPr>
            <a:xfrm>
              <a:off x="6040650" y="1331800"/>
              <a:ext cx="739400" cy="386750"/>
            </a:xfrm>
            <a:custGeom>
              <a:avLst/>
              <a:gdLst/>
              <a:ahLst/>
              <a:cxnLst/>
              <a:rect l="l" t="t" r="r" b="b"/>
              <a:pathLst>
                <a:path w="29576" h="15470" extrusionOk="0">
                  <a:moveTo>
                    <a:pt x="9340" y="0"/>
                  </a:moveTo>
                  <a:cubicBezTo>
                    <a:pt x="9285" y="0"/>
                    <a:pt x="9231" y="8"/>
                    <a:pt x="9180" y="24"/>
                  </a:cubicBezTo>
                  <a:cubicBezTo>
                    <a:pt x="8815" y="115"/>
                    <a:pt x="8724" y="1057"/>
                    <a:pt x="8724" y="1452"/>
                  </a:cubicBezTo>
                  <a:cubicBezTo>
                    <a:pt x="8755" y="2334"/>
                    <a:pt x="8815" y="3246"/>
                    <a:pt x="8876" y="4157"/>
                  </a:cubicBezTo>
                  <a:cubicBezTo>
                    <a:pt x="9059" y="5373"/>
                    <a:pt x="9362" y="6559"/>
                    <a:pt x="9818" y="7714"/>
                  </a:cubicBezTo>
                  <a:cubicBezTo>
                    <a:pt x="10153" y="8595"/>
                    <a:pt x="10669" y="9507"/>
                    <a:pt x="10761" y="10510"/>
                  </a:cubicBezTo>
                  <a:cubicBezTo>
                    <a:pt x="10691" y="10517"/>
                    <a:pt x="10619" y="10520"/>
                    <a:pt x="10546" y="10520"/>
                  </a:cubicBezTo>
                  <a:cubicBezTo>
                    <a:pt x="9945" y="10520"/>
                    <a:pt x="9229" y="10318"/>
                    <a:pt x="8633" y="10236"/>
                  </a:cubicBezTo>
                  <a:cubicBezTo>
                    <a:pt x="7630" y="10085"/>
                    <a:pt x="6596" y="9933"/>
                    <a:pt x="5593" y="9781"/>
                  </a:cubicBezTo>
                  <a:cubicBezTo>
                    <a:pt x="5055" y="9700"/>
                    <a:pt x="4462" y="9649"/>
                    <a:pt x="3867" y="9649"/>
                  </a:cubicBezTo>
                  <a:cubicBezTo>
                    <a:pt x="3118" y="9649"/>
                    <a:pt x="2363" y="9729"/>
                    <a:pt x="1703" y="9933"/>
                  </a:cubicBezTo>
                  <a:cubicBezTo>
                    <a:pt x="1216" y="10085"/>
                    <a:pt x="730" y="10297"/>
                    <a:pt x="305" y="10540"/>
                  </a:cubicBezTo>
                  <a:cubicBezTo>
                    <a:pt x="1" y="10814"/>
                    <a:pt x="61" y="10814"/>
                    <a:pt x="244" y="11088"/>
                  </a:cubicBezTo>
                  <a:cubicBezTo>
                    <a:pt x="396" y="11392"/>
                    <a:pt x="912" y="11483"/>
                    <a:pt x="1216" y="11635"/>
                  </a:cubicBezTo>
                  <a:cubicBezTo>
                    <a:pt x="1916" y="12030"/>
                    <a:pt x="2584" y="12455"/>
                    <a:pt x="3223" y="12911"/>
                  </a:cubicBezTo>
                  <a:cubicBezTo>
                    <a:pt x="4013" y="13489"/>
                    <a:pt x="4834" y="14006"/>
                    <a:pt x="5685" y="14461"/>
                  </a:cubicBezTo>
                  <a:cubicBezTo>
                    <a:pt x="6566" y="14917"/>
                    <a:pt x="7539" y="14948"/>
                    <a:pt x="8481" y="15100"/>
                  </a:cubicBezTo>
                  <a:cubicBezTo>
                    <a:pt x="9970" y="15282"/>
                    <a:pt x="11399" y="15404"/>
                    <a:pt x="12888" y="15465"/>
                  </a:cubicBezTo>
                  <a:cubicBezTo>
                    <a:pt x="12961" y="15468"/>
                    <a:pt x="13033" y="15470"/>
                    <a:pt x="13106" y="15470"/>
                  </a:cubicBezTo>
                  <a:cubicBezTo>
                    <a:pt x="14028" y="15470"/>
                    <a:pt x="14951" y="15198"/>
                    <a:pt x="15874" y="15198"/>
                  </a:cubicBezTo>
                  <a:cubicBezTo>
                    <a:pt x="16094" y="15198"/>
                    <a:pt x="16315" y="15213"/>
                    <a:pt x="16536" y="15252"/>
                  </a:cubicBezTo>
                  <a:cubicBezTo>
                    <a:pt x="16718" y="15221"/>
                    <a:pt x="16688" y="15161"/>
                    <a:pt x="16627" y="15069"/>
                  </a:cubicBezTo>
                  <a:cubicBezTo>
                    <a:pt x="17995" y="15069"/>
                    <a:pt x="19363" y="14522"/>
                    <a:pt x="20639" y="14006"/>
                  </a:cubicBezTo>
                  <a:cubicBezTo>
                    <a:pt x="22341" y="13246"/>
                    <a:pt x="23922" y="12243"/>
                    <a:pt x="25320" y="11027"/>
                  </a:cubicBezTo>
                  <a:cubicBezTo>
                    <a:pt x="25807" y="10632"/>
                    <a:pt x="26323" y="10328"/>
                    <a:pt x="26840" y="9902"/>
                  </a:cubicBezTo>
                  <a:cubicBezTo>
                    <a:pt x="27387" y="9507"/>
                    <a:pt x="27661" y="8869"/>
                    <a:pt x="28117" y="8352"/>
                  </a:cubicBezTo>
                  <a:cubicBezTo>
                    <a:pt x="28694" y="7714"/>
                    <a:pt x="29576" y="6923"/>
                    <a:pt x="29120" y="6072"/>
                  </a:cubicBezTo>
                  <a:cubicBezTo>
                    <a:pt x="28824" y="5521"/>
                    <a:pt x="28235" y="5365"/>
                    <a:pt x="27617" y="5365"/>
                  </a:cubicBezTo>
                  <a:cubicBezTo>
                    <a:pt x="27282" y="5365"/>
                    <a:pt x="26937" y="5411"/>
                    <a:pt x="26627" y="5464"/>
                  </a:cubicBezTo>
                  <a:cubicBezTo>
                    <a:pt x="25837" y="5586"/>
                    <a:pt x="25016" y="5768"/>
                    <a:pt x="24256" y="6072"/>
                  </a:cubicBezTo>
                  <a:cubicBezTo>
                    <a:pt x="23770" y="6285"/>
                    <a:pt x="23253" y="6437"/>
                    <a:pt x="22706" y="6589"/>
                  </a:cubicBezTo>
                  <a:cubicBezTo>
                    <a:pt x="22980" y="5981"/>
                    <a:pt x="23588" y="5495"/>
                    <a:pt x="23861" y="4826"/>
                  </a:cubicBezTo>
                  <a:cubicBezTo>
                    <a:pt x="24044" y="4188"/>
                    <a:pt x="24165" y="3549"/>
                    <a:pt x="24165" y="2911"/>
                  </a:cubicBezTo>
                  <a:cubicBezTo>
                    <a:pt x="24226" y="2455"/>
                    <a:pt x="24104" y="1635"/>
                    <a:pt x="23648" y="1391"/>
                  </a:cubicBezTo>
                  <a:cubicBezTo>
                    <a:pt x="23553" y="1337"/>
                    <a:pt x="23441" y="1314"/>
                    <a:pt x="23320" y="1314"/>
                  </a:cubicBezTo>
                  <a:cubicBezTo>
                    <a:pt x="22899" y="1314"/>
                    <a:pt x="22368" y="1584"/>
                    <a:pt x="22037" y="1726"/>
                  </a:cubicBezTo>
                  <a:cubicBezTo>
                    <a:pt x="20244" y="2425"/>
                    <a:pt x="18603" y="3489"/>
                    <a:pt x="17235" y="4856"/>
                  </a:cubicBezTo>
                  <a:cubicBezTo>
                    <a:pt x="16976" y="5087"/>
                    <a:pt x="15952" y="6082"/>
                    <a:pt x="15458" y="6082"/>
                  </a:cubicBezTo>
                  <a:cubicBezTo>
                    <a:pt x="15430" y="6082"/>
                    <a:pt x="15405" y="6079"/>
                    <a:pt x="15381" y="6072"/>
                  </a:cubicBezTo>
                  <a:cubicBezTo>
                    <a:pt x="15077" y="6012"/>
                    <a:pt x="14803" y="5343"/>
                    <a:pt x="14651" y="5100"/>
                  </a:cubicBezTo>
                  <a:cubicBezTo>
                    <a:pt x="14074" y="4066"/>
                    <a:pt x="13375" y="3094"/>
                    <a:pt x="12584" y="2212"/>
                  </a:cubicBezTo>
                  <a:cubicBezTo>
                    <a:pt x="12037" y="1665"/>
                    <a:pt x="11460" y="1148"/>
                    <a:pt x="10791" y="753"/>
                  </a:cubicBezTo>
                  <a:cubicBezTo>
                    <a:pt x="10464" y="535"/>
                    <a:pt x="9821" y="0"/>
                    <a:pt x="9340" y="0"/>
                  </a:cubicBezTo>
                  <a:close/>
                </a:path>
              </a:pathLst>
            </a:custGeom>
            <a:solidFill>
              <a:schemeClr val="accent6"/>
            </a:solidFill>
            <a:ln>
              <a:noFill/>
            </a:ln>
          </p:spPr>
          <p:txBody>
            <a:bodyPr spcFirstLastPara="1" wrap="square" lIns="91425" tIns="91425" rIns="91425" bIns="91425" anchor="ctr" anchorCtr="0">
              <a:noAutofit/>
            </a:bodyPr>
            <a:lstStyle/>
            <a:p>
              <a:pPr defTabSz="685698">
                <a:buClrTx/>
                <a:buFontTx/>
                <a:buNone/>
              </a:pPr>
              <a:endParaRPr sz="1800" kern="1200">
                <a:latin typeface="Calibri"/>
                <a:ea typeface="+mn-ea"/>
                <a:cs typeface="+mn-cs"/>
              </a:endParaRPr>
            </a:p>
          </p:txBody>
        </p:sp>
      </p:grpSp>
      <p:grpSp>
        <p:nvGrpSpPr>
          <p:cNvPr id="282" name="Google Shape;282;p18"/>
          <p:cNvGrpSpPr/>
          <p:nvPr/>
        </p:nvGrpSpPr>
        <p:grpSpPr>
          <a:xfrm>
            <a:off x="5984063" y="4742683"/>
            <a:ext cx="770550" cy="284975"/>
            <a:chOff x="1732463" y="636925"/>
            <a:chExt cx="770550" cy="284975"/>
          </a:xfrm>
        </p:grpSpPr>
        <p:sp>
          <p:nvSpPr>
            <p:cNvPr id="283" name="Google Shape;283;p18"/>
            <p:cNvSpPr/>
            <p:nvPr/>
          </p:nvSpPr>
          <p:spPr>
            <a:xfrm>
              <a:off x="1732463" y="636925"/>
              <a:ext cx="770550" cy="108675"/>
            </a:xfrm>
            <a:custGeom>
              <a:avLst/>
              <a:gdLst/>
              <a:ahLst/>
              <a:cxnLst/>
              <a:rect l="l" t="t" r="r" b="b"/>
              <a:pathLst>
                <a:path w="30822" h="4347" fill="none" extrusionOk="0">
                  <a:moveTo>
                    <a:pt x="0" y="3496"/>
                  </a:moveTo>
                  <a:cubicBezTo>
                    <a:pt x="213" y="2827"/>
                    <a:pt x="700" y="2310"/>
                    <a:pt x="1338" y="2006"/>
                  </a:cubicBezTo>
                  <a:cubicBezTo>
                    <a:pt x="1855" y="1733"/>
                    <a:pt x="2493" y="1307"/>
                    <a:pt x="3070" y="1186"/>
                  </a:cubicBezTo>
                  <a:cubicBezTo>
                    <a:pt x="3587" y="1125"/>
                    <a:pt x="4073" y="1125"/>
                    <a:pt x="4590" y="1186"/>
                  </a:cubicBezTo>
                  <a:cubicBezTo>
                    <a:pt x="5198" y="1186"/>
                    <a:pt x="5684" y="1125"/>
                    <a:pt x="6232" y="1368"/>
                  </a:cubicBezTo>
                  <a:cubicBezTo>
                    <a:pt x="6870" y="1642"/>
                    <a:pt x="7447" y="1946"/>
                    <a:pt x="8025" y="2310"/>
                  </a:cubicBezTo>
                  <a:cubicBezTo>
                    <a:pt x="8572" y="2675"/>
                    <a:pt x="8906" y="3131"/>
                    <a:pt x="9545" y="3314"/>
                  </a:cubicBezTo>
                  <a:cubicBezTo>
                    <a:pt x="10609" y="3709"/>
                    <a:pt x="11764" y="3557"/>
                    <a:pt x="12706" y="2949"/>
                  </a:cubicBezTo>
                  <a:cubicBezTo>
                    <a:pt x="13040" y="2797"/>
                    <a:pt x="13344" y="2584"/>
                    <a:pt x="13648" y="2341"/>
                  </a:cubicBezTo>
                  <a:cubicBezTo>
                    <a:pt x="13800" y="2158"/>
                    <a:pt x="13952" y="1976"/>
                    <a:pt x="14165" y="1855"/>
                  </a:cubicBezTo>
                  <a:cubicBezTo>
                    <a:pt x="14530" y="1520"/>
                    <a:pt x="14955" y="1216"/>
                    <a:pt x="15411" y="973"/>
                  </a:cubicBezTo>
                  <a:cubicBezTo>
                    <a:pt x="16141" y="578"/>
                    <a:pt x="17174" y="0"/>
                    <a:pt x="17964" y="365"/>
                  </a:cubicBezTo>
                  <a:cubicBezTo>
                    <a:pt x="18390" y="608"/>
                    <a:pt x="18815" y="882"/>
                    <a:pt x="19211" y="1186"/>
                  </a:cubicBezTo>
                  <a:cubicBezTo>
                    <a:pt x="19606" y="1490"/>
                    <a:pt x="20062" y="1794"/>
                    <a:pt x="20518" y="2098"/>
                  </a:cubicBezTo>
                  <a:cubicBezTo>
                    <a:pt x="21399" y="2706"/>
                    <a:pt x="22007" y="3678"/>
                    <a:pt x="23010" y="4073"/>
                  </a:cubicBezTo>
                  <a:cubicBezTo>
                    <a:pt x="23709" y="4256"/>
                    <a:pt x="24408" y="4347"/>
                    <a:pt x="25138" y="4286"/>
                  </a:cubicBezTo>
                  <a:cubicBezTo>
                    <a:pt x="25563" y="4317"/>
                    <a:pt x="25989" y="4317"/>
                    <a:pt x="26445" y="4256"/>
                  </a:cubicBezTo>
                  <a:cubicBezTo>
                    <a:pt x="26870" y="4043"/>
                    <a:pt x="27326" y="3800"/>
                    <a:pt x="27752" y="3526"/>
                  </a:cubicBezTo>
                  <a:cubicBezTo>
                    <a:pt x="28481" y="3040"/>
                    <a:pt x="29150" y="2432"/>
                    <a:pt x="29667" y="1733"/>
                  </a:cubicBezTo>
                  <a:cubicBezTo>
                    <a:pt x="29910" y="1399"/>
                    <a:pt x="30123" y="1034"/>
                    <a:pt x="30335" y="699"/>
                  </a:cubicBezTo>
                  <a:cubicBezTo>
                    <a:pt x="30457" y="517"/>
                    <a:pt x="30548" y="274"/>
                    <a:pt x="30791" y="244"/>
                  </a:cubicBezTo>
                  <a:cubicBezTo>
                    <a:pt x="30822" y="426"/>
                    <a:pt x="30822" y="608"/>
                    <a:pt x="30822" y="791"/>
                  </a:cubicBezTo>
                </a:path>
              </a:pathLst>
            </a:custGeom>
            <a:noFill/>
            <a:ln w="66875" cap="flat" cmpd="sng">
              <a:solidFill>
                <a:srgbClr val="E29E3B"/>
              </a:solidFill>
              <a:prstDash val="solid"/>
              <a:miter lim="30395"/>
              <a:headEnd type="none" w="sm" len="sm"/>
              <a:tailEnd type="none" w="sm" len="sm"/>
            </a:ln>
          </p:spPr>
          <p:txBody>
            <a:bodyPr spcFirstLastPara="1" wrap="square" lIns="91425" tIns="91425" rIns="91425" bIns="91425" anchor="ctr" anchorCtr="0">
              <a:noAutofit/>
            </a:bodyPr>
            <a:lstStyle/>
            <a:p>
              <a:pPr defTabSz="685698">
                <a:buClrTx/>
                <a:buFontTx/>
                <a:buNone/>
              </a:pPr>
              <a:endParaRPr sz="1800" kern="1200">
                <a:latin typeface="Calibri"/>
                <a:ea typeface="+mn-ea"/>
                <a:cs typeface="+mn-cs"/>
              </a:endParaRPr>
            </a:p>
          </p:txBody>
        </p:sp>
        <p:sp>
          <p:nvSpPr>
            <p:cNvPr id="284" name="Google Shape;284;p18"/>
            <p:cNvSpPr/>
            <p:nvPr/>
          </p:nvSpPr>
          <p:spPr>
            <a:xfrm>
              <a:off x="1732463" y="813225"/>
              <a:ext cx="770550" cy="108675"/>
            </a:xfrm>
            <a:custGeom>
              <a:avLst/>
              <a:gdLst/>
              <a:ahLst/>
              <a:cxnLst/>
              <a:rect l="l" t="t" r="r" b="b"/>
              <a:pathLst>
                <a:path w="30822" h="4347" fill="none" extrusionOk="0">
                  <a:moveTo>
                    <a:pt x="0" y="3496"/>
                  </a:moveTo>
                  <a:cubicBezTo>
                    <a:pt x="213" y="2827"/>
                    <a:pt x="700" y="2310"/>
                    <a:pt x="1338" y="2006"/>
                  </a:cubicBezTo>
                  <a:cubicBezTo>
                    <a:pt x="1855" y="1733"/>
                    <a:pt x="2493" y="1277"/>
                    <a:pt x="3070" y="1186"/>
                  </a:cubicBezTo>
                  <a:cubicBezTo>
                    <a:pt x="3587" y="1125"/>
                    <a:pt x="4073" y="1125"/>
                    <a:pt x="4590" y="1186"/>
                  </a:cubicBezTo>
                  <a:cubicBezTo>
                    <a:pt x="5137" y="1125"/>
                    <a:pt x="5715" y="1186"/>
                    <a:pt x="6232" y="1368"/>
                  </a:cubicBezTo>
                  <a:cubicBezTo>
                    <a:pt x="6870" y="1642"/>
                    <a:pt x="7447" y="1976"/>
                    <a:pt x="8025" y="2310"/>
                  </a:cubicBezTo>
                  <a:cubicBezTo>
                    <a:pt x="8572" y="2675"/>
                    <a:pt x="8906" y="3131"/>
                    <a:pt x="9545" y="3313"/>
                  </a:cubicBezTo>
                  <a:cubicBezTo>
                    <a:pt x="10609" y="3708"/>
                    <a:pt x="11764" y="3556"/>
                    <a:pt x="12706" y="2979"/>
                  </a:cubicBezTo>
                  <a:cubicBezTo>
                    <a:pt x="13040" y="2797"/>
                    <a:pt x="13344" y="2584"/>
                    <a:pt x="13648" y="2341"/>
                  </a:cubicBezTo>
                  <a:cubicBezTo>
                    <a:pt x="13800" y="2158"/>
                    <a:pt x="13952" y="1976"/>
                    <a:pt x="14165" y="1854"/>
                  </a:cubicBezTo>
                  <a:cubicBezTo>
                    <a:pt x="14530" y="1490"/>
                    <a:pt x="14955" y="1216"/>
                    <a:pt x="15411" y="942"/>
                  </a:cubicBezTo>
                  <a:cubicBezTo>
                    <a:pt x="16141" y="547"/>
                    <a:pt x="17204" y="0"/>
                    <a:pt x="17964" y="365"/>
                  </a:cubicBezTo>
                  <a:cubicBezTo>
                    <a:pt x="18390" y="608"/>
                    <a:pt x="18815" y="882"/>
                    <a:pt x="19211" y="1186"/>
                  </a:cubicBezTo>
                  <a:cubicBezTo>
                    <a:pt x="19606" y="1490"/>
                    <a:pt x="20062" y="1763"/>
                    <a:pt x="20518" y="2067"/>
                  </a:cubicBezTo>
                  <a:cubicBezTo>
                    <a:pt x="21399" y="2675"/>
                    <a:pt x="22007" y="3678"/>
                    <a:pt x="23010" y="4043"/>
                  </a:cubicBezTo>
                  <a:cubicBezTo>
                    <a:pt x="23709" y="4256"/>
                    <a:pt x="24408" y="4347"/>
                    <a:pt x="25138" y="4256"/>
                  </a:cubicBezTo>
                  <a:cubicBezTo>
                    <a:pt x="25563" y="4316"/>
                    <a:pt x="25989" y="4316"/>
                    <a:pt x="26445" y="4225"/>
                  </a:cubicBezTo>
                  <a:cubicBezTo>
                    <a:pt x="26870" y="4043"/>
                    <a:pt x="27326" y="3769"/>
                    <a:pt x="27752" y="3496"/>
                  </a:cubicBezTo>
                  <a:cubicBezTo>
                    <a:pt x="28481" y="3040"/>
                    <a:pt x="29150" y="2432"/>
                    <a:pt x="29667" y="1733"/>
                  </a:cubicBezTo>
                  <a:cubicBezTo>
                    <a:pt x="29910" y="1398"/>
                    <a:pt x="30123" y="1064"/>
                    <a:pt x="30335" y="699"/>
                  </a:cubicBezTo>
                  <a:cubicBezTo>
                    <a:pt x="30457" y="517"/>
                    <a:pt x="30548" y="274"/>
                    <a:pt x="30791" y="243"/>
                  </a:cubicBezTo>
                  <a:cubicBezTo>
                    <a:pt x="30822" y="426"/>
                    <a:pt x="30822" y="608"/>
                    <a:pt x="30822" y="790"/>
                  </a:cubicBezTo>
                </a:path>
              </a:pathLst>
            </a:custGeom>
            <a:noFill/>
            <a:ln w="76000"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defTabSz="685698">
                <a:buClrTx/>
                <a:buFontTx/>
                <a:buNone/>
              </a:pPr>
              <a:endParaRPr sz="1800" kern="1200">
                <a:latin typeface="Calibri"/>
                <a:ea typeface="+mn-ea"/>
                <a:cs typeface="+mn-cs"/>
              </a:endParaRPr>
            </a:p>
          </p:txBody>
        </p:sp>
      </p:grpSp>
    </p:spTree>
    <p:extLst>
      <p:ext uri="{BB962C8B-B14F-4D97-AF65-F5344CB8AC3E}">
        <p14:creationId xmlns:p14="http://schemas.microsoft.com/office/powerpoint/2010/main" val="878637622"/>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2"/>
            <a:ext cx="7772400" cy="1102518"/>
          </a:xfrm>
        </p:spPr>
        <p:txBody>
          <a:bodyPr/>
          <a:lstStyle/>
          <a:p>
            <a:r>
              <a:rPr lang="en-US"/>
              <a:t>Click to edit Master title style</a:t>
            </a:r>
          </a:p>
        </p:txBody>
      </p:sp>
      <p:sp>
        <p:nvSpPr>
          <p:cNvPr id="3" name="Subtitle 2"/>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457154" indent="0" algn="ctr">
              <a:buNone/>
              <a:defRPr>
                <a:solidFill>
                  <a:schemeClr val="tx1">
                    <a:tint val="75000"/>
                  </a:schemeClr>
                </a:solidFill>
              </a:defRPr>
            </a:lvl2pPr>
            <a:lvl3pPr marL="914310" indent="0" algn="ctr">
              <a:buNone/>
              <a:defRPr>
                <a:solidFill>
                  <a:schemeClr val="tx1">
                    <a:tint val="75000"/>
                  </a:schemeClr>
                </a:solidFill>
              </a:defRPr>
            </a:lvl3pPr>
            <a:lvl4pPr marL="1371464" indent="0" algn="ctr">
              <a:buNone/>
              <a:defRPr>
                <a:solidFill>
                  <a:schemeClr val="tx1">
                    <a:tint val="75000"/>
                  </a:schemeClr>
                </a:solidFill>
              </a:defRPr>
            </a:lvl4pPr>
            <a:lvl5pPr marL="1828619" indent="0" algn="ctr">
              <a:buNone/>
              <a:defRPr>
                <a:solidFill>
                  <a:schemeClr val="tx1">
                    <a:tint val="75000"/>
                  </a:schemeClr>
                </a:solidFill>
              </a:defRPr>
            </a:lvl5pPr>
            <a:lvl6pPr marL="2285772"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1/27/2025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18802566"/>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1/27/2025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892317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77"/>
            <a:ext cx="7772400" cy="1021556"/>
          </a:xfrm>
        </p:spPr>
        <p:txBody>
          <a:bodyPr anchor="t"/>
          <a:lstStyle>
            <a:lvl1pPr algn="l">
              <a:defRPr sz="4100" b="1" cap="all"/>
            </a:lvl1pPr>
          </a:lstStyle>
          <a:p>
            <a:r>
              <a:rPr lang="en-US"/>
              <a:t>Click to edit Master title style</a:t>
            </a:r>
          </a:p>
        </p:txBody>
      </p:sp>
      <p:sp>
        <p:nvSpPr>
          <p:cNvPr id="3" name="Text Placeholder 2"/>
          <p:cNvSpPr>
            <a:spLocks noGrp="1"/>
          </p:cNvSpPr>
          <p:nvPr>
            <p:ph type="body" idx="1"/>
          </p:nvPr>
        </p:nvSpPr>
        <p:spPr>
          <a:xfrm>
            <a:off x="722314" y="2180035"/>
            <a:ext cx="7772400" cy="1125140"/>
          </a:xfrm>
        </p:spPr>
        <p:txBody>
          <a:bodyPr anchor="b"/>
          <a:lstStyle>
            <a:lvl1pPr marL="0" indent="0">
              <a:buNone/>
              <a:defRPr sz="2000">
                <a:solidFill>
                  <a:schemeClr val="tx1">
                    <a:tint val="75000"/>
                  </a:schemeClr>
                </a:solidFill>
              </a:defRPr>
            </a:lvl1pPr>
            <a:lvl2pPr marL="457154" indent="0">
              <a:buNone/>
              <a:defRPr sz="1800">
                <a:solidFill>
                  <a:schemeClr val="tx1">
                    <a:tint val="75000"/>
                  </a:schemeClr>
                </a:solidFill>
              </a:defRPr>
            </a:lvl2pPr>
            <a:lvl3pPr marL="914310" indent="0">
              <a:buNone/>
              <a:defRPr sz="1700">
                <a:solidFill>
                  <a:schemeClr val="tx1">
                    <a:tint val="75000"/>
                  </a:schemeClr>
                </a:solidFill>
              </a:defRPr>
            </a:lvl3pPr>
            <a:lvl4pPr marL="1371464" indent="0">
              <a:buNone/>
              <a:defRPr sz="1400">
                <a:solidFill>
                  <a:schemeClr val="tx1">
                    <a:tint val="75000"/>
                  </a:schemeClr>
                </a:solidFill>
              </a:defRPr>
            </a:lvl4pPr>
            <a:lvl5pPr marL="1828619" indent="0">
              <a:buNone/>
              <a:defRPr sz="1400">
                <a:solidFill>
                  <a:schemeClr val="tx1">
                    <a:tint val="75000"/>
                  </a:schemeClr>
                </a:solidFill>
              </a:defRPr>
            </a:lvl5pPr>
            <a:lvl6pPr marL="2285772"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1/27/2025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91342998"/>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2"/>
            <a:ext cx="4038600" cy="3394472"/>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2" y="1200152"/>
            <a:ext cx="4038600" cy="3394472"/>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1/27/2025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34529038"/>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6"/>
            <a:ext cx="4040188" cy="479822"/>
          </a:xfrm>
        </p:spPr>
        <p:txBody>
          <a:bodyPr anchor="b"/>
          <a:lstStyle>
            <a:lvl1pPr marL="0" indent="0">
              <a:buNone/>
              <a:defRPr sz="2400" b="1"/>
            </a:lvl1pPr>
            <a:lvl2pPr marL="457154" indent="0">
              <a:buNone/>
              <a:defRPr sz="2000" b="1"/>
            </a:lvl2pPr>
            <a:lvl3pPr marL="914310" indent="0">
              <a:buNone/>
              <a:defRPr sz="1800" b="1"/>
            </a:lvl3pPr>
            <a:lvl4pPr marL="1371464" indent="0">
              <a:buNone/>
              <a:defRPr sz="1700" b="1"/>
            </a:lvl4pPr>
            <a:lvl5pPr marL="1828619" indent="0">
              <a:buNone/>
              <a:defRPr sz="1700" b="1"/>
            </a:lvl5pPr>
            <a:lvl6pPr marL="2285772" indent="0">
              <a:buNone/>
              <a:defRPr sz="1700" b="1"/>
            </a:lvl6pPr>
            <a:lvl7pPr marL="2742926" indent="0">
              <a:buNone/>
              <a:defRPr sz="1700" b="1"/>
            </a:lvl7pPr>
            <a:lvl8pPr marL="3200080" indent="0">
              <a:buNone/>
              <a:defRPr sz="1700" b="1"/>
            </a:lvl8pPr>
            <a:lvl9pPr marL="3657235" indent="0">
              <a:buNone/>
              <a:defRPr sz="1700" b="1"/>
            </a:lvl9pPr>
          </a:lstStyle>
          <a:p>
            <a:pPr lvl="0"/>
            <a:r>
              <a:rPr lang="en-US"/>
              <a:t>Click to edit Master text styles</a:t>
            </a:r>
          </a:p>
        </p:txBody>
      </p:sp>
      <p:sp>
        <p:nvSpPr>
          <p:cNvPr id="4" name="Content Placeholder 3"/>
          <p:cNvSpPr>
            <a:spLocks noGrp="1"/>
          </p:cNvSpPr>
          <p:nvPr>
            <p:ph sz="half" idx="2"/>
          </p:nvPr>
        </p:nvSpPr>
        <p:spPr>
          <a:xfrm>
            <a:off x="457201" y="1631158"/>
            <a:ext cx="4040188" cy="2963466"/>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151336"/>
            <a:ext cx="4041775" cy="479822"/>
          </a:xfrm>
        </p:spPr>
        <p:txBody>
          <a:bodyPr anchor="b"/>
          <a:lstStyle>
            <a:lvl1pPr marL="0" indent="0">
              <a:buNone/>
              <a:defRPr sz="2400" b="1"/>
            </a:lvl1pPr>
            <a:lvl2pPr marL="457154" indent="0">
              <a:buNone/>
              <a:defRPr sz="2000" b="1"/>
            </a:lvl2pPr>
            <a:lvl3pPr marL="914310" indent="0">
              <a:buNone/>
              <a:defRPr sz="1800" b="1"/>
            </a:lvl3pPr>
            <a:lvl4pPr marL="1371464" indent="0">
              <a:buNone/>
              <a:defRPr sz="1700" b="1"/>
            </a:lvl4pPr>
            <a:lvl5pPr marL="1828619" indent="0">
              <a:buNone/>
              <a:defRPr sz="1700" b="1"/>
            </a:lvl5pPr>
            <a:lvl6pPr marL="2285772" indent="0">
              <a:buNone/>
              <a:defRPr sz="1700" b="1"/>
            </a:lvl6pPr>
            <a:lvl7pPr marL="2742926" indent="0">
              <a:buNone/>
              <a:defRPr sz="1700" b="1"/>
            </a:lvl7pPr>
            <a:lvl8pPr marL="3200080" indent="0">
              <a:buNone/>
              <a:defRPr sz="1700" b="1"/>
            </a:lvl8pPr>
            <a:lvl9pPr marL="3657235"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45031" y="1631158"/>
            <a:ext cx="4041775" cy="2963466"/>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1/27/2025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8291133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1/27/2025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20632029"/>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854726" y="773443"/>
            <a:ext cx="7434551" cy="3216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35" tIns="34267" rIns="68535" bIns="34267" rtlCol="0" anchor="ctr"/>
          <a:lstStyle/>
          <a:p>
            <a:pPr algn="ctr" defTabSz="685749">
              <a:buClrTx/>
              <a:buFontTx/>
              <a:buNone/>
              <a:defRPr/>
            </a:pPr>
            <a:endParaRPr lang="zh-CN" altLang="en-US" kern="1200">
              <a:solidFill>
                <a:srgbClr val="FFFFFF"/>
              </a:solidFill>
            </a:endParaRPr>
          </a:p>
        </p:txBody>
      </p:sp>
      <p:sp>
        <p:nvSpPr>
          <p:cNvPr id="6" name="圆角矩形 5"/>
          <p:cNvSpPr/>
          <p:nvPr userDrawn="1"/>
        </p:nvSpPr>
        <p:spPr>
          <a:xfrm>
            <a:off x="4425043" y="4838926"/>
            <a:ext cx="293917" cy="16507"/>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35" tIns="34267" rIns="68535" bIns="34267" rtlCol="0" anchor="ctr"/>
          <a:lstStyle/>
          <a:p>
            <a:pPr algn="ctr" defTabSz="685749">
              <a:buClrTx/>
              <a:buFontTx/>
              <a:buNone/>
              <a:defRPr/>
            </a:pPr>
            <a:endParaRPr lang="zh-CN" altLang="en-US" kern="1200">
              <a:solidFill>
                <a:srgbClr val="FFFFFF"/>
              </a:solidFill>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1/27/2025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3505200" y="4797170"/>
            <a:ext cx="2133600" cy="273844"/>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020271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885058"/>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3"/>
            <a:ext cx="5111750" cy="4389835"/>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32"/>
            <a:ext cx="3008313" cy="3518297"/>
          </a:xfrm>
        </p:spPr>
        <p:txBody>
          <a:bodyPr/>
          <a:lstStyle>
            <a:lvl1pPr marL="0" indent="0">
              <a:buNone/>
              <a:defRPr sz="1400"/>
            </a:lvl1pPr>
            <a:lvl2pPr marL="457154" indent="0">
              <a:buNone/>
              <a:defRPr sz="1200"/>
            </a:lvl2pPr>
            <a:lvl3pPr marL="914310" indent="0">
              <a:buNone/>
              <a:defRPr sz="11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1/27/2025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84593997"/>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2"/>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3"/>
            <a:ext cx="5486400" cy="3086100"/>
          </a:xfrm>
        </p:spPr>
        <p:txBody>
          <a:bodyPr/>
          <a:lstStyle>
            <a:lvl1pPr marL="0" indent="0">
              <a:buNone/>
              <a:defRPr sz="3200"/>
            </a:lvl1pPr>
            <a:lvl2pPr marL="457154" indent="0">
              <a:buNone/>
              <a:defRPr sz="2900"/>
            </a:lvl2pPr>
            <a:lvl3pPr marL="914310" indent="0">
              <a:buNone/>
              <a:defRPr sz="2400"/>
            </a:lvl3pPr>
            <a:lvl4pPr marL="1371464" indent="0">
              <a:buNone/>
              <a:defRPr sz="2000"/>
            </a:lvl4pPr>
            <a:lvl5pPr marL="1828619" indent="0">
              <a:buNone/>
              <a:defRPr sz="2000"/>
            </a:lvl5pPr>
            <a:lvl6pPr marL="2285772" indent="0">
              <a:buNone/>
              <a:defRPr sz="2000"/>
            </a:lvl6pPr>
            <a:lvl7pPr marL="2742926" indent="0">
              <a:buNone/>
              <a:defRPr sz="2000"/>
            </a:lvl7pPr>
            <a:lvl8pPr marL="3200080" indent="0">
              <a:buNone/>
              <a:defRPr sz="2000"/>
            </a:lvl8pPr>
            <a:lvl9pPr marL="3657235" indent="0">
              <a:buNone/>
              <a:defRPr sz="2000"/>
            </a:lvl9pPr>
          </a:lstStyle>
          <a:p>
            <a:endParaRPr lang="en-US" dirty="0"/>
          </a:p>
        </p:txBody>
      </p:sp>
      <p:sp>
        <p:nvSpPr>
          <p:cNvPr id="4" name="Text Placeholder 3"/>
          <p:cNvSpPr>
            <a:spLocks noGrp="1"/>
          </p:cNvSpPr>
          <p:nvPr>
            <p:ph type="body" sz="half" idx="2"/>
          </p:nvPr>
        </p:nvSpPr>
        <p:spPr>
          <a:xfrm>
            <a:off x="1792288" y="4025509"/>
            <a:ext cx="5486400" cy="603647"/>
          </a:xfrm>
        </p:spPr>
        <p:txBody>
          <a:bodyPr/>
          <a:lstStyle>
            <a:lvl1pPr marL="0" indent="0">
              <a:buNone/>
              <a:defRPr sz="1400"/>
            </a:lvl1pPr>
            <a:lvl2pPr marL="457154" indent="0">
              <a:buNone/>
              <a:defRPr sz="1200"/>
            </a:lvl2pPr>
            <a:lvl3pPr marL="914310" indent="0">
              <a:buNone/>
              <a:defRPr sz="11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1/27/2025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09066092"/>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1/27/2025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61545615"/>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2"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1/27/2025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7389888"/>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7464976"/>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67"/>
        <p:cNvGrpSpPr/>
        <p:nvPr/>
      </p:nvGrpSpPr>
      <p:grpSpPr>
        <a:xfrm>
          <a:off x="0" y="0"/>
          <a:ext cx="0" cy="0"/>
          <a:chOff x="0" y="0"/>
          <a:chExt cx="0" cy="0"/>
        </a:xfrm>
      </p:grpSpPr>
      <p:sp>
        <p:nvSpPr>
          <p:cNvPr id="268" name="Google Shape;268;p18"/>
          <p:cNvSpPr txBox="1">
            <a:spLocks noGrp="1"/>
          </p:cNvSpPr>
          <p:nvPr>
            <p:ph type="subTitle" idx="1"/>
          </p:nvPr>
        </p:nvSpPr>
        <p:spPr>
          <a:xfrm>
            <a:off x="1830450" y="2095800"/>
            <a:ext cx="5483100" cy="812100"/>
          </a:xfrm>
          <a:prstGeom prst="rect">
            <a:avLst/>
          </a:prstGeom>
        </p:spPr>
        <p:txBody>
          <a:bodyPr spcFirstLastPara="1" wrap="square" lIns="68527" tIns="68527" rIns="68527" bIns="68527" anchor="ctr" anchorCtr="0">
            <a:noAutofit/>
          </a:bodyPr>
          <a:lstStyle>
            <a:lvl1pPr lvl="0" algn="ctr" rtl="0">
              <a:lnSpc>
                <a:spcPct val="100000"/>
              </a:lnSpc>
              <a:spcBef>
                <a:spcPts val="0"/>
              </a:spcBef>
              <a:spcAft>
                <a:spcPts val="0"/>
              </a:spcAft>
              <a:buNone/>
              <a:defRPr>
                <a:latin typeface="Spartan"/>
                <a:ea typeface="Spartan"/>
                <a:cs typeface="Spartan"/>
                <a:sym typeface="Spartan"/>
              </a:defRPr>
            </a:lvl1pPr>
            <a:lvl2pPr lvl="1" algn="ctr" rtl="0">
              <a:lnSpc>
                <a:spcPct val="100000"/>
              </a:lnSpc>
              <a:spcBef>
                <a:spcPts val="0"/>
              </a:spcBef>
              <a:spcAft>
                <a:spcPts val="0"/>
              </a:spcAft>
              <a:buNone/>
              <a:defRPr>
                <a:latin typeface="Spartan"/>
                <a:ea typeface="Spartan"/>
                <a:cs typeface="Spartan"/>
                <a:sym typeface="Spartan"/>
              </a:defRPr>
            </a:lvl2pPr>
            <a:lvl3pPr lvl="2" algn="ctr" rtl="0">
              <a:lnSpc>
                <a:spcPct val="100000"/>
              </a:lnSpc>
              <a:spcBef>
                <a:spcPts val="0"/>
              </a:spcBef>
              <a:spcAft>
                <a:spcPts val="0"/>
              </a:spcAft>
              <a:buNone/>
              <a:defRPr>
                <a:latin typeface="Spartan"/>
                <a:ea typeface="Spartan"/>
                <a:cs typeface="Spartan"/>
                <a:sym typeface="Spartan"/>
              </a:defRPr>
            </a:lvl3pPr>
            <a:lvl4pPr lvl="3" algn="ctr" rtl="0">
              <a:lnSpc>
                <a:spcPct val="100000"/>
              </a:lnSpc>
              <a:spcBef>
                <a:spcPts val="0"/>
              </a:spcBef>
              <a:spcAft>
                <a:spcPts val="0"/>
              </a:spcAft>
              <a:buNone/>
              <a:defRPr>
                <a:latin typeface="Spartan"/>
                <a:ea typeface="Spartan"/>
                <a:cs typeface="Spartan"/>
                <a:sym typeface="Spartan"/>
              </a:defRPr>
            </a:lvl4pPr>
            <a:lvl5pPr lvl="4" algn="ctr" rtl="0">
              <a:lnSpc>
                <a:spcPct val="100000"/>
              </a:lnSpc>
              <a:spcBef>
                <a:spcPts val="0"/>
              </a:spcBef>
              <a:spcAft>
                <a:spcPts val="0"/>
              </a:spcAft>
              <a:buNone/>
              <a:defRPr>
                <a:latin typeface="Spartan"/>
                <a:ea typeface="Spartan"/>
                <a:cs typeface="Spartan"/>
                <a:sym typeface="Spartan"/>
              </a:defRPr>
            </a:lvl5pPr>
            <a:lvl6pPr lvl="5" algn="ctr" rtl="0">
              <a:lnSpc>
                <a:spcPct val="100000"/>
              </a:lnSpc>
              <a:spcBef>
                <a:spcPts val="0"/>
              </a:spcBef>
              <a:spcAft>
                <a:spcPts val="0"/>
              </a:spcAft>
              <a:buNone/>
              <a:defRPr>
                <a:latin typeface="Spartan"/>
                <a:ea typeface="Spartan"/>
                <a:cs typeface="Spartan"/>
                <a:sym typeface="Spartan"/>
              </a:defRPr>
            </a:lvl6pPr>
            <a:lvl7pPr lvl="6" algn="ctr" rtl="0">
              <a:lnSpc>
                <a:spcPct val="100000"/>
              </a:lnSpc>
              <a:spcBef>
                <a:spcPts val="0"/>
              </a:spcBef>
              <a:spcAft>
                <a:spcPts val="0"/>
              </a:spcAft>
              <a:buNone/>
              <a:defRPr>
                <a:latin typeface="Spartan"/>
                <a:ea typeface="Spartan"/>
                <a:cs typeface="Spartan"/>
                <a:sym typeface="Spartan"/>
              </a:defRPr>
            </a:lvl7pPr>
            <a:lvl8pPr lvl="7" algn="ctr" rtl="0">
              <a:lnSpc>
                <a:spcPct val="100000"/>
              </a:lnSpc>
              <a:spcBef>
                <a:spcPts val="0"/>
              </a:spcBef>
              <a:spcAft>
                <a:spcPts val="0"/>
              </a:spcAft>
              <a:buNone/>
              <a:defRPr>
                <a:latin typeface="Spartan"/>
                <a:ea typeface="Spartan"/>
                <a:cs typeface="Spartan"/>
                <a:sym typeface="Spartan"/>
              </a:defRPr>
            </a:lvl8pPr>
            <a:lvl9pPr lvl="8" algn="ctr" rtl="0">
              <a:lnSpc>
                <a:spcPct val="100000"/>
              </a:lnSpc>
              <a:spcBef>
                <a:spcPts val="0"/>
              </a:spcBef>
              <a:spcAft>
                <a:spcPts val="0"/>
              </a:spcAft>
              <a:buNone/>
              <a:defRPr>
                <a:latin typeface="Spartan"/>
                <a:ea typeface="Spartan"/>
                <a:cs typeface="Spartan"/>
                <a:sym typeface="Spartan"/>
              </a:defRPr>
            </a:lvl9pPr>
          </a:lstStyle>
          <a:p>
            <a:endParaRPr/>
          </a:p>
        </p:txBody>
      </p:sp>
      <p:sp>
        <p:nvSpPr>
          <p:cNvPr id="269" name="Google Shape;269;p18"/>
          <p:cNvSpPr txBox="1">
            <a:spLocks noGrp="1"/>
          </p:cNvSpPr>
          <p:nvPr>
            <p:ph type="subTitle" idx="2"/>
          </p:nvPr>
        </p:nvSpPr>
        <p:spPr>
          <a:xfrm>
            <a:off x="2950650" y="3065450"/>
            <a:ext cx="3242700" cy="292200"/>
          </a:xfrm>
          <a:prstGeom prst="rect">
            <a:avLst/>
          </a:prstGeom>
        </p:spPr>
        <p:txBody>
          <a:bodyPr spcFirstLastPara="1" wrap="square" lIns="68527" tIns="68527" rIns="68527" bIns="68527" anchor="ctr" anchorCtr="0">
            <a:noAutofit/>
          </a:bodyPr>
          <a:lstStyle>
            <a:lvl1pPr lvl="0" algn="ctr" rtl="0">
              <a:lnSpc>
                <a:spcPct val="100000"/>
              </a:lnSpc>
              <a:spcBef>
                <a:spcPts val="0"/>
              </a:spcBef>
              <a:spcAft>
                <a:spcPts val="0"/>
              </a:spcAft>
              <a:buNone/>
              <a:defRPr sz="1800"/>
            </a:lvl1pPr>
            <a:lvl2pPr lvl="1" algn="ctr" rtl="0">
              <a:lnSpc>
                <a:spcPct val="100000"/>
              </a:lnSpc>
              <a:spcBef>
                <a:spcPts val="0"/>
              </a:spcBef>
              <a:spcAft>
                <a:spcPts val="0"/>
              </a:spcAft>
              <a:buNone/>
              <a:defRPr sz="1800"/>
            </a:lvl2pPr>
            <a:lvl3pPr lvl="2" algn="ctr" rtl="0">
              <a:lnSpc>
                <a:spcPct val="100000"/>
              </a:lnSpc>
              <a:spcBef>
                <a:spcPts val="0"/>
              </a:spcBef>
              <a:spcAft>
                <a:spcPts val="0"/>
              </a:spcAft>
              <a:buNone/>
              <a:defRPr sz="1800"/>
            </a:lvl3pPr>
            <a:lvl4pPr lvl="3" algn="ctr" rtl="0">
              <a:lnSpc>
                <a:spcPct val="100000"/>
              </a:lnSpc>
              <a:spcBef>
                <a:spcPts val="0"/>
              </a:spcBef>
              <a:spcAft>
                <a:spcPts val="0"/>
              </a:spcAft>
              <a:buNone/>
              <a:defRPr sz="1800"/>
            </a:lvl4pPr>
            <a:lvl5pPr lvl="4" algn="ctr" rtl="0">
              <a:lnSpc>
                <a:spcPct val="100000"/>
              </a:lnSpc>
              <a:spcBef>
                <a:spcPts val="0"/>
              </a:spcBef>
              <a:spcAft>
                <a:spcPts val="0"/>
              </a:spcAft>
              <a:buNone/>
              <a:defRPr sz="1800"/>
            </a:lvl5pPr>
            <a:lvl6pPr lvl="5" algn="ctr" rtl="0">
              <a:lnSpc>
                <a:spcPct val="100000"/>
              </a:lnSpc>
              <a:spcBef>
                <a:spcPts val="0"/>
              </a:spcBef>
              <a:spcAft>
                <a:spcPts val="0"/>
              </a:spcAft>
              <a:buNone/>
              <a:defRPr sz="1800"/>
            </a:lvl6pPr>
            <a:lvl7pPr lvl="6" algn="ctr" rtl="0">
              <a:lnSpc>
                <a:spcPct val="100000"/>
              </a:lnSpc>
              <a:spcBef>
                <a:spcPts val="0"/>
              </a:spcBef>
              <a:spcAft>
                <a:spcPts val="0"/>
              </a:spcAft>
              <a:buNone/>
              <a:defRPr sz="1800"/>
            </a:lvl7pPr>
            <a:lvl8pPr lvl="7" algn="ctr" rtl="0">
              <a:lnSpc>
                <a:spcPct val="100000"/>
              </a:lnSpc>
              <a:spcBef>
                <a:spcPts val="0"/>
              </a:spcBef>
              <a:spcAft>
                <a:spcPts val="0"/>
              </a:spcAft>
              <a:buNone/>
              <a:defRPr sz="1800"/>
            </a:lvl8pPr>
            <a:lvl9pPr lvl="8" algn="ctr" rtl="0">
              <a:lnSpc>
                <a:spcPct val="100000"/>
              </a:lnSpc>
              <a:spcBef>
                <a:spcPts val="0"/>
              </a:spcBef>
              <a:spcAft>
                <a:spcPts val="0"/>
              </a:spcAft>
              <a:buNone/>
              <a:defRPr sz="1800"/>
            </a:lvl9pPr>
          </a:lstStyle>
          <a:p>
            <a:endParaRPr/>
          </a:p>
        </p:txBody>
      </p:sp>
      <p:sp>
        <p:nvSpPr>
          <p:cNvPr id="270" name="Google Shape;270;p18"/>
          <p:cNvSpPr/>
          <p:nvPr/>
        </p:nvSpPr>
        <p:spPr>
          <a:xfrm flipH="1">
            <a:off x="-2131499" y="4124455"/>
            <a:ext cx="3044579" cy="2544687"/>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rgbClr val="FFF4E9"/>
          </a:solidFill>
          <a:ln>
            <a:noFill/>
          </a:ln>
        </p:spPr>
        <p:txBody>
          <a:bodyPr spcFirstLastPara="1" wrap="square" lIns="91324" tIns="91324" rIns="91324" bIns="91324" anchor="ctr" anchorCtr="0">
            <a:noAutofit/>
          </a:bodyPr>
          <a:lstStyle/>
          <a:p>
            <a:pPr defTabSz="685749">
              <a:buClrTx/>
              <a:buFontTx/>
              <a:buNone/>
            </a:pPr>
            <a:endParaRPr sz="1800" kern="1200">
              <a:latin typeface="Calibri"/>
              <a:ea typeface="+mn-ea"/>
              <a:cs typeface="+mn-cs"/>
            </a:endParaRPr>
          </a:p>
        </p:txBody>
      </p:sp>
      <p:sp>
        <p:nvSpPr>
          <p:cNvPr id="271" name="Google Shape;271;p18"/>
          <p:cNvSpPr/>
          <p:nvPr/>
        </p:nvSpPr>
        <p:spPr>
          <a:xfrm flipH="1">
            <a:off x="8312957" y="3829001"/>
            <a:ext cx="1833868" cy="1894618"/>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2"/>
          </a:solidFill>
          <a:ln>
            <a:noFill/>
          </a:ln>
        </p:spPr>
        <p:txBody>
          <a:bodyPr spcFirstLastPara="1" wrap="square" lIns="91324" tIns="91324" rIns="91324" bIns="91324" anchor="ctr" anchorCtr="0">
            <a:noAutofit/>
          </a:bodyPr>
          <a:lstStyle/>
          <a:p>
            <a:pPr defTabSz="685749">
              <a:buClrTx/>
              <a:buFontTx/>
              <a:buNone/>
            </a:pPr>
            <a:endParaRPr sz="1800" kern="1200">
              <a:latin typeface="Calibri"/>
              <a:ea typeface="+mn-ea"/>
              <a:cs typeface="+mn-cs"/>
            </a:endParaRPr>
          </a:p>
        </p:txBody>
      </p:sp>
      <p:sp>
        <p:nvSpPr>
          <p:cNvPr id="272" name="Google Shape;272;p18"/>
          <p:cNvSpPr/>
          <p:nvPr/>
        </p:nvSpPr>
        <p:spPr>
          <a:xfrm flipH="1">
            <a:off x="-1471569" y="-424634"/>
            <a:ext cx="2163040" cy="2023228"/>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rgbClr val="E0B9A4"/>
          </a:solidFill>
          <a:ln>
            <a:noFill/>
          </a:ln>
        </p:spPr>
        <p:txBody>
          <a:bodyPr spcFirstLastPara="1" wrap="square" lIns="91324" tIns="91324" rIns="91324" bIns="91324" anchor="ctr" anchorCtr="0">
            <a:noAutofit/>
          </a:bodyPr>
          <a:lstStyle/>
          <a:p>
            <a:pPr defTabSz="685749">
              <a:buClrTx/>
              <a:buFontTx/>
              <a:buNone/>
            </a:pPr>
            <a:endParaRPr sz="1800" kern="1200">
              <a:latin typeface="Calibri"/>
              <a:ea typeface="+mn-ea"/>
              <a:cs typeface="+mn-cs"/>
            </a:endParaRPr>
          </a:p>
        </p:txBody>
      </p:sp>
      <p:sp>
        <p:nvSpPr>
          <p:cNvPr id="273" name="Google Shape;273;p18"/>
          <p:cNvSpPr/>
          <p:nvPr/>
        </p:nvSpPr>
        <p:spPr>
          <a:xfrm rot="1593655" flipH="1">
            <a:off x="6934268" y="-1084158"/>
            <a:ext cx="3739371" cy="2562739"/>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rgbClr val="FFF4E9"/>
          </a:solidFill>
          <a:ln>
            <a:noFill/>
          </a:ln>
        </p:spPr>
        <p:txBody>
          <a:bodyPr spcFirstLastPara="1" wrap="square" lIns="91324" tIns="91324" rIns="91324" bIns="91324" anchor="ctr" anchorCtr="0">
            <a:noAutofit/>
          </a:bodyPr>
          <a:lstStyle/>
          <a:p>
            <a:pPr defTabSz="685749">
              <a:buClrTx/>
              <a:buFontTx/>
              <a:buNone/>
            </a:pPr>
            <a:endParaRPr sz="1800" kern="1200">
              <a:latin typeface="Calibri"/>
              <a:ea typeface="+mn-ea"/>
              <a:cs typeface="+mn-cs"/>
            </a:endParaRPr>
          </a:p>
        </p:txBody>
      </p:sp>
      <p:sp>
        <p:nvSpPr>
          <p:cNvPr id="274" name="Google Shape;274;p18"/>
          <p:cNvSpPr/>
          <p:nvPr/>
        </p:nvSpPr>
        <p:spPr>
          <a:xfrm flipH="1">
            <a:off x="2828841" y="4571104"/>
            <a:ext cx="4027910" cy="1831358"/>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rgbClr val="F4CAC1"/>
          </a:solidFill>
          <a:ln>
            <a:noFill/>
          </a:ln>
        </p:spPr>
        <p:txBody>
          <a:bodyPr spcFirstLastPara="1" wrap="square" lIns="91324" tIns="91324" rIns="91324" bIns="91324" anchor="ctr" anchorCtr="0">
            <a:noAutofit/>
          </a:bodyPr>
          <a:lstStyle/>
          <a:p>
            <a:pPr defTabSz="685749">
              <a:buClrTx/>
              <a:buFontTx/>
              <a:buNone/>
            </a:pPr>
            <a:endParaRPr sz="1800" kern="1200">
              <a:latin typeface="Calibri"/>
              <a:ea typeface="+mn-ea"/>
              <a:cs typeface="+mn-cs"/>
            </a:endParaRPr>
          </a:p>
        </p:txBody>
      </p:sp>
      <p:sp>
        <p:nvSpPr>
          <p:cNvPr id="275" name="Google Shape;275;p18"/>
          <p:cNvSpPr/>
          <p:nvPr/>
        </p:nvSpPr>
        <p:spPr>
          <a:xfrm flipH="1">
            <a:off x="1956164" y="-1544995"/>
            <a:ext cx="4027908" cy="227394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2"/>
          </a:solidFill>
          <a:ln>
            <a:noFill/>
          </a:ln>
        </p:spPr>
        <p:txBody>
          <a:bodyPr spcFirstLastPara="1" wrap="square" lIns="91324" tIns="91324" rIns="91324" bIns="91324" anchor="ctr" anchorCtr="0">
            <a:noAutofit/>
          </a:bodyPr>
          <a:lstStyle/>
          <a:p>
            <a:pPr defTabSz="685749">
              <a:buClrTx/>
              <a:buFontTx/>
              <a:buNone/>
            </a:pPr>
            <a:endParaRPr sz="1800" kern="1200">
              <a:latin typeface="Calibri"/>
              <a:ea typeface="+mn-ea"/>
              <a:cs typeface="+mn-cs"/>
            </a:endParaRPr>
          </a:p>
        </p:txBody>
      </p:sp>
      <p:grpSp>
        <p:nvGrpSpPr>
          <p:cNvPr id="276" name="Google Shape;276;p18"/>
          <p:cNvGrpSpPr/>
          <p:nvPr/>
        </p:nvGrpSpPr>
        <p:grpSpPr>
          <a:xfrm rot="10800000" flipH="1">
            <a:off x="171776" y="-47350"/>
            <a:ext cx="987875" cy="1645950"/>
            <a:chOff x="3529975" y="3414475"/>
            <a:chExt cx="987875" cy="1645950"/>
          </a:xfrm>
        </p:grpSpPr>
        <p:sp>
          <p:nvSpPr>
            <p:cNvPr id="277" name="Google Shape;277;p18"/>
            <p:cNvSpPr/>
            <p:nvPr/>
          </p:nvSpPr>
          <p:spPr>
            <a:xfrm>
              <a:off x="3529975" y="3676850"/>
              <a:ext cx="308525" cy="1383575"/>
            </a:xfrm>
            <a:custGeom>
              <a:avLst/>
              <a:gdLst/>
              <a:ahLst/>
              <a:cxnLst/>
              <a:rect l="l" t="t" r="r" b="b"/>
              <a:pathLst>
                <a:path w="12341" h="55343" extrusionOk="0">
                  <a:moveTo>
                    <a:pt x="1799" y="1"/>
                  </a:moveTo>
                  <a:cubicBezTo>
                    <a:pt x="1710" y="1"/>
                    <a:pt x="1609" y="59"/>
                    <a:pt x="1490" y="205"/>
                  </a:cubicBezTo>
                  <a:cubicBezTo>
                    <a:pt x="1246" y="478"/>
                    <a:pt x="1125" y="1238"/>
                    <a:pt x="1034" y="1603"/>
                  </a:cubicBezTo>
                  <a:cubicBezTo>
                    <a:pt x="517" y="3670"/>
                    <a:pt x="213" y="5797"/>
                    <a:pt x="183" y="7956"/>
                  </a:cubicBezTo>
                  <a:cubicBezTo>
                    <a:pt x="213" y="10782"/>
                    <a:pt x="0" y="13670"/>
                    <a:pt x="213" y="16527"/>
                  </a:cubicBezTo>
                  <a:cubicBezTo>
                    <a:pt x="487" y="20235"/>
                    <a:pt x="1003" y="23913"/>
                    <a:pt x="1763" y="27561"/>
                  </a:cubicBezTo>
                  <a:cubicBezTo>
                    <a:pt x="2189" y="29628"/>
                    <a:pt x="2493" y="31755"/>
                    <a:pt x="2918" y="33853"/>
                  </a:cubicBezTo>
                  <a:cubicBezTo>
                    <a:pt x="3344" y="35828"/>
                    <a:pt x="4043" y="37743"/>
                    <a:pt x="4590" y="39689"/>
                  </a:cubicBezTo>
                  <a:cubicBezTo>
                    <a:pt x="5532" y="43184"/>
                    <a:pt x="7082" y="46436"/>
                    <a:pt x="8177" y="49871"/>
                  </a:cubicBezTo>
                  <a:cubicBezTo>
                    <a:pt x="8602" y="51087"/>
                    <a:pt x="8937" y="52303"/>
                    <a:pt x="9423" y="53488"/>
                  </a:cubicBezTo>
                  <a:cubicBezTo>
                    <a:pt x="9605" y="53883"/>
                    <a:pt x="9818" y="55099"/>
                    <a:pt x="10183" y="55342"/>
                  </a:cubicBezTo>
                  <a:lnTo>
                    <a:pt x="10396" y="55160"/>
                  </a:lnTo>
                  <a:cubicBezTo>
                    <a:pt x="10454" y="55169"/>
                    <a:pt x="10507" y="55174"/>
                    <a:pt x="10556" y="55174"/>
                  </a:cubicBezTo>
                  <a:cubicBezTo>
                    <a:pt x="10832" y="55174"/>
                    <a:pt x="10943" y="55009"/>
                    <a:pt x="10943" y="54491"/>
                  </a:cubicBezTo>
                  <a:cubicBezTo>
                    <a:pt x="10973" y="54005"/>
                    <a:pt x="11064" y="53549"/>
                    <a:pt x="11216" y="53093"/>
                  </a:cubicBezTo>
                  <a:cubicBezTo>
                    <a:pt x="11338" y="52576"/>
                    <a:pt x="11307" y="52090"/>
                    <a:pt x="11459" y="51573"/>
                  </a:cubicBezTo>
                  <a:cubicBezTo>
                    <a:pt x="11551" y="51117"/>
                    <a:pt x="11399" y="50631"/>
                    <a:pt x="11490" y="50175"/>
                  </a:cubicBezTo>
                  <a:cubicBezTo>
                    <a:pt x="11611" y="49749"/>
                    <a:pt x="11794" y="49598"/>
                    <a:pt x="11794" y="49081"/>
                  </a:cubicBezTo>
                  <a:cubicBezTo>
                    <a:pt x="11763" y="48594"/>
                    <a:pt x="11976" y="48412"/>
                    <a:pt x="12067" y="48017"/>
                  </a:cubicBezTo>
                  <a:cubicBezTo>
                    <a:pt x="12280" y="47196"/>
                    <a:pt x="12067" y="46072"/>
                    <a:pt x="12067" y="45221"/>
                  </a:cubicBezTo>
                  <a:cubicBezTo>
                    <a:pt x="12067" y="43062"/>
                    <a:pt x="12341" y="40692"/>
                    <a:pt x="12067" y="38534"/>
                  </a:cubicBezTo>
                  <a:cubicBezTo>
                    <a:pt x="11976" y="37804"/>
                    <a:pt x="11855" y="37135"/>
                    <a:pt x="11794" y="36406"/>
                  </a:cubicBezTo>
                  <a:cubicBezTo>
                    <a:pt x="11763" y="35676"/>
                    <a:pt x="11581" y="34886"/>
                    <a:pt x="11490" y="34187"/>
                  </a:cubicBezTo>
                  <a:cubicBezTo>
                    <a:pt x="11277" y="32728"/>
                    <a:pt x="11003" y="31239"/>
                    <a:pt x="10760" y="29780"/>
                  </a:cubicBezTo>
                  <a:cubicBezTo>
                    <a:pt x="9970" y="25615"/>
                    <a:pt x="9180" y="21482"/>
                    <a:pt x="8268" y="17348"/>
                  </a:cubicBezTo>
                  <a:cubicBezTo>
                    <a:pt x="7781" y="15068"/>
                    <a:pt x="6900" y="12910"/>
                    <a:pt x="6444" y="10630"/>
                  </a:cubicBezTo>
                  <a:cubicBezTo>
                    <a:pt x="6110" y="8685"/>
                    <a:pt x="5623" y="6770"/>
                    <a:pt x="4985" y="4916"/>
                  </a:cubicBezTo>
                  <a:cubicBezTo>
                    <a:pt x="4438" y="3366"/>
                    <a:pt x="3313" y="2028"/>
                    <a:pt x="2401" y="691"/>
                  </a:cubicBezTo>
                  <a:cubicBezTo>
                    <a:pt x="2183" y="385"/>
                    <a:pt x="2027" y="1"/>
                    <a:pt x="1799" y="1"/>
                  </a:cubicBezTo>
                  <a:close/>
                </a:path>
              </a:pathLst>
            </a:custGeom>
            <a:solidFill>
              <a:srgbClr val="E29E3B"/>
            </a:solidFill>
            <a:ln>
              <a:noFill/>
            </a:ln>
          </p:spPr>
          <p:txBody>
            <a:bodyPr spcFirstLastPara="1" wrap="square" lIns="91425" tIns="91425" rIns="91425" bIns="91425" anchor="ctr" anchorCtr="0">
              <a:noAutofit/>
            </a:bodyPr>
            <a:lstStyle/>
            <a:p>
              <a:pPr defTabSz="685749">
                <a:buClrTx/>
                <a:buFontTx/>
                <a:buNone/>
              </a:pPr>
              <a:endParaRPr sz="1800" kern="1200">
                <a:latin typeface="Calibri"/>
                <a:ea typeface="+mn-ea"/>
                <a:cs typeface="+mn-cs"/>
              </a:endParaRPr>
            </a:p>
          </p:txBody>
        </p:sp>
        <p:sp>
          <p:nvSpPr>
            <p:cNvPr id="278" name="Google Shape;278;p18"/>
            <p:cNvSpPr/>
            <p:nvPr/>
          </p:nvSpPr>
          <p:spPr>
            <a:xfrm>
              <a:off x="3782575" y="3414475"/>
              <a:ext cx="735275" cy="1639875"/>
            </a:xfrm>
            <a:custGeom>
              <a:avLst/>
              <a:gdLst/>
              <a:ahLst/>
              <a:cxnLst/>
              <a:rect l="l" t="t" r="r" b="b"/>
              <a:pathLst>
                <a:path w="29411" h="65595" extrusionOk="0">
                  <a:moveTo>
                    <a:pt x="28742" y="61"/>
                  </a:moveTo>
                  <a:lnTo>
                    <a:pt x="28468" y="244"/>
                  </a:lnTo>
                  <a:cubicBezTo>
                    <a:pt x="28523" y="228"/>
                    <a:pt x="28575" y="210"/>
                    <a:pt x="28627" y="191"/>
                  </a:cubicBezTo>
                  <a:lnTo>
                    <a:pt x="28627" y="191"/>
                  </a:lnTo>
                  <a:cubicBezTo>
                    <a:pt x="28668" y="149"/>
                    <a:pt x="28707" y="105"/>
                    <a:pt x="28742" y="61"/>
                  </a:cubicBezTo>
                  <a:close/>
                  <a:moveTo>
                    <a:pt x="29076" y="0"/>
                  </a:moveTo>
                  <a:lnTo>
                    <a:pt x="29076" y="0"/>
                  </a:lnTo>
                  <a:cubicBezTo>
                    <a:pt x="28918" y="68"/>
                    <a:pt x="28777" y="136"/>
                    <a:pt x="28627" y="191"/>
                  </a:cubicBezTo>
                  <a:lnTo>
                    <a:pt x="28627" y="191"/>
                  </a:lnTo>
                  <a:cubicBezTo>
                    <a:pt x="28244" y="589"/>
                    <a:pt x="27637" y="926"/>
                    <a:pt x="27253" y="1338"/>
                  </a:cubicBezTo>
                  <a:cubicBezTo>
                    <a:pt x="26371" y="2250"/>
                    <a:pt x="25429" y="3070"/>
                    <a:pt x="24578" y="4013"/>
                  </a:cubicBezTo>
                  <a:cubicBezTo>
                    <a:pt x="23848" y="4833"/>
                    <a:pt x="23149" y="5776"/>
                    <a:pt x="22389" y="6627"/>
                  </a:cubicBezTo>
                  <a:cubicBezTo>
                    <a:pt x="21386" y="7812"/>
                    <a:pt x="20809" y="9119"/>
                    <a:pt x="19927" y="10365"/>
                  </a:cubicBezTo>
                  <a:cubicBezTo>
                    <a:pt x="17739" y="13375"/>
                    <a:pt x="15581" y="16353"/>
                    <a:pt x="13848" y="19666"/>
                  </a:cubicBezTo>
                  <a:cubicBezTo>
                    <a:pt x="12359" y="22493"/>
                    <a:pt x="10626" y="25229"/>
                    <a:pt x="9258" y="28086"/>
                  </a:cubicBezTo>
                  <a:cubicBezTo>
                    <a:pt x="7526" y="31703"/>
                    <a:pt x="6340" y="35533"/>
                    <a:pt x="5246" y="39363"/>
                  </a:cubicBezTo>
                  <a:cubicBezTo>
                    <a:pt x="4790" y="41004"/>
                    <a:pt x="4608" y="42706"/>
                    <a:pt x="4152" y="44348"/>
                  </a:cubicBezTo>
                  <a:cubicBezTo>
                    <a:pt x="3787" y="45807"/>
                    <a:pt x="3179" y="47266"/>
                    <a:pt x="2784" y="48725"/>
                  </a:cubicBezTo>
                  <a:cubicBezTo>
                    <a:pt x="2237" y="50670"/>
                    <a:pt x="1781" y="52646"/>
                    <a:pt x="1264" y="54621"/>
                  </a:cubicBezTo>
                  <a:cubicBezTo>
                    <a:pt x="808" y="56323"/>
                    <a:pt x="778" y="58117"/>
                    <a:pt x="595" y="59880"/>
                  </a:cubicBezTo>
                  <a:cubicBezTo>
                    <a:pt x="460" y="61449"/>
                    <a:pt x="325" y="62970"/>
                    <a:pt x="297" y="64529"/>
                  </a:cubicBezTo>
                  <a:lnTo>
                    <a:pt x="297" y="64529"/>
                  </a:lnTo>
                  <a:cubicBezTo>
                    <a:pt x="422" y="64250"/>
                    <a:pt x="563" y="63980"/>
                    <a:pt x="656" y="63740"/>
                  </a:cubicBezTo>
                  <a:cubicBezTo>
                    <a:pt x="869" y="63162"/>
                    <a:pt x="1143" y="62615"/>
                    <a:pt x="1477" y="62099"/>
                  </a:cubicBezTo>
                  <a:cubicBezTo>
                    <a:pt x="2176" y="60944"/>
                    <a:pt x="2936" y="59910"/>
                    <a:pt x="3696" y="58786"/>
                  </a:cubicBezTo>
                  <a:cubicBezTo>
                    <a:pt x="4699" y="57266"/>
                    <a:pt x="5672" y="55685"/>
                    <a:pt x="6918" y="54348"/>
                  </a:cubicBezTo>
                  <a:cubicBezTo>
                    <a:pt x="7647" y="53618"/>
                    <a:pt x="8316" y="52798"/>
                    <a:pt x="8863" y="51916"/>
                  </a:cubicBezTo>
                  <a:cubicBezTo>
                    <a:pt x="9623" y="50670"/>
                    <a:pt x="10656" y="49576"/>
                    <a:pt x="11356" y="48299"/>
                  </a:cubicBezTo>
                  <a:cubicBezTo>
                    <a:pt x="11781" y="47509"/>
                    <a:pt x="12267" y="46779"/>
                    <a:pt x="12815" y="46080"/>
                  </a:cubicBezTo>
                  <a:cubicBezTo>
                    <a:pt x="13362" y="45259"/>
                    <a:pt x="13696" y="44469"/>
                    <a:pt x="14182" y="43649"/>
                  </a:cubicBezTo>
                  <a:cubicBezTo>
                    <a:pt x="15094" y="42068"/>
                    <a:pt x="15885" y="40396"/>
                    <a:pt x="16796" y="38816"/>
                  </a:cubicBezTo>
                  <a:cubicBezTo>
                    <a:pt x="17374" y="37752"/>
                    <a:pt x="17860" y="36688"/>
                    <a:pt x="18316" y="35563"/>
                  </a:cubicBezTo>
                  <a:cubicBezTo>
                    <a:pt x="18863" y="34378"/>
                    <a:pt x="19532" y="33314"/>
                    <a:pt x="19927" y="32037"/>
                  </a:cubicBezTo>
                  <a:cubicBezTo>
                    <a:pt x="20626" y="29819"/>
                    <a:pt x="21629" y="27660"/>
                    <a:pt x="22389" y="25411"/>
                  </a:cubicBezTo>
                  <a:cubicBezTo>
                    <a:pt x="23271" y="22888"/>
                    <a:pt x="24183" y="20426"/>
                    <a:pt x="24882" y="17843"/>
                  </a:cubicBezTo>
                  <a:cubicBezTo>
                    <a:pt x="25550" y="15411"/>
                    <a:pt x="26493" y="13101"/>
                    <a:pt x="27101" y="10639"/>
                  </a:cubicBezTo>
                  <a:cubicBezTo>
                    <a:pt x="27435" y="9362"/>
                    <a:pt x="27496" y="8086"/>
                    <a:pt x="27921" y="6839"/>
                  </a:cubicBezTo>
                  <a:cubicBezTo>
                    <a:pt x="28316" y="5776"/>
                    <a:pt x="28620" y="4712"/>
                    <a:pt x="28833" y="3587"/>
                  </a:cubicBezTo>
                  <a:cubicBezTo>
                    <a:pt x="29076" y="2250"/>
                    <a:pt x="29411" y="1307"/>
                    <a:pt x="29076" y="0"/>
                  </a:cubicBezTo>
                  <a:close/>
                  <a:moveTo>
                    <a:pt x="297" y="64529"/>
                  </a:moveTo>
                  <a:cubicBezTo>
                    <a:pt x="137" y="64884"/>
                    <a:pt x="1" y="65253"/>
                    <a:pt x="18" y="65594"/>
                  </a:cubicBezTo>
                  <a:cubicBezTo>
                    <a:pt x="18" y="65503"/>
                    <a:pt x="292" y="65169"/>
                    <a:pt x="292" y="65108"/>
                  </a:cubicBezTo>
                  <a:cubicBezTo>
                    <a:pt x="292" y="64914"/>
                    <a:pt x="293" y="64721"/>
                    <a:pt x="297" y="64529"/>
                  </a:cubicBezTo>
                  <a:close/>
                </a:path>
              </a:pathLst>
            </a:custGeom>
            <a:solidFill>
              <a:srgbClr val="E29E3B"/>
            </a:solidFill>
            <a:ln>
              <a:noFill/>
            </a:ln>
          </p:spPr>
          <p:txBody>
            <a:bodyPr spcFirstLastPara="1" wrap="square" lIns="91425" tIns="91425" rIns="91425" bIns="91425" anchor="ctr" anchorCtr="0">
              <a:noAutofit/>
            </a:bodyPr>
            <a:lstStyle/>
            <a:p>
              <a:pPr defTabSz="685749">
                <a:buClrTx/>
                <a:buFontTx/>
                <a:buNone/>
              </a:pPr>
              <a:endParaRPr sz="1800" kern="1200">
                <a:latin typeface="Calibri"/>
                <a:ea typeface="+mn-ea"/>
                <a:cs typeface="+mn-cs"/>
              </a:endParaRPr>
            </a:p>
          </p:txBody>
        </p:sp>
      </p:grpSp>
      <p:grpSp>
        <p:nvGrpSpPr>
          <p:cNvPr id="279" name="Google Shape;279;p18"/>
          <p:cNvGrpSpPr/>
          <p:nvPr/>
        </p:nvGrpSpPr>
        <p:grpSpPr>
          <a:xfrm rot="2376714">
            <a:off x="121228" y="3993339"/>
            <a:ext cx="1218905" cy="1045851"/>
            <a:chOff x="5803575" y="672725"/>
            <a:chExt cx="1218875" cy="1045825"/>
          </a:xfrm>
        </p:grpSpPr>
        <p:sp>
          <p:nvSpPr>
            <p:cNvPr id="280" name="Google Shape;280;p18"/>
            <p:cNvSpPr/>
            <p:nvPr/>
          </p:nvSpPr>
          <p:spPr>
            <a:xfrm>
              <a:off x="5803575" y="672725"/>
              <a:ext cx="1218875" cy="992275"/>
            </a:xfrm>
            <a:custGeom>
              <a:avLst/>
              <a:gdLst/>
              <a:ahLst/>
              <a:cxnLst/>
              <a:rect l="l" t="t" r="r" b="b"/>
              <a:pathLst>
                <a:path w="48755" h="39691" extrusionOk="0">
                  <a:moveTo>
                    <a:pt x="26275" y="0"/>
                  </a:moveTo>
                  <a:cubicBezTo>
                    <a:pt x="24293" y="0"/>
                    <a:pt x="22492" y="1886"/>
                    <a:pt x="21156" y="3104"/>
                  </a:cubicBezTo>
                  <a:cubicBezTo>
                    <a:pt x="20274" y="3833"/>
                    <a:pt x="19514" y="4654"/>
                    <a:pt x="18815" y="5596"/>
                  </a:cubicBezTo>
                  <a:cubicBezTo>
                    <a:pt x="18520" y="6031"/>
                    <a:pt x="18403" y="6237"/>
                    <a:pt x="18238" y="6237"/>
                  </a:cubicBezTo>
                  <a:cubicBezTo>
                    <a:pt x="18114" y="6237"/>
                    <a:pt x="17964" y="6121"/>
                    <a:pt x="17690" y="5900"/>
                  </a:cubicBezTo>
                  <a:cubicBezTo>
                    <a:pt x="17113" y="5353"/>
                    <a:pt x="16475" y="4897"/>
                    <a:pt x="15745" y="4563"/>
                  </a:cubicBezTo>
                  <a:cubicBezTo>
                    <a:pt x="14894" y="4319"/>
                    <a:pt x="13982" y="4198"/>
                    <a:pt x="13101" y="4198"/>
                  </a:cubicBezTo>
                  <a:cubicBezTo>
                    <a:pt x="12432" y="4228"/>
                    <a:pt x="11794" y="4502"/>
                    <a:pt x="11338" y="4988"/>
                  </a:cubicBezTo>
                  <a:cubicBezTo>
                    <a:pt x="10791" y="5444"/>
                    <a:pt x="10578" y="6143"/>
                    <a:pt x="10274" y="6721"/>
                  </a:cubicBezTo>
                  <a:cubicBezTo>
                    <a:pt x="9727" y="7754"/>
                    <a:pt x="9909" y="8818"/>
                    <a:pt x="9575" y="9943"/>
                  </a:cubicBezTo>
                  <a:cubicBezTo>
                    <a:pt x="9423" y="10307"/>
                    <a:pt x="9271" y="10672"/>
                    <a:pt x="9149" y="11067"/>
                  </a:cubicBezTo>
                  <a:cubicBezTo>
                    <a:pt x="9058" y="11554"/>
                    <a:pt x="9028" y="12040"/>
                    <a:pt x="8663" y="12344"/>
                  </a:cubicBezTo>
                  <a:cubicBezTo>
                    <a:pt x="8329" y="12678"/>
                    <a:pt x="7964" y="12678"/>
                    <a:pt x="7569" y="12800"/>
                  </a:cubicBezTo>
                  <a:cubicBezTo>
                    <a:pt x="6991" y="12952"/>
                    <a:pt x="6474" y="13195"/>
                    <a:pt x="5897" y="13347"/>
                  </a:cubicBezTo>
                  <a:cubicBezTo>
                    <a:pt x="5076" y="13560"/>
                    <a:pt x="4316" y="13894"/>
                    <a:pt x="3617" y="14350"/>
                  </a:cubicBezTo>
                  <a:cubicBezTo>
                    <a:pt x="2736" y="15110"/>
                    <a:pt x="1976" y="15991"/>
                    <a:pt x="1398" y="16964"/>
                  </a:cubicBezTo>
                  <a:cubicBezTo>
                    <a:pt x="730" y="18028"/>
                    <a:pt x="638" y="19244"/>
                    <a:pt x="486" y="20459"/>
                  </a:cubicBezTo>
                  <a:cubicBezTo>
                    <a:pt x="0" y="23681"/>
                    <a:pt x="517" y="27694"/>
                    <a:pt x="2979" y="30064"/>
                  </a:cubicBezTo>
                  <a:cubicBezTo>
                    <a:pt x="6414" y="33347"/>
                    <a:pt x="10122" y="36964"/>
                    <a:pt x="14772" y="38393"/>
                  </a:cubicBezTo>
                  <a:cubicBezTo>
                    <a:pt x="16961" y="39031"/>
                    <a:pt x="19180" y="39426"/>
                    <a:pt x="21459" y="39639"/>
                  </a:cubicBezTo>
                  <a:cubicBezTo>
                    <a:pt x="21790" y="39673"/>
                    <a:pt x="22125" y="39690"/>
                    <a:pt x="22461" y="39690"/>
                  </a:cubicBezTo>
                  <a:cubicBezTo>
                    <a:pt x="23021" y="39690"/>
                    <a:pt x="23583" y="39643"/>
                    <a:pt x="24134" y="39548"/>
                  </a:cubicBezTo>
                  <a:cubicBezTo>
                    <a:pt x="24501" y="39474"/>
                    <a:pt x="24947" y="39224"/>
                    <a:pt x="25360" y="39224"/>
                  </a:cubicBezTo>
                  <a:cubicBezTo>
                    <a:pt x="25461" y="39224"/>
                    <a:pt x="25559" y="39239"/>
                    <a:pt x="25654" y="39274"/>
                  </a:cubicBezTo>
                  <a:cubicBezTo>
                    <a:pt x="25928" y="38849"/>
                    <a:pt x="26323" y="38514"/>
                    <a:pt x="26779" y="38271"/>
                  </a:cubicBezTo>
                  <a:cubicBezTo>
                    <a:pt x="27265" y="38028"/>
                    <a:pt x="27782" y="37815"/>
                    <a:pt x="28329" y="37633"/>
                  </a:cubicBezTo>
                  <a:cubicBezTo>
                    <a:pt x="29210" y="37359"/>
                    <a:pt x="30092" y="36964"/>
                    <a:pt x="30943" y="36630"/>
                  </a:cubicBezTo>
                  <a:cubicBezTo>
                    <a:pt x="31399" y="36448"/>
                    <a:pt x="31855" y="36448"/>
                    <a:pt x="32341" y="36265"/>
                  </a:cubicBezTo>
                  <a:cubicBezTo>
                    <a:pt x="32797" y="36083"/>
                    <a:pt x="33192" y="35779"/>
                    <a:pt x="33709" y="35596"/>
                  </a:cubicBezTo>
                  <a:cubicBezTo>
                    <a:pt x="34925" y="35171"/>
                    <a:pt x="35958" y="34472"/>
                    <a:pt x="37144" y="34046"/>
                  </a:cubicBezTo>
                  <a:cubicBezTo>
                    <a:pt x="37995" y="33742"/>
                    <a:pt x="38663" y="33134"/>
                    <a:pt x="39484" y="32770"/>
                  </a:cubicBezTo>
                  <a:cubicBezTo>
                    <a:pt x="40183" y="32435"/>
                    <a:pt x="40852" y="32101"/>
                    <a:pt x="41521" y="31736"/>
                  </a:cubicBezTo>
                  <a:cubicBezTo>
                    <a:pt x="43800" y="30520"/>
                    <a:pt x="45806" y="28849"/>
                    <a:pt x="47387" y="26782"/>
                  </a:cubicBezTo>
                  <a:cubicBezTo>
                    <a:pt x="48269" y="25566"/>
                    <a:pt x="48451" y="24107"/>
                    <a:pt x="48603" y="22618"/>
                  </a:cubicBezTo>
                  <a:cubicBezTo>
                    <a:pt x="48755" y="21189"/>
                    <a:pt x="47843" y="20155"/>
                    <a:pt x="46506" y="19791"/>
                  </a:cubicBezTo>
                  <a:cubicBezTo>
                    <a:pt x="46080" y="19639"/>
                    <a:pt x="44439" y="19882"/>
                    <a:pt x="44378" y="19213"/>
                  </a:cubicBezTo>
                  <a:cubicBezTo>
                    <a:pt x="44347" y="18909"/>
                    <a:pt x="44986" y="17906"/>
                    <a:pt x="45107" y="17602"/>
                  </a:cubicBezTo>
                  <a:cubicBezTo>
                    <a:pt x="45381" y="16842"/>
                    <a:pt x="45715" y="16052"/>
                    <a:pt x="45958" y="15231"/>
                  </a:cubicBezTo>
                  <a:cubicBezTo>
                    <a:pt x="46141" y="14350"/>
                    <a:pt x="46293" y="13438"/>
                    <a:pt x="46384" y="12557"/>
                  </a:cubicBezTo>
                  <a:cubicBezTo>
                    <a:pt x="46475" y="11827"/>
                    <a:pt x="46658" y="11432"/>
                    <a:pt x="46354" y="10733"/>
                  </a:cubicBezTo>
                  <a:cubicBezTo>
                    <a:pt x="46110" y="10216"/>
                    <a:pt x="45958" y="9669"/>
                    <a:pt x="45715" y="9152"/>
                  </a:cubicBezTo>
                  <a:cubicBezTo>
                    <a:pt x="45047" y="7693"/>
                    <a:pt x="43375" y="6629"/>
                    <a:pt x="42098" y="5748"/>
                  </a:cubicBezTo>
                  <a:cubicBezTo>
                    <a:pt x="40756" y="4861"/>
                    <a:pt x="39645" y="4524"/>
                    <a:pt x="38187" y="4524"/>
                  </a:cubicBezTo>
                  <a:cubicBezTo>
                    <a:pt x="37895" y="4524"/>
                    <a:pt x="37589" y="4537"/>
                    <a:pt x="37265" y="4563"/>
                  </a:cubicBezTo>
                  <a:cubicBezTo>
                    <a:pt x="36232" y="4654"/>
                    <a:pt x="35198" y="4867"/>
                    <a:pt x="34226" y="5231"/>
                  </a:cubicBezTo>
                  <a:cubicBezTo>
                    <a:pt x="33455" y="5517"/>
                    <a:pt x="32684" y="6151"/>
                    <a:pt x="31837" y="6151"/>
                  </a:cubicBezTo>
                  <a:cubicBezTo>
                    <a:pt x="31782" y="6151"/>
                    <a:pt x="31728" y="6149"/>
                    <a:pt x="31672" y="6143"/>
                  </a:cubicBezTo>
                  <a:cubicBezTo>
                    <a:pt x="31399" y="5414"/>
                    <a:pt x="31369" y="4684"/>
                    <a:pt x="31095" y="3955"/>
                  </a:cubicBezTo>
                  <a:cubicBezTo>
                    <a:pt x="30761" y="3195"/>
                    <a:pt x="30365" y="2465"/>
                    <a:pt x="29910" y="1766"/>
                  </a:cubicBezTo>
                  <a:cubicBezTo>
                    <a:pt x="29028" y="550"/>
                    <a:pt x="27903" y="64"/>
                    <a:pt x="26414" y="3"/>
                  </a:cubicBezTo>
                  <a:cubicBezTo>
                    <a:pt x="26368" y="1"/>
                    <a:pt x="26321" y="0"/>
                    <a:pt x="26275" y="0"/>
                  </a:cubicBezTo>
                  <a:close/>
                </a:path>
              </a:pathLst>
            </a:custGeom>
            <a:solidFill>
              <a:srgbClr val="E0A585"/>
            </a:solidFill>
            <a:ln>
              <a:noFill/>
            </a:ln>
          </p:spPr>
          <p:txBody>
            <a:bodyPr spcFirstLastPara="1" wrap="square" lIns="91425" tIns="91425" rIns="91425" bIns="91425" anchor="ctr" anchorCtr="0">
              <a:noAutofit/>
            </a:bodyPr>
            <a:lstStyle/>
            <a:p>
              <a:pPr defTabSz="685749">
                <a:buClrTx/>
                <a:buFontTx/>
                <a:buNone/>
              </a:pPr>
              <a:endParaRPr sz="1800" kern="1200">
                <a:latin typeface="Calibri"/>
                <a:ea typeface="+mn-ea"/>
                <a:cs typeface="+mn-cs"/>
              </a:endParaRPr>
            </a:p>
          </p:txBody>
        </p:sp>
        <p:sp>
          <p:nvSpPr>
            <p:cNvPr id="281" name="Google Shape;281;p18"/>
            <p:cNvSpPr/>
            <p:nvPr/>
          </p:nvSpPr>
          <p:spPr>
            <a:xfrm>
              <a:off x="6040650" y="1331800"/>
              <a:ext cx="739400" cy="386750"/>
            </a:xfrm>
            <a:custGeom>
              <a:avLst/>
              <a:gdLst/>
              <a:ahLst/>
              <a:cxnLst/>
              <a:rect l="l" t="t" r="r" b="b"/>
              <a:pathLst>
                <a:path w="29576" h="15470" extrusionOk="0">
                  <a:moveTo>
                    <a:pt x="9340" y="0"/>
                  </a:moveTo>
                  <a:cubicBezTo>
                    <a:pt x="9285" y="0"/>
                    <a:pt x="9231" y="8"/>
                    <a:pt x="9180" y="24"/>
                  </a:cubicBezTo>
                  <a:cubicBezTo>
                    <a:pt x="8815" y="115"/>
                    <a:pt x="8724" y="1057"/>
                    <a:pt x="8724" y="1452"/>
                  </a:cubicBezTo>
                  <a:cubicBezTo>
                    <a:pt x="8755" y="2334"/>
                    <a:pt x="8815" y="3246"/>
                    <a:pt x="8876" y="4157"/>
                  </a:cubicBezTo>
                  <a:cubicBezTo>
                    <a:pt x="9059" y="5373"/>
                    <a:pt x="9362" y="6559"/>
                    <a:pt x="9818" y="7714"/>
                  </a:cubicBezTo>
                  <a:cubicBezTo>
                    <a:pt x="10153" y="8595"/>
                    <a:pt x="10669" y="9507"/>
                    <a:pt x="10761" y="10510"/>
                  </a:cubicBezTo>
                  <a:cubicBezTo>
                    <a:pt x="10691" y="10517"/>
                    <a:pt x="10619" y="10520"/>
                    <a:pt x="10546" y="10520"/>
                  </a:cubicBezTo>
                  <a:cubicBezTo>
                    <a:pt x="9945" y="10520"/>
                    <a:pt x="9229" y="10318"/>
                    <a:pt x="8633" y="10236"/>
                  </a:cubicBezTo>
                  <a:cubicBezTo>
                    <a:pt x="7630" y="10085"/>
                    <a:pt x="6596" y="9933"/>
                    <a:pt x="5593" y="9781"/>
                  </a:cubicBezTo>
                  <a:cubicBezTo>
                    <a:pt x="5055" y="9700"/>
                    <a:pt x="4462" y="9649"/>
                    <a:pt x="3867" y="9649"/>
                  </a:cubicBezTo>
                  <a:cubicBezTo>
                    <a:pt x="3118" y="9649"/>
                    <a:pt x="2363" y="9729"/>
                    <a:pt x="1703" y="9933"/>
                  </a:cubicBezTo>
                  <a:cubicBezTo>
                    <a:pt x="1216" y="10085"/>
                    <a:pt x="730" y="10297"/>
                    <a:pt x="305" y="10540"/>
                  </a:cubicBezTo>
                  <a:cubicBezTo>
                    <a:pt x="1" y="10814"/>
                    <a:pt x="61" y="10814"/>
                    <a:pt x="244" y="11088"/>
                  </a:cubicBezTo>
                  <a:cubicBezTo>
                    <a:pt x="396" y="11392"/>
                    <a:pt x="912" y="11483"/>
                    <a:pt x="1216" y="11635"/>
                  </a:cubicBezTo>
                  <a:cubicBezTo>
                    <a:pt x="1916" y="12030"/>
                    <a:pt x="2584" y="12455"/>
                    <a:pt x="3223" y="12911"/>
                  </a:cubicBezTo>
                  <a:cubicBezTo>
                    <a:pt x="4013" y="13489"/>
                    <a:pt x="4834" y="14006"/>
                    <a:pt x="5685" y="14461"/>
                  </a:cubicBezTo>
                  <a:cubicBezTo>
                    <a:pt x="6566" y="14917"/>
                    <a:pt x="7539" y="14948"/>
                    <a:pt x="8481" y="15100"/>
                  </a:cubicBezTo>
                  <a:cubicBezTo>
                    <a:pt x="9970" y="15282"/>
                    <a:pt x="11399" y="15404"/>
                    <a:pt x="12888" y="15465"/>
                  </a:cubicBezTo>
                  <a:cubicBezTo>
                    <a:pt x="12961" y="15468"/>
                    <a:pt x="13033" y="15470"/>
                    <a:pt x="13106" y="15470"/>
                  </a:cubicBezTo>
                  <a:cubicBezTo>
                    <a:pt x="14028" y="15470"/>
                    <a:pt x="14951" y="15198"/>
                    <a:pt x="15874" y="15198"/>
                  </a:cubicBezTo>
                  <a:cubicBezTo>
                    <a:pt x="16094" y="15198"/>
                    <a:pt x="16315" y="15213"/>
                    <a:pt x="16536" y="15252"/>
                  </a:cubicBezTo>
                  <a:cubicBezTo>
                    <a:pt x="16718" y="15221"/>
                    <a:pt x="16688" y="15161"/>
                    <a:pt x="16627" y="15069"/>
                  </a:cubicBezTo>
                  <a:cubicBezTo>
                    <a:pt x="17995" y="15069"/>
                    <a:pt x="19363" y="14522"/>
                    <a:pt x="20639" y="14006"/>
                  </a:cubicBezTo>
                  <a:cubicBezTo>
                    <a:pt x="22341" y="13246"/>
                    <a:pt x="23922" y="12243"/>
                    <a:pt x="25320" y="11027"/>
                  </a:cubicBezTo>
                  <a:cubicBezTo>
                    <a:pt x="25807" y="10632"/>
                    <a:pt x="26323" y="10328"/>
                    <a:pt x="26840" y="9902"/>
                  </a:cubicBezTo>
                  <a:cubicBezTo>
                    <a:pt x="27387" y="9507"/>
                    <a:pt x="27661" y="8869"/>
                    <a:pt x="28117" y="8352"/>
                  </a:cubicBezTo>
                  <a:cubicBezTo>
                    <a:pt x="28694" y="7714"/>
                    <a:pt x="29576" y="6923"/>
                    <a:pt x="29120" y="6072"/>
                  </a:cubicBezTo>
                  <a:cubicBezTo>
                    <a:pt x="28824" y="5521"/>
                    <a:pt x="28235" y="5365"/>
                    <a:pt x="27617" y="5365"/>
                  </a:cubicBezTo>
                  <a:cubicBezTo>
                    <a:pt x="27282" y="5365"/>
                    <a:pt x="26937" y="5411"/>
                    <a:pt x="26627" y="5464"/>
                  </a:cubicBezTo>
                  <a:cubicBezTo>
                    <a:pt x="25837" y="5586"/>
                    <a:pt x="25016" y="5768"/>
                    <a:pt x="24256" y="6072"/>
                  </a:cubicBezTo>
                  <a:cubicBezTo>
                    <a:pt x="23770" y="6285"/>
                    <a:pt x="23253" y="6437"/>
                    <a:pt x="22706" y="6589"/>
                  </a:cubicBezTo>
                  <a:cubicBezTo>
                    <a:pt x="22980" y="5981"/>
                    <a:pt x="23588" y="5495"/>
                    <a:pt x="23861" y="4826"/>
                  </a:cubicBezTo>
                  <a:cubicBezTo>
                    <a:pt x="24044" y="4188"/>
                    <a:pt x="24165" y="3549"/>
                    <a:pt x="24165" y="2911"/>
                  </a:cubicBezTo>
                  <a:cubicBezTo>
                    <a:pt x="24226" y="2455"/>
                    <a:pt x="24104" y="1635"/>
                    <a:pt x="23648" y="1391"/>
                  </a:cubicBezTo>
                  <a:cubicBezTo>
                    <a:pt x="23553" y="1337"/>
                    <a:pt x="23441" y="1314"/>
                    <a:pt x="23320" y="1314"/>
                  </a:cubicBezTo>
                  <a:cubicBezTo>
                    <a:pt x="22899" y="1314"/>
                    <a:pt x="22368" y="1584"/>
                    <a:pt x="22037" y="1726"/>
                  </a:cubicBezTo>
                  <a:cubicBezTo>
                    <a:pt x="20244" y="2425"/>
                    <a:pt x="18603" y="3489"/>
                    <a:pt x="17235" y="4856"/>
                  </a:cubicBezTo>
                  <a:cubicBezTo>
                    <a:pt x="16976" y="5087"/>
                    <a:pt x="15952" y="6082"/>
                    <a:pt x="15458" y="6082"/>
                  </a:cubicBezTo>
                  <a:cubicBezTo>
                    <a:pt x="15430" y="6082"/>
                    <a:pt x="15405" y="6079"/>
                    <a:pt x="15381" y="6072"/>
                  </a:cubicBezTo>
                  <a:cubicBezTo>
                    <a:pt x="15077" y="6012"/>
                    <a:pt x="14803" y="5343"/>
                    <a:pt x="14651" y="5100"/>
                  </a:cubicBezTo>
                  <a:cubicBezTo>
                    <a:pt x="14074" y="4066"/>
                    <a:pt x="13375" y="3094"/>
                    <a:pt x="12584" y="2212"/>
                  </a:cubicBezTo>
                  <a:cubicBezTo>
                    <a:pt x="12037" y="1665"/>
                    <a:pt x="11460" y="1148"/>
                    <a:pt x="10791" y="753"/>
                  </a:cubicBezTo>
                  <a:cubicBezTo>
                    <a:pt x="10464" y="535"/>
                    <a:pt x="9821" y="0"/>
                    <a:pt x="9340" y="0"/>
                  </a:cubicBezTo>
                  <a:close/>
                </a:path>
              </a:pathLst>
            </a:custGeom>
            <a:solidFill>
              <a:schemeClr val="accent6"/>
            </a:solidFill>
            <a:ln>
              <a:noFill/>
            </a:ln>
          </p:spPr>
          <p:txBody>
            <a:bodyPr spcFirstLastPara="1" wrap="square" lIns="91425" tIns="91425" rIns="91425" bIns="91425" anchor="ctr" anchorCtr="0">
              <a:noAutofit/>
            </a:bodyPr>
            <a:lstStyle/>
            <a:p>
              <a:pPr defTabSz="685749">
                <a:buClrTx/>
                <a:buFontTx/>
                <a:buNone/>
              </a:pPr>
              <a:endParaRPr sz="1800" kern="1200">
                <a:latin typeface="Calibri"/>
                <a:ea typeface="+mn-ea"/>
                <a:cs typeface="+mn-cs"/>
              </a:endParaRPr>
            </a:p>
          </p:txBody>
        </p:sp>
      </p:grpSp>
      <p:grpSp>
        <p:nvGrpSpPr>
          <p:cNvPr id="282" name="Google Shape;282;p18"/>
          <p:cNvGrpSpPr/>
          <p:nvPr/>
        </p:nvGrpSpPr>
        <p:grpSpPr>
          <a:xfrm>
            <a:off x="5984063" y="4742680"/>
            <a:ext cx="770550" cy="284975"/>
            <a:chOff x="1732463" y="636925"/>
            <a:chExt cx="770550" cy="284975"/>
          </a:xfrm>
        </p:grpSpPr>
        <p:sp>
          <p:nvSpPr>
            <p:cNvPr id="283" name="Google Shape;283;p18"/>
            <p:cNvSpPr/>
            <p:nvPr/>
          </p:nvSpPr>
          <p:spPr>
            <a:xfrm>
              <a:off x="1732463" y="636925"/>
              <a:ext cx="770550" cy="108675"/>
            </a:xfrm>
            <a:custGeom>
              <a:avLst/>
              <a:gdLst/>
              <a:ahLst/>
              <a:cxnLst/>
              <a:rect l="l" t="t" r="r" b="b"/>
              <a:pathLst>
                <a:path w="30822" h="4347" fill="none" extrusionOk="0">
                  <a:moveTo>
                    <a:pt x="0" y="3496"/>
                  </a:moveTo>
                  <a:cubicBezTo>
                    <a:pt x="213" y="2827"/>
                    <a:pt x="700" y="2310"/>
                    <a:pt x="1338" y="2006"/>
                  </a:cubicBezTo>
                  <a:cubicBezTo>
                    <a:pt x="1855" y="1733"/>
                    <a:pt x="2493" y="1307"/>
                    <a:pt x="3070" y="1186"/>
                  </a:cubicBezTo>
                  <a:cubicBezTo>
                    <a:pt x="3587" y="1125"/>
                    <a:pt x="4073" y="1125"/>
                    <a:pt x="4590" y="1186"/>
                  </a:cubicBezTo>
                  <a:cubicBezTo>
                    <a:pt x="5198" y="1186"/>
                    <a:pt x="5684" y="1125"/>
                    <a:pt x="6232" y="1368"/>
                  </a:cubicBezTo>
                  <a:cubicBezTo>
                    <a:pt x="6870" y="1642"/>
                    <a:pt x="7447" y="1946"/>
                    <a:pt x="8025" y="2310"/>
                  </a:cubicBezTo>
                  <a:cubicBezTo>
                    <a:pt x="8572" y="2675"/>
                    <a:pt x="8906" y="3131"/>
                    <a:pt x="9545" y="3314"/>
                  </a:cubicBezTo>
                  <a:cubicBezTo>
                    <a:pt x="10609" y="3709"/>
                    <a:pt x="11764" y="3557"/>
                    <a:pt x="12706" y="2949"/>
                  </a:cubicBezTo>
                  <a:cubicBezTo>
                    <a:pt x="13040" y="2797"/>
                    <a:pt x="13344" y="2584"/>
                    <a:pt x="13648" y="2341"/>
                  </a:cubicBezTo>
                  <a:cubicBezTo>
                    <a:pt x="13800" y="2158"/>
                    <a:pt x="13952" y="1976"/>
                    <a:pt x="14165" y="1855"/>
                  </a:cubicBezTo>
                  <a:cubicBezTo>
                    <a:pt x="14530" y="1520"/>
                    <a:pt x="14955" y="1216"/>
                    <a:pt x="15411" y="973"/>
                  </a:cubicBezTo>
                  <a:cubicBezTo>
                    <a:pt x="16141" y="578"/>
                    <a:pt x="17174" y="0"/>
                    <a:pt x="17964" y="365"/>
                  </a:cubicBezTo>
                  <a:cubicBezTo>
                    <a:pt x="18390" y="608"/>
                    <a:pt x="18815" y="882"/>
                    <a:pt x="19211" y="1186"/>
                  </a:cubicBezTo>
                  <a:cubicBezTo>
                    <a:pt x="19606" y="1490"/>
                    <a:pt x="20062" y="1794"/>
                    <a:pt x="20518" y="2098"/>
                  </a:cubicBezTo>
                  <a:cubicBezTo>
                    <a:pt x="21399" y="2706"/>
                    <a:pt x="22007" y="3678"/>
                    <a:pt x="23010" y="4073"/>
                  </a:cubicBezTo>
                  <a:cubicBezTo>
                    <a:pt x="23709" y="4256"/>
                    <a:pt x="24408" y="4347"/>
                    <a:pt x="25138" y="4286"/>
                  </a:cubicBezTo>
                  <a:cubicBezTo>
                    <a:pt x="25563" y="4317"/>
                    <a:pt x="25989" y="4317"/>
                    <a:pt x="26445" y="4256"/>
                  </a:cubicBezTo>
                  <a:cubicBezTo>
                    <a:pt x="26870" y="4043"/>
                    <a:pt x="27326" y="3800"/>
                    <a:pt x="27752" y="3526"/>
                  </a:cubicBezTo>
                  <a:cubicBezTo>
                    <a:pt x="28481" y="3040"/>
                    <a:pt x="29150" y="2432"/>
                    <a:pt x="29667" y="1733"/>
                  </a:cubicBezTo>
                  <a:cubicBezTo>
                    <a:pt x="29910" y="1399"/>
                    <a:pt x="30123" y="1034"/>
                    <a:pt x="30335" y="699"/>
                  </a:cubicBezTo>
                  <a:cubicBezTo>
                    <a:pt x="30457" y="517"/>
                    <a:pt x="30548" y="274"/>
                    <a:pt x="30791" y="244"/>
                  </a:cubicBezTo>
                  <a:cubicBezTo>
                    <a:pt x="30822" y="426"/>
                    <a:pt x="30822" y="608"/>
                    <a:pt x="30822" y="791"/>
                  </a:cubicBezTo>
                </a:path>
              </a:pathLst>
            </a:custGeom>
            <a:noFill/>
            <a:ln w="66875" cap="flat" cmpd="sng">
              <a:solidFill>
                <a:srgbClr val="E29E3B"/>
              </a:solidFill>
              <a:prstDash val="solid"/>
              <a:miter lim="30395"/>
              <a:headEnd type="none" w="sm" len="sm"/>
              <a:tailEnd type="none" w="sm" len="sm"/>
            </a:ln>
          </p:spPr>
          <p:txBody>
            <a:bodyPr spcFirstLastPara="1" wrap="square" lIns="91425" tIns="91425" rIns="91425" bIns="91425" anchor="ctr" anchorCtr="0">
              <a:noAutofit/>
            </a:bodyPr>
            <a:lstStyle/>
            <a:p>
              <a:pPr defTabSz="685749">
                <a:buClrTx/>
                <a:buFontTx/>
                <a:buNone/>
              </a:pPr>
              <a:endParaRPr sz="1800" kern="1200">
                <a:latin typeface="Calibri"/>
                <a:ea typeface="+mn-ea"/>
                <a:cs typeface="+mn-cs"/>
              </a:endParaRPr>
            </a:p>
          </p:txBody>
        </p:sp>
        <p:sp>
          <p:nvSpPr>
            <p:cNvPr id="284" name="Google Shape;284;p18"/>
            <p:cNvSpPr/>
            <p:nvPr/>
          </p:nvSpPr>
          <p:spPr>
            <a:xfrm>
              <a:off x="1732463" y="813225"/>
              <a:ext cx="770550" cy="108675"/>
            </a:xfrm>
            <a:custGeom>
              <a:avLst/>
              <a:gdLst/>
              <a:ahLst/>
              <a:cxnLst/>
              <a:rect l="l" t="t" r="r" b="b"/>
              <a:pathLst>
                <a:path w="30822" h="4347" fill="none" extrusionOk="0">
                  <a:moveTo>
                    <a:pt x="0" y="3496"/>
                  </a:moveTo>
                  <a:cubicBezTo>
                    <a:pt x="213" y="2827"/>
                    <a:pt x="700" y="2310"/>
                    <a:pt x="1338" y="2006"/>
                  </a:cubicBezTo>
                  <a:cubicBezTo>
                    <a:pt x="1855" y="1733"/>
                    <a:pt x="2493" y="1277"/>
                    <a:pt x="3070" y="1186"/>
                  </a:cubicBezTo>
                  <a:cubicBezTo>
                    <a:pt x="3587" y="1125"/>
                    <a:pt x="4073" y="1125"/>
                    <a:pt x="4590" y="1186"/>
                  </a:cubicBezTo>
                  <a:cubicBezTo>
                    <a:pt x="5137" y="1125"/>
                    <a:pt x="5715" y="1186"/>
                    <a:pt x="6232" y="1368"/>
                  </a:cubicBezTo>
                  <a:cubicBezTo>
                    <a:pt x="6870" y="1642"/>
                    <a:pt x="7447" y="1976"/>
                    <a:pt x="8025" y="2310"/>
                  </a:cubicBezTo>
                  <a:cubicBezTo>
                    <a:pt x="8572" y="2675"/>
                    <a:pt x="8906" y="3131"/>
                    <a:pt x="9545" y="3313"/>
                  </a:cubicBezTo>
                  <a:cubicBezTo>
                    <a:pt x="10609" y="3708"/>
                    <a:pt x="11764" y="3556"/>
                    <a:pt x="12706" y="2979"/>
                  </a:cubicBezTo>
                  <a:cubicBezTo>
                    <a:pt x="13040" y="2797"/>
                    <a:pt x="13344" y="2584"/>
                    <a:pt x="13648" y="2341"/>
                  </a:cubicBezTo>
                  <a:cubicBezTo>
                    <a:pt x="13800" y="2158"/>
                    <a:pt x="13952" y="1976"/>
                    <a:pt x="14165" y="1854"/>
                  </a:cubicBezTo>
                  <a:cubicBezTo>
                    <a:pt x="14530" y="1490"/>
                    <a:pt x="14955" y="1216"/>
                    <a:pt x="15411" y="942"/>
                  </a:cubicBezTo>
                  <a:cubicBezTo>
                    <a:pt x="16141" y="547"/>
                    <a:pt x="17204" y="0"/>
                    <a:pt x="17964" y="365"/>
                  </a:cubicBezTo>
                  <a:cubicBezTo>
                    <a:pt x="18390" y="608"/>
                    <a:pt x="18815" y="882"/>
                    <a:pt x="19211" y="1186"/>
                  </a:cubicBezTo>
                  <a:cubicBezTo>
                    <a:pt x="19606" y="1490"/>
                    <a:pt x="20062" y="1763"/>
                    <a:pt x="20518" y="2067"/>
                  </a:cubicBezTo>
                  <a:cubicBezTo>
                    <a:pt x="21399" y="2675"/>
                    <a:pt x="22007" y="3678"/>
                    <a:pt x="23010" y="4043"/>
                  </a:cubicBezTo>
                  <a:cubicBezTo>
                    <a:pt x="23709" y="4256"/>
                    <a:pt x="24408" y="4347"/>
                    <a:pt x="25138" y="4256"/>
                  </a:cubicBezTo>
                  <a:cubicBezTo>
                    <a:pt x="25563" y="4316"/>
                    <a:pt x="25989" y="4316"/>
                    <a:pt x="26445" y="4225"/>
                  </a:cubicBezTo>
                  <a:cubicBezTo>
                    <a:pt x="26870" y="4043"/>
                    <a:pt x="27326" y="3769"/>
                    <a:pt x="27752" y="3496"/>
                  </a:cubicBezTo>
                  <a:cubicBezTo>
                    <a:pt x="28481" y="3040"/>
                    <a:pt x="29150" y="2432"/>
                    <a:pt x="29667" y="1733"/>
                  </a:cubicBezTo>
                  <a:cubicBezTo>
                    <a:pt x="29910" y="1398"/>
                    <a:pt x="30123" y="1064"/>
                    <a:pt x="30335" y="699"/>
                  </a:cubicBezTo>
                  <a:cubicBezTo>
                    <a:pt x="30457" y="517"/>
                    <a:pt x="30548" y="274"/>
                    <a:pt x="30791" y="243"/>
                  </a:cubicBezTo>
                  <a:cubicBezTo>
                    <a:pt x="30822" y="426"/>
                    <a:pt x="30822" y="608"/>
                    <a:pt x="30822" y="790"/>
                  </a:cubicBezTo>
                </a:path>
              </a:pathLst>
            </a:custGeom>
            <a:noFill/>
            <a:ln w="76000"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defTabSz="685749">
                <a:buClrTx/>
                <a:buFontTx/>
                <a:buNone/>
              </a:pPr>
              <a:endParaRPr sz="1800" kern="1200">
                <a:latin typeface="Calibri"/>
                <a:ea typeface="+mn-ea"/>
                <a:cs typeface="+mn-cs"/>
              </a:endParaRPr>
            </a:p>
          </p:txBody>
        </p:sp>
      </p:grpSp>
    </p:spTree>
    <p:extLst>
      <p:ext uri="{BB962C8B-B14F-4D97-AF65-F5344CB8AC3E}">
        <p14:creationId xmlns:p14="http://schemas.microsoft.com/office/powerpoint/2010/main" val="1665268313"/>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2"/>
            <a:ext cx="7772400" cy="1102518"/>
          </a:xfrm>
        </p:spPr>
        <p:txBody>
          <a:bodyPr/>
          <a:lstStyle/>
          <a:p>
            <a:r>
              <a:rPr lang="en-US"/>
              <a:t>Click to edit Master title style</a:t>
            </a:r>
          </a:p>
        </p:txBody>
      </p:sp>
      <p:sp>
        <p:nvSpPr>
          <p:cNvPr id="3" name="Subtitle 2"/>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1/27/2025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59938233"/>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1/27/2025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09643233"/>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77"/>
            <a:ext cx="7772400" cy="1021556"/>
          </a:xfrm>
        </p:spPr>
        <p:txBody>
          <a:bodyPr anchor="t"/>
          <a:lstStyle>
            <a:lvl1pPr algn="l">
              <a:defRPr sz="4100" b="1" cap="all"/>
            </a:lvl1pPr>
          </a:lstStyle>
          <a:p>
            <a:r>
              <a:rPr lang="en-US"/>
              <a:t>Click to edit Master title style</a:t>
            </a:r>
          </a:p>
        </p:txBody>
      </p:sp>
      <p:sp>
        <p:nvSpPr>
          <p:cNvPr id="3" name="Text Placeholder 2"/>
          <p:cNvSpPr>
            <a:spLocks noGrp="1"/>
          </p:cNvSpPr>
          <p:nvPr>
            <p:ph type="body" idx="1"/>
          </p:nvPr>
        </p:nvSpPr>
        <p:spPr>
          <a:xfrm>
            <a:off x="722314"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7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1/27/2025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5207899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_1_1_2_1">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235725" y="229350"/>
            <a:ext cx="8672400" cy="46848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 name="Google Shape;269;p15"/>
          <p:cNvSpPr txBox="1">
            <a:spLocks noGrp="1"/>
          </p:cNvSpPr>
          <p:nvPr>
            <p:ph type="title"/>
          </p:nvPr>
        </p:nvSpPr>
        <p:spPr>
          <a:xfrm>
            <a:off x="1562300" y="3030164"/>
            <a:ext cx="2336400" cy="527700"/>
          </a:xfrm>
          <a:prstGeom prst="rect">
            <a:avLst/>
          </a:prstGeom>
        </p:spPr>
        <p:txBody>
          <a:bodyPr spcFirstLastPara="1" wrap="square" lIns="91321" tIns="91321" rIns="91321" bIns="91321"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70" name="Google Shape;270;p15"/>
          <p:cNvSpPr txBox="1">
            <a:spLocks noGrp="1"/>
          </p:cNvSpPr>
          <p:nvPr>
            <p:ph type="subTitle" idx="1"/>
          </p:nvPr>
        </p:nvSpPr>
        <p:spPr>
          <a:xfrm>
            <a:off x="1562300" y="3540505"/>
            <a:ext cx="2336400" cy="663900"/>
          </a:xfrm>
          <a:prstGeom prst="rect">
            <a:avLst/>
          </a:prstGeom>
        </p:spPr>
        <p:txBody>
          <a:bodyPr spcFirstLastPara="1" wrap="square" lIns="91321" tIns="91321" rIns="91321" bIns="91321"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71" name="Google Shape;271;p15"/>
          <p:cNvSpPr txBox="1">
            <a:spLocks noGrp="1"/>
          </p:cNvSpPr>
          <p:nvPr>
            <p:ph type="title" idx="2"/>
          </p:nvPr>
        </p:nvSpPr>
        <p:spPr>
          <a:xfrm>
            <a:off x="5245301" y="3030164"/>
            <a:ext cx="2336400" cy="527700"/>
          </a:xfrm>
          <a:prstGeom prst="rect">
            <a:avLst/>
          </a:prstGeom>
        </p:spPr>
        <p:txBody>
          <a:bodyPr spcFirstLastPara="1" wrap="square" lIns="91321" tIns="91321" rIns="91321" bIns="91321"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72" name="Google Shape;272;p15"/>
          <p:cNvSpPr txBox="1">
            <a:spLocks noGrp="1"/>
          </p:cNvSpPr>
          <p:nvPr>
            <p:ph type="subTitle" idx="3"/>
          </p:nvPr>
        </p:nvSpPr>
        <p:spPr>
          <a:xfrm>
            <a:off x="5245301" y="3540505"/>
            <a:ext cx="2336400" cy="663900"/>
          </a:xfrm>
          <a:prstGeom prst="rect">
            <a:avLst/>
          </a:prstGeom>
        </p:spPr>
        <p:txBody>
          <a:bodyPr spcFirstLastPara="1" wrap="square" lIns="91321" tIns="91321" rIns="91321" bIns="91321"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cxnSp>
        <p:nvCxnSpPr>
          <p:cNvPr id="273" name="Google Shape;273;p15"/>
          <p:cNvCxnSpPr/>
          <p:nvPr/>
        </p:nvCxnSpPr>
        <p:spPr>
          <a:xfrm>
            <a:off x="816775" y="1104300"/>
            <a:ext cx="621900" cy="0"/>
          </a:xfrm>
          <a:prstGeom prst="straightConnector1">
            <a:avLst/>
          </a:prstGeom>
          <a:noFill/>
          <a:ln w="19050" cap="flat" cmpd="sng">
            <a:solidFill>
              <a:schemeClr val="dk2"/>
            </a:solidFill>
            <a:prstDash val="dash"/>
            <a:round/>
            <a:headEnd type="none" w="med" len="med"/>
            <a:tailEnd type="none" w="med" len="med"/>
          </a:ln>
        </p:spPr>
      </p:cxnSp>
      <p:sp>
        <p:nvSpPr>
          <p:cNvPr id="274" name="Google Shape;274;p15"/>
          <p:cNvSpPr txBox="1">
            <a:spLocks noGrp="1"/>
          </p:cNvSpPr>
          <p:nvPr>
            <p:ph type="title" idx="4" hasCustomPrompt="1"/>
          </p:nvPr>
        </p:nvSpPr>
        <p:spPr>
          <a:xfrm>
            <a:off x="5504200" y="1454050"/>
            <a:ext cx="1818600" cy="1512900"/>
          </a:xfrm>
          <a:prstGeom prst="rect">
            <a:avLst/>
          </a:prstGeom>
        </p:spPr>
        <p:txBody>
          <a:bodyPr spcFirstLastPara="1" wrap="square" lIns="91321" tIns="91321" rIns="91321" bIns="91321" anchor="ctr" anchorCtr="0">
            <a:noAutofit/>
          </a:bodyPr>
          <a:lstStyle>
            <a:lvl1pPr lvl="0" algn="ctr" rtl="0">
              <a:spcBef>
                <a:spcPts val="0"/>
              </a:spcBef>
              <a:spcAft>
                <a:spcPts val="0"/>
              </a:spcAft>
              <a:buSzPts val="6000"/>
              <a:buNone/>
              <a:defRPr sz="11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5" name="Google Shape;275;p15"/>
          <p:cNvSpPr txBox="1">
            <a:spLocks noGrp="1"/>
          </p:cNvSpPr>
          <p:nvPr>
            <p:ph type="title" idx="5" hasCustomPrompt="1"/>
          </p:nvPr>
        </p:nvSpPr>
        <p:spPr>
          <a:xfrm>
            <a:off x="1821200" y="1454050"/>
            <a:ext cx="1818600" cy="1512900"/>
          </a:xfrm>
          <a:prstGeom prst="rect">
            <a:avLst/>
          </a:prstGeom>
        </p:spPr>
        <p:txBody>
          <a:bodyPr spcFirstLastPara="1" wrap="square" lIns="91321" tIns="91321" rIns="91321" bIns="91321" anchor="ctr" anchorCtr="0">
            <a:noAutofit/>
          </a:bodyPr>
          <a:lstStyle>
            <a:lvl1pPr lvl="0" algn="ctr" rtl="0">
              <a:spcBef>
                <a:spcPts val="0"/>
              </a:spcBef>
              <a:spcAft>
                <a:spcPts val="0"/>
              </a:spcAft>
              <a:buSzPts val="6000"/>
              <a:buNone/>
              <a:defRPr sz="11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6" name="Google Shape;276;p15"/>
          <p:cNvSpPr txBox="1">
            <a:spLocks noGrp="1"/>
          </p:cNvSpPr>
          <p:nvPr>
            <p:ph type="title" idx="6"/>
          </p:nvPr>
        </p:nvSpPr>
        <p:spPr>
          <a:xfrm>
            <a:off x="720000" y="540000"/>
            <a:ext cx="7704000" cy="564300"/>
          </a:xfrm>
          <a:prstGeom prst="rect">
            <a:avLst/>
          </a:prstGeom>
        </p:spPr>
        <p:txBody>
          <a:bodyPr spcFirstLastPara="1" wrap="square" lIns="91321" tIns="91321" rIns="91321" bIns="91321"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2"/>
            <a:ext cx="4038600" cy="3394472"/>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200152"/>
            <a:ext cx="4038600" cy="3394472"/>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1/27/2025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7628432"/>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6"/>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700" b="1"/>
            </a:lvl4pPr>
            <a:lvl5pPr marL="1828754" indent="0">
              <a:buNone/>
              <a:defRPr sz="1700" b="1"/>
            </a:lvl5pPr>
            <a:lvl6pPr marL="2285943" indent="0">
              <a:buNone/>
              <a:defRPr sz="1700" b="1"/>
            </a:lvl6pPr>
            <a:lvl7pPr marL="2743132" indent="0">
              <a:buNone/>
              <a:defRPr sz="1700" b="1"/>
            </a:lvl7pPr>
            <a:lvl8pPr marL="3200320" indent="0">
              <a:buNone/>
              <a:defRPr sz="1700" b="1"/>
            </a:lvl8pPr>
            <a:lvl9pPr marL="3657509" indent="0">
              <a:buNone/>
              <a:defRPr sz="1700" b="1"/>
            </a:lvl9pPr>
          </a:lstStyle>
          <a:p>
            <a:pPr lvl="0"/>
            <a:r>
              <a:rPr lang="en-US"/>
              <a:t>Click to edit Master text styles</a:t>
            </a:r>
          </a:p>
        </p:txBody>
      </p:sp>
      <p:sp>
        <p:nvSpPr>
          <p:cNvPr id="4" name="Content Placeholder 3"/>
          <p:cNvSpPr>
            <a:spLocks noGrp="1"/>
          </p:cNvSpPr>
          <p:nvPr>
            <p:ph sz="half" idx="2"/>
          </p:nvPr>
        </p:nvSpPr>
        <p:spPr>
          <a:xfrm>
            <a:off x="457201" y="1631158"/>
            <a:ext cx="4040188" cy="2963466"/>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6"/>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700" b="1"/>
            </a:lvl4pPr>
            <a:lvl5pPr marL="1828754" indent="0">
              <a:buNone/>
              <a:defRPr sz="1700" b="1"/>
            </a:lvl5pPr>
            <a:lvl6pPr marL="2285943" indent="0">
              <a:buNone/>
              <a:defRPr sz="1700" b="1"/>
            </a:lvl6pPr>
            <a:lvl7pPr marL="2743132" indent="0">
              <a:buNone/>
              <a:defRPr sz="1700" b="1"/>
            </a:lvl7pPr>
            <a:lvl8pPr marL="3200320" indent="0">
              <a:buNone/>
              <a:defRPr sz="1700" b="1"/>
            </a:lvl8pPr>
            <a:lvl9pPr marL="3657509"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45030" y="1631158"/>
            <a:ext cx="4041775" cy="2963466"/>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1/27/2025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90491592"/>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1/27/2025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65083624"/>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854725" y="773443"/>
            <a:ext cx="7434551" cy="3216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algn="ctr" defTabSz="685800">
              <a:buClrTx/>
              <a:buFontTx/>
              <a:buNone/>
              <a:defRPr/>
            </a:pPr>
            <a:endParaRPr lang="zh-CN" altLang="en-US" kern="1200">
              <a:solidFill>
                <a:srgbClr val="FFFFFF"/>
              </a:solidFill>
            </a:endParaRPr>
          </a:p>
        </p:txBody>
      </p:sp>
      <p:sp>
        <p:nvSpPr>
          <p:cNvPr id="6" name="圆角矩形 5"/>
          <p:cNvSpPr/>
          <p:nvPr userDrawn="1"/>
        </p:nvSpPr>
        <p:spPr>
          <a:xfrm>
            <a:off x="4425043" y="4838925"/>
            <a:ext cx="293917" cy="16507"/>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algn="ctr" defTabSz="685800">
              <a:buClrTx/>
              <a:buFontTx/>
              <a:buNone/>
              <a:defRPr/>
            </a:pPr>
            <a:endParaRPr lang="zh-CN" altLang="en-US" kern="1200">
              <a:solidFill>
                <a:srgbClr val="FFFFFF"/>
              </a:solidFill>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1/27/2025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3505200" y="4797170"/>
            <a:ext cx="2133600" cy="273844"/>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88021401"/>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8707117"/>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9"/>
            <a:ext cx="3008313" cy="3518297"/>
          </a:xfrm>
        </p:spPr>
        <p:txBody>
          <a:bodyPr/>
          <a:lstStyle>
            <a:lvl1pPr marL="0" indent="0">
              <a:buNone/>
              <a:defRPr sz="1400"/>
            </a:lvl1pPr>
            <a:lvl2pPr marL="457189" indent="0">
              <a:buNone/>
              <a:defRPr sz="1200"/>
            </a:lvl2pPr>
            <a:lvl3pPr marL="914378" indent="0">
              <a:buNone/>
              <a:defRPr sz="11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1/27/2025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96033080"/>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2"/>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3"/>
            <a:ext cx="5486400" cy="3086100"/>
          </a:xfrm>
        </p:spPr>
        <p:txBody>
          <a:bodyPr/>
          <a:lstStyle>
            <a:lvl1pPr marL="0" indent="0">
              <a:buNone/>
              <a:defRPr sz="3200"/>
            </a:lvl1pPr>
            <a:lvl2pPr marL="457189" indent="0">
              <a:buNone/>
              <a:defRPr sz="29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189" indent="0">
              <a:buNone/>
              <a:defRPr sz="1200"/>
            </a:lvl2pPr>
            <a:lvl3pPr marL="914378" indent="0">
              <a:buNone/>
              <a:defRPr sz="11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1/27/2025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08192389"/>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1/27/2025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24876966"/>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1/27/2025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4175822"/>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755694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1">
  <p:cSld name="ONE_COLUMN_TEXT_1">
    <p:bg>
      <p:bgPr>
        <a:solidFill>
          <a:schemeClr val="accent2"/>
        </a:solidFill>
        <a:effectLst/>
      </p:bgPr>
    </p:bg>
    <p:spTree>
      <p:nvGrpSpPr>
        <p:cNvPr id="1" name="Shape 277"/>
        <p:cNvGrpSpPr/>
        <p:nvPr/>
      </p:nvGrpSpPr>
      <p:grpSpPr>
        <a:xfrm>
          <a:off x="0" y="0"/>
          <a:ext cx="0" cy="0"/>
          <a:chOff x="0" y="0"/>
          <a:chExt cx="0" cy="0"/>
        </a:xfrm>
      </p:grpSpPr>
      <p:grpSp>
        <p:nvGrpSpPr>
          <p:cNvPr id="278" name="Google Shape;278;p16"/>
          <p:cNvGrpSpPr/>
          <p:nvPr/>
        </p:nvGrpSpPr>
        <p:grpSpPr>
          <a:xfrm>
            <a:off x="235725" y="229350"/>
            <a:ext cx="8672400" cy="4684800"/>
            <a:chOff x="235725" y="229350"/>
            <a:chExt cx="8672400" cy="4684800"/>
          </a:xfrm>
        </p:grpSpPr>
        <p:sp>
          <p:nvSpPr>
            <p:cNvPr id="279" name="Google Shape;279;p1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 name="Google Shape;281;p16"/>
          <p:cNvSpPr txBox="1">
            <a:spLocks noGrp="1"/>
          </p:cNvSpPr>
          <p:nvPr>
            <p:ph type="title"/>
          </p:nvPr>
        </p:nvSpPr>
        <p:spPr>
          <a:xfrm>
            <a:off x="720000" y="540000"/>
            <a:ext cx="7704000" cy="564300"/>
          </a:xfrm>
          <a:prstGeom prst="rect">
            <a:avLst/>
          </a:prstGeom>
        </p:spPr>
        <p:txBody>
          <a:bodyPr spcFirstLastPara="1" wrap="square" lIns="91321" tIns="91321" rIns="91321" bIns="91321"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6"/>
          <p:cNvSpPr txBox="1">
            <a:spLocks noGrp="1"/>
          </p:cNvSpPr>
          <p:nvPr>
            <p:ph type="subTitle" idx="1"/>
          </p:nvPr>
        </p:nvSpPr>
        <p:spPr>
          <a:xfrm>
            <a:off x="720100" y="2702263"/>
            <a:ext cx="3641400" cy="702000"/>
          </a:xfrm>
          <a:prstGeom prst="rect">
            <a:avLst/>
          </a:prstGeom>
        </p:spPr>
        <p:txBody>
          <a:bodyPr spcFirstLastPara="1" wrap="square" lIns="91321" tIns="91321" rIns="91321" bIns="91321"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cxnSp>
        <p:nvCxnSpPr>
          <p:cNvPr id="283" name="Google Shape;283;p16"/>
          <p:cNvCxnSpPr/>
          <p:nvPr/>
        </p:nvCxnSpPr>
        <p:spPr>
          <a:xfrm>
            <a:off x="816775" y="1104300"/>
            <a:ext cx="621900" cy="0"/>
          </a:xfrm>
          <a:prstGeom prst="straightConnector1">
            <a:avLst/>
          </a:prstGeom>
          <a:noFill/>
          <a:ln w="19050" cap="flat" cmpd="sng">
            <a:solidFill>
              <a:schemeClr val="dk2"/>
            </a:solidFill>
            <a:prstDash val="dash"/>
            <a:round/>
            <a:headEnd type="none" w="med" len="med"/>
            <a:tailEnd type="none" w="med" len="med"/>
          </a:ln>
        </p:spPr>
      </p:cxnSp>
      <p:sp>
        <p:nvSpPr>
          <p:cNvPr id="284" name="Google Shape;284;p16"/>
          <p:cNvSpPr txBox="1">
            <a:spLocks noGrp="1"/>
          </p:cNvSpPr>
          <p:nvPr>
            <p:ph type="subTitle" idx="2"/>
          </p:nvPr>
        </p:nvSpPr>
        <p:spPr>
          <a:xfrm>
            <a:off x="720000" y="2208463"/>
            <a:ext cx="3641400" cy="493800"/>
          </a:xfrm>
          <a:prstGeom prst="rect">
            <a:avLst/>
          </a:prstGeom>
        </p:spPr>
        <p:txBody>
          <a:bodyPr spcFirstLastPara="1" wrap="square" lIns="91321" tIns="91321" rIns="91321" bIns="91321" anchor="t" anchorCtr="0">
            <a:noAutofit/>
          </a:bodyPr>
          <a:lstStyle>
            <a:lvl1pPr lvl="0" algn="ctr" rtl="0">
              <a:lnSpc>
                <a:spcPct val="100000"/>
              </a:lnSpc>
              <a:spcBef>
                <a:spcPts val="0"/>
              </a:spcBef>
              <a:spcAft>
                <a:spcPts val="0"/>
              </a:spcAft>
              <a:buSzPts val="1400"/>
              <a:buFont typeface="Bebas Neue"/>
              <a:buNone/>
              <a:defRPr sz="1800">
                <a:latin typeface="Love Ya Like A Sister"/>
                <a:ea typeface="Love Ya Like A Sister"/>
                <a:cs typeface="Love Ya Like A Sister"/>
                <a:sym typeface="Love Ya Like A Sister"/>
              </a:defRPr>
            </a:lvl1pPr>
            <a:lvl2pPr lvl="1" algn="ctr" rtl="0">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67"/>
        <p:cNvGrpSpPr/>
        <p:nvPr/>
      </p:nvGrpSpPr>
      <p:grpSpPr>
        <a:xfrm>
          <a:off x="0" y="0"/>
          <a:ext cx="0" cy="0"/>
          <a:chOff x="0" y="0"/>
          <a:chExt cx="0" cy="0"/>
        </a:xfrm>
      </p:grpSpPr>
      <p:sp>
        <p:nvSpPr>
          <p:cNvPr id="268" name="Google Shape;268;p18"/>
          <p:cNvSpPr txBox="1">
            <a:spLocks noGrp="1"/>
          </p:cNvSpPr>
          <p:nvPr>
            <p:ph type="subTitle" idx="1"/>
          </p:nvPr>
        </p:nvSpPr>
        <p:spPr>
          <a:xfrm>
            <a:off x="1830450" y="2095800"/>
            <a:ext cx="5483100" cy="812100"/>
          </a:xfrm>
          <a:prstGeom prst="rect">
            <a:avLst/>
          </a:prstGeom>
        </p:spPr>
        <p:txBody>
          <a:bodyPr spcFirstLastPara="1" wrap="square" lIns="68560" tIns="68560" rIns="68560" bIns="68560" anchor="ctr" anchorCtr="0">
            <a:noAutofit/>
          </a:bodyPr>
          <a:lstStyle>
            <a:lvl1pPr lvl="0" algn="ctr" rtl="0">
              <a:lnSpc>
                <a:spcPct val="100000"/>
              </a:lnSpc>
              <a:spcBef>
                <a:spcPts val="0"/>
              </a:spcBef>
              <a:spcAft>
                <a:spcPts val="0"/>
              </a:spcAft>
              <a:buNone/>
              <a:defRPr>
                <a:latin typeface="Spartan"/>
                <a:ea typeface="Spartan"/>
                <a:cs typeface="Spartan"/>
                <a:sym typeface="Spartan"/>
              </a:defRPr>
            </a:lvl1pPr>
            <a:lvl2pPr lvl="1" algn="ctr" rtl="0">
              <a:lnSpc>
                <a:spcPct val="100000"/>
              </a:lnSpc>
              <a:spcBef>
                <a:spcPts val="0"/>
              </a:spcBef>
              <a:spcAft>
                <a:spcPts val="0"/>
              </a:spcAft>
              <a:buNone/>
              <a:defRPr>
                <a:latin typeface="Spartan"/>
                <a:ea typeface="Spartan"/>
                <a:cs typeface="Spartan"/>
                <a:sym typeface="Spartan"/>
              </a:defRPr>
            </a:lvl2pPr>
            <a:lvl3pPr lvl="2" algn="ctr" rtl="0">
              <a:lnSpc>
                <a:spcPct val="100000"/>
              </a:lnSpc>
              <a:spcBef>
                <a:spcPts val="0"/>
              </a:spcBef>
              <a:spcAft>
                <a:spcPts val="0"/>
              </a:spcAft>
              <a:buNone/>
              <a:defRPr>
                <a:latin typeface="Spartan"/>
                <a:ea typeface="Spartan"/>
                <a:cs typeface="Spartan"/>
                <a:sym typeface="Spartan"/>
              </a:defRPr>
            </a:lvl3pPr>
            <a:lvl4pPr lvl="3" algn="ctr" rtl="0">
              <a:lnSpc>
                <a:spcPct val="100000"/>
              </a:lnSpc>
              <a:spcBef>
                <a:spcPts val="0"/>
              </a:spcBef>
              <a:spcAft>
                <a:spcPts val="0"/>
              </a:spcAft>
              <a:buNone/>
              <a:defRPr>
                <a:latin typeface="Spartan"/>
                <a:ea typeface="Spartan"/>
                <a:cs typeface="Spartan"/>
                <a:sym typeface="Spartan"/>
              </a:defRPr>
            </a:lvl4pPr>
            <a:lvl5pPr lvl="4" algn="ctr" rtl="0">
              <a:lnSpc>
                <a:spcPct val="100000"/>
              </a:lnSpc>
              <a:spcBef>
                <a:spcPts val="0"/>
              </a:spcBef>
              <a:spcAft>
                <a:spcPts val="0"/>
              </a:spcAft>
              <a:buNone/>
              <a:defRPr>
                <a:latin typeface="Spartan"/>
                <a:ea typeface="Spartan"/>
                <a:cs typeface="Spartan"/>
                <a:sym typeface="Spartan"/>
              </a:defRPr>
            </a:lvl5pPr>
            <a:lvl6pPr lvl="5" algn="ctr" rtl="0">
              <a:lnSpc>
                <a:spcPct val="100000"/>
              </a:lnSpc>
              <a:spcBef>
                <a:spcPts val="0"/>
              </a:spcBef>
              <a:spcAft>
                <a:spcPts val="0"/>
              </a:spcAft>
              <a:buNone/>
              <a:defRPr>
                <a:latin typeface="Spartan"/>
                <a:ea typeface="Spartan"/>
                <a:cs typeface="Spartan"/>
                <a:sym typeface="Spartan"/>
              </a:defRPr>
            </a:lvl6pPr>
            <a:lvl7pPr lvl="6" algn="ctr" rtl="0">
              <a:lnSpc>
                <a:spcPct val="100000"/>
              </a:lnSpc>
              <a:spcBef>
                <a:spcPts val="0"/>
              </a:spcBef>
              <a:spcAft>
                <a:spcPts val="0"/>
              </a:spcAft>
              <a:buNone/>
              <a:defRPr>
                <a:latin typeface="Spartan"/>
                <a:ea typeface="Spartan"/>
                <a:cs typeface="Spartan"/>
                <a:sym typeface="Spartan"/>
              </a:defRPr>
            </a:lvl7pPr>
            <a:lvl8pPr lvl="7" algn="ctr" rtl="0">
              <a:lnSpc>
                <a:spcPct val="100000"/>
              </a:lnSpc>
              <a:spcBef>
                <a:spcPts val="0"/>
              </a:spcBef>
              <a:spcAft>
                <a:spcPts val="0"/>
              </a:spcAft>
              <a:buNone/>
              <a:defRPr>
                <a:latin typeface="Spartan"/>
                <a:ea typeface="Spartan"/>
                <a:cs typeface="Spartan"/>
                <a:sym typeface="Spartan"/>
              </a:defRPr>
            </a:lvl8pPr>
            <a:lvl9pPr lvl="8" algn="ctr" rtl="0">
              <a:lnSpc>
                <a:spcPct val="100000"/>
              </a:lnSpc>
              <a:spcBef>
                <a:spcPts val="0"/>
              </a:spcBef>
              <a:spcAft>
                <a:spcPts val="0"/>
              </a:spcAft>
              <a:buNone/>
              <a:defRPr>
                <a:latin typeface="Spartan"/>
                <a:ea typeface="Spartan"/>
                <a:cs typeface="Spartan"/>
                <a:sym typeface="Spartan"/>
              </a:defRPr>
            </a:lvl9pPr>
          </a:lstStyle>
          <a:p>
            <a:endParaRPr/>
          </a:p>
        </p:txBody>
      </p:sp>
      <p:sp>
        <p:nvSpPr>
          <p:cNvPr id="269" name="Google Shape;269;p18"/>
          <p:cNvSpPr txBox="1">
            <a:spLocks noGrp="1"/>
          </p:cNvSpPr>
          <p:nvPr>
            <p:ph type="subTitle" idx="2"/>
          </p:nvPr>
        </p:nvSpPr>
        <p:spPr>
          <a:xfrm>
            <a:off x="2950650" y="3065450"/>
            <a:ext cx="3242700" cy="292200"/>
          </a:xfrm>
          <a:prstGeom prst="rect">
            <a:avLst/>
          </a:prstGeom>
        </p:spPr>
        <p:txBody>
          <a:bodyPr spcFirstLastPara="1" wrap="square" lIns="68560" tIns="68560" rIns="68560" bIns="68560" anchor="ctr" anchorCtr="0">
            <a:noAutofit/>
          </a:bodyPr>
          <a:lstStyle>
            <a:lvl1pPr lvl="0" algn="ctr" rtl="0">
              <a:lnSpc>
                <a:spcPct val="100000"/>
              </a:lnSpc>
              <a:spcBef>
                <a:spcPts val="0"/>
              </a:spcBef>
              <a:spcAft>
                <a:spcPts val="0"/>
              </a:spcAft>
              <a:buNone/>
              <a:defRPr sz="1800"/>
            </a:lvl1pPr>
            <a:lvl2pPr lvl="1" algn="ctr" rtl="0">
              <a:lnSpc>
                <a:spcPct val="100000"/>
              </a:lnSpc>
              <a:spcBef>
                <a:spcPts val="0"/>
              </a:spcBef>
              <a:spcAft>
                <a:spcPts val="0"/>
              </a:spcAft>
              <a:buNone/>
              <a:defRPr sz="1800"/>
            </a:lvl2pPr>
            <a:lvl3pPr lvl="2" algn="ctr" rtl="0">
              <a:lnSpc>
                <a:spcPct val="100000"/>
              </a:lnSpc>
              <a:spcBef>
                <a:spcPts val="0"/>
              </a:spcBef>
              <a:spcAft>
                <a:spcPts val="0"/>
              </a:spcAft>
              <a:buNone/>
              <a:defRPr sz="1800"/>
            </a:lvl3pPr>
            <a:lvl4pPr lvl="3" algn="ctr" rtl="0">
              <a:lnSpc>
                <a:spcPct val="100000"/>
              </a:lnSpc>
              <a:spcBef>
                <a:spcPts val="0"/>
              </a:spcBef>
              <a:spcAft>
                <a:spcPts val="0"/>
              </a:spcAft>
              <a:buNone/>
              <a:defRPr sz="1800"/>
            </a:lvl4pPr>
            <a:lvl5pPr lvl="4" algn="ctr" rtl="0">
              <a:lnSpc>
                <a:spcPct val="100000"/>
              </a:lnSpc>
              <a:spcBef>
                <a:spcPts val="0"/>
              </a:spcBef>
              <a:spcAft>
                <a:spcPts val="0"/>
              </a:spcAft>
              <a:buNone/>
              <a:defRPr sz="1800"/>
            </a:lvl5pPr>
            <a:lvl6pPr lvl="5" algn="ctr" rtl="0">
              <a:lnSpc>
                <a:spcPct val="100000"/>
              </a:lnSpc>
              <a:spcBef>
                <a:spcPts val="0"/>
              </a:spcBef>
              <a:spcAft>
                <a:spcPts val="0"/>
              </a:spcAft>
              <a:buNone/>
              <a:defRPr sz="1800"/>
            </a:lvl6pPr>
            <a:lvl7pPr lvl="6" algn="ctr" rtl="0">
              <a:lnSpc>
                <a:spcPct val="100000"/>
              </a:lnSpc>
              <a:spcBef>
                <a:spcPts val="0"/>
              </a:spcBef>
              <a:spcAft>
                <a:spcPts val="0"/>
              </a:spcAft>
              <a:buNone/>
              <a:defRPr sz="1800"/>
            </a:lvl7pPr>
            <a:lvl8pPr lvl="7" algn="ctr" rtl="0">
              <a:lnSpc>
                <a:spcPct val="100000"/>
              </a:lnSpc>
              <a:spcBef>
                <a:spcPts val="0"/>
              </a:spcBef>
              <a:spcAft>
                <a:spcPts val="0"/>
              </a:spcAft>
              <a:buNone/>
              <a:defRPr sz="1800"/>
            </a:lvl8pPr>
            <a:lvl9pPr lvl="8" algn="ctr" rtl="0">
              <a:lnSpc>
                <a:spcPct val="100000"/>
              </a:lnSpc>
              <a:spcBef>
                <a:spcPts val="0"/>
              </a:spcBef>
              <a:spcAft>
                <a:spcPts val="0"/>
              </a:spcAft>
              <a:buNone/>
              <a:defRPr sz="1800"/>
            </a:lvl9pPr>
          </a:lstStyle>
          <a:p>
            <a:endParaRPr/>
          </a:p>
        </p:txBody>
      </p:sp>
      <p:sp>
        <p:nvSpPr>
          <p:cNvPr id="270" name="Google Shape;270;p18"/>
          <p:cNvSpPr/>
          <p:nvPr/>
        </p:nvSpPr>
        <p:spPr>
          <a:xfrm flipH="1">
            <a:off x="-2131499" y="4124455"/>
            <a:ext cx="3044579" cy="2544687"/>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rgbClr val="FFF4E9"/>
          </a:solidFill>
          <a:ln>
            <a:noFill/>
          </a:ln>
        </p:spPr>
        <p:txBody>
          <a:bodyPr spcFirstLastPara="1" wrap="square" lIns="91368" tIns="91368" rIns="91368" bIns="91368" anchor="ctr" anchorCtr="0">
            <a:noAutofit/>
          </a:bodyPr>
          <a:lstStyle/>
          <a:p>
            <a:pPr defTabSz="685800">
              <a:buClrTx/>
              <a:buFontTx/>
              <a:buNone/>
            </a:pPr>
            <a:endParaRPr sz="1800" kern="1200">
              <a:latin typeface="Calibri"/>
              <a:ea typeface="+mn-ea"/>
              <a:cs typeface="+mn-cs"/>
            </a:endParaRPr>
          </a:p>
        </p:txBody>
      </p:sp>
      <p:sp>
        <p:nvSpPr>
          <p:cNvPr id="271" name="Google Shape;271;p18"/>
          <p:cNvSpPr/>
          <p:nvPr/>
        </p:nvSpPr>
        <p:spPr>
          <a:xfrm flipH="1">
            <a:off x="8312957" y="3829001"/>
            <a:ext cx="1833868" cy="1894618"/>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2"/>
          </a:solidFill>
          <a:ln>
            <a:noFill/>
          </a:ln>
        </p:spPr>
        <p:txBody>
          <a:bodyPr spcFirstLastPara="1" wrap="square" lIns="91368" tIns="91368" rIns="91368" bIns="91368" anchor="ctr" anchorCtr="0">
            <a:noAutofit/>
          </a:bodyPr>
          <a:lstStyle/>
          <a:p>
            <a:pPr defTabSz="685800">
              <a:buClrTx/>
              <a:buFontTx/>
              <a:buNone/>
            </a:pPr>
            <a:endParaRPr sz="1800" kern="1200">
              <a:latin typeface="Calibri"/>
              <a:ea typeface="+mn-ea"/>
              <a:cs typeface="+mn-cs"/>
            </a:endParaRPr>
          </a:p>
        </p:txBody>
      </p:sp>
      <p:sp>
        <p:nvSpPr>
          <p:cNvPr id="272" name="Google Shape;272;p18"/>
          <p:cNvSpPr/>
          <p:nvPr/>
        </p:nvSpPr>
        <p:spPr>
          <a:xfrm flipH="1">
            <a:off x="-1471569" y="-424634"/>
            <a:ext cx="2163040" cy="2023228"/>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rgbClr val="E0B9A4"/>
          </a:solidFill>
          <a:ln>
            <a:noFill/>
          </a:ln>
        </p:spPr>
        <p:txBody>
          <a:bodyPr spcFirstLastPara="1" wrap="square" lIns="91368" tIns="91368" rIns="91368" bIns="91368" anchor="ctr" anchorCtr="0">
            <a:noAutofit/>
          </a:bodyPr>
          <a:lstStyle/>
          <a:p>
            <a:pPr defTabSz="685800">
              <a:buClrTx/>
              <a:buFontTx/>
              <a:buNone/>
            </a:pPr>
            <a:endParaRPr sz="1800" kern="1200">
              <a:latin typeface="Calibri"/>
              <a:ea typeface="+mn-ea"/>
              <a:cs typeface="+mn-cs"/>
            </a:endParaRPr>
          </a:p>
        </p:txBody>
      </p:sp>
      <p:sp>
        <p:nvSpPr>
          <p:cNvPr id="273" name="Google Shape;273;p18"/>
          <p:cNvSpPr/>
          <p:nvPr/>
        </p:nvSpPr>
        <p:spPr>
          <a:xfrm rot="1593655" flipH="1">
            <a:off x="6934265" y="-1084161"/>
            <a:ext cx="3739371" cy="2562739"/>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rgbClr val="FFF4E9"/>
          </a:solidFill>
          <a:ln>
            <a:noFill/>
          </a:ln>
        </p:spPr>
        <p:txBody>
          <a:bodyPr spcFirstLastPara="1" wrap="square" lIns="91368" tIns="91368" rIns="91368" bIns="91368" anchor="ctr" anchorCtr="0">
            <a:noAutofit/>
          </a:bodyPr>
          <a:lstStyle/>
          <a:p>
            <a:pPr defTabSz="685800">
              <a:buClrTx/>
              <a:buFontTx/>
              <a:buNone/>
            </a:pPr>
            <a:endParaRPr sz="1800" kern="1200">
              <a:latin typeface="Calibri"/>
              <a:ea typeface="+mn-ea"/>
              <a:cs typeface="+mn-cs"/>
            </a:endParaRPr>
          </a:p>
        </p:txBody>
      </p:sp>
      <p:sp>
        <p:nvSpPr>
          <p:cNvPr id="274" name="Google Shape;274;p18"/>
          <p:cNvSpPr/>
          <p:nvPr/>
        </p:nvSpPr>
        <p:spPr>
          <a:xfrm flipH="1">
            <a:off x="2828841" y="4571104"/>
            <a:ext cx="4027910" cy="1831358"/>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rgbClr val="F4CAC1"/>
          </a:solidFill>
          <a:ln>
            <a:noFill/>
          </a:ln>
        </p:spPr>
        <p:txBody>
          <a:bodyPr spcFirstLastPara="1" wrap="square" lIns="91368" tIns="91368" rIns="91368" bIns="91368" anchor="ctr" anchorCtr="0">
            <a:noAutofit/>
          </a:bodyPr>
          <a:lstStyle/>
          <a:p>
            <a:pPr defTabSz="685800">
              <a:buClrTx/>
              <a:buFontTx/>
              <a:buNone/>
            </a:pPr>
            <a:endParaRPr sz="1800" kern="1200">
              <a:latin typeface="Calibri"/>
              <a:ea typeface="+mn-ea"/>
              <a:cs typeface="+mn-cs"/>
            </a:endParaRPr>
          </a:p>
        </p:txBody>
      </p:sp>
      <p:sp>
        <p:nvSpPr>
          <p:cNvPr id="275" name="Google Shape;275;p18"/>
          <p:cNvSpPr/>
          <p:nvPr/>
        </p:nvSpPr>
        <p:spPr>
          <a:xfrm flipH="1">
            <a:off x="1956164" y="-1544998"/>
            <a:ext cx="4027908" cy="227394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2"/>
          </a:solidFill>
          <a:ln>
            <a:noFill/>
          </a:ln>
        </p:spPr>
        <p:txBody>
          <a:bodyPr spcFirstLastPara="1" wrap="square" lIns="91368" tIns="91368" rIns="91368" bIns="91368" anchor="ctr" anchorCtr="0">
            <a:noAutofit/>
          </a:bodyPr>
          <a:lstStyle/>
          <a:p>
            <a:pPr defTabSz="685800">
              <a:buClrTx/>
              <a:buFontTx/>
              <a:buNone/>
            </a:pPr>
            <a:endParaRPr sz="1800" kern="1200">
              <a:latin typeface="Calibri"/>
              <a:ea typeface="+mn-ea"/>
              <a:cs typeface="+mn-cs"/>
            </a:endParaRPr>
          </a:p>
        </p:txBody>
      </p:sp>
      <p:grpSp>
        <p:nvGrpSpPr>
          <p:cNvPr id="276" name="Google Shape;276;p18"/>
          <p:cNvGrpSpPr/>
          <p:nvPr/>
        </p:nvGrpSpPr>
        <p:grpSpPr>
          <a:xfrm rot="10800000" flipH="1">
            <a:off x="171773" y="-47350"/>
            <a:ext cx="987875" cy="1645950"/>
            <a:chOff x="3529975" y="3414475"/>
            <a:chExt cx="987875" cy="1645950"/>
          </a:xfrm>
        </p:grpSpPr>
        <p:sp>
          <p:nvSpPr>
            <p:cNvPr id="277" name="Google Shape;277;p18"/>
            <p:cNvSpPr/>
            <p:nvPr/>
          </p:nvSpPr>
          <p:spPr>
            <a:xfrm>
              <a:off x="3529975" y="3676850"/>
              <a:ext cx="308525" cy="1383575"/>
            </a:xfrm>
            <a:custGeom>
              <a:avLst/>
              <a:gdLst/>
              <a:ahLst/>
              <a:cxnLst/>
              <a:rect l="l" t="t" r="r" b="b"/>
              <a:pathLst>
                <a:path w="12341" h="55343" extrusionOk="0">
                  <a:moveTo>
                    <a:pt x="1799" y="1"/>
                  </a:moveTo>
                  <a:cubicBezTo>
                    <a:pt x="1710" y="1"/>
                    <a:pt x="1609" y="59"/>
                    <a:pt x="1490" y="205"/>
                  </a:cubicBezTo>
                  <a:cubicBezTo>
                    <a:pt x="1246" y="478"/>
                    <a:pt x="1125" y="1238"/>
                    <a:pt x="1034" y="1603"/>
                  </a:cubicBezTo>
                  <a:cubicBezTo>
                    <a:pt x="517" y="3670"/>
                    <a:pt x="213" y="5797"/>
                    <a:pt x="183" y="7956"/>
                  </a:cubicBezTo>
                  <a:cubicBezTo>
                    <a:pt x="213" y="10782"/>
                    <a:pt x="0" y="13670"/>
                    <a:pt x="213" y="16527"/>
                  </a:cubicBezTo>
                  <a:cubicBezTo>
                    <a:pt x="487" y="20235"/>
                    <a:pt x="1003" y="23913"/>
                    <a:pt x="1763" y="27561"/>
                  </a:cubicBezTo>
                  <a:cubicBezTo>
                    <a:pt x="2189" y="29628"/>
                    <a:pt x="2493" y="31755"/>
                    <a:pt x="2918" y="33853"/>
                  </a:cubicBezTo>
                  <a:cubicBezTo>
                    <a:pt x="3344" y="35828"/>
                    <a:pt x="4043" y="37743"/>
                    <a:pt x="4590" y="39689"/>
                  </a:cubicBezTo>
                  <a:cubicBezTo>
                    <a:pt x="5532" y="43184"/>
                    <a:pt x="7082" y="46436"/>
                    <a:pt x="8177" y="49871"/>
                  </a:cubicBezTo>
                  <a:cubicBezTo>
                    <a:pt x="8602" y="51087"/>
                    <a:pt x="8937" y="52303"/>
                    <a:pt x="9423" y="53488"/>
                  </a:cubicBezTo>
                  <a:cubicBezTo>
                    <a:pt x="9605" y="53883"/>
                    <a:pt x="9818" y="55099"/>
                    <a:pt x="10183" y="55342"/>
                  </a:cubicBezTo>
                  <a:lnTo>
                    <a:pt x="10396" y="55160"/>
                  </a:lnTo>
                  <a:cubicBezTo>
                    <a:pt x="10454" y="55169"/>
                    <a:pt x="10507" y="55174"/>
                    <a:pt x="10556" y="55174"/>
                  </a:cubicBezTo>
                  <a:cubicBezTo>
                    <a:pt x="10832" y="55174"/>
                    <a:pt x="10943" y="55009"/>
                    <a:pt x="10943" y="54491"/>
                  </a:cubicBezTo>
                  <a:cubicBezTo>
                    <a:pt x="10973" y="54005"/>
                    <a:pt x="11064" y="53549"/>
                    <a:pt x="11216" y="53093"/>
                  </a:cubicBezTo>
                  <a:cubicBezTo>
                    <a:pt x="11338" y="52576"/>
                    <a:pt x="11307" y="52090"/>
                    <a:pt x="11459" y="51573"/>
                  </a:cubicBezTo>
                  <a:cubicBezTo>
                    <a:pt x="11551" y="51117"/>
                    <a:pt x="11399" y="50631"/>
                    <a:pt x="11490" y="50175"/>
                  </a:cubicBezTo>
                  <a:cubicBezTo>
                    <a:pt x="11611" y="49749"/>
                    <a:pt x="11794" y="49598"/>
                    <a:pt x="11794" y="49081"/>
                  </a:cubicBezTo>
                  <a:cubicBezTo>
                    <a:pt x="11763" y="48594"/>
                    <a:pt x="11976" y="48412"/>
                    <a:pt x="12067" y="48017"/>
                  </a:cubicBezTo>
                  <a:cubicBezTo>
                    <a:pt x="12280" y="47196"/>
                    <a:pt x="12067" y="46072"/>
                    <a:pt x="12067" y="45221"/>
                  </a:cubicBezTo>
                  <a:cubicBezTo>
                    <a:pt x="12067" y="43062"/>
                    <a:pt x="12341" y="40692"/>
                    <a:pt x="12067" y="38534"/>
                  </a:cubicBezTo>
                  <a:cubicBezTo>
                    <a:pt x="11976" y="37804"/>
                    <a:pt x="11855" y="37135"/>
                    <a:pt x="11794" y="36406"/>
                  </a:cubicBezTo>
                  <a:cubicBezTo>
                    <a:pt x="11763" y="35676"/>
                    <a:pt x="11581" y="34886"/>
                    <a:pt x="11490" y="34187"/>
                  </a:cubicBezTo>
                  <a:cubicBezTo>
                    <a:pt x="11277" y="32728"/>
                    <a:pt x="11003" y="31239"/>
                    <a:pt x="10760" y="29780"/>
                  </a:cubicBezTo>
                  <a:cubicBezTo>
                    <a:pt x="9970" y="25615"/>
                    <a:pt x="9180" y="21482"/>
                    <a:pt x="8268" y="17348"/>
                  </a:cubicBezTo>
                  <a:cubicBezTo>
                    <a:pt x="7781" y="15068"/>
                    <a:pt x="6900" y="12910"/>
                    <a:pt x="6444" y="10630"/>
                  </a:cubicBezTo>
                  <a:cubicBezTo>
                    <a:pt x="6110" y="8685"/>
                    <a:pt x="5623" y="6770"/>
                    <a:pt x="4985" y="4916"/>
                  </a:cubicBezTo>
                  <a:cubicBezTo>
                    <a:pt x="4438" y="3366"/>
                    <a:pt x="3313" y="2028"/>
                    <a:pt x="2401" y="691"/>
                  </a:cubicBezTo>
                  <a:cubicBezTo>
                    <a:pt x="2183" y="385"/>
                    <a:pt x="2027" y="1"/>
                    <a:pt x="1799" y="1"/>
                  </a:cubicBezTo>
                  <a:close/>
                </a:path>
              </a:pathLst>
            </a:custGeom>
            <a:solidFill>
              <a:srgbClr val="E29E3B"/>
            </a:solidFill>
            <a:ln>
              <a:noFill/>
            </a:ln>
          </p:spPr>
          <p:txBody>
            <a:bodyPr spcFirstLastPara="1" wrap="square" lIns="91425" tIns="91425" rIns="91425" bIns="91425" anchor="ctr" anchorCtr="0">
              <a:noAutofit/>
            </a:bodyPr>
            <a:lstStyle/>
            <a:p>
              <a:pPr defTabSz="685800">
                <a:buClrTx/>
                <a:buFontTx/>
                <a:buNone/>
              </a:pPr>
              <a:endParaRPr sz="1800" kern="1200">
                <a:latin typeface="Calibri"/>
                <a:ea typeface="+mn-ea"/>
                <a:cs typeface="+mn-cs"/>
              </a:endParaRPr>
            </a:p>
          </p:txBody>
        </p:sp>
        <p:sp>
          <p:nvSpPr>
            <p:cNvPr id="278" name="Google Shape;278;p18"/>
            <p:cNvSpPr/>
            <p:nvPr/>
          </p:nvSpPr>
          <p:spPr>
            <a:xfrm>
              <a:off x="3782575" y="3414475"/>
              <a:ext cx="735275" cy="1639875"/>
            </a:xfrm>
            <a:custGeom>
              <a:avLst/>
              <a:gdLst/>
              <a:ahLst/>
              <a:cxnLst/>
              <a:rect l="l" t="t" r="r" b="b"/>
              <a:pathLst>
                <a:path w="29411" h="65595" extrusionOk="0">
                  <a:moveTo>
                    <a:pt x="28742" y="61"/>
                  </a:moveTo>
                  <a:lnTo>
                    <a:pt x="28468" y="244"/>
                  </a:lnTo>
                  <a:cubicBezTo>
                    <a:pt x="28523" y="228"/>
                    <a:pt x="28575" y="210"/>
                    <a:pt x="28627" y="191"/>
                  </a:cubicBezTo>
                  <a:lnTo>
                    <a:pt x="28627" y="191"/>
                  </a:lnTo>
                  <a:cubicBezTo>
                    <a:pt x="28668" y="149"/>
                    <a:pt x="28707" y="105"/>
                    <a:pt x="28742" y="61"/>
                  </a:cubicBezTo>
                  <a:close/>
                  <a:moveTo>
                    <a:pt x="29076" y="0"/>
                  </a:moveTo>
                  <a:lnTo>
                    <a:pt x="29076" y="0"/>
                  </a:lnTo>
                  <a:cubicBezTo>
                    <a:pt x="28918" y="68"/>
                    <a:pt x="28777" y="136"/>
                    <a:pt x="28627" y="191"/>
                  </a:cubicBezTo>
                  <a:lnTo>
                    <a:pt x="28627" y="191"/>
                  </a:lnTo>
                  <a:cubicBezTo>
                    <a:pt x="28244" y="589"/>
                    <a:pt x="27637" y="926"/>
                    <a:pt x="27253" y="1338"/>
                  </a:cubicBezTo>
                  <a:cubicBezTo>
                    <a:pt x="26371" y="2250"/>
                    <a:pt x="25429" y="3070"/>
                    <a:pt x="24578" y="4013"/>
                  </a:cubicBezTo>
                  <a:cubicBezTo>
                    <a:pt x="23848" y="4833"/>
                    <a:pt x="23149" y="5776"/>
                    <a:pt x="22389" y="6627"/>
                  </a:cubicBezTo>
                  <a:cubicBezTo>
                    <a:pt x="21386" y="7812"/>
                    <a:pt x="20809" y="9119"/>
                    <a:pt x="19927" y="10365"/>
                  </a:cubicBezTo>
                  <a:cubicBezTo>
                    <a:pt x="17739" y="13375"/>
                    <a:pt x="15581" y="16353"/>
                    <a:pt x="13848" y="19666"/>
                  </a:cubicBezTo>
                  <a:cubicBezTo>
                    <a:pt x="12359" y="22493"/>
                    <a:pt x="10626" y="25229"/>
                    <a:pt x="9258" y="28086"/>
                  </a:cubicBezTo>
                  <a:cubicBezTo>
                    <a:pt x="7526" y="31703"/>
                    <a:pt x="6340" y="35533"/>
                    <a:pt x="5246" y="39363"/>
                  </a:cubicBezTo>
                  <a:cubicBezTo>
                    <a:pt x="4790" y="41004"/>
                    <a:pt x="4608" y="42706"/>
                    <a:pt x="4152" y="44348"/>
                  </a:cubicBezTo>
                  <a:cubicBezTo>
                    <a:pt x="3787" y="45807"/>
                    <a:pt x="3179" y="47266"/>
                    <a:pt x="2784" y="48725"/>
                  </a:cubicBezTo>
                  <a:cubicBezTo>
                    <a:pt x="2237" y="50670"/>
                    <a:pt x="1781" y="52646"/>
                    <a:pt x="1264" y="54621"/>
                  </a:cubicBezTo>
                  <a:cubicBezTo>
                    <a:pt x="808" y="56323"/>
                    <a:pt x="778" y="58117"/>
                    <a:pt x="595" y="59880"/>
                  </a:cubicBezTo>
                  <a:cubicBezTo>
                    <a:pt x="460" y="61449"/>
                    <a:pt x="325" y="62970"/>
                    <a:pt x="297" y="64529"/>
                  </a:cubicBezTo>
                  <a:lnTo>
                    <a:pt x="297" y="64529"/>
                  </a:lnTo>
                  <a:cubicBezTo>
                    <a:pt x="422" y="64250"/>
                    <a:pt x="563" y="63980"/>
                    <a:pt x="656" y="63740"/>
                  </a:cubicBezTo>
                  <a:cubicBezTo>
                    <a:pt x="869" y="63162"/>
                    <a:pt x="1143" y="62615"/>
                    <a:pt x="1477" y="62099"/>
                  </a:cubicBezTo>
                  <a:cubicBezTo>
                    <a:pt x="2176" y="60944"/>
                    <a:pt x="2936" y="59910"/>
                    <a:pt x="3696" y="58786"/>
                  </a:cubicBezTo>
                  <a:cubicBezTo>
                    <a:pt x="4699" y="57266"/>
                    <a:pt x="5672" y="55685"/>
                    <a:pt x="6918" y="54348"/>
                  </a:cubicBezTo>
                  <a:cubicBezTo>
                    <a:pt x="7647" y="53618"/>
                    <a:pt x="8316" y="52798"/>
                    <a:pt x="8863" y="51916"/>
                  </a:cubicBezTo>
                  <a:cubicBezTo>
                    <a:pt x="9623" y="50670"/>
                    <a:pt x="10656" y="49576"/>
                    <a:pt x="11356" y="48299"/>
                  </a:cubicBezTo>
                  <a:cubicBezTo>
                    <a:pt x="11781" y="47509"/>
                    <a:pt x="12267" y="46779"/>
                    <a:pt x="12815" y="46080"/>
                  </a:cubicBezTo>
                  <a:cubicBezTo>
                    <a:pt x="13362" y="45259"/>
                    <a:pt x="13696" y="44469"/>
                    <a:pt x="14182" y="43649"/>
                  </a:cubicBezTo>
                  <a:cubicBezTo>
                    <a:pt x="15094" y="42068"/>
                    <a:pt x="15885" y="40396"/>
                    <a:pt x="16796" y="38816"/>
                  </a:cubicBezTo>
                  <a:cubicBezTo>
                    <a:pt x="17374" y="37752"/>
                    <a:pt x="17860" y="36688"/>
                    <a:pt x="18316" y="35563"/>
                  </a:cubicBezTo>
                  <a:cubicBezTo>
                    <a:pt x="18863" y="34378"/>
                    <a:pt x="19532" y="33314"/>
                    <a:pt x="19927" y="32037"/>
                  </a:cubicBezTo>
                  <a:cubicBezTo>
                    <a:pt x="20626" y="29819"/>
                    <a:pt x="21629" y="27660"/>
                    <a:pt x="22389" y="25411"/>
                  </a:cubicBezTo>
                  <a:cubicBezTo>
                    <a:pt x="23271" y="22888"/>
                    <a:pt x="24183" y="20426"/>
                    <a:pt x="24882" y="17843"/>
                  </a:cubicBezTo>
                  <a:cubicBezTo>
                    <a:pt x="25550" y="15411"/>
                    <a:pt x="26493" y="13101"/>
                    <a:pt x="27101" y="10639"/>
                  </a:cubicBezTo>
                  <a:cubicBezTo>
                    <a:pt x="27435" y="9362"/>
                    <a:pt x="27496" y="8086"/>
                    <a:pt x="27921" y="6839"/>
                  </a:cubicBezTo>
                  <a:cubicBezTo>
                    <a:pt x="28316" y="5776"/>
                    <a:pt x="28620" y="4712"/>
                    <a:pt x="28833" y="3587"/>
                  </a:cubicBezTo>
                  <a:cubicBezTo>
                    <a:pt x="29076" y="2250"/>
                    <a:pt x="29411" y="1307"/>
                    <a:pt x="29076" y="0"/>
                  </a:cubicBezTo>
                  <a:close/>
                  <a:moveTo>
                    <a:pt x="297" y="64529"/>
                  </a:moveTo>
                  <a:cubicBezTo>
                    <a:pt x="137" y="64884"/>
                    <a:pt x="1" y="65253"/>
                    <a:pt x="18" y="65594"/>
                  </a:cubicBezTo>
                  <a:cubicBezTo>
                    <a:pt x="18" y="65503"/>
                    <a:pt x="292" y="65169"/>
                    <a:pt x="292" y="65108"/>
                  </a:cubicBezTo>
                  <a:cubicBezTo>
                    <a:pt x="292" y="64914"/>
                    <a:pt x="293" y="64721"/>
                    <a:pt x="297" y="64529"/>
                  </a:cubicBezTo>
                  <a:close/>
                </a:path>
              </a:pathLst>
            </a:custGeom>
            <a:solidFill>
              <a:srgbClr val="E29E3B"/>
            </a:solidFill>
            <a:ln>
              <a:noFill/>
            </a:ln>
          </p:spPr>
          <p:txBody>
            <a:bodyPr spcFirstLastPara="1" wrap="square" lIns="91425" tIns="91425" rIns="91425" bIns="91425" anchor="ctr" anchorCtr="0">
              <a:noAutofit/>
            </a:bodyPr>
            <a:lstStyle/>
            <a:p>
              <a:pPr defTabSz="685800">
                <a:buClrTx/>
                <a:buFontTx/>
                <a:buNone/>
              </a:pPr>
              <a:endParaRPr sz="1800" kern="1200">
                <a:latin typeface="Calibri"/>
                <a:ea typeface="+mn-ea"/>
                <a:cs typeface="+mn-cs"/>
              </a:endParaRPr>
            </a:p>
          </p:txBody>
        </p:sp>
      </p:grpSp>
      <p:grpSp>
        <p:nvGrpSpPr>
          <p:cNvPr id="279" name="Google Shape;279;p18"/>
          <p:cNvGrpSpPr/>
          <p:nvPr/>
        </p:nvGrpSpPr>
        <p:grpSpPr>
          <a:xfrm rot="2376714">
            <a:off x="121225" y="3993336"/>
            <a:ext cx="1218905" cy="1045851"/>
            <a:chOff x="5803575" y="672725"/>
            <a:chExt cx="1218875" cy="1045825"/>
          </a:xfrm>
        </p:grpSpPr>
        <p:sp>
          <p:nvSpPr>
            <p:cNvPr id="280" name="Google Shape;280;p18"/>
            <p:cNvSpPr/>
            <p:nvPr/>
          </p:nvSpPr>
          <p:spPr>
            <a:xfrm>
              <a:off x="5803575" y="672725"/>
              <a:ext cx="1218875" cy="992275"/>
            </a:xfrm>
            <a:custGeom>
              <a:avLst/>
              <a:gdLst/>
              <a:ahLst/>
              <a:cxnLst/>
              <a:rect l="l" t="t" r="r" b="b"/>
              <a:pathLst>
                <a:path w="48755" h="39691" extrusionOk="0">
                  <a:moveTo>
                    <a:pt x="26275" y="0"/>
                  </a:moveTo>
                  <a:cubicBezTo>
                    <a:pt x="24293" y="0"/>
                    <a:pt x="22492" y="1886"/>
                    <a:pt x="21156" y="3104"/>
                  </a:cubicBezTo>
                  <a:cubicBezTo>
                    <a:pt x="20274" y="3833"/>
                    <a:pt x="19514" y="4654"/>
                    <a:pt x="18815" y="5596"/>
                  </a:cubicBezTo>
                  <a:cubicBezTo>
                    <a:pt x="18520" y="6031"/>
                    <a:pt x="18403" y="6237"/>
                    <a:pt x="18238" y="6237"/>
                  </a:cubicBezTo>
                  <a:cubicBezTo>
                    <a:pt x="18114" y="6237"/>
                    <a:pt x="17964" y="6121"/>
                    <a:pt x="17690" y="5900"/>
                  </a:cubicBezTo>
                  <a:cubicBezTo>
                    <a:pt x="17113" y="5353"/>
                    <a:pt x="16475" y="4897"/>
                    <a:pt x="15745" y="4563"/>
                  </a:cubicBezTo>
                  <a:cubicBezTo>
                    <a:pt x="14894" y="4319"/>
                    <a:pt x="13982" y="4198"/>
                    <a:pt x="13101" y="4198"/>
                  </a:cubicBezTo>
                  <a:cubicBezTo>
                    <a:pt x="12432" y="4228"/>
                    <a:pt x="11794" y="4502"/>
                    <a:pt x="11338" y="4988"/>
                  </a:cubicBezTo>
                  <a:cubicBezTo>
                    <a:pt x="10791" y="5444"/>
                    <a:pt x="10578" y="6143"/>
                    <a:pt x="10274" y="6721"/>
                  </a:cubicBezTo>
                  <a:cubicBezTo>
                    <a:pt x="9727" y="7754"/>
                    <a:pt x="9909" y="8818"/>
                    <a:pt x="9575" y="9943"/>
                  </a:cubicBezTo>
                  <a:cubicBezTo>
                    <a:pt x="9423" y="10307"/>
                    <a:pt x="9271" y="10672"/>
                    <a:pt x="9149" y="11067"/>
                  </a:cubicBezTo>
                  <a:cubicBezTo>
                    <a:pt x="9058" y="11554"/>
                    <a:pt x="9028" y="12040"/>
                    <a:pt x="8663" y="12344"/>
                  </a:cubicBezTo>
                  <a:cubicBezTo>
                    <a:pt x="8329" y="12678"/>
                    <a:pt x="7964" y="12678"/>
                    <a:pt x="7569" y="12800"/>
                  </a:cubicBezTo>
                  <a:cubicBezTo>
                    <a:pt x="6991" y="12952"/>
                    <a:pt x="6474" y="13195"/>
                    <a:pt x="5897" y="13347"/>
                  </a:cubicBezTo>
                  <a:cubicBezTo>
                    <a:pt x="5076" y="13560"/>
                    <a:pt x="4316" y="13894"/>
                    <a:pt x="3617" y="14350"/>
                  </a:cubicBezTo>
                  <a:cubicBezTo>
                    <a:pt x="2736" y="15110"/>
                    <a:pt x="1976" y="15991"/>
                    <a:pt x="1398" y="16964"/>
                  </a:cubicBezTo>
                  <a:cubicBezTo>
                    <a:pt x="730" y="18028"/>
                    <a:pt x="638" y="19244"/>
                    <a:pt x="486" y="20459"/>
                  </a:cubicBezTo>
                  <a:cubicBezTo>
                    <a:pt x="0" y="23681"/>
                    <a:pt x="517" y="27694"/>
                    <a:pt x="2979" y="30064"/>
                  </a:cubicBezTo>
                  <a:cubicBezTo>
                    <a:pt x="6414" y="33347"/>
                    <a:pt x="10122" y="36964"/>
                    <a:pt x="14772" y="38393"/>
                  </a:cubicBezTo>
                  <a:cubicBezTo>
                    <a:pt x="16961" y="39031"/>
                    <a:pt x="19180" y="39426"/>
                    <a:pt x="21459" y="39639"/>
                  </a:cubicBezTo>
                  <a:cubicBezTo>
                    <a:pt x="21790" y="39673"/>
                    <a:pt x="22125" y="39690"/>
                    <a:pt x="22461" y="39690"/>
                  </a:cubicBezTo>
                  <a:cubicBezTo>
                    <a:pt x="23021" y="39690"/>
                    <a:pt x="23583" y="39643"/>
                    <a:pt x="24134" y="39548"/>
                  </a:cubicBezTo>
                  <a:cubicBezTo>
                    <a:pt x="24501" y="39474"/>
                    <a:pt x="24947" y="39224"/>
                    <a:pt x="25360" y="39224"/>
                  </a:cubicBezTo>
                  <a:cubicBezTo>
                    <a:pt x="25461" y="39224"/>
                    <a:pt x="25559" y="39239"/>
                    <a:pt x="25654" y="39274"/>
                  </a:cubicBezTo>
                  <a:cubicBezTo>
                    <a:pt x="25928" y="38849"/>
                    <a:pt x="26323" y="38514"/>
                    <a:pt x="26779" y="38271"/>
                  </a:cubicBezTo>
                  <a:cubicBezTo>
                    <a:pt x="27265" y="38028"/>
                    <a:pt x="27782" y="37815"/>
                    <a:pt x="28329" y="37633"/>
                  </a:cubicBezTo>
                  <a:cubicBezTo>
                    <a:pt x="29210" y="37359"/>
                    <a:pt x="30092" y="36964"/>
                    <a:pt x="30943" y="36630"/>
                  </a:cubicBezTo>
                  <a:cubicBezTo>
                    <a:pt x="31399" y="36448"/>
                    <a:pt x="31855" y="36448"/>
                    <a:pt x="32341" y="36265"/>
                  </a:cubicBezTo>
                  <a:cubicBezTo>
                    <a:pt x="32797" y="36083"/>
                    <a:pt x="33192" y="35779"/>
                    <a:pt x="33709" y="35596"/>
                  </a:cubicBezTo>
                  <a:cubicBezTo>
                    <a:pt x="34925" y="35171"/>
                    <a:pt x="35958" y="34472"/>
                    <a:pt x="37144" y="34046"/>
                  </a:cubicBezTo>
                  <a:cubicBezTo>
                    <a:pt x="37995" y="33742"/>
                    <a:pt x="38663" y="33134"/>
                    <a:pt x="39484" y="32770"/>
                  </a:cubicBezTo>
                  <a:cubicBezTo>
                    <a:pt x="40183" y="32435"/>
                    <a:pt x="40852" y="32101"/>
                    <a:pt x="41521" y="31736"/>
                  </a:cubicBezTo>
                  <a:cubicBezTo>
                    <a:pt x="43800" y="30520"/>
                    <a:pt x="45806" y="28849"/>
                    <a:pt x="47387" y="26782"/>
                  </a:cubicBezTo>
                  <a:cubicBezTo>
                    <a:pt x="48269" y="25566"/>
                    <a:pt x="48451" y="24107"/>
                    <a:pt x="48603" y="22618"/>
                  </a:cubicBezTo>
                  <a:cubicBezTo>
                    <a:pt x="48755" y="21189"/>
                    <a:pt x="47843" y="20155"/>
                    <a:pt x="46506" y="19791"/>
                  </a:cubicBezTo>
                  <a:cubicBezTo>
                    <a:pt x="46080" y="19639"/>
                    <a:pt x="44439" y="19882"/>
                    <a:pt x="44378" y="19213"/>
                  </a:cubicBezTo>
                  <a:cubicBezTo>
                    <a:pt x="44347" y="18909"/>
                    <a:pt x="44986" y="17906"/>
                    <a:pt x="45107" y="17602"/>
                  </a:cubicBezTo>
                  <a:cubicBezTo>
                    <a:pt x="45381" y="16842"/>
                    <a:pt x="45715" y="16052"/>
                    <a:pt x="45958" y="15231"/>
                  </a:cubicBezTo>
                  <a:cubicBezTo>
                    <a:pt x="46141" y="14350"/>
                    <a:pt x="46293" y="13438"/>
                    <a:pt x="46384" y="12557"/>
                  </a:cubicBezTo>
                  <a:cubicBezTo>
                    <a:pt x="46475" y="11827"/>
                    <a:pt x="46658" y="11432"/>
                    <a:pt x="46354" y="10733"/>
                  </a:cubicBezTo>
                  <a:cubicBezTo>
                    <a:pt x="46110" y="10216"/>
                    <a:pt x="45958" y="9669"/>
                    <a:pt x="45715" y="9152"/>
                  </a:cubicBezTo>
                  <a:cubicBezTo>
                    <a:pt x="45047" y="7693"/>
                    <a:pt x="43375" y="6629"/>
                    <a:pt x="42098" y="5748"/>
                  </a:cubicBezTo>
                  <a:cubicBezTo>
                    <a:pt x="40756" y="4861"/>
                    <a:pt x="39645" y="4524"/>
                    <a:pt x="38187" y="4524"/>
                  </a:cubicBezTo>
                  <a:cubicBezTo>
                    <a:pt x="37895" y="4524"/>
                    <a:pt x="37589" y="4537"/>
                    <a:pt x="37265" y="4563"/>
                  </a:cubicBezTo>
                  <a:cubicBezTo>
                    <a:pt x="36232" y="4654"/>
                    <a:pt x="35198" y="4867"/>
                    <a:pt x="34226" y="5231"/>
                  </a:cubicBezTo>
                  <a:cubicBezTo>
                    <a:pt x="33455" y="5517"/>
                    <a:pt x="32684" y="6151"/>
                    <a:pt x="31837" y="6151"/>
                  </a:cubicBezTo>
                  <a:cubicBezTo>
                    <a:pt x="31782" y="6151"/>
                    <a:pt x="31728" y="6149"/>
                    <a:pt x="31672" y="6143"/>
                  </a:cubicBezTo>
                  <a:cubicBezTo>
                    <a:pt x="31399" y="5414"/>
                    <a:pt x="31369" y="4684"/>
                    <a:pt x="31095" y="3955"/>
                  </a:cubicBezTo>
                  <a:cubicBezTo>
                    <a:pt x="30761" y="3195"/>
                    <a:pt x="30365" y="2465"/>
                    <a:pt x="29910" y="1766"/>
                  </a:cubicBezTo>
                  <a:cubicBezTo>
                    <a:pt x="29028" y="550"/>
                    <a:pt x="27903" y="64"/>
                    <a:pt x="26414" y="3"/>
                  </a:cubicBezTo>
                  <a:cubicBezTo>
                    <a:pt x="26368" y="1"/>
                    <a:pt x="26321" y="0"/>
                    <a:pt x="26275" y="0"/>
                  </a:cubicBezTo>
                  <a:close/>
                </a:path>
              </a:pathLst>
            </a:custGeom>
            <a:solidFill>
              <a:srgbClr val="E0A585"/>
            </a:solidFill>
            <a:ln>
              <a:noFill/>
            </a:ln>
          </p:spPr>
          <p:txBody>
            <a:bodyPr spcFirstLastPara="1" wrap="square" lIns="91425" tIns="91425" rIns="91425" bIns="91425" anchor="ctr" anchorCtr="0">
              <a:noAutofit/>
            </a:bodyPr>
            <a:lstStyle/>
            <a:p>
              <a:pPr defTabSz="685800">
                <a:buClrTx/>
                <a:buFontTx/>
                <a:buNone/>
              </a:pPr>
              <a:endParaRPr sz="1800" kern="1200">
                <a:latin typeface="Calibri"/>
                <a:ea typeface="+mn-ea"/>
                <a:cs typeface="+mn-cs"/>
              </a:endParaRPr>
            </a:p>
          </p:txBody>
        </p:sp>
        <p:sp>
          <p:nvSpPr>
            <p:cNvPr id="281" name="Google Shape;281;p18"/>
            <p:cNvSpPr/>
            <p:nvPr/>
          </p:nvSpPr>
          <p:spPr>
            <a:xfrm>
              <a:off x="6040650" y="1331800"/>
              <a:ext cx="739400" cy="386750"/>
            </a:xfrm>
            <a:custGeom>
              <a:avLst/>
              <a:gdLst/>
              <a:ahLst/>
              <a:cxnLst/>
              <a:rect l="l" t="t" r="r" b="b"/>
              <a:pathLst>
                <a:path w="29576" h="15470" extrusionOk="0">
                  <a:moveTo>
                    <a:pt x="9340" y="0"/>
                  </a:moveTo>
                  <a:cubicBezTo>
                    <a:pt x="9285" y="0"/>
                    <a:pt x="9231" y="8"/>
                    <a:pt x="9180" y="24"/>
                  </a:cubicBezTo>
                  <a:cubicBezTo>
                    <a:pt x="8815" y="115"/>
                    <a:pt x="8724" y="1057"/>
                    <a:pt x="8724" y="1452"/>
                  </a:cubicBezTo>
                  <a:cubicBezTo>
                    <a:pt x="8755" y="2334"/>
                    <a:pt x="8815" y="3246"/>
                    <a:pt x="8876" y="4157"/>
                  </a:cubicBezTo>
                  <a:cubicBezTo>
                    <a:pt x="9059" y="5373"/>
                    <a:pt x="9362" y="6559"/>
                    <a:pt x="9818" y="7714"/>
                  </a:cubicBezTo>
                  <a:cubicBezTo>
                    <a:pt x="10153" y="8595"/>
                    <a:pt x="10669" y="9507"/>
                    <a:pt x="10761" y="10510"/>
                  </a:cubicBezTo>
                  <a:cubicBezTo>
                    <a:pt x="10691" y="10517"/>
                    <a:pt x="10619" y="10520"/>
                    <a:pt x="10546" y="10520"/>
                  </a:cubicBezTo>
                  <a:cubicBezTo>
                    <a:pt x="9945" y="10520"/>
                    <a:pt x="9229" y="10318"/>
                    <a:pt x="8633" y="10236"/>
                  </a:cubicBezTo>
                  <a:cubicBezTo>
                    <a:pt x="7630" y="10085"/>
                    <a:pt x="6596" y="9933"/>
                    <a:pt x="5593" y="9781"/>
                  </a:cubicBezTo>
                  <a:cubicBezTo>
                    <a:pt x="5055" y="9700"/>
                    <a:pt x="4462" y="9649"/>
                    <a:pt x="3867" y="9649"/>
                  </a:cubicBezTo>
                  <a:cubicBezTo>
                    <a:pt x="3118" y="9649"/>
                    <a:pt x="2363" y="9729"/>
                    <a:pt x="1703" y="9933"/>
                  </a:cubicBezTo>
                  <a:cubicBezTo>
                    <a:pt x="1216" y="10085"/>
                    <a:pt x="730" y="10297"/>
                    <a:pt x="305" y="10540"/>
                  </a:cubicBezTo>
                  <a:cubicBezTo>
                    <a:pt x="1" y="10814"/>
                    <a:pt x="61" y="10814"/>
                    <a:pt x="244" y="11088"/>
                  </a:cubicBezTo>
                  <a:cubicBezTo>
                    <a:pt x="396" y="11392"/>
                    <a:pt x="912" y="11483"/>
                    <a:pt x="1216" y="11635"/>
                  </a:cubicBezTo>
                  <a:cubicBezTo>
                    <a:pt x="1916" y="12030"/>
                    <a:pt x="2584" y="12455"/>
                    <a:pt x="3223" y="12911"/>
                  </a:cubicBezTo>
                  <a:cubicBezTo>
                    <a:pt x="4013" y="13489"/>
                    <a:pt x="4834" y="14006"/>
                    <a:pt x="5685" y="14461"/>
                  </a:cubicBezTo>
                  <a:cubicBezTo>
                    <a:pt x="6566" y="14917"/>
                    <a:pt x="7539" y="14948"/>
                    <a:pt x="8481" y="15100"/>
                  </a:cubicBezTo>
                  <a:cubicBezTo>
                    <a:pt x="9970" y="15282"/>
                    <a:pt x="11399" y="15404"/>
                    <a:pt x="12888" y="15465"/>
                  </a:cubicBezTo>
                  <a:cubicBezTo>
                    <a:pt x="12961" y="15468"/>
                    <a:pt x="13033" y="15470"/>
                    <a:pt x="13106" y="15470"/>
                  </a:cubicBezTo>
                  <a:cubicBezTo>
                    <a:pt x="14028" y="15470"/>
                    <a:pt x="14951" y="15198"/>
                    <a:pt x="15874" y="15198"/>
                  </a:cubicBezTo>
                  <a:cubicBezTo>
                    <a:pt x="16094" y="15198"/>
                    <a:pt x="16315" y="15213"/>
                    <a:pt x="16536" y="15252"/>
                  </a:cubicBezTo>
                  <a:cubicBezTo>
                    <a:pt x="16718" y="15221"/>
                    <a:pt x="16688" y="15161"/>
                    <a:pt x="16627" y="15069"/>
                  </a:cubicBezTo>
                  <a:cubicBezTo>
                    <a:pt x="17995" y="15069"/>
                    <a:pt x="19363" y="14522"/>
                    <a:pt x="20639" y="14006"/>
                  </a:cubicBezTo>
                  <a:cubicBezTo>
                    <a:pt x="22341" y="13246"/>
                    <a:pt x="23922" y="12243"/>
                    <a:pt x="25320" y="11027"/>
                  </a:cubicBezTo>
                  <a:cubicBezTo>
                    <a:pt x="25807" y="10632"/>
                    <a:pt x="26323" y="10328"/>
                    <a:pt x="26840" y="9902"/>
                  </a:cubicBezTo>
                  <a:cubicBezTo>
                    <a:pt x="27387" y="9507"/>
                    <a:pt x="27661" y="8869"/>
                    <a:pt x="28117" y="8352"/>
                  </a:cubicBezTo>
                  <a:cubicBezTo>
                    <a:pt x="28694" y="7714"/>
                    <a:pt x="29576" y="6923"/>
                    <a:pt x="29120" y="6072"/>
                  </a:cubicBezTo>
                  <a:cubicBezTo>
                    <a:pt x="28824" y="5521"/>
                    <a:pt x="28235" y="5365"/>
                    <a:pt x="27617" y="5365"/>
                  </a:cubicBezTo>
                  <a:cubicBezTo>
                    <a:pt x="27282" y="5365"/>
                    <a:pt x="26937" y="5411"/>
                    <a:pt x="26627" y="5464"/>
                  </a:cubicBezTo>
                  <a:cubicBezTo>
                    <a:pt x="25837" y="5586"/>
                    <a:pt x="25016" y="5768"/>
                    <a:pt x="24256" y="6072"/>
                  </a:cubicBezTo>
                  <a:cubicBezTo>
                    <a:pt x="23770" y="6285"/>
                    <a:pt x="23253" y="6437"/>
                    <a:pt x="22706" y="6589"/>
                  </a:cubicBezTo>
                  <a:cubicBezTo>
                    <a:pt x="22980" y="5981"/>
                    <a:pt x="23588" y="5495"/>
                    <a:pt x="23861" y="4826"/>
                  </a:cubicBezTo>
                  <a:cubicBezTo>
                    <a:pt x="24044" y="4188"/>
                    <a:pt x="24165" y="3549"/>
                    <a:pt x="24165" y="2911"/>
                  </a:cubicBezTo>
                  <a:cubicBezTo>
                    <a:pt x="24226" y="2455"/>
                    <a:pt x="24104" y="1635"/>
                    <a:pt x="23648" y="1391"/>
                  </a:cubicBezTo>
                  <a:cubicBezTo>
                    <a:pt x="23553" y="1337"/>
                    <a:pt x="23441" y="1314"/>
                    <a:pt x="23320" y="1314"/>
                  </a:cubicBezTo>
                  <a:cubicBezTo>
                    <a:pt x="22899" y="1314"/>
                    <a:pt x="22368" y="1584"/>
                    <a:pt x="22037" y="1726"/>
                  </a:cubicBezTo>
                  <a:cubicBezTo>
                    <a:pt x="20244" y="2425"/>
                    <a:pt x="18603" y="3489"/>
                    <a:pt x="17235" y="4856"/>
                  </a:cubicBezTo>
                  <a:cubicBezTo>
                    <a:pt x="16976" y="5087"/>
                    <a:pt x="15952" y="6082"/>
                    <a:pt x="15458" y="6082"/>
                  </a:cubicBezTo>
                  <a:cubicBezTo>
                    <a:pt x="15430" y="6082"/>
                    <a:pt x="15405" y="6079"/>
                    <a:pt x="15381" y="6072"/>
                  </a:cubicBezTo>
                  <a:cubicBezTo>
                    <a:pt x="15077" y="6012"/>
                    <a:pt x="14803" y="5343"/>
                    <a:pt x="14651" y="5100"/>
                  </a:cubicBezTo>
                  <a:cubicBezTo>
                    <a:pt x="14074" y="4066"/>
                    <a:pt x="13375" y="3094"/>
                    <a:pt x="12584" y="2212"/>
                  </a:cubicBezTo>
                  <a:cubicBezTo>
                    <a:pt x="12037" y="1665"/>
                    <a:pt x="11460" y="1148"/>
                    <a:pt x="10791" y="753"/>
                  </a:cubicBezTo>
                  <a:cubicBezTo>
                    <a:pt x="10464" y="535"/>
                    <a:pt x="9821" y="0"/>
                    <a:pt x="9340" y="0"/>
                  </a:cubicBezTo>
                  <a:close/>
                </a:path>
              </a:pathLst>
            </a:custGeom>
            <a:solidFill>
              <a:schemeClr val="accent6"/>
            </a:solidFill>
            <a:ln>
              <a:noFill/>
            </a:ln>
          </p:spPr>
          <p:txBody>
            <a:bodyPr spcFirstLastPara="1" wrap="square" lIns="91425" tIns="91425" rIns="91425" bIns="91425" anchor="ctr" anchorCtr="0">
              <a:noAutofit/>
            </a:bodyPr>
            <a:lstStyle/>
            <a:p>
              <a:pPr defTabSz="685800">
                <a:buClrTx/>
                <a:buFontTx/>
                <a:buNone/>
              </a:pPr>
              <a:endParaRPr sz="1800" kern="1200">
                <a:latin typeface="Calibri"/>
                <a:ea typeface="+mn-ea"/>
                <a:cs typeface="+mn-cs"/>
              </a:endParaRPr>
            </a:p>
          </p:txBody>
        </p:sp>
      </p:grpSp>
      <p:grpSp>
        <p:nvGrpSpPr>
          <p:cNvPr id="282" name="Google Shape;282;p18"/>
          <p:cNvGrpSpPr/>
          <p:nvPr/>
        </p:nvGrpSpPr>
        <p:grpSpPr>
          <a:xfrm>
            <a:off x="5984063" y="4742677"/>
            <a:ext cx="770550" cy="284975"/>
            <a:chOff x="1732463" y="636925"/>
            <a:chExt cx="770550" cy="284975"/>
          </a:xfrm>
        </p:grpSpPr>
        <p:sp>
          <p:nvSpPr>
            <p:cNvPr id="283" name="Google Shape;283;p18"/>
            <p:cNvSpPr/>
            <p:nvPr/>
          </p:nvSpPr>
          <p:spPr>
            <a:xfrm>
              <a:off x="1732463" y="636925"/>
              <a:ext cx="770550" cy="108675"/>
            </a:xfrm>
            <a:custGeom>
              <a:avLst/>
              <a:gdLst/>
              <a:ahLst/>
              <a:cxnLst/>
              <a:rect l="l" t="t" r="r" b="b"/>
              <a:pathLst>
                <a:path w="30822" h="4347" fill="none" extrusionOk="0">
                  <a:moveTo>
                    <a:pt x="0" y="3496"/>
                  </a:moveTo>
                  <a:cubicBezTo>
                    <a:pt x="213" y="2827"/>
                    <a:pt x="700" y="2310"/>
                    <a:pt x="1338" y="2006"/>
                  </a:cubicBezTo>
                  <a:cubicBezTo>
                    <a:pt x="1855" y="1733"/>
                    <a:pt x="2493" y="1307"/>
                    <a:pt x="3070" y="1186"/>
                  </a:cubicBezTo>
                  <a:cubicBezTo>
                    <a:pt x="3587" y="1125"/>
                    <a:pt x="4073" y="1125"/>
                    <a:pt x="4590" y="1186"/>
                  </a:cubicBezTo>
                  <a:cubicBezTo>
                    <a:pt x="5198" y="1186"/>
                    <a:pt x="5684" y="1125"/>
                    <a:pt x="6232" y="1368"/>
                  </a:cubicBezTo>
                  <a:cubicBezTo>
                    <a:pt x="6870" y="1642"/>
                    <a:pt x="7447" y="1946"/>
                    <a:pt x="8025" y="2310"/>
                  </a:cubicBezTo>
                  <a:cubicBezTo>
                    <a:pt x="8572" y="2675"/>
                    <a:pt x="8906" y="3131"/>
                    <a:pt x="9545" y="3314"/>
                  </a:cubicBezTo>
                  <a:cubicBezTo>
                    <a:pt x="10609" y="3709"/>
                    <a:pt x="11764" y="3557"/>
                    <a:pt x="12706" y="2949"/>
                  </a:cubicBezTo>
                  <a:cubicBezTo>
                    <a:pt x="13040" y="2797"/>
                    <a:pt x="13344" y="2584"/>
                    <a:pt x="13648" y="2341"/>
                  </a:cubicBezTo>
                  <a:cubicBezTo>
                    <a:pt x="13800" y="2158"/>
                    <a:pt x="13952" y="1976"/>
                    <a:pt x="14165" y="1855"/>
                  </a:cubicBezTo>
                  <a:cubicBezTo>
                    <a:pt x="14530" y="1520"/>
                    <a:pt x="14955" y="1216"/>
                    <a:pt x="15411" y="973"/>
                  </a:cubicBezTo>
                  <a:cubicBezTo>
                    <a:pt x="16141" y="578"/>
                    <a:pt x="17174" y="0"/>
                    <a:pt x="17964" y="365"/>
                  </a:cubicBezTo>
                  <a:cubicBezTo>
                    <a:pt x="18390" y="608"/>
                    <a:pt x="18815" y="882"/>
                    <a:pt x="19211" y="1186"/>
                  </a:cubicBezTo>
                  <a:cubicBezTo>
                    <a:pt x="19606" y="1490"/>
                    <a:pt x="20062" y="1794"/>
                    <a:pt x="20518" y="2098"/>
                  </a:cubicBezTo>
                  <a:cubicBezTo>
                    <a:pt x="21399" y="2706"/>
                    <a:pt x="22007" y="3678"/>
                    <a:pt x="23010" y="4073"/>
                  </a:cubicBezTo>
                  <a:cubicBezTo>
                    <a:pt x="23709" y="4256"/>
                    <a:pt x="24408" y="4347"/>
                    <a:pt x="25138" y="4286"/>
                  </a:cubicBezTo>
                  <a:cubicBezTo>
                    <a:pt x="25563" y="4317"/>
                    <a:pt x="25989" y="4317"/>
                    <a:pt x="26445" y="4256"/>
                  </a:cubicBezTo>
                  <a:cubicBezTo>
                    <a:pt x="26870" y="4043"/>
                    <a:pt x="27326" y="3800"/>
                    <a:pt x="27752" y="3526"/>
                  </a:cubicBezTo>
                  <a:cubicBezTo>
                    <a:pt x="28481" y="3040"/>
                    <a:pt x="29150" y="2432"/>
                    <a:pt x="29667" y="1733"/>
                  </a:cubicBezTo>
                  <a:cubicBezTo>
                    <a:pt x="29910" y="1399"/>
                    <a:pt x="30123" y="1034"/>
                    <a:pt x="30335" y="699"/>
                  </a:cubicBezTo>
                  <a:cubicBezTo>
                    <a:pt x="30457" y="517"/>
                    <a:pt x="30548" y="274"/>
                    <a:pt x="30791" y="244"/>
                  </a:cubicBezTo>
                  <a:cubicBezTo>
                    <a:pt x="30822" y="426"/>
                    <a:pt x="30822" y="608"/>
                    <a:pt x="30822" y="791"/>
                  </a:cubicBezTo>
                </a:path>
              </a:pathLst>
            </a:custGeom>
            <a:noFill/>
            <a:ln w="66875" cap="flat" cmpd="sng">
              <a:solidFill>
                <a:srgbClr val="E29E3B"/>
              </a:solidFill>
              <a:prstDash val="solid"/>
              <a:miter lim="30395"/>
              <a:headEnd type="none" w="sm" len="sm"/>
              <a:tailEnd type="none" w="sm" len="sm"/>
            </a:ln>
          </p:spPr>
          <p:txBody>
            <a:bodyPr spcFirstLastPara="1" wrap="square" lIns="91425" tIns="91425" rIns="91425" bIns="91425" anchor="ctr" anchorCtr="0">
              <a:noAutofit/>
            </a:bodyPr>
            <a:lstStyle/>
            <a:p>
              <a:pPr defTabSz="685800">
                <a:buClrTx/>
                <a:buFontTx/>
                <a:buNone/>
              </a:pPr>
              <a:endParaRPr sz="1800" kern="1200">
                <a:latin typeface="Calibri"/>
                <a:ea typeface="+mn-ea"/>
                <a:cs typeface="+mn-cs"/>
              </a:endParaRPr>
            </a:p>
          </p:txBody>
        </p:sp>
        <p:sp>
          <p:nvSpPr>
            <p:cNvPr id="284" name="Google Shape;284;p18"/>
            <p:cNvSpPr/>
            <p:nvPr/>
          </p:nvSpPr>
          <p:spPr>
            <a:xfrm>
              <a:off x="1732463" y="813225"/>
              <a:ext cx="770550" cy="108675"/>
            </a:xfrm>
            <a:custGeom>
              <a:avLst/>
              <a:gdLst/>
              <a:ahLst/>
              <a:cxnLst/>
              <a:rect l="l" t="t" r="r" b="b"/>
              <a:pathLst>
                <a:path w="30822" h="4347" fill="none" extrusionOk="0">
                  <a:moveTo>
                    <a:pt x="0" y="3496"/>
                  </a:moveTo>
                  <a:cubicBezTo>
                    <a:pt x="213" y="2827"/>
                    <a:pt x="700" y="2310"/>
                    <a:pt x="1338" y="2006"/>
                  </a:cubicBezTo>
                  <a:cubicBezTo>
                    <a:pt x="1855" y="1733"/>
                    <a:pt x="2493" y="1277"/>
                    <a:pt x="3070" y="1186"/>
                  </a:cubicBezTo>
                  <a:cubicBezTo>
                    <a:pt x="3587" y="1125"/>
                    <a:pt x="4073" y="1125"/>
                    <a:pt x="4590" y="1186"/>
                  </a:cubicBezTo>
                  <a:cubicBezTo>
                    <a:pt x="5137" y="1125"/>
                    <a:pt x="5715" y="1186"/>
                    <a:pt x="6232" y="1368"/>
                  </a:cubicBezTo>
                  <a:cubicBezTo>
                    <a:pt x="6870" y="1642"/>
                    <a:pt x="7447" y="1976"/>
                    <a:pt x="8025" y="2310"/>
                  </a:cubicBezTo>
                  <a:cubicBezTo>
                    <a:pt x="8572" y="2675"/>
                    <a:pt x="8906" y="3131"/>
                    <a:pt x="9545" y="3313"/>
                  </a:cubicBezTo>
                  <a:cubicBezTo>
                    <a:pt x="10609" y="3708"/>
                    <a:pt x="11764" y="3556"/>
                    <a:pt x="12706" y="2979"/>
                  </a:cubicBezTo>
                  <a:cubicBezTo>
                    <a:pt x="13040" y="2797"/>
                    <a:pt x="13344" y="2584"/>
                    <a:pt x="13648" y="2341"/>
                  </a:cubicBezTo>
                  <a:cubicBezTo>
                    <a:pt x="13800" y="2158"/>
                    <a:pt x="13952" y="1976"/>
                    <a:pt x="14165" y="1854"/>
                  </a:cubicBezTo>
                  <a:cubicBezTo>
                    <a:pt x="14530" y="1490"/>
                    <a:pt x="14955" y="1216"/>
                    <a:pt x="15411" y="942"/>
                  </a:cubicBezTo>
                  <a:cubicBezTo>
                    <a:pt x="16141" y="547"/>
                    <a:pt x="17204" y="0"/>
                    <a:pt x="17964" y="365"/>
                  </a:cubicBezTo>
                  <a:cubicBezTo>
                    <a:pt x="18390" y="608"/>
                    <a:pt x="18815" y="882"/>
                    <a:pt x="19211" y="1186"/>
                  </a:cubicBezTo>
                  <a:cubicBezTo>
                    <a:pt x="19606" y="1490"/>
                    <a:pt x="20062" y="1763"/>
                    <a:pt x="20518" y="2067"/>
                  </a:cubicBezTo>
                  <a:cubicBezTo>
                    <a:pt x="21399" y="2675"/>
                    <a:pt x="22007" y="3678"/>
                    <a:pt x="23010" y="4043"/>
                  </a:cubicBezTo>
                  <a:cubicBezTo>
                    <a:pt x="23709" y="4256"/>
                    <a:pt x="24408" y="4347"/>
                    <a:pt x="25138" y="4256"/>
                  </a:cubicBezTo>
                  <a:cubicBezTo>
                    <a:pt x="25563" y="4316"/>
                    <a:pt x="25989" y="4316"/>
                    <a:pt x="26445" y="4225"/>
                  </a:cubicBezTo>
                  <a:cubicBezTo>
                    <a:pt x="26870" y="4043"/>
                    <a:pt x="27326" y="3769"/>
                    <a:pt x="27752" y="3496"/>
                  </a:cubicBezTo>
                  <a:cubicBezTo>
                    <a:pt x="28481" y="3040"/>
                    <a:pt x="29150" y="2432"/>
                    <a:pt x="29667" y="1733"/>
                  </a:cubicBezTo>
                  <a:cubicBezTo>
                    <a:pt x="29910" y="1398"/>
                    <a:pt x="30123" y="1064"/>
                    <a:pt x="30335" y="699"/>
                  </a:cubicBezTo>
                  <a:cubicBezTo>
                    <a:pt x="30457" y="517"/>
                    <a:pt x="30548" y="274"/>
                    <a:pt x="30791" y="243"/>
                  </a:cubicBezTo>
                  <a:cubicBezTo>
                    <a:pt x="30822" y="426"/>
                    <a:pt x="30822" y="608"/>
                    <a:pt x="30822" y="790"/>
                  </a:cubicBezTo>
                </a:path>
              </a:pathLst>
            </a:custGeom>
            <a:noFill/>
            <a:ln w="76000"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defTabSz="685800">
                <a:buClrTx/>
                <a:buFontTx/>
                <a:buNone/>
              </a:pPr>
              <a:endParaRPr sz="1800" kern="1200">
                <a:latin typeface="Calibri"/>
                <a:ea typeface="+mn-ea"/>
                <a:cs typeface="+mn-cs"/>
              </a:endParaRPr>
            </a:p>
          </p:txBody>
        </p:sp>
      </p:grpSp>
    </p:spTree>
    <p:extLst>
      <p:ext uri="{BB962C8B-B14F-4D97-AF65-F5344CB8AC3E}">
        <p14:creationId xmlns:p14="http://schemas.microsoft.com/office/powerpoint/2010/main" val="223031818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LANK_1_1_1_1_1_1_1">
    <p:bg>
      <p:bgPr>
        <a:solidFill>
          <a:schemeClr val="dk2"/>
        </a:solidFill>
        <a:effectLst/>
      </p:bgPr>
    </p:bg>
    <p:spTree>
      <p:nvGrpSpPr>
        <p:cNvPr id="1" name="Shape 352"/>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BLANK_1_1_1_1_1_1_1_1">
    <p:bg>
      <p:bgPr>
        <a:solidFill>
          <a:schemeClr val="accent2"/>
        </a:solidFill>
        <a:effectLst/>
      </p:bgPr>
    </p:bg>
    <p:spTree>
      <p:nvGrpSpPr>
        <p:cNvPr id="1" name="Shape 353"/>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jp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image" Target="../media/image1.jp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image" Target="../media/image1.jp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4.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6" Type="http://schemas.openxmlformats.org/officeDocument/2006/relationships/image" Target="../media/image1.jp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5.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64300"/>
          </a:xfrm>
          <a:prstGeom prst="rect">
            <a:avLst/>
          </a:prstGeom>
          <a:noFill/>
          <a:ln>
            <a:noFill/>
          </a:ln>
        </p:spPr>
        <p:txBody>
          <a:bodyPr spcFirstLastPara="1" wrap="square" lIns="91321" tIns="91321" rIns="91321" bIns="91321" anchor="ctr" anchorCtr="0">
            <a:noAutofit/>
          </a:bodyPr>
          <a:lstStyle>
            <a:lvl1pPr lvl="0" rtl="0">
              <a:spcBef>
                <a:spcPts val="0"/>
              </a:spcBef>
              <a:spcAft>
                <a:spcPts val="0"/>
              </a:spcAft>
              <a:buClr>
                <a:schemeClr val="dk2"/>
              </a:buClr>
              <a:buSzPts val="2800"/>
              <a:buFont typeface="Love Ya Like A Sister"/>
              <a:buNone/>
              <a:defRPr sz="2800">
                <a:solidFill>
                  <a:schemeClr val="dk2"/>
                </a:solidFill>
                <a:latin typeface="Love Ya Like A Sister"/>
                <a:ea typeface="Love Ya Like A Sister"/>
                <a:cs typeface="Love Ya Like A Sister"/>
                <a:sym typeface="Love Ya Like A Sister"/>
              </a:defRPr>
            </a:lvl1pPr>
            <a:lvl2pPr lvl="1" rtl="0">
              <a:spcBef>
                <a:spcPts val="0"/>
              </a:spcBef>
              <a:spcAft>
                <a:spcPts val="0"/>
              </a:spcAft>
              <a:buClr>
                <a:schemeClr val="dk2"/>
              </a:buClr>
              <a:buSzPts val="2800"/>
              <a:buFont typeface="Love Ya Like A Sister"/>
              <a:buNone/>
              <a:defRPr sz="2800">
                <a:solidFill>
                  <a:schemeClr val="dk2"/>
                </a:solidFill>
                <a:latin typeface="Love Ya Like A Sister"/>
                <a:ea typeface="Love Ya Like A Sister"/>
                <a:cs typeface="Love Ya Like A Sister"/>
                <a:sym typeface="Love Ya Like A Sister"/>
              </a:defRPr>
            </a:lvl2pPr>
            <a:lvl3pPr lvl="2" rtl="0">
              <a:spcBef>
                <a:spcPts val="0"/>
              </a:spcBef>
              <a:spcAft>
                <a:spcPts val="0"/>
              </a:spcAft>
              <a:buClr>
                <a:schemeClr val="dk2"/>
              </a:buClr>
              <a:buSzPts val="2800"/>
              <a:buFont typeface="Love Ya Like A Sister"/>
              <a:buNone/>
              <a:defRPr sz="2800">
                <a:solidFill>
                  <a:schemeClr val="dk2"/>
                </a:solidFill>
                <a:latin typeface="Love Ya Like A Sister"/>
                <a:ea typeface="Love Ya Like A Sister"/>
                <a:cs typeface="Love Ya Like A Sister"/>
                <a:sym typeface="Love Ya Like A Sister"/>
              </a:defRPr>
            </a:lvl3pPr>
            <a:lvl4pPr lvl="3" rtl="0">
              <a:spcBef>
                <a:spcPts val="0"/>
              </a:spcBef>
              <a:spcAft>
                <a:spcPts val="0"/>
              </a:spcAft>
              <a:buClr>
                <a:schemeClr val="dk2"/>
              </a:buClr>
              <a:buSzPts val="2800"/>
              <a:buFont typeface="Love Ya Like A Sister"/>
              <a:buNone/>
              <a:defRPr sz="2800">
                <a:solidFill>
                  <a:schemeClr val="dk2"/>
                </a:solidFill>
                <a:latin typeface="Love Ya Like A Sister"/>
                <a:ea typeface="Love Ya Like A Sister"/>
                <a:cs typeface="Love Ya Like A Sister"/>
                <a:sym typeface="Love Ya Like A Sister"/>
              </a:defRPr>
            </a:lvl4pPr>
            <a:lvl5pPr lvl="4" rtl="0">
              <a:spcBef>
                <a:spcPts val="0"/>
              </a:spcBef>
              <a:spcAft>
                <a:spcPts val="0"/>
              </a:spcAft>
              <a:buClr>
                <a:schemeClr val="dk2"/>
              </a:buClr>
              <a:buSzPts val="2800"/>
              <a:buFont typeface="Love Ya Like A Sister"/>
              <a:buNone/>
              <a:defRPr sz="2800">
                <a:solidFill>
                  <a:schemeClr val="dk2"/>
                </a:solidFill>
                <a:latin typeface="Love Ya Like A Sister"/>
                <a:ea typeface="Love Ya Like A Sister"/>
                <a:cs typeface="Love Ya Like A Sister"/>
                <a:sym typeface="Love Ya Like A Sister"/>
              </a:defRPr>
            </a:lvl5pPr>
            <a:lvl6pPr lvl="5" rtl="0">
              <a:spcBef>
                <a:spcPts val="0"/>
              </a:spcBef>
              <a:spcAft>
                <a:spcPts val="0"/>
              </a:spcAft>
              <a:buClr>
                <a:schemeClr val="dk2"/>
              </a:buClr>
              <a:buSzPts val="2800"/>
              <a:buFont typeface="Love Ya Like A Sister"/>
              <a:buNone/>
              <a:defRPr sz="2800">
                <a:solidFill>
                  <a:schemeClr val="dk2"/>
                </a:solidFill>
                <a:latin typeface="Love Ya Like A Sister"/>
                <a:ea typeface="Love Ya Like A Sister"/>
                <a:cs typeface="Love Ya Like A Sister"/>
                <a:sym typeface="Love Ya Like A Sister"/>
              </a:defRPr>
            </a:lvl6pPr>
            <a:lvl7pPr lvl="6" rtl="0">
              <a:spcBef>
                <a:spcPts val="0"/>
              </a:spcBef>
              <a:spcAft>
                <a:spcPts val="0"/>
              </a:spcAft>
              <a:buClr>
                <a:schemeClr val="dk2"/>
              </a:buClr>
              <a:buSzPts val="2800"/>
              <a:buFont typeface="Love Ya Like A Sister"/>
              <a:buNone/>
              <a:defRPr sz="2800">
                <a:solidFill>
                  <a:schemeClr val="dk2"/>
                </a:solidFill>
                <a:latin typeface="Love Ya Like A Sister"/>
                <a:ea typeface="Love Ya Like A Sister"/>
                <a:cs typeface="Love Ya Like A Sister"/>
                <a:sym typeface="Love Ya Like A Sister"/>
              </a:defRPr>
            </a:lvl7pPr>
            <a:lvl8pPr lvl="7" rtl="0">
              <a:spcBef>
                <a:spcPts val="0"/>
              </a:spcBef>
              <a:spcAft>
                <a:spcPts val="0"/>
              </a:spcAft>
              <a:buClr>
                <a:schemeClr val="dk2"/>
              </a:buClr>
              <a:buSzPts val="2800"/>
              <a:buFont typeface="Love Ya Like A Sister"/>
              <a:buNone/>
              <a:defRPr sz="2800">
                <a:solidFill>
                  <a:schemeClr val="dk2"/>
                </a:solidFill>
                <a:latin typeface="Love Ya Like A Sister"/>
                <a:ea typeface="Love Ya Like A Sister"/>
                <a:cs typeface="Love Ya Like A Sister"/>
                <a:sym typeface="Love Ya Like A Sister"/>
              </a:defRPr>
            </a:lvl8pPr>
            <a:lvl9pPr lvl="8" rtl="0">
              <a:spcBef>
                <a:spcPts val="0"/>
              </a:spcBef>
              <a:spcAft>
                <a:spcPts val="0"/>
              </a:spcAft>
              <a:buClr>
                <a:schemeClr val="dk2"/>
              </a:buClr>
              <a:buSzPts val="2800"/>
              <a:buFont typeface="Love Ya Like A Sister"/>
              <a:buNone/>
              <a:defRPr sz="2800">
                <a:solidFill>
                  <a:schemeClr val="dk2"/>
                </a:solidFill>
                <a:latin typeface="Love Ya Like A Sister"/>
                <a:ea typeface="Love Ya Like A Sister"/>
                <a:cs typeface="Love Ya Like A Sister"/>
                <a:sym typeface="Love Ya Like A Sister"/>
              </a:defRPr>
            </a:lvl9pPr>
          </a:lstStyle>
          <a:p>
            <a:endParaRPr/>
          </a:p>
        </p:txBody>
      </p:sp>
      <p:sp>
        <p:nvSpPr>
          <p:cNvPr id="7" name="Google Shape;7;p1"/>
          <p:cNvSpPr txBox="1">
            <a:spLocks noGrp="1"/>
          </p:cNvSpPr>
          <p:nvPr>
            <p:ph type="body" idx="1"/>
          </p:nvPr>
        </p:nvSpPr>
        <p:spPr>
          <a:xfrm>
            <a:off x="720000" y="1237080"/>
            <a:ext cx="7704000" cy="3366300"/>
          </a:xfrm>
          <a:prstGeom prst="rect">
            <a:avLst/>
          </a:prstGeom>
          <a:noFill/>
          <a:ln>
            <a:noFill/>
          </a:ln>
        </p:spPr>
        <p:txBody>
          <a:bodyPr spcFirstLastPara="1" wrap="square" lIns="91321" tIns="91321" rIns="91321" bIns="91321" anchor="t" anchorCtr="0">
            <a:noAutofit/>
          </a:bodyPr>
          <a:lstStyle>
            <a:lvl1pPr marL="457200" lvl="0"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1pPr>
            <a:lvl2pPr marL="914400" lvl="1" indent="-317500">
              <a:lnSpc>
                <a:spcPct val="100000"/>
              </a:lnSpc>
              <a:spcBef>
                <a:spcPts val="1600"/>
              </a:spcBef>
              <a:spcAft>
                <a:spcPts val="0"/>
              </a:spcAft>
              <a:buClr>
                <a:schemeClr val="dk2"/>
              </a:buClr>
              <a:buSzPts val="1400"/>
              <a:buFont typeface="Karla"/>
              <a:buChar char="○"/>
              <a:defRPr>
                <a:solidFill>
                  <a:schemeClr val="dk2"/>
                </a:solidFill>
                <a:latin typeface="Karla"/>
                <a:ea typeface="Karla"/>
                <a:cs typeface="Karla"/>
                <a:sym typeface="Karla"/>
              </a:defRPr>
            </a:lvl2pPr>
            <a:lvl3pPr marL="1371600" lvl="2" indent="-317500">
              <a:lnSpc>
                <a:spcPct val="100000"/>
              </a:lnSpc>
              <a:spcBef>
                <a:spcPts val="1600"/>
              </a:spcBef>
              <a:spcAft>
                <a:spcPts val="0"/>
              </a:spcAft>
              <a:buClr>
                <a:schemeClr val="dk2"/>
              </a:buClr>
              <a:buSzPts val="1400"/>
              <a:buFont typeface="Karla"/>
              <a:buChar char="■"/>
              <a:defRPr>
                <a:solidFill>
                  <a:schemeClr val="dk2"/>
                </a:solidFill>
                <a:latin typeface="Karla"/>
                <a:ea typeface="Karla"/>
                <a:cs typeface="Karla"/>
                <a:sym typeface="Karla"/>
              </a:defRPr>
            </a:lvl3pPr>
            <a:lvl4pPr marL="1828800" lvl="3" indent="-317500">
              <a:lnSpc>
                <a:spcPct val="100000"/>
              </a:lnSpc>
              <a:spcBef>
                <a:spcPts val="1600"/>
              </a:spcBef>
              <a:spcAft>
                <a:spcPts val="0"/>
              </a:spcAft>
              <a:buClr>
                <a:schemeClr val="dk2"/>
              </a:buClr>
              <a:buSzPts val="1400"/>
              <a:buFont typeface="Karla"/>
              <a:buChar char="●"/>
              <a:defRPr>
                <a:solidFill>
                  <a:schemeClr val="dk2"/>
                </a:solidFill>
                <a:latin typeface="Karla"/>
                <a:ea typeface="Karla"/>
                <a:cs typeface="Karla"/>
                <a:sym typeface="Karla"/>
              </a:defRPr>
            </a:lvl4pPr>
            <a:lvl5pPr marL="2286000" lvl="4" indent="-317500">
              <a:lnSpc>
                <a:spcPct val="100000"/>
              </a:lnSpc>
              <a:spcBef>
                <a:spcPts val="1600"/>
              </a:spcBef>
              <a:spcAft>
                <a:spcPts val="0"/>
              </a:spcAft>
              <a:buClr>
                <a:schemeClr val="dk2"/>
              </a:buClr>
              <a:buSzPts val="1400"/>
              <a:buFont typeface="Karla"/>
              <a:buChar char="○"/>
              <a:defRPr>
                <a:solidFill>
                  <a:schemeClr val="dk2"/>
                </a:solidFill>
                <a:latin typeface="Karla"/>
                <a:ea typeface="Karla"/>
                <a:cs typeface="Karla"/>
                <a:sym typeface="Karla"/>
              </a:defRPr>
            </a:lvl5pPr>
            <a:lvl6pPr marL="2743200" lvl="5" indent="-317500">
              <a:lnSpc>
                <a:spcPct val="100000"/>
              </a:lnSpc>
              <a:spcBef>
                <a:spcPts val="1600"/>
              </a:spcBef>
              <a:spcAft>
                <a:spcPts val="0"/>
              </a:spcAft>
              <a:buClr>
                <a:schemeClr val="dk2"/>
              </a:buClr>
              <a:buSzPts val="1400"/>
              <a:buFont typeface="Karla"/>
              <a:buChar char="■"/>
              <a:defRPr>
                <a:solidFill>
                  <a:schemeClr val="dk2"/>
                </a:solidFill>
                <a:latin typeface="Karla"/>
                <a:ea typeface="Karla"/>
                <a:cs typeface="Karla"/>
                <a:sym typeface="Karla"/>
              </a:defRPr>
            </a:lvl6pPr>
            <a:lvl7pPr marL="3200400" lvl="6" indent="-317500">
              <a:lnSpc>
                <a:spcPct val="100000"/>
              </a:lnSpc>
              <a:spcBef>
                <a:spcPts val="1600"/>
              </a:spcBef>
              <a:spcAft>
                <a:spcPts val="0"/>
              </a:spcAft>
              <a:buClr>
                <a:schemeClr val="dk2"/>
              </a:buClr>
              <a:buSzPts val="1400"/>
              <a:buFont typeface="Karla"/>
              <a:buChar char="●"/>
              <a:defRPr>
                <a:solidFill>
                  <a:schemeClr val="dk2"/>
                </a:solidFill>
                <a:latin typeface="Karla"/>
                <a:ea typeface="Karla"/>
                <a:cs typeface="Karla"/>
                <a:sym typeface="Karla"/>
              </a:defRPr>
            </a:lvl7pPr>
            <a:lvl8pPr marL="3657600" lvl="7" indent="-317500">
              <a:lnSpc>
                <a:spcPct val="100000"/>
              </a:lnSpc>
              <a:spcBef>
                <a:spcPts val="1600"/>
              </a:spcBef>
              <a:spcAft>
                <a:spcPts val="0"/>
              </a:spcAft>
              <a:buClr>
                <a:schemeClr val="dk2"/>
              </a:buClr>
              <a:buSzPts val="1400"/>
              <a:buFont typeface="Karla"/>
              <a:buChar char="○"/>
              <a:defRPr>
                <a:solidFill>
                  <a:schemeClr val="dk2"/>
                </a:solidFill>
                <a:latin typeface="Karla"/>
                <a:ea typeface="Karla"/>
                <a:cs typeface="Karla"/>
                <a:sym typeface="Karla"/>
              </a:defRPr>
            </a:lvl8pPr>
            <a:lvl9pPr marL="4114800" lvl="8" indent="-317500">
              <a:lnSpc>
                <a:spcPct val="100000"/>
              </a:lnSpc>
              <a:spcBef>
                <a:spcPts val="1600"/>
              </a:spcBef>
              <a:spcAft>
                <a:spcPts val="1600"/>
              </a:spcAft>
              <a:buClr>
                <a:schemeClr val="dk2"/>
              </a:buClr>
              <a:buSzPts val="1400"/>
              <a:buFont typeface="Karla"/>
              <a:buChar char="■"/>
              <a:defRPr>
                <a:solidFill>
                  <a:schemeClr val="dk2"/>
                </a:solidFill>
                <a:latin typeface="Karla"/>
                <a:ea typeface="Karla"/>
                <a:cs typeface="Karla"/>
                <a:sym typeface="Karl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7" r:id="rId4"/>
    <p:sldLayoutId id="2147483658" r:id="rId5"/>
    <p:sldLayoutId id="2147483661" r:id="rId6"/>
    <p:sldLayoutId id="2147483662" r:id="rId7"/>
    <p:sldLayoutId id="2147483666" r:id="rId8"/>
    <p:sldLayoutId id="2147483667" r:id="rId9"/>
    <p:sldLayoutId id="2147483668" r:id="rId10"/>
    <p:sldLayoutId id="2147483669" r:id="rId11"/>
    <p:sldLayoutId id="2147483670" r:id="rId12"/>
    <p:sldLayoutId id="2147483674" r:id="rId13"/>
    <p:sldLayoutId id="2147483690"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80"/>
            <a:ext cx="8229600" cy="857250"/>
          </a:xfrm>
          <a:prstGeom prst="rect">
            <a:avLst/>
          </a:prstGeom>
        </p:spPr>
        <p:txBody>
          <a:bodyPr vert="horz" lIns="68491" tIns="34243" rIns="68491" bIns="34243"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2"/>
            <a:ext cx="8229600" cy="3394472"/>
          </a:xfrm>
          <a:prstGeom prst="rect">
            <a:avLst/>
          </a:prstGeom>
        </p:spPr>
        <p:txBody>
          <a:bodyPr vert="horz" lIns="68491" tIns="34243" rIns="68491" bIns="3424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5"/>
            <a:ext cx="2133600" cy="273844"/>
          </a:xfrm>
          <a:prstGeom prst="rect">
            <a:avLst/>
          </a:prstGeom>
        </p:spPr>
        <p:txBody>
          <a:bodyPr vert="horz" lIns="68491" tIns="34243" rIns="68491" bIns="34243" rtlCol="0" anchor="ctr"/>
          <a:lstStyle>
            <a:lvl1pPr algn="l">
              <a:defRPr sz="1200">
                <a:solidFill>
                  <a:schemeClr val="tx1">
                    <a:tint val="75000"/>
                  </a:schemeClr>
                </a:solidFill>
              </a:defRPr>
            </a:lvl1pPr>
          </a:lstStyle>
          <a:p>
            <a:pPr defTabSz="685681">
              <a:buClrTx/>
              <a:defRPr/>
            </a:pPr>
            <a:fld id="{9196EC2F-0988-4314-AD4B-24FF16D7B45E}" type="datetime1">
              <a:rPr lang="en-US" altLang="zh-CN" kern="1200" smtClean="0">
                <a:solidFill>
                  <a:prstClr val="black">
                    <a:tint val="75000"/>
                  </a:prstClr>
                </a:solidFill>
                <a:latin typeface="Calibri"/>
                <a:cs typeface="+mn-cs"/>
              </a:rPr>
              <a:pPr defTabSz="685681">
                <a:buClrTx/>
                <a:defRPr/>
              </a:pPr>
              <a:t>1/27/2025</a:t>
            </a:fld>
            <a:endParaRPr lang="en-US" kern="1200" dirty="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1" y="4767265"/>
            <a:ext cx="2895600" cy="273844"/>
          </a:xfrm>
          <a:prstGeom prst="rect">
            <a:avLst/>
          </a:prstGeom>
        </p:spPr>
        <p:txBody>
          <a:bodyPr vert="horz" lIns="68491" tIns="34243" rIns="68491" bIns="34243" rtlCol="0" anchor="ctr"/>
          <a:lstStyle>
            <a:lvl1pPr algn="ctr">
              <a:defRPr sz="1200">
                <a:solidFill>
                  <a:schemeClr val="tx1">
                    <a:tint val="75000"/>
                  </a:schemeClr>
                </a:solidFill>
              </a:defRPr>
            </a:lvl1pPr>
          </a:lstStyle>
          <a:p>
            <a:pPr defTabSz="685681">
              <a:buClrTx/>
              <a:defRPr/>
            </a:pPr>
            <a:endParaRPr lang="en-US" kern="1200" dirty="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5"/>
            <a:ext cx="2133600" cy="273844"/>
          </a:xfrm>
          <a:prstGeom prst="rect">
            <a:avLst/>
          </a:prstGeom>
        </p:spPr>
        <p:txBody>
          <a:bodyPr vert="horz" lIns="68491" tIns="34243" rIns="68491" bIns="34243" rtlCol="0" anchor="ctr"/>
          <a:lstStyle>
            <a:lvl1pPr algn="r">
              <a:defRPr sz="1200">
                <a:solidFill>
                  <a:schemeClr val="tx1">
                    <a:tint val="75000"/>
                  </a:schemeClr>
                </a:solidFill>
              </a:defRPr>
            </a:lvl1pPr>
          </a:lstStyle>
          <a:p>
            <a:pPr defTabSz="685681">
              <a:buClrTx/>
              <a:defRPr/>
            </a:pPr>
            <a:fld id="{601EE9E8-4134-49B0-9AA7-3089E6521627}" type="slidenum">
              <a:rPr lang="en-US" kern="1200" smtClean="0">
                <a:solidFill>
                  <a:prstClr val="black">
                    <a:tint val="75000"/>
                  </a:prstClr>
                </a:solidFill>
                <a:latin typeface="Calibri"/>
                <a:ea typeface="+mn-ea"/>
                <a:cs typeface="+mn-cs"/>
              </a:rPr>
              <a:pPr defTabSz="685681">
                <a:buClrTx/>
                <a:defRPr/>
              </a:pPr>
              <a:t>‹#›</a:t>
            </a:fld>
            <a:endParaRPr lang="en-US" kern="1200"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68396257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ransition>
    <p:fade/>
  </p:transition>
  <p:hf hdr="0" ftr="0" dt="0"/>
  <p:txStyles>
    <p:titleStyle>
      <a:lvl1pPr algn="ctr" defTabSz="914220" rtl="0" eaLnBrk="1" latinLnBrk="0" hangingPunct="1">
        <a:spcBef>
          <a:spcPct val="0"/>
        </a:spcBef>
        <a:buNone/>
        <a:defRPr sz="4400" kern="1200">
          <a:solidFill>
            <a:schemeClr val="tx1"/>
          </a:solidFill>
          <a:latin typeface="+mj-lt"/>
          <a:ea typeface="+mj-ea"/>
          <a:cs typeface="+mj-cs"/>
        </a:defRPr>
      </a:lvl1pPr>
    </p:titleStyle>
    <p:bodyStyle>
      <a:lvl1pPr marL="342830" indent="-342830" algn="l" defTabSz="91422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05" indent="-285694" algn="l" defTabSz="914220"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42773" indent="-228552" algn="l" defTabSz="91422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80" indent="-228552" algn="l" defTabSz="91422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91" indent="-228552" algn="l" defTabSz="91422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96" indent="-228552" algn="l" defTabSz="91422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08" indent="-228552" algn="l" defTabSz="91422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16" indent="-228552" algn="l" defTabSz="91422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424" indent="-228552" algn="l" defTabSz="91422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20" rtl="0" eaLnBrk="1" latinLnBrk="0" hangingPunct="1">
        <a:defRPr sz="1800" kern="1200">
          <a:solidFill>
            <a:schemeClr val="tx1"/>
          </a:solidFill>
          <a:latin typeface="+mn-lt"/>
          <a:ea typeface="+mn-ea"/>
          <a:cs typeface="+mn-cs"/>
        </a:defRPr>
      </a:lvl1pPr>
      <a:lvl2pPr marL="457106" algn="l" defTabSz="914220" rtl="0" eaLnBrk="1" latinLnBrk="0" hangingPunct="1">
        <a:defRPr sz="1800" kern="1200">
          <a:solidFill>
            <a:schemeClr val="tx1"/>
          </a:solidFill>
          <a:latin typeface="+mn-lt"/>
          <a:ea typeface="+mn-ea"/>
          <a:cs typeface="+mn-cs"/>
        </a:defRPr>
      </a:lvl2pPr>
      <a:lvl3pPr marL="914220" algn="l" defTabSz="914220" rtl="0" eaLnBrk="1" latinLnBrk="0" hangingPunct="1">
        <a:defRPr sz="1800" kern="1200">
          <a:solidFill>
            <a:schemeClr val="tx1"/>
          </a:solidFill>
          <a:latin typeface="+mn-lt"/>
          <a:ea typeface="+mn-ea"/>
          <a:cs typeface="+mn-cs"/>
        </a:defRPr>
      </a:lvl3pPr>
      <a:lvl4pPr marL="1371328" algn="l" defTabSz="914220" rtl="0" eaLnBrk="1" latinLnBrk="0" hangingPunct="1">
        <a:defRPr sz="1800" kern="1200">
          <a:solidFill>
            <a:schemeClr val="tx1"/>
          </a:solidFill>
          <a:latin typeface="+mn-lt"/>
          <a:ea typeface="+mn-ea"/>
          <a:cs typeface="+mn-cs"/>
        </a:defRPr>
      </a:lvl4pPr>
      <a:lvl5pPr marL="1828439" algn="l" defTabSz="914220" rtl="0" eaLnBrk="1" latinLnBrk="0" hangingPunct="1">
        <a:defRPr sz="1800" kern="1200">
          <a:solidFill>
            <a:schemeClr val="tx1"/>
          </a:solidFill>
          <a:latin typeface="+mn-lt"/>
          <a:ea typeface="+mn-ea"/>
          <a:cs typeface="+mn-cs"/>
        </a:defRPr>
      </a:lvl5pPr>
      <a:lvl6pPr marL="2285544" algn="l" defTabSz="914220" rtl="0" eaLnBrk="1" latinLnBrk="0" hangingPunct="1">
        <a:defRPr sz="1800" kern="1200">
          <a:solidFill>
            <a:schemeClr val="tx1"/>
          </a:solidFill>
          <a:latin typeface="+mn-lt"/>
          <a:ea typeface="+mn-ea"/>
          <a:cs typeface="+mn-cs"/>
        </a:defRPr>
      </a:lvl6pPr>
      <a:lvl7pPr marL="2742650" algn="l" defTabSz="914220" rtl="0" eaLnBrk="1" latinLnBrk="0" hangingPunct="1">
        <a:defRPr sz="1800" kern="1200">
          <a:solidFill>
            <a:schemeClr val="tx1"/>
          </a:solidFill>
          <a:latin typeface="+mn-lt"/>
          <a:ea typeface="+mn-ea"/>
          <a:cs typeface="+mn-cs"/>
        </a:defRPr>
      </a:lvl7pPr>
      <a:lvl8pPr marL="3199760" algn="l" defTabSz="914220" rtl="0" eaLnBrk="1" latinLnBrk="0" hangingPunct="1">
        <a:defRPr sz="1800" kern="1200">
          <a:solidFill>
            <a:schemeClr val="tx1"/>
          </a:solidFill>
          <a:latin typeface="+mn-lt"/>
          <a:ea typeface="+mn-ea"/>
          <a:cs typeface="+mn-cs"/>
        </a:defRPr>
      </a:lvl8pPr>
      <a:lvl9pPr marL="3656869" algn="l" defTabSz="91422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80"/>
            <a:ext cx="8229600" cy="857250"/>
          </a:xfrm>
          <a:prstGeom prst="rect">
            <a:avLst/>
          </a:prstGeom>
        </p:spPr>
        <p:txBody>
          <a:bodyPr vert="horz" lIns="68502" tIns="34249" rIns="68502" bIns="34249"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2"/>
            <a:ext cx="8229600" cy="3394472"/>
          </a:xfrm>
          <a:prstGeom prst="rect">
            <a:avLst/>
          </a:prstGeom>
        </p:spPr>
        <p:txBody>
          <a:bodyPr vert="horz" lIns="68502" tIns="34249" rIns="68502" bIns="342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5"/>
            <a:ext cx="2133600" cy="273844"/>
          </a:xfrm>
          <a:prstGeom prst="rect">
            <a:avLst/>
          </a:prstGeom>
        </p:spPr>
        <p:txBody>
          <a:bodyPr vert="horz" lIns="68502" tIns="34249" rIns="68502" bIns="34249" rtlCol="0" anchor="ctr"/>
          <a:lstStyle>
            <a:lvl1pPr algn="l">
              <a:defRPr sz="1200">
                <a:solidFill>
                  <a:schemeClr val="tx1">
                    <a:tint val="75000"/>
                  </a:schemeClr>
                </a:solidFill>
              </a:defRPr>
            </a:lvl1pPr>
          </a:lstStyle>
          <a:p>
            <a:pPr defTabSz="685698">
              <a:buClrTx/>
              <a:defRPr/>
            </a:pPr>
            <a:fld id="{9196EC2F-0988-4314-AD4B-24FF16D7B45E}" type="datetime1">
              <a:rPr lang="en-US" altLang="zh-CN" kern="1200" smtClean="0">
                <a:solidFill>
                  <a:prstClr val="black">
                    <a:tint val="75000"/>
                  </a:prstClr>
                </a:solidFill>
                <a:latin typeface="Calibri"/>
                <a:cs typeface="+mn-cs"/>
              </a:rPr>
              <a:pPr defTabSz="685698">
                <a:buClrTx/>
                <a:defRPr/>
              </a:pPr>
              <a:t>1/27/2025</a:t>
            </a:fld>
            <a:endParaRPr lang="en-US" kern="1200" dirty="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1" y="4767265"/>
            <a:ext cx="2895600" cy="273844"/>
          </a:xfrm>
          <a:prstGeom prst="rect">
            <a:avLst/>
          </a:prstGeom>
        </p:spPr>
        <p:txBody>
          <a:bodyPr vert="horz" lIns="68502" tIns="34249" rIns="68502" bIns="34249" rtlCol="0" anchor="ctr"/>
          <a:lstStyle>
            <a:lvl1pPr algn="ctr">
              <a:defRPr sz="1200">
                <a:solidFill>
                  <a:schemeClr val="tx1">
                    <a:tint val="75000"/>
                  </a:schemeClr>
                </a:solidFill>
              </a:defRPr>
            </a:lvl1pPr>
          </a:lstStyle>
          <a:p>
            <a:pPr defTabSz="685698">
              <a:buClrTx/>
              <a:defRPr/>
            </a:pPr>
            <a:endParaRPr lang="en-US" kern="1200" dirty="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5"/>
            <a:ext cx="2133600" cy="273844"/>
          </a:xfrm>
          <a:prstGeom prst="rect">
            <a:avLst/>
          </a:prstGeom>
        </p:spPr>
        <p:txBody>
          <a:bodyPr vert="horz" lIns="68502" tIns="34249" rIns="68502" bIns="34249" rtlCol="0" anchor="ctr"/>
          <a:lstStyle>
            <a:lvl1pPr algn="r">
              <a:defRPr sz="1200">
                <a:solidFill>
                  <a:schemeClr val="tx1">
                    <a:tint val="75000"/>
                  </a:schemeClr>
                </a:solidFill>
              </a:defRPr>
            </a:lvl1pPr>
          </a:lstStyle>
          <a:p>
            <a:pPr defTabSz="685698">
              <a:buClrTx/>
              <a:defRPr/>
            </a:pPr>
            <a:fld id="{601EE9E8-4134-49B0-9AA7-3089E6521627}" type="slidenum">
              <a:rPr lang="en-US" kern="1200" smtClean="0">
                <a:solidFill>
                  <a:prstClr val="black">
                    <a:tint val="75000"/>
                  </a:prstClr>
                </a:solidFill>
                <a:latin typeface="Calibri"/>
                <a:ea typeface="+mn-ea"/>
                <a:cs typeface="+mn-cs"/>
              </a:rPr>
              <a:pPr defTabSz="685698">
                <a:buClrTx/>
                <a:defRPr/>
              </a:pPr>
              <a:t>‹#›</a:t>
            </a:fld>
            <a:endParaRPr lang="en-US" kern="1200"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60505681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Lst>
  <p:transition>
    <p:fade/>
  </p:transition>
  <p:hf hdr="0" ftr="0" dt="0"/>
  <p:txStyles>
    <p:titleStyle>
      <a:lvl1pPr algn="ctr" defTabSz="914243" rtl="0" eaLnBrk="1" latinLnBrk="0" hangingPunct="1">
        <a:spcBef>
          <a:spcPct val="0"/>
        </a:spcBef>
        <a:buNone/>
        <a:defRPr sz="4400" kern="1200">
          <a:solidFill>
            <a:schemeClr val="tx1"/>
          </a:solidFill>
          <a:latin typeface="+mj-lt"/>
          <a:ea typeface="+mj-ea"/>
          <a:cs typeface="+mj-cs"/>
        </a:defRPr>
      </a:lvl1pPr>
    </p:titleStyle>
    <p:bodyStyle>
      <a:lvl1pPr marL="342839" indent="-342839" algn="l" defTabSz="91424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23" indent="-285701" algn="l" defTabSz="914243"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42801" indent="-228558" algn="l" defTabSz="91424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20" indent="-228558" algn="l" defTabSz="91424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042" indent="-228558" algn="l" defTabSz="91424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159" indent="-228558" algn="l" defTabSz="91424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82" indent="-228558" algn="l" defTabSz="91424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02" indent="-228558" algn="l" defTabSz="91424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521" indent="-228558" algn="l" defTabSz="91424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43" rtl="0" eaLnBrk="1" latinLnBrk="0" hangingPunct="1">
        <a:defRPr sz="1800" kern="1200">
          <a:solidFill>
            <a:schemeClr val="tx1"/>
          </a:solidFill>
          <a:latin typeface="+mn-lt"/>
          <a:ea typeface="+mn-ea"/>
          <a:cs typeface="+mn-cs"/>
        </a:defRPr>
      </a:lvl1pPr>
      <a:lvl2pPr marL="457118" algn="l" defTabSz="914243" rtl="0" eaLnBrk="1" latinLnBrk="0" hangingPunct="1">
        <a:defRPr sz="1800" kern="1200">
          <a:solidFill>
            <a:schemeClr val="tx1"/>
          </a:solidFill>
          <a:latin typeface="+mn-lt"/>
          <a:ea typeface="+mn-ea"/>
          <a:cs typeface="+mn-cs"/>
        </a:defRPr>
      </a:lvl2pPr>
      <a:lvl3pPr marL="914243" algn="l" defTabSz="914243" rtl="0" eaLnBrk="1" latinLnBrk="0" hangingPunct="1">
        <a:defRPr sz="1800" kern="1200">
          <a:solidFill>
            <a:schemeClr val="tx1"/>
          </a:solidFill>
          <a:latin typeface="+mn-lt"/>
          <a:ea typeface="+mn-ea"/>
          <a:cs typeface="+mn-cs"/>
        </a:defRPr>
      </a:lvl3pPr>
      <a:lvl4pPr marL="1371362" algn="l" defTabSz="914243" rtl="0" eaLnBrk="1" latinLnBrk="0" hangingPunct="1">
        <a:defRPr sz="1800" kern="1200">
          <a:solidFill>
            <a:schemeClr val="tx1"/>
          </a:solidFill>
          <a:latin typeface="+mn-lt"/>
          <a:ea typeface="+mn-ea"/>
          <a:cs typeface="+mn-cs"/>
        </a:defRPr>
      </a:lvl4pPr>
      <a:lvl5pPr marL="1828484" algn="l" defTabSz="914243" rtl="0" eaLnBrk="1" latinLnBrk="0" hangingPunct="1">
        <a:defRPr sz="1800" kern="1200">
          <a:solidFill>
            <a:schemeClr val="tx1"/>
          </a:solidFill>
          <a:latin typeface="+mn-lt"/>
          <a:ea typeface="+mn-ea"/>
          <a:cs typeface="+mn-cs"/>
        </a:defRPr>
      </a:lvl5pPr>
      <a:lvl6pPr marL="2285601" algn="l" defTabSz="914243" rtl="0" eaLnBrk="1" latinLnBrk="0" hangingPunct="1">
        <a:defRPr sz="1800" kern="1200">
          <a:solidFill>
            <a:schemeClr val="tx1"/>
          </a:solidFill>
          <a:latin typeface="+mn-lt"/>
          <a:ea typeface="+mn-ea"/>
          <a:cs typeface="+mn-cs"/>
        </a:defRPr>
      </a:lvl6pPr>
      <a:lvl7pPr marL="2742719" algn="l" defTabSz="914243" rtl="0" eaLnBrk="1" latinLnBrk="0" hangingPunct="1">
        <a:defRPr sz="1800" kern="1200">
          <a:solidFill>
            <a:schemeClr val="tx1"/>
          </a:solidFill>
          <a:latin typeface="+mn-lt"/>
          <a:ea typeface="+mn-ea"/>
          <a:cs typeface="+mn-cs"/>
        </a:defRPr>
      </a:lvl7pPr>
      <a:lvl8pPr marL="3199840" algn="l" defTabSz="914243" rtl="0" eaLnBrk="1" latinLnBrk="0" hangingPunct="1">
        <a:defRPr sz="1800" kern="1200">
          <a:solidFill>
            <a:schemeClr val="tx1"/>
          </a:solidFill>
          <a:latin typeface="+mn-lt"/>
          <a:ea typeface="+mn-ea"/>
          <a:cs typeface="+mn-cs"/>
        </a:defRPr>
      </a:lvl8pPr>
      <a:lvl9pPr marL="3656960" algn="l" defTabSz="91424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80"/>
            <a:ext cx="8229600" cy="857250"/>
          </a:xfrm>
          <a:prstGeom prst="rect">
            <a:avLst/>
          </a:prstGeom>
        </p:spPr>
        <p:txBody>
          <a:bodyPr vert="horz" lIns="68535" tIns="34267" rIns="68535" bIns="34267"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2"/>
            <a:ext cx="8229600" cy="3394472"/>
          </a:xfrm>
          <a:prstGeom prst="rect">
            <a:avLst/>
          </a:prstGeom>
        </p:spPr>
        <p:txBody>
          <a:bodyPr vert="horz" lIns="68535" tIns="34267" rIns="68535" bIns="3426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5"/>
            <a:ext cx="2133600" cy="273844"/>
          </a:xfrm>
          <a:prstGeom prst="rect">
            <a:avLst/>
          </a:prstGeom>
        </p:spPr>
        <p:txBody>
          <a:bodyPr vert="horz" lIns="68535" tIns="34267" rIns="68535" bIns="34267" rtlCol="0" anchor="ctr"/>
          <a:lstStyle>
            <a:lvl1pPr algn="l">
              <a:defRPr sz="1200">
                <a:solidFill>
                  <a:schemeClr val="tx1">
                    <a:tint val="75000"/>
                  </a:schemeClr>
                </a:solidFill>
              </a:defRPr>
            </a:lvl1pPr>
          </a:lstStyle>
          <a:p>
            <a:pPr defTabSz="685749">
              <a:buClrTx/>
              <a:defRPr/>
            </a:pPr>
            <a:fld id="{9196EC2F-0988-4314-AD4B-24FF16D7B45E}" type="datetime1">
              <a:rPr lang="en-US" altLang="zh-CN" kern="1200" smtClean="0">
                <a:solidFill>
                  <a:prstClr val="black">
                    <a:tint val="75000"/>
                  </a:prstClr>
                </a:solidFill>
                <a:latin typeface="Calibri"/>
                <a:cs typeface="+mn-cs"/>
              </a:rPr>
              <a:pPr defTabSz="685749">
                <a:buClrTx/>
                <a:defRPr/>
              </a:pPr>
              <a:t>1/27/2025</a:t>
            </a:fld>
            <a:endParaRPr lang="en-US" kern="1200" dirty="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1" y="4767265"/>
            <a:ext cx="2895600" cy="273844"/>
          </a:xfrm>
          <a:prstGeom prst="rect">
            <a:avLst/>
          </a:prstGeom>
        </p:spPr>
        <p:txBody>
          <a:bodyPr vert="horz" lIns="68535" tIns="34267" rIns="68535" bIns="34267" rtlCol="0" anchor="ctr"/>
          <a:lstStyle>
            <a:lvl1pPr algn="ctr">
              <a:defRPr sz="1200">
                <a:solidFill>
                  <a:schemeClr val="tx1">
                    <a:tint val="75000"/>
                  </a:schemeClr>
                </a:solidFill>
              </a:defRPr>
            </a:lvl1pPr>
          </a:lstStyle>
          <a:p>
            <a:pPr defTabSz="685749">
              <a:buClrTx/>
              <a:defRPr/>
            </a:pPr>
            <a:endParaRPr lang="en-US" kern="1200" dirty="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5"/>
            <a:ext cx="2133600" cy="273844"/>
          </a:xfrm>
          <a:prstGeom prst="rect">
            <a:avLst/>
          </a:prstGeom>
        </p:spPr>
        <p:txBody>
          <a:bodyPr vert="horz" lIns="68535" tIns="34267" rIns="68535" bIns="34267" rtlCol="0" anchor="ctr"/>
          <a:lstStyle>
            <a:lvl1pPr algn="r">
              <a:defRPr sz="1200">
                <a:solidFill>
                  <a:schemeClr val="tx1">
                    <a:tint val="75000"/>
                  </a:schemeClr>
                </a:solidFill>
              </a:defRPr>
            </a:lvl1pPr>
          </a:lstStyle>
          <a:p>
            <a:pPr defTabSz="685749">
              <a:buClrTx/>
              <a:defRPr/>
            </a:pPr>
            <a:fld id="{601EE9E8-4134-49B0-9AA7-3089E6521627}" type="slidenum">
              <a:rPr lang="en-US" kern="1200" smtClean="0">
                <a:solidFill>
                  <a:prstClr val="black">
                    <a:tint val="75000"/>
                  </a:prstClr>
                </a:solidFill>
                <a:latin typeface="Calibri"/>
                <a:ea typeface="+mn-ea"/>
                <a:cs typeface="+mn-cs"/>
              </a:rPr>
              <a:pPr defTabSz="685749">
                <a:buClrTx/>
                <a:defRPr/>
              </a:pPr>
              <a:t>‹#›</a:t>
            </a:fld>
            <a:endParaRPr lang="en-US" kern="1200"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9226072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Lst>
  <p:transition>
    <p:fade/>
  </p:transition>
  <p:hf hdr="0" ftr="0" dt="0"/>
  <p:txStyles>
    <p:titleStyle>
      <a:lvl1pPr algn="ctr" defTabSz="914310" rtl="0" eaLnBrk="1" latinLnBrk="0" hangingPunct="1">
        <a:spcBef>
          <a:spcPct val="0"/>
        </a:spcBef>
        <a:buNone/>
        <a:defRPr sz="4400" kern="1200">
          <a:solidFill>
            <a:schemeClr val="tx1"/>
          </a:solidFill>
          <a:latin typeface="+mj-lt"/>
          <a:ea typeface="+mj-ea"/>
          <a:cs typeface="+mj-cs"/>
        </a:defRPr>
      </a:lvl1pPr>
    </p:titleStyle>
    <p:bodyStyle>
      <a:lvl1pPr marL="342866" indent="-342866" algn="l" defTabSz="91431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7" indent="-285722" algn="l" defTabSz="914310"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42887" indent="-228576" algn="l" defTabSz="91431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40"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95"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8"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04"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8"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12"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10" rtl="0" eaLnBrk="1" latinLnBrk="0" hangingPunct="1">
        <a:defRPr sz="18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9"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5" algn="l" defTabSz="91431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80"/>
            <a:ext cx="8229600" cy="857250"/>
          </a:xfrm>
          <a:prstGeom prst="rect">
            <a:avLst/>
          </a:prstGeom>
        </p:spPr>
        <p:txBody>
          <a:bodyPr vert="horz" lIns="68568" tIns="34284" rIns="68568" bIns="34284"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2"/>
            <a:ext cx="8229600" cy="3394472"/>
          </a:xfrm>
          <a:prstGeom prst="rect">
            <a:avLst/>
          </a:prstGeom>
        </p:spPr>
        <p:txBody>
          <a:bodyPr vert="horz" lIns="68568" tIns="34284" rIns="68568" bIns="3428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5"/>
            <a:ext cx="2133600" cy="273844"/>
          </a:xfrm>
          <a:prstGeom prst="rect">
            <a:avLst/>
          </a:prstGeom>
        </p:spPr>
        <p:txBody>
          <a:bodyPr vert="horz" lIns="68568" tIns="34284" rIns="68568" bIns="34284" rtlCol="0" anchor="ctr"/>
          <a:lstStyle>
            <a:lvl1pPr algn="l">
              <a:defRPr sz="1200">
                <a:solidFill>
                  <a:schemeClr val="tx1">
                    <a:tint val="75000"/>
                  </a:schemeClr>
                </a:solidFill>
              </a:defRPr>
            </a:lvl1pPr>
          </a:lstStyle>
          <a:p>
            <a:pPr defTabSz="685800">
              <a:buClrTx/>
              <a:buFontTx/>
              <a:buNone/>
              <a:defRPr/>
            </a:pPr>
            <a:fld id="{9196EC2F-0988-4314-AD4B-24FF16D7B45E}" type="datetime1">
              <a:rPr lang="en-US" altLang="zh-CN" kern="1200" smtClean="0">
                <a:solidFill>
                  <a:prstClr val="black">
                    <a:tint val="75000"/>
                  </a:prstClr>
                </a:solidFill>
                <a:latin typeface="Calibri"/>
                <a:cs typeface="+mn-cs"/>
              </a:rPr>
              <a:pPr defTabSz="685800">
                <a:buClrTx/>
                <a:buFontTx/>
                <a:buNone/>
                <a:defRPr/>
              </a:pPr>
              <a:t>1/27/2025</a:t>
            </a:fld>
            <a:endParaRPr lang="en-US" kern="1200" dirty="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1" y="4767265"/>
            <a:ext cx="2895600" cy="273844"/>
          </a:xfrm>
          <a:prstGeom prst="rect">
            <a:avLst/>
          </a:prstGeom>
        </p:spPr>
        <p:txBody>
          <a:bodyPr vert="horz" lIns="68568" tIns="34284" rIns="68568" bIns="34284" rtlCol="0" anchor="ctr"/>
          <a:lstStyle>
            <a:lvl1pPr algn="ctr">
              <a:defRPr sz="1200">
                <a:solidFill>
                  <a:schemeClr val="tx1">
                    <a:tint val="75000"/>
                  </a:schemeClr>
                </a:solidFill>
              </a:defRPr>
            </a:lvl1pPr>
          </a:lstStyle>
          <a:p>
            <a:pPr defTabSz="685800">
              <a:buClrTx/>
              <a:buFontTx/>
              <a:buNone/>
              <a:defRPr/>
            </a:pPr>
            <a:endParaRPr lang="en-US" kern="1200" dirty="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5"/>
            <a:ext cx="2133600" cy="273844"/>
          </a:xfrm>
          <a:prstGeom prst="rect">
            <a:avLst/>
          </a:prstGeom>
        </p:spPr>
        <p:txBody>
          <a:bodyPr vert="horz" lIns="68568" tIns="34284" rIns="68568" bIns="34284" rtlCol="0" anchor="ctr"/>
          <a:lstStyle>
            <a:lvl1pPr algn="r">
              <a:defRPr sz="1200">
                <a:solidFill>
                  <a:schemeClr val="tx1">
                    <a:tint val="75000"/>
                  </a:schemeClr>
                </a:solidFill>
              </a:defRPr>
            </a:lvl1pPr>
          </a:lstStyle>
          <a:p>
            <a:pPr defTabSz="685800">
              <a:buClrTx/>
              <a:buFontTx/>
              <a:buNone/>
              <a:defRPr/>
            </a:pPr>
            <a:fld id="{601EE9E8-4134-49B0-9AA7-3089E6521627}" type="slidenum">
              <a:rPr lang="en-US" kern="1200" smtClean="0">
                <a:solidFill>
                  <a:prstClr val="black">
                    <a:tint val="75000"/>
                  </a:prstClr>
                </a:solidFill>
                <a:latin typeface="Calibri"/>
                <a:ea typeface="+mn-ea"/>
                <a:cs typeface="+mn-cs"/>
              </a:rPr>
              <a:pPr defTabSz="685800">
                <a:buClrTx/>
                <a:buFontTx/>
                <a:buNone/>
                <a:defRPr/>
              </a:pPr>
              <a:t>‹#›</a:t>
            </a:fld>
            <a:endParaRPr lang="en-US" kern="1200"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8965915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Lst>
  <p:transition>
    <p:fade/>
  </p:transition>
  <p:hf hdr="0" ftr="0" dt="0"/>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8.png"/><Relationship Id="rId18" Type="http://schemas.openxmlformats.org/officeDocument/2006/relationships/hyperlink" Target="https://vi.wikipedia.org/wiki/2007" TargetMode="Externa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7.jpg"/><Relationship Id="rId17" Type="http://schemas.openxmlformats.org/officeDocument/2006/relationships/hyperlink" Target="https://vi.wikipedia.org/wiki/Gi%E1%BA%A3i_th%C6%B0%E1%BB%9Fng_Nh%C3%A0_n%C6%B0%E1%BB%9Bc_(Vi%E1%BB%87t_Nam)" TargetMode="External"/><Relationship Id="rId2" Type="http://schemas.openxmlformats.org/officeDocument/2006/relationships/tags" Target="../tags/tag2.xml"/><Relationship Id="rId16" Type="http://schemas.openxmlformats.org/officeDocument/2006/relationships/hyperlink" Target="https://vi.wikipedia.org/wiki/Vi%E1%BB%87t_Nam" TargetMode="Externa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6.jpg"/><Relationship Id="rId5" Type="http://schemas.openxmlformats.org/officeDocument/2006/relationships/tags" Target="../tags/tag5.xml"/><Relationship Id="rId15" Type="http://schemas.openxmlformats.org/officeDocument/2006/relationships/hyperlink" Target="https://vi.wikipedia.org/wiki/1949" TargetMode="External"/><Relationship Id="rId10" Type="http://schemas.openxmlformats.org/officeDocument/2006/relationships/notesSlide" Target="../notesSlides/notesSlide10.xml"/><Relationship Id="rId4" Type="http://schemas.openxmlformats.org/officeDocument/2006/relationships/tags" Target="../tags/tag4.xml"/><Relationship Id="rId9" Type="http://schemas.openxmlformats.org/officeDocument/2006/relationships/slideLayout" Target="../slideLayouts/slideLayout13.xml"/><Relationship Id="rId14" Type="http://schemas.openxmlformats.org/officeDocument/2006/relationships/hyperlink" Target="https://vi.wikipedia.org/wiki/18_th%C3%A1ng_9"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9.jfi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jfi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10.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fi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3.jfi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jfi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36.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4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6.xml"/><Relationship Id="rId1" Type="http://schemas.openxmlformats.org/officeDocument/2006/relationships/slideLayout" Target="../slideLayouts/slideLayout64.xml"/></Relationships>
</file>

<file path=ppt/slides/_rels/slide3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1.jpeg"/><Relationship Id="rId7" Type="http://schemas.openxmlformats.org/officeDocument/2006/relationships/image" Target="../media/image29.png"/><Relationship Id="rId12"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57.xml"/><Relationship Id="rId6" Type="http://schemas.openxmlformats.org/officeDocument/2006/relationships/image" Target="../media/image28.jpeg"/><Relationship Id="rId11" Type="http://schemas.openxmlformats.org/officeDocument/2006/relationships/image" Target="../media/image30.png"/><Relationship Id="rId5" Type="http://schemas.openxmlformats.org/officeDocument/2006/relationships/image" Target="../media/image27.jpeg"/><Relationship Id="rId10" Type="http://schemas.openxmlformats.org/officeDocument/2006/relationships/image" Target="../media/image10.gif"/><Relationship Id="rId4" Type="http://schemas.openxmlformats.org/officeDocument/2006/relationships/image" Target="../media/image26.jpeg"/><Relationship Id="rId9" Type="http://schemas.openxmlformats.org/officeDocument/2006/relationships/slide" Target="slide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721CF1D-B39B-45A3-963C-FBF92E4BB8E6}"/>
              </a:ext>
            </a:extLst>
          </p:cNvPr>
          <p:cNvSpPr txBox="1"/>
          <p:nvPr/>
        </p:nvSpPr>
        <p:spPr>
          <a:xfrm>
            <a:off x="2814638" y="2108987"/>
            <a:ext cx="4572000" cy="1961619"/>
          </a:xfrm>
          <a:prstGeom prst="rect">
            <a:avLst/>
          </a:prstGeom>
          <a:solidFill>
            <a:schemeClr val="accent1">
              <a:lumMod val="20000"/>
              <a:lumOff val="80000"/>
            </a:schemeClr>
          </a:solidFill>
        </p:spPr>
        <p:txBody>
          <a:bodyPr wrap="square" lIns="91336" tIns="45667" rIns="91336" bIns="45667">
            <a:spAutoFit/>
          </a:bodyPr>
          <a:lstStyle/>
          <a:p>
            <a:r>
              <a:rPr lang="en-US" sz="2000" dirty="0" err="1">
                <a:latin typeface="Cormorant Infant Light" panose="00000400000000000000" pitchFamily="2" charset="-93"/>
                <a:ea typeface="Calibri" panose="020F0502020204030204" pitchFamily="34" charset="0"/>
                <a:cs typeface="Times New Roman" panose="02020603050405020304" pitchFamily="18" charset="0"/>
              </a:rPr>
              <a:t>Hãy</a:t>
            </a:r>
            <a:r>
              <a:rPr lang="en-US" sz="2000" dirty="0">
                <a:latin typeface="Cormorant Infant Light" panose="00000400000000000000" pitchFamily="2" charset="-93"/>
                <a:ea typeface="Calibri" panose="020F0502020204030204" pitchFamily="34" charset="0"/>
                <a:cs typeface="Times New Roman" panose="02020603050405020304" pitchFamily="18" charset="0"/>
              </a:rPr>
              <a:t> </a:t>
            </a:r>
            <a:r>
              <a:rPr lang="en-US" sz="2000" dirty="0" err="1">
                <a:latin typeface="Cormorant Infant Light" panose="00000400000000000000" pitchFamily="2" charset="-93"/>
                <a:ea typeface="Calibri" panose="020F0502020204030204" pitchFamily="34" charset="0"/>
                <a:cs typeface="Times New Roman" panose="02020603050405020304" pitchFamily="18" charset="0"/>
              </a:rPr>
              <a:t>xem</a:t>
            </a:r>
            <a:r>
              <a:rPr lang="en-US" sz="2000" dirty="0">
                <a:latin typeface="Cormorant Infant Light" panose="00000400000000000000" pitchFamily="2" charset="-93"/>
                <a:ea typeface="Calibri" panose="020F0502020204030204" pitchFamily="34" charset="0"/>
                <a:cs typeface="Times New Roman" panose="02020603050405020304" pitchFamily="18" charset="0"/>
              </a:rPr>
              <a:t> </a:t>
            </a:r>
            <a:r>
              <a:rPr lang="vi-VN" sz="2000" dirty="0">
                <a:latin typeface="Cormorant Infant Light" panose="00000400000000000000" pitchFamily="2" charset="-93"/>
                <a:ea typeface="Calibri" panose="020F0502020204030204" pitchFamily="34" charset="0"/>
                <a:cs typeface="Times New Roman" panose="02020603050405020304" pitchFamily="18" charset="0"/>
              </a:rPr>
              <a:t>4 </a:t>
            </a:r>
            <a:r>
              <a:rPr lang="en-US" sz="2000" dirty="0" err="1">
                <a:latin typeface="Cormorant Infant Light" panose="00000400000000000000" pitchFamily="2" charset="-93"/>
                <a:ea typeface="Calibri" panose="020F0502020204030204" pitchFamily="34" charset="0"/>
                <a:cs typeface="Times New Roman" panose="02020603050405020304" pitchFamily="18" charset="0"/>
              </a:rPr>
              <a:t>đoạn</a:t>
            </a:r>
            <a:r>
              <a:rPr lang="en-US" sz="2000" dirty="0">
                <a:latin typeface="Cormorant Infant Light" panose="00000400000000000000" pitchFamily="2" charset="-93"/>
                <a:ea typeface="Calibri" panose="020F0502020204030204" pitchFamily="34" charset="0"/>
                <a:cs typeface="Times New Roman" panose="02020603050405020304" pitchFamily="18" charset="0"/>
              </a:rPr>
              <a:t> video </a:t>
            </a:r>
            <a:r>
              <a:rPr lang="en-US" sz="2000" dirty="0" err="1">
                <a:latin typeface="Cormorant Infant Light" panose="00000400000000000000" pitchFamily="2" charset="-93"/>
                <a:ea typeface="Calibri" panose="020F0502020204030204" pitchFamily="34" charset="0"/>
                <a:cs typeface="Times New Roman" panose="02020603050405020304" pitchFamily="18" charset="0"/>
              </a:rPr>
              <a:t>nhỏ</a:t>
            </a:r>
            <a:r>
              <a:rPr lang="en-US" sz="2000" dirty="0">
                <a:latin typeface="Cormorant Infant Light" panose="00000400000000000000" pitchFamily="2" charset="-93"/>
                <a:ea typeface="Calibri" panose="020F0502020204030204" pitchFamily="34" charset="0"/>
                <a:cs typeface="Times New Roman" panose="02020603050405020304" pitchFamily="18" charset="0"/>
              </a:rPr>
              <a:t> </a:t>
            </a:r>
            <a:r>
              <a:rPr lang="en-US" sz="2000" dirty="0" err="1">
                <a:latin typeface="Cormorant Infant Light" panose="00000400000000000000" pitchFamily="2" charset="-93"/>
                <a:ea typeface="Calibri" panose="020F0502020204030204" pitchFamily="34" charset="0"/>
                <a:cs typeface="Times New Roman" panose="02020603050405020304" pitchFamily="18" charset="0"/>
              </a:rPr>
              <a:t>có</a:t>
            </a:r>
            <a:r>
              <a:rPr lang="en-US" sz="2000" dirty="0">
                <a:latin typeface="Cormorant Infant Light" panose="00000400000000000000" pitchFamily="2" charset="-93"/>
                <a:ea typeface="Calibri" panose="020F0502020204030204" pitchFamily="34" charset="0"/>
                <a:cs typeface="Times New Roman" panose="02020603050405020304" pitchFamily="18" charset="0"/>
              </a:rPr>
              <a:t> </a:t>
            </a:r>
            <a:r>
              <a:rPr lang="en-US" sz="2000" dirty="0" err="1">
                <a:latin typeface="Cormorant Infant Light" panose="00000400000000000000" pitchFamily="2" charset="-93"/>
                <a:ea typeface="Calibri" panose="020F0502020204030204" pitchFamily="34" charset="0"/>
                <a:cs typeface="Times New Roman" panose="02020603050405020304" pitchFamily="18" charset="0"/>
              </a:rPr>
              <a:t>câu</a:t>
            </a:r>
            <a:r>
              <a:rPr lang="en-US" sz="2000" dirty="0">
                <a:latin typeface="Cormorant Infant Light" panose="00000400000000000000" pitchFamily="2" charset="-93"/>
                <a:ea typeface="Calibri" panose="020F0502020204030204" pitchFamily="34" charset="0"/>
                <a:cs typeface="Times New Roman" panose="02020603050405020304" pitchFamily="18" charset="0"/>
              </a:rPr>
              <a:t> </a:t>
            </a:r>
            <a:r>
              <a:rPr lang="en-US" sz="2000" dirty="0" err="1">
                <a:latin typeface="Cormorant Infant Light" panose="00000400000000000000" pitchFamily="2" charset="-93"/>
                <a:ea typeface="Calibri" panose="020F0502020204030204" pitchFamily="34" charset="0"/>
                <a:cs typeface="Times New Roman" panose="02020603050405020304" pitchFamily="18" charset="0"/>
              </a:rPr>
              <a:t>hỏi</a:t>
            </a:r>
            <a:r>
              <a:rPr lang="en-US" sz="2000" dirty="0">
                <a:latin typeface="Cormorant Infant Light" panose="00000400000000000000" pitchFamily="2" charset="-93"/>
                <a:ea typeface="Calibri" panose="020F0502020204030204" pitchFamily="34" charset="0"/>
                <a:cs typeface="Times New Roman" panose="02020603050405020304" pitchFamily="18" charset="0"/>
              </a:rPr>
              <a:t> </a:t>
            </a:r>
            <a:r>
              <a:rPr lang="en-US" sz="2000" dirty="0" err="1">
                <a:latin typeface="Cormorant Infant Light" panose="00000400000000000000" pitchFamily="2" charset="-93"/>
                <a:ea typeface="Calibri" panose="020F0502020204030204" pitchFamily="34" charset="0"/>
                <a:cs typeface="Times New Roman" panose="02020603050405020304" pitchFamily="18" charset="0"/>
              </a:rPr>
              <a:t>và</a:t>
            </a:r>
            <a:r>
              <a:rPr lang="en-US" sz="2000" dirty="0">
                <a:latin typeface="Cormorant Infant Light" panose="00000400000000000000" pitchFamily="2" charset="-93"/>
                <a:ea typeface="Calibri" panose="020F0502020204030204" pitchFamily="34" charset="0"/>
                <a:cs typeface="Times New Roman" panose="02020603050405020304" pitchFamily="18" charset="0"/>
              </a:rPr>
              <a:t> </a:t>
            </a:r>
            <a:r>
              <a:rPr lang="en-US" sz="2000" dirty="0" err="1">
                <a:latin typeface="Cormorant Infant Light" panose="00000400000000000000" pitchFamily="2" charset="-93"/>
                <a:ea typeface="Calibri" panose="020F0502020204030204" pitchFamily="34" charset="0"/>
                <a:cs typeface="Times New Roman" panose="02020603050405020304" pitchFamily="18" charset="0"/>
              </a:rPr>
              <a:t>hình</a:t>
            </a:r>
            <a:r>
              <a:rPr lang="en-US" sz="2000" dirty="0">
                <a:latin typeface="Cormorant Infant Light" panose="00000400000000000000" pitchFamily="2" charset="-93"/>
                <a:ea typeface="Calibri" panose="020F0502020204030204" pitchFamily="34" charset="0"/>
                <a:cs typeface="Times New Roman" panose="02020603050405020304" pitchFamily="18" charset="0"/>
              </a:rPr>
              <a:t> </a:t>
            </a:r>
            <a:r>
              <a:rPr lang="en-US" sz="2000" dirty="0" err="1">
                <a:latin typeface="Cormorant Infant Light" panose="00000400000000000000" pitchFamily="2" charset="-93"/>
                <a:ea typeface="Calibri" panose="020F0502020204030204" pitchFamily="34" charset="0"/>
                <a:cs typeface="Times New Roman" panose="02020603050405020304" pitchFamily="18" charset="0"/>
              </a:rPr>
              <a:t>ảnh</a:t>
            </a:r>
            <a:r>
              <a:rPr lang="en-US" sz="2000" dirty="0">
                <a:latin typeface="Cormorant Infant Light" panose="00000400000000000000" pitchFamily="2" charset="-93"/>
                <a:ea typeface="Calibri" panose="020F0502020204030204" pitchFamily="34" charset="0"/>
                <a:cs typeface="Times New Roman" panose="02020603050405020304" pitchFamily="18" charset="0"/>
              </a:rPr>
              <a:t> </a:t>
            </a:r>
            <a:r>
              <a:rPr lang="en-US" sz="2000" dirty="0" err="1">
                <a:latin typeface="Cormorant Infant Light" panose="00000400000000000000" pitchFamily="2" charset="-93"/>
                <a:ea typeface="Calibri" panose="020F0502020204030204" pitchFamily="34" charset="0"/>
                <a:cs typeface="Times New Roman" panose="02020603050405020304" pitchFamily="18" charset="0"/>
              </a:rPr>
              <a:t>liên</a:t>
            </a:r>
            <a:r>
              <a:rPr lang="en-US" sz="2000" dirty="0">
                <a:latin typeface="Cormorant Infant Light" panose="00000400000000000000" pitchFamily="2" charset="-93"/>
                <a:ea typeface="Calibri" panose="020F0502020204030204" pitchFamily="34" charset="0"/>
                <a:cs typeface="Times New Roman" panose="02020603050405020304" pitchFamily="18" charset="0"/>
              </a:rPr>
              <a:t> </a:t>
            </a:r>
            <a:r>
              <a:rPr lang="en-US" sz="2000" dirty="0" err="1">
                <a:latin typeface="Cormorant Infant Light" panose="00000400000000000000" pitchFamily="2" charset="-93"/>
                <a:ea typeface="Calibri" panose="020F0502020204030204" pitchFamily="34" charset="0"/>
                <a:cs typeface="Times New Roman" panose="02020603050405020304" pitchFamily="18" charset="0"/>
              </a:rPr>
              <a:t>quan</a:t>
            </a:r>
            <a:r>
              <a:rPr lang="en-US" sz="2000" dirty="0">
                <a:latin typeface="Cormorant Infant Light" panose="00000400000000000000" pitchFamily="2" charset="-93"/>
                <a:ea typeface="Calibri" panose="020F0502020204030204" pitchFamily="34" charset="0"/>
                <a:cs typeface="Times New Roman" panose="02020603050405020304" pitchFamily="18" charset="0"/>
              </a:rPr>
              <a:t> </a:t>
            </a:r>
            <a:r>
              <a:rPr lang="en-US" sz="2000" dirty="0" err="1">
                <a:latin typeface="Cormorant Infant Light" panose="00000400000000000000" pitchFamily="2" charset="-93"/>
                <a:ea typeface="Calibri" panose="020F0502020204030204" pitchFamily="34" charset="0"/>
                <a:cs typeface="Times New Roman" panose="02020603050405020304" pitchFamily="18" charset="0"/>
              </a:rPr>
              <a:t>đến</a:t>
            </a:r>
            <a:r>
              <a:rPr lang="en-US" sz="2000" dirty="0">
                <a:latin typeface="Cormorant Infant Light" panose="00000400000000000000" pitchFamily="2" charset="-93"/>
                <a:ea typeface="Calibri" panose="020F0502020204030204" pitchFamily="34" charset="0"/>
                <a:cs typeface="Times New Roman" panose="02020603050405020304" pitchFamily="18" charset="0"/>
              </a:rPr>
              <a:t> </a:t>
            </a:r>
            <a:r>
              <a:rPr lang="en-US" sz="2000" dirty="0" err="1">
                <a:latin typeface="Cormorant Infant Light" panose="00000400000000000000" pitchFamily="2" charset="-93"/>
                <a:ea typeface="Calibri" panose="020F0502020204030204" pitchFamily="34" charset="0"/>
                <a:cs typeface="Times New Roman" panose="02020603050405020304" pitchFamily="18" charset="0"/>
              </a:rPr>
              <a:t>câu</a:t>
            </a:r>
            <a:r>
              <a:rPr lang="en-US" sz="2000" dirty="0">
                <a:latin typeface="Cormorant Infant Light" panose="00000400000000000000" pitchFamily="2" charset="-93"/>
                <a:ea typeface="Calibri" panose="020F0502020204030204" pitchFamily="34" charset="0"/>
                <a:cs typeface="Times New Roman" panose="02020603050405020304" pitchFamily="18" charset="0"/>
              </a:rPr>
              <a:t> </a:t>
            </a:r>
            <a:r>
              <a:rPr lang="en-US" sz="2000" dirty="0" err="1">
                <a:latin typeface="Cormorant Infant Light" panose="00000400000000000000" pitchFamily="2" charset="-93"/>
                <a:ea typeface="Calibri" panose="020F0502020204030204" pitchFamily="34" charset="0"/>
                <a:cs typeface="Times New Roman" panose="02020603050405020304" pitchFamily="18" charset="0"/>
              </a:rPr>
              <a:t>chuyện</a:t>
            </a:r>
            <a:r>
              <a:rPr lang="en-US" sz="2000" dirty="0">
                <a:latin typeface="Cormorant Infant Light" panose="00000400000000000000" pitchFamily="2" charset="-93"/>
                <a:ea typeface="Calibri" panose="020F0502020204030204" pitchFamily="34" charset="0"/>
                <a:cs typeface="Times New Roman" panose="02020603050405020304" pitchFamily="18" charset="0"/>
              </a:rPr>
              <a:t> </a:t>
            </a:r>
            <a:r>
              <a:rPr lang="en-US" sz="2000" dirty="0" err="1">
                <a:latin typeface="Cormorant Infant Light" panose="00000400000000000000" pitchFamily="2" charset="-93"/>
                <a:ea typeface="Calibri" panose="020F0502020204030204" pitchFamily="34" charset="0"/>
                <a:cs typeface="Times New Roman" panose="02020603050405020304" pitchFamily="18" charset="0"/>
              </a:rPr>
              <a:t>cổ</a:t>
            </a:r>
            <a:r>
              <a:rPr lang="en-US" sz="2000" dirty="0">
                <a:latin typeface="Cormorant Infant Light" panose="00000400000000000000" pitchFamily="2" charset="-93"/>
                <a:ea typeface="Calibri" panose="020F0502020204030204" pitchFamily="34" charset="0"/>
                <a:cs typeface="Times New Roman" panose="02020603050405020304" pitchFamily="18" charset="0"/>
              </a:rPr>
              <a:t> </a:t>
            </a:r>
            <a:r>
              <a:rPr lang="en-US" sz="2000" dirty="0" err="1">
                <a:latin typeface="Cormorant Infant Light" panose="00000400000000000000" pitchFamily="2" charset="-93"/>
                <a:ea typeface="Calibri" panose="020F0502020204030204" pitchFamily="34" charset="0"/>
                <a:cs typeface="Times New Roman" panose="02020603050405020304" pitchFamily="18" charset="0"/>
              </a:rPr>
              <a:t>tích</a:t>
            </a:r>
            <a:r>
              <a:rPr lang="en-US" sz="2000" dirty="0">
                <a:latin typeface="Cormorant Infant Light" panose="00000400000000000000" pitchFamily="2" charset="-93"/>
                <a:ea typeface="Calibri" panose="020F0502020204030204" pitchFamily="34" charset="0"/>
                <a:cs typeface="Times New Roman" panose="02020603050405020304" pitchFamily="18" charset="0"/>
              </a:rPr>
              <a:t> </a:t>
            </a:r>
            <a:r>
              <a:rPr lang="en-US" sz="2000" dirty="0" err="1">
                <a:latin typeface="Cormorant Infant Light" panose="00000400000000000000" pitchFamily="2" charset="-93"/>
                <a:ea typeface="Calibri" panose="020F0502020204030204" pitchFamily="34" charset="0"/>
                <a:cs typeface="Times New Roman" panose="02020603050405020304" pitchFamily="18" charset="0"/>
              </a:rPr>
              <a:t>và</a:t>
            </a:r>
            <a:r>
              <a:rPr lang="en-US" sz="2000" dirty="0">
                <a:latin typeface="Cormorant Infant Light" panose="00000400000000000000" pitchFamily="2" charset="-93"/>
                <a:ea typeface="Calibri" panose="020F0502020204030204" pitchFamily="34" charset="0"/>
                <a:cs typeface="Times New Roman" panose="02020603050405020304" pitchFamily="18" charset="0"/>
              </a:rPr>
              <a:t> </a:t>
            </a:r>
            <a:r>
              <a:rPr lang="en-US" sz="2000" dirty="0" err="1">
                <a:latin typeface="Cormorant Infant Light" panose="00000400000000000000" pitchFamily="2" charset="-93"/>
                <a:ea typeface="Calibri" panose="020F0502020204030204" pitchFamily="34" charset="0"/>
                <a:cs typeface="Times New Roman" panose="02020603050405020304" pitchFamily="18" charset="0"/>
              </a:rPr>
              <a:t>đoán</a:t>
            </a:r>
            <a:r>
              <a:rPr lang="en-US" sz="2000" dirty="0">
                <a:latin typeface="Cormorant Infant Light" panose="00000400000000000000" pitchFamily="2" charset="-93"/>
                <a:ea typeface="Calibri" panose="020F0502020204030204" pitchFamily="34" charset="0"/>
                <a:cs typeface="Times New Roman" panose="02020603050405020304" pitchFamily="18" charset="0"/>
              </a:rPr>
              <a:t> </a:t>
            </a:r>
            <a:r>
              <a:rPr lang="en-US" sz="2000" dirty="0" err="1">
                <a:latin typeface="Cormorant Infant Light" panose="00000400000000000000" pitchFamily="2" charset="-93"/>
                <a:ea typeface="Calibri" panose="020F0502020204030204" pitchFamily="34" charset="0"/>
                <a:cs typeface="Times New Roman" panose="02020603050405020304" pitchFamily="18" charset="0"/>
              </a:rPr>
              <a:t>tên</a:t>
            </a:r>
            <a:r>
              <a:rPr lang="en-US" sz="2000" dirty="0">
                <a:latin typeface="Cormorant Infant Light" panose="00000400000000000000" pitchFamily="2" charset="-93"/>
                <a:ea typeface="Calibri" panose="020F0502020204030204" pitchFamily="34" charset="0"/>
                <a:cs typeface="Times New Roman" panose="02020603050405020304" pitchFamily="18" charset="0"/>
              </a:rPr>
              <a:t> </a:t>
            </a:r>
            <a:r>
              <a:rPr lang="en-US" sz="2000" dirty="0" err="1">
                <a:latin typeface="Cormorant Infant Light" panose="00000400000000000000" pitchFamily="2" charset="-93"/>
                <a:ea typeface="Calibri" panose="020F0502020204030204" pitchFamily="34" charset="0"/>
                <a:cs typeface="Times New Roman" panose="02020603050405020304" pitchFamily="18" charset="0"/>
              </a:rPr>
              <a:t>truyện</a:t>
            </a:r>
            <a:r>
              <a:rPr lang="en-US" sz="2000" dirty="0">
                <a:latin typeface="Cormorant Infant Light" panose="00000400000000000000" pitchFamily="2" charset="-93"/>
                <a:ea typeface="Calibri" panose="020F0502020204030204" pitchFamily="34" charset="0"/>
                <a:cs typeface="Times New Roman" panose="02020603050405020304" pitchFamily="18" charset="0"/>
              </a:rPr>
              <a:t>. </a:t>
            </a:r>
            <a:r>
              <a:rPr lang="en-US" sz="2000" dirty="0" err="1">
                <a:latin typeface="Cormorant Infant Light" panose="00000400000000000000" pitchFamily="2" charset="-93"/>
                <a:ea typeface="Calibri" panose="020F0502020204030204" pitchFamily="34" charset="0"/>
                <a:cs typeface="Times New Roman" panose="02020603050405020304" pitchFamily="18" charset="0"/>
              </a:rPr>
              <a:t>Trong</a:t>
            </a:r>
            <a:r>
              <a:rPr lang="en-US" sz="2000" dirty="0">
                <a:latin typeface="Cormorant Infant Light" panose="00000400000000000000" pitchFamily="2" charset="-93"/>
                <a:ea typeface="Calibri" panose="020F0502020204030204" pitchFamily="34" charset="0"/>
                <a:cs typeface="Times New Roman" panose="02020603050405020304" pitchFamily="18" charset="0"/>
              </a:rPr>
              <a:t> </a:t>
            </a:r>
            <a:r>
              <a:rPr lang="en-US" sz="2000" dirty="0" err="1">
                <a:latin typeface="Cormorant Infant Light" panose="00000400000000000000" pitchFamily="2" charset="-93"/>
                <a:ea typeface="Calibri" panose="020F0502020204030204" pitchFamily="34" charset="0"/>
                <a:cs typeface="Times New Roman" panose="02020603050405020304" pitchFamily="18" charset="0"/>
              </a:rPr>
              <a:t>mỗi</a:t>
            </a:r>
            <a:r>
              <a:rPr lang="en-US" sz="2000" dirty="0">
                <a:latin typeface="Cormorant Infant Light" panose="00000400000000000000" pitchFamily="2" charset="-93"/>
                <a:ea typeface="Calibri" panose="020F0502020204030204" pitchFamily="34" charset="0"/>
                <a:cs typeface="Times New Roman" panose="02020603050405020304" pitchFamily="18" charset="0"/>
              </a:rPr>
              <a:t> </a:t>
            </a:r>
            <a:r>
              <a:rPr lang="en-US" sz="2000" dirty="0" err="1">
                <a:latin typeface="Cormorant Infant Light" panose="00000400000000000000" pitchFamily="2" charset="-93"/>
                <a:ea typeface="Calibri" panose="020F0502020204030204" pitchFamily="34" charset="0"/>
                <a:cs typeface="Times New Roman" panose="02020603050405020304" pitchFamily="18" charset="0"/>
              </a:rPr>
              <a:t>tên</a:t>
            </a:r>
            <a:r>
              <a:rPr lang="en-US" sz="2000" dirty="0">
                <a:latin typeface="Cormorant Infant Light" panose="00000400000000000000" pitchFamily="2" charset="-93"/>
                <a:ea typeface="Calibri" panose="020F0502020204030204" pitchFamily="34" charset="0"/>
                <a:cs typeface="Times New Roman" panose="02020603050405020304" pitchFamily="18" charset="0"/>
              </a:rPr>
              <a:t> </a:t>
            </a:r>
            <a:r>
              <a:rPr lang="en-US" sz="2000" dirty="0" err="1">
                <a:latin typeface="Cormorant Infant Light" panose="00000400000000000000" pitchFamily="2" charset="-93"/>
                <a:ea typeface="Calibri" panose="020F0502020204030204" pitchFamily="34" charset="0"/>
                <a:cs typeface="Times New Roman" panose="02020603050405020304" pitchFamily="18" charset="0"/>
              </a:rPr>
              <a:t>truyện</a:t>
            </a:r>
            <a:r>
              <a:rPr lang="en-US" sz="2000" dirty="0">
                <a:latin typeface="Cormorant Infant Light" panose="00000400000000000000" pitchFamily="2" charset="-93"/>
                <a:ea typeface="Calibri" panose="020F0502020204030204" pitchFamily="34" charset="0"/>
                <a:cs typeface="Times New Roman" panose="02020603050405020304" pitchFamily="18" charset="0"/>
              </a:rPr>
              <a:t> </a:t>
            </a:r>
            <a:r>
              <a:rPr lang="en-US" sz="2000" dirty="0" err="1">
                <a:latin typeface="Cormorant Infant Light" panose="00000400000000000000" pitchFamily="2" charset="-93"/>
                <a:ea typeface="Calibri" panose="020F0502020204030204" pitchFamily="34" charset="0"/>
                <a:cs typeface="Times New Roman" panose="02020603050405020304" pitchFamily="18" charset="0"/>
              </a:rPr>
              <a:t>sẽ</a:t>
            </a:r>
            <a:r>
              <a:rPr lang="en-US" sz="2000" dirty="0">
                <a:latin typeface="Cormorant Infant Light" panose="00000400000000000000" pitchFamily="2" charset="-93"/>
                <a:ea typeface="Calibri" panose="020F0502020204030204" pitchFamily="34" charset="0"/>
                <a:cs typeface="Times New Roman" panose="02020603050405020304" pitchFamily="18" charset="0"/>
              </a:rPr>
              <a:t> </a:t>
            </a:r>
            <a:r>
              <a:rPr lang="en-US" sz="2000" dirty="0" err="1">
                <a:latin typeface="Cormorant Infant Light" panose="00000400000000000000" pitchFamily="2" charset="-93"/>
                <a:ea typeface="Calibri" panose="020F0502020204030204" pitchFamily="34" charset="0"/>
                <a:cs typeface="Times New Roman" panose="02020603050405020304" pitchFamily="18" charset="0"/>
              </a:rPr>
              <a:t>được</a:t>
            </a:r>
            <a:r>
              <a:rPr lang="en-US" sz="2000" dirty="0">
                <a:latin typeface="Cormorant Infant Light" panose="00000400000000000000" pitchFamily="2" charset="-93"/>
                <a:ea typeface="Calibri" panose="020F0502020204030204" pitchFamily="34" charset="0"/>
                <a:cs typeface="Times New Roman" panose="02020603050405020304" pitchFamily="18" charset="0"/>
              </a:rPr>
              <a:t> </a:t>
            </a:r>
            <a:r>
              <a:rPr lang="en-US" sz="2000" dirty="0" err="1">
                <a:latin typeface="Cormorant Infant Light" panose="00000400000000000000" pitchFamily="2" charset="-93"/>
                <a:ea typeface="Calibri" panose="020F0502020204030204" pitchFamily="34" charset="0"/>
                <a:cs typeface="Times New Roman" panose="02020603050405020304" pitchFamily="18" charset="0"/>
              </a:rPr>
              <a:t>cung</a:t>
            </a:r>
            <a:r>
              <a:rPr lang="en-US" sz="2000" dirty="0">
                <a:latin typeface="Cormorant Infant Light" panose="00000400000000000000" pitchFamily="2" charset="-93"/>
                <a:ea typeface="Calibri" panose="020F0502020204030204" pitchFamily="34" charset="0"/>
                <a:cs typeface="Times New Roman" panose="02020603050405020304" pitchFamily="18" charset="0"/>
              </a:rPr>
              <a:t> </a:t>
            </a:r>
            <a:r>
              <a:rPr lang="en-US" sz="2000" dirty="0" err="1">
                <a:latin typeface="Cormorant Infant Light" panose="00000400000000000000" pitchFamily="2" charset="-93"/>
                <a:ea typeface="Calibri" panose="020F0502020204030204" pitchFamily="34" charset="0"/>
                <a:cs typeface="Times New Roman" panose="02020603050405020304" pitchFamily="18" charset="0"/>
              </a:rPr>
              <a:t>cấp</a:t>
            </a:r>
            <a:r>
              <a:rPr lang="en-US" sz="2000" dirty="0">
                <a:latin typeface="Cormorant Infant Light" panose="00000400000000000000" pitchFamily="2" charset="-93"/>
                <a:ea typeface="Calibri" panose="020F0502020204030204" pitchFamily="34" charset="0"/>
                <a:cs typeface="Times New Roman" panose="02020603050405020304" pitchFamily="18" charset="0"/>
              </a:rPr>
              <a:t> 1 </a:t>
            </a:r>
            <a:r>
              <a:rPr lang="en-US" sz="2000" dirty="0" err="1">
                <a:latin typeface="Cormorant Infant Light" panose="00000400000000000000" pitchFamily="2" charset="-93"/>
                <a:ea typeface="Calibri" panose="020F0502020204030204" pitchFamily="34" charset="0"/>
                <a:cs typeface="Times New Roman" panose="02020603050405020304" pitchFamily="18" charset="0"/>
              </a:rPr>
              <a:t>mã</a:t>
            </a:r>
            <a:r>
              <a:rPr lang="en-US" sz="2000" dirty="0">
                <a:latin typeface="Cormorant Infant Light" panose="00000400000000000000" pitchFamily="2" charset="-93"/>
                <a:ea typeface="Calibri" panose="020F0502020204030204" pitchFamily="34" charset="0"/>
                <a:cs typeface="Times New Roman" panose="02020603050405020304" pitchFamily="18" charset="0"/>
              </a:rPr>
              <a:t> – </a:t>
            </a:r>
            <a:r>
              <a:rPr lang="en-US" sz="2000" dirty="0" err="1">
                <a:latin typeface="Cormorant Infant Light" panose="00000400000000000000" pitchFamily="2" charset="-93"/>
                <a:ea typeface="Calibri" panose="020F0502020204030204" pitchFamily="34" charset="0"/>
                <a:cs typeface="Times New Roman" panose="02020603050405020304" pitchFamily="18" charset="0"/>
              </a:rPr>
              <a:t>mã</a:t>
            </a:r>
            <a:r>
              <a:rPr lang="en-US" sz="2000" dirty="0">
                <a:latin typeface="Cormorant Infant Light" panose="00000400000000000000" pitchFamily="2" charset="-93"/>
                <a:ea typeface="Calibri" panose="020F0502020204030204" pitchFamily="34" charset="0"/>
                <a:cs typeface="Times New Roman" panose="02020603050405020304" pitchFamily="18" charset="0"/>
              </a:rPr>
              <a:t> </a:t>
            </a:r>
            <a:r>
              <a:rPr lang="en-US" sz="2000" dirty="0" err="1">
                <a:latin typeface="Cormorant Infant Light" panose="00000400000000000000" pitchFamily="2" charset="-93"/>
                <a:ea typeface="Calibri" panose="020F0502020204030204" pitchFamily="34" charset="0"/>
                <a:cs typeface="Times New Roman" panose="02020603050405020304" pitchFamily="18" charset="0"/>
              </a:rPr>
              <a:t>chính</a:t>
            </a:r>
            <a:r>
              <a:rPr lang="en-US" sz="2000" dirty="0">
                <a:latin typeface="Cormorant Infant Light" panose="00000400000000000000" pitchFamily="2" charset="-93"/>
                <a:ea typeface="Calibri" panose="020F0502020204030204" pitchFamily="34" charset="0"/>
                <a:cs typeface="Times New Roman" panose="02020603050405020304" pitchFamily="18" charset="0"/>
              </a:rPr>
              <a:t> </a:t>
            </a:r>
            <a:r>
              <a:rPr lang="en-US" sz="2000" dirty="0" err="1">
                <a:latin typeface="Cormorant Infant Light" panose="00000400000000000000" pitchFamily="2" charset="-93"/>
                <a:ea typeface="Calibri" panose="020F0502020204030204" pitchFamily="34" charset="0"/>
                <a:cs typeface="Times New Roman" panose="02020603050405020304" pitchFamily="18" charset="0"/>
              </a:rPr>
              <a:t>là</a:t>
            </a:r>
            <a:r>
              <a:rPr lang="en-US" sz="2000" dirty="0">
                <a:latin typeface="Cormorant Infant Light" panose="00000400000000000000" pitchFamily="2" charset="-93"/>
                <a:ea typeface="Calibri" panose="020F0502020204030204" pitchFamily="34" charset="0"/>
                <a:cs typeface="Times New Roman" panose="02020603050405020304" pitchFamily="18" charset="0"/>
              </a:rPr>
              <a:t> 1 </a:t>
            </a:r>
            <a:r>
              <a:rPr lang="en-US" sz="2000" dirty="0" err="1">
                <a:latin typeface="Cormorant Infant Light" panose="00000400000000000000" pitchFamily="2" charset="-93"/>
                <a:ea typeface="Calibri" panose="020F0502020204030204" pitchFamily="34" charset="0"/>
                <a:cs typeface="Times New Roman" panose="02020603050405020304" pitchFamily="18" charset="0"/>
              </a:rPr>
              <a:t>chữ</a:t>
            </a:r>
            <a:r>
              <a:rPr lang="en-US" sz="2000" dirty="0">
                <a:latin typeface="Cormorant Infant Light" panose="00000400000000000000" pitchFamily="2" charset="-93"/>
                <a:ea typeface="Calibri" panose="020F0502020204030204" pitchFamily="34" charset="0"/>
                <a:cs typeface="Times New Roman" panose="02020603050405020304" pitchFamily="18" charset="0"/>
              </a:rPr>
              <a:t> </a:t>
            </a:r>
            <a:r>
              <a:rPr lang="en-US" sz="2000" dirty="0" err="1">
                <a:latin typeface="Cormorant Infant Light" panose="00000400000000000000" pitchFamily="2" charset="-93"/>
                <a:ea typeface="Calibri" panose="020F0502020204030204" pitchFamily="34" charset="0"/>
                <a:cs typeface="Times New Roman" panose="02020603050405020304" pitchFamily="18" charset="0"/>
              </a:rPr>
              <a:t>cái</a:t>
            </a:r>
            <a:r>
              <a:rPr lang="en-US" sz="2000" dirty="0">
                <a:latin typeface="Cormorant Infant Light" panose="00000400000000000000" pitchFamily="2" charset="-93"/>
                <a:ea typeface="Calibri" panose="020F0502020204030204" pitchFamily="34" charset="0"/>
                <a:cs typeface="Times New Roman" panose="02020603050405020304" pitchFamily="18" charset="0"/>
              </a:rPr>
              <a:t>. HS </a:t>
            </a:r>
            <a:r>
              <a:rPr lang="en-US" sz="2000" dirty="0" err="1">
                <a:latin typeface="Cormorant Infant Light" panose="00000400000000000000" pitchFamily="2" charset="-93"/>
                <a:ea typeface="Calibri" panose="020F0502020204030204" pitchFamily="34" charset="0"/>
                <a:cs typeface="Times New Roman" panose="02020603050405020304" pitchFamily="18" charset="0"/>
              </a:rPr>
              <a:t>sẽ</a:t>
            </a:r>
            <a:r>
              <a:rPr lang="en-US" sz="2000" dirty="0">
                <a:latin typeface="Cormorant Infant Light" panose="00000400000000000000" pitchFamily="2" charset="-93"/>
                <a:ea typeface="Calibri" panose="020F0502020204030204" pitchFamily="34" charset="0"/>
                <a:cs typeface="Times New Roman" panose="02020603050405020304" pitchFamily="18" charset="0"/>
              </a:rPr>
              <a:t> </a:t>
            </a:r>
            <a:r>
              <a:rPr lang="en-US" sz="2000" dirty="0" err="1">
                <a:latin typeface="Cormorant Infant Light" panose="00000400000000000000" pitchFamily="2" charset="-93"/>
                <a:ea typeface="Calibri" panose="020F0502020204030204" pitchFamily="34" charset="0"/>
                <a:cs typeface="Times New Roman" panose="02020603050405020304" pitchFamily="18" charset="0"/>
              </a:rPr>
              <a:t>từ</a:t>
            </a:r>
            <a:r>
              <a:rPr lang="en-US" sz="2000" dirty="0">
                <a:latin typeface="Cormorant Infant Light" panose="00000400000000000000" pitchFamily="2" charset="-93"/>
                <a:ea typeface="Calibri" panose="020F0502020204030204" pitchFamily="34" charset="0"/>
                <a:cs typeface="Times New Roman" panose="02020603050405020304" pitchFamily="18" charset="0"/>
              </a:rPr>
              <a:t> </a:t>
            </a:r>
            <a:r>
              <a:rPr lang="en-US" sz="2000" dirty="0" err="1">
                <a:latin typeface="Cormorant Infant Light" panose="00000400000000000000" pitchFamily="2" charset="-93"/>
                <a:ea typeface="Calibri" panose="020F0502020204030204" pitchFamily="34" charset="0"/>
                <a:cs typeface="Times New Roman" panose="02020603050405020304" pitchFamily="18" charset="0"/>
              </a:rPr>
              <a:t>các</a:t>
            </a:r>
            <a:r>
              <a:rPr lang="en-US" sz="2000" dirty="0">
                <a:latin typeface="Cormorant Infant Light" panose="00000400000000000000" pitchFamily="2" charset="-93"/>
                <a:ea typeface="Calibri" panose="020F0502020204030204" pitchFamily="34" charset="0"/>
                <a:cs typeface="Times New Roman" panose="02020603050405020304" pitchFamily="18" charset="0"/>
              </a:rPr>
              <a:t> </a:t>
            </a:r>
            <a:r>
              <a:rPr lang="en-US" sz="2000" dirty="0" err="1">
                <a:latin typeface="Cormorant Infant Light" panose="00000400000000000000" pitchFamily="2" charset="-93"/>
                <a:ea typeface="Calibri" panose="020F0502020204030204" pitchFamily="34" charset="0"/>
                <a:cs typeface="Times New Roman" panose="02020603050405020304" pitchFamily="18" charset="0"/>
              </a:rPr>
              <a:t>mã</a:t>
            </a:r>
            <a:r>
              <a:rPr lang="en-US" sz="2000" dirty="0">
                <a:latin typeface="Cormorant Infant Light" panose="00000400000000000000" pitchFamily="2" charset="-93"/>
                <a:ea typeface="Calibri" panose="020F0502020204030204" pitchFamily="34" charset="0"/>
                <a:cs typeface="Times New Roman" panose="02020603050405020304" pitchFamily="18" charset="0"/>
              </a:rPr>
              <a:t> </a:t>
            </a:r>
            <a:r>
              <a:rPr lang="en-US" sz="2000" dirty="0" err="1">
                <a:latin typeface="Cormorant Infant Light" panose="00000400000000000000" pitchFamily="2" charset="-93"/>
                <a:ea typeface="Calibri" panose="020F0502020204030204" pitchFamily="34" charset="0"/>
                <a:cs typeface="Times New Roman" panose="02020603050405020304" pitchFamily="18" charset="0"/>
              </a:rPr>
              <a:t>ấy</a:t>
            </a:r>
            <a:r>
              <a:rPr lang="en-US" sz="2000" dirty="0">
                <a:latin typeface="Cormorant Infant Light" panose="00000400000000000000" pitchFamily="2" charset="-93"/>
                <a:ea typeface="Calibri" panose="020F0502020204030204" pitchFamily="34" charset="0"/>
                <a:cs typeface="Times New Roman" panose="02020603050405020304" pitchFamily="18" charset="0"/>
              </a:rPr>
              <a:t> </a:t>
            </a:r>
            <a:r>
              <a:rPr lang="en-US" sz="2000" dirty="0" err="1">
                <a:latin typeface="Cormorant Infant Light" panose="00000400000000000000" pitchFamily="2" charset="-93"/>
                <a:ea typeface="Calibri" panose="020F0502020204030204" pitchFamily="34" charset="0"/>
                <a:cs typeface="Times New Roman" panose="02020603050405020304" pitchFamily="18" charset="0"/>
              </a:rPr>
              <a:t>tìm</a:t>
            </a:r>
            <a:r>
              <a:rPr lang="en-US" sz="2000" dirty="0">
                <a:latin typeface="Cormorant Infant Light" panose="00000400000000000000" pitchFamily="2" charset="-93"/>
                <a:ea typeface="Calibri" panose="020F0502020204030204" pitchFamily="34" charset="0"/>
                <a:cs typeface="Times New Roman" panose="02020603050405020304" pitchFamily="18" charset="0"/>
              </a:rPr>
              <a:t> ra </a:t>
            </a:r>
            <a:r>
              <a:rPr lang="en-US" sz="2000" dirty="0" err="1">
                <a:latin typeface="Cormorant Infant Light" panose="00000400000000000000" pitchFamily="2" charset="-93"/>
                <a:ea typeface="Calibri" panose="020F0502020204030204" pitchFamily="34" charset="0"/>
                <a:cs typeface="Times New Roman" panose="02020603050405020304" pitchFamily="18" charset="0"/>
              </a:rPr>
              <a:t>từ</a:t>
            </a:r>
            <a:r>
              <a:rPr lang="en-US" sz="2000" dirty="0">
                <a:latin typeface="Cormorant Infant Light" panose="00000400000000000000" pitchFamily="2" charset="-93"/>
                <a:ea typeface="Calibri" panose="020F0502020204030204" pitchFamily="34" charset="0"/>
                <a:cs typeface="Times New Roman" panose="02020603050405020304" pitchFamily="18" charset="0"/>
              </a:rPr>
              <a:t> </a:t>
            </a:r>
            <a:r>
              <a:rPr lang="en-US" sz="2000" dirty="0" err="1">
                <a:latin typeface="Cormorant Infant Light" panose="00000400000000000000" pitchFamily="2" charset="-93"/>
                <a:ea typeface="Calibri" panose="020F0502020204030204" pitchFamily="34" charset="0"/>
                <a:cs typeface="Times New Roman" panose="02020603050405020304" pitchFamily="18" charset="0"/>
              </a:rPr>
              <a:t>khóa</a:t>
            </a:r>
            <a:r>
              <a:rPr lang="en-US" sz="2000" dirty="0">
                <a:latin typeface="Cormorant Infant Light" panose="00000400000000000000" pitchFamily="2" charset="-93"/>
                <a:ea typeface="Calibri" panose="020F0502020204030204" pitchFamily="34" charset="0"/>
                <a:cs typeface="Times New Roman" panose="02020603050405020304" pitchFamily="18" charset="0"/>
              </a:rPr>
              <a:t> </a:t>
            </a:r>
            <a:r>
              <a:rPr lang="en-US" sz="2000" dirty="0" err="1">
                <a:latin typeface="Cormorant Infant Light" panose="00000400000000000000" pitchFamily="2" charset="-93"/>
                <a:ea typeface="Calibri" panose="020F0502020204030204" pitchFamily="34" charset="0"/>
                <a:cs typeface="Times New Roman" panose="02020603050405020304" pitchFamily="18" charset="0"/>
              </a:rPr>
              <a:t>của</a:t>
            </a:r>
            <a:r>
              <a:rPr lang="en-US" sz="2000" dirty="0">
                <a:latin typeface="Cormorant Infant Light" panose="00000400000000000000" pitchFamily="2" charset="-93"/>
                <a:ea typeface="Calibri" panose="020F0502020204030204" pitchFamily="34" charset="0"/>
                <a:cs typeface="Times New Roman" panose="02020603050405020304" pitchFamily="18" charset="0"/>
              </a:rPr>
              <a:t> </a:t>
            </a:r>
            <a:r>
              <a:rPr lang="en-US" sz="2000" dirty="0" err="1">
                <a:latin typeface="Cormorant Infant Light" panose="00000400000000000000" pitchFamily="2" charset="-93"/>
                <a:ea typeface="Calibri" panose="020F0502020204030204" pitchFamily="34" charset="0"/>
                <a:cs typeface="Times New Roman" panose="02020603050405020304" pitchFamily="18" charset="0"/>
              </a:rPr>
              <a:t>trò</a:t>
            </a:r>
            <a:r>
              <a:rPr lang="en-US" sz="2000" dirty="0">
                <a:latin typeface="Cormorant Infant Light" panose="00000400000000000000" pitchFamily="2" charset="-93"/>
                <a:ea typeface="Calibri" panose="020F0502020204030204" pitchFamily="34" charset="0"/>
                <a:cs typeface="Times New Roman" panose="02020603050405020304" pitchFamily="18" charset="0"/>
              </a:rPr>
              <a:t> </a:t>
            </a:r>
            <a:r>
              <a:rPr lang="en-US" sz="2000" dirty="0" err="1">
                <a:latin typeface="Cormorant Infant Light" panose="00000400000000000000" pitchFamily="2" charset="-93"/>
                <a:ea typeface="Calibri" panose="020F0502020204030204" pitchFamily="34" charset="0"/>
                <a:cs typeface="Times New Roman" panose="02020603050405020304" pitchFamily="18" charset="0"/>
              </a:rPr>
              <a:t>chơi</a:t>
            </a:r>
            <a:endParaRPr lang="vi-VN" sz="2000" dirty="0">
              <a:latin typeface="Cormorant Infant Light" panose="00000400000000000000" pitchFamily="2" charset="-93"/>
            </a:endParaRPr>
          </a:p>
        </p:txBody>
      </p:sp>
      <p:sp>
        <p:nvSpPr>
          <p:cNvPr id="7" name="Google Shape;568;p33">
            <a:extLst>
              <a:ext uri="{FF2B5EF4-FFF2-40B4-BE49-F238E27FC236}">
                <a16:creationId xmlns:a16="http://schemas.microsoft.com/office/drawing/2014/main" id="{5C824F7E-00A1-4272-A503-A0E20FEFEFEE}"/>
              </a:ext>
            </a:extLst>
          </p:cNvPr>
          <p:cNvSpPr txBox="1">
            <a:spLocks noGrp="1"/>
          </p:cNvSpPr>
          <p:nvPr>
            <p:ph type="title"/>
          </p:nvPr>
        </p:nvSpPr>
        <p:spPr>
          <a:xfrm>
            <a:off x="1410175" y="92663"/>
            <a:ext cx="7098032" cy="2529300"/>
          </a:xfrm>
          <a:prstGeom prst="rect">
            <a:avLst/>
          </a:prstGeom>
        </p:spPr>
        <p:txBody>
          <a:bodyPr spcFirstLastPara="1" wrap="square" lIns="91321" tIns="91321" rIns="91321" bIns="91321" anchor="ctr" anchorCtr="0">
            <a:noAutofit/>
          </a:bodyPr>
          <a:lstStyle/>
          <a:p>
            <a:r>
              <a:rPr lang="vi-VN" dirty="0"/>
              <a:t>XEM PHIM ĐOÁN TRUYỆN</a:t>
            </a:r>
            <a:endParaRPr b="1" dirty="0">
              <a:solidFill>
                <a:schemeClr val="lt1"/>
              </a:solidFill>
            </a:endParaRPr>
          </a:p>
        </p:txBody>
      </p:sp>
    </p:spTree>
    <p:extLst>
      <p:ext uri="{BB962C8B-B14F-4D97-AF65-F5344CB8AC3E}">
        <p14:creationId xmlns:p14="http://schemas.microsoft.com/office/powerpoint/2010/main" val="3267725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E914AC51-ACBE-4B28-8A19-9740388ED6A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931"/>
            <a:ext cx="9144000" cy="5141640"/>
          </a:xfrm>
          <a:prstGeom prst="rect">
            <a:avLst/>
          </a:prstGeom>
        </p:spPr>
      </p:pic>
      <p:sp>
        <p:nvSpPr>
          <p:cNvPr id="35" name="MH_Number_1">
            <a:extLst>
              <a:ext uri="{FF2B5EF4-FFF2-40B4-BE49-F238E27FC236}">
                <a16:creationId xmlns:a16="http://schemas.microsoft.com/office/drawing/2014/main" id="{8511A339-4790-45DA-9836-C533D66C83B6}"/>
              </a:ext>
            </a:extLst>
          </p:cNvPr>
          <p:cNvSpPr/>
          <p:nvPr>
            <p:custDataLst>
              <p:tags r:id="rId1"/>
            </p:custDataLst>
          </p:nvPr>
        </p:nvSpPr>
        <p:spPr>
          <a:xfrm>
            <a:off x="2226447" y="2262821"/>
            <a:ext cx="371433" cy="372853"/>
          </a:xfrm>
          <a:prstGeom prst="ellipse">
            <a:avLst/>
          </a:prstGeom>
          <a:solidFill>
            <a:srgbClr val="019AAA"/>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1600" b="1" noProof="1">
                <a:solidFill>
                  <a:schemeClr val="bg1"/>
                </a:solidFill>
                <a:latin typeface="华文中宋" panose="02010600040101010101" pitchFamily="2" charset="-122"/>
                <a:ea typeface="华文中宋" panose="02010600040101010101" pitchFamily="2" charset="-122"/>
                <a:cs typeface="Times New Roman" panose="02020603050405020304" pitchFamily="18" charset="0"/>
                <a:sym typeface="Arial" panose="020B0604020202020204" pitchFamily="34" charset="0"/>
              </a:rPr>
              <a:t>1</a:t>
            </a:r>
            <a:endParaRPr lang="zh-CN" altLang="en-US" sz="1600" b="1" noProof="1">
              <a:solidFill>
                <a:schemeClr val="bg1"/>
              </a:solidFill>
              <a:latin typeface="华文中宋" panose="02010600040101010101" pitchFamily="2" charset="-122"/>
              <a:ea typeface="华文中宋" panose="02010600040101010101" pitchFamily="2" charset="-122"/>
              <a:cs typeface="Times New Roman" panose="02020603050405020304" pitchFamily="18" charset="0"/>
              <a:sym typeface="Arial" panose="020B0604020202020204" pitchFamily="34" charset="0"/>
            </a:endParaRPr>
          </a:p>
        </p:txBody>
      </p:sp>
      <p:sp>
        <p:nvSpPr>
          <p:cNvPr id="36" name="MH_Entry_1">
            <a:extLst>
              <a:ext uri="{FF2B5EF4-FFF2-40B4-BE49-F238E27FC236}">
                <a16:creationId xmlns:a16="http://schemas.microsoft.com/office/drawing/2014/main" id="{E7EC95D4-9C71-4347-A42B-BB978B2A347F}"/>
              </a:ext>
            </a:extLst>
          </p:cNvPr>
          <p:cNvSpPr/>
          <p:nvPr>
            <p:custDataLst>
              <p:tags r:id="rId2"/>
            </p:custDataLst>
          </p:nvPr>
        </p:nvSpPr>
        <p:spPr>
          <a:xfrm>
            <a:off x="2798573" y="2261172"/>
            <a:ext cx="1850472" cy="43090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eaLnBrk="1" hangingPunct="1">
              <a:defRPr/>
            </a:pPr>
            <a:r>
              <a:rPr lang="zh-CN" altLang="en-US" sz="1900" noProof="1">
                <a:solidFill>
                  <a:srgbClr val="019AAA"/>
                </a:solidFill>
                <a:latin typeface="华文中宋" panose="02010600040101010101" pitchFamily="2" charset="-122"/>
                <a:ea typeface="华文中宋" panose="02010600040101010101" pitchFamily="2" charset="-122"/>
                <a:sym typeface="Arial" panose="020B0604020202020204" pitchFamily="34" charset="0"/>
              </a:rPr>
              <a:t>识字识词</a:t>
            </a:r>
            <a:endParaRPr lang="en-US" altLang="zh-CN" sz="1900" noProof="1">
              <a:solidFill>
                <a:srgbClr val="019AAA"/>
              </a:solidFill>
              <a:latin typeface="华文中宋" panose="02010600040101010101" pitchFamily="2" charset="-122"/>
              <a:ea typeface="华文中宋" panose="02010600040101010101" pitchFamily="2" charset="-122"/>
              <a:sym typeface="Arial" panose="020B0604020202020204" pitchFamily="34" charset="0"/>
            </a:endParaRPr>
          </a:p>
          <a:p>
            <a:pPr eaLnBrk="1" hangingPunct="1">
              <a:defRPr/>
            </a:pPr>
            <a:r>
              <a:rPr lang="en-US" altLang="zh-CN" sz="900" noProof="1">
                <a:solidFill>
                  <a:srgbClr val="019AAA"/>
                </a:solidFill>
                <a:latin typeface="华文中宋" panose="02010600040101010101" pitchFamily="2" charset="-122"/>
                <a:ea typeface="华文中宋" panose="02010600040101010101" pitchFamily="2" charset="-122"/>
                <a:sym typeface="Arial" panose="020B0604020202020204" pitchFamily="34" charset="0"/>
              </a:rPr>
              <a:t>ANNUAL WORK SUMMARY</a:t>
            </a:r>
            <a:endParaRPr lang="zh-CN" altLang="en-US" sz="900" noProof="1">
              <a:solidFill>
                <a:srgbClr val="019AAA"/>
              </a:solidFill>
              <a:latin typeface="华文中宋" panose="02010600040101010101" pitchFamily="2" charset="-122"/>
              <a:ea typeface="华文中宋" panose="02010600040101010101" pitchFamily="2" charset="-122"/>
              <a:sym typeface="Arial" panose="020B0604020202020204" pitchFamily="34" charset="0"/>
            </a:endParaRPr>
          </a:p>
        </p:txBody>
      </p:sp>
      <p:sp>
        <p:nvSpPr>
          <p:cNvPr id="37" name="MH_Number_2">
            <a:extLst>
              <a:ext uri="{FF2B5EF4-FFF2-40B4-BE49-F238E27FC236}">
                <a16:creationId xmlns:a16="http://schemas.microsoft.com/office/drawing/2014/main" id="{BE815927-9F67-40CC-A9CA-0C589DD76ECD}"/>
              </a:ext>
            </a:extLst>
          </p:cNvPr>
          <p:cNvSpPr/>
          <p:nvPr>
            <p:custDataLst>
              <p:tags r:id="rId3"/>
            </p:custDataLst>
          </p:nvPr>
        </p:nvSpPr>
        <p:spPr>
          <a:xfrm>
            <a:off x="2226447" y="2873140"/>
            <a:ext cx="371433" cy="371299"/>
          </a:xfrm>
          <a:prstGeom prst="ellipse">
            <a:avLst/>
          </a:prstGeom>
          <a:solidFill>
            <a:srgbClr val="019AAA"/>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1600" b="1" noProof="1">
                <a:solidFill>
                  <a:schemeClr val="bg1"/>
                </a:solidFill>
                <a:latin typeface="华文中宋" panose="02010600040101010101" pitchFamily="2" charset="-122"/>
                <a:ea typeface="华文中宋" panose="02010600040101010101" pitchFamily="2" charset="-122"/>
                <a:cs typeface="Times New Roman" panose="02020603050405020304" pitchFamily="18" charset="0"/>
                <a:sym typeface="Arial" panose="020B0604020202020204" pitchFamily="34" charset="0"/>
              </a:rPr>
              <a:t>2</a:t>
            </a:r>
            <a:endParaRPr lang="zh-CN" altLang="en-US" sz="1600" b="1" noProof="1">
              <a:solidFill>
                <a:schemeClr val="bg1"/>
              </a:solidFill>
              <a:latin typeface="华文中宋" panose="02010600040101010101" pitchFamily="2" charset="-122"/>
              <a:ea typeface="华文中宋" panose="02010600040101010101" pitchFamily="2" charset="-122"/>
              <a:cs typeface="Times New Roman" panose="02020603050405020304" pitchFamily="18" charset="0"/>
              <a:sym typeface="Arial" panose="020B0604020202020204" pitchFamily="34" charset="0"/>
            </a:endParaRPr>
          </a:p>
        </p:txBody>
      </p:sp>
      <p:sp>
        <p:nvSpPr>
          <p:cNvPr id="38" name="MH_Entry_2">
            <a:extLst>
              <a:ext uri="{FF2B5EF4-FFF2-40B4-BE49-F238E27FC236}">
                <a16:creationId xmlns:a16="http://schemas.microsoft.com/office/drawing/2014/main" id="{E030107F-1CCF-444A-8A09-487E62D80FDE}"/>
              </a:ext>
            </a:extLst>
          </p:cNvPr>
          <p:cNvSpPr/>
          <p:nvPr>
            <p:custDataLst>
              <p:tags r:id="rId4"/>
            </p:custDataLst>
          </p:nvPr>
        </p:nvSpPr>
        <p:spPr>
          <a:xfrm>
            <a:off x="2798573" y="2871310"/>
            <a:ext cx="1850472" cy="43090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lvl="0">
              <a:defRPr/>
            </a:pPr>
            <a:r>
              <a:rPr lang="zh-CN" altLang="en-US" sz="1900" noProof="1">
                <a:solidFill>
                  <a:srgbClr val="019AAA"/>
                </a:solidFill>
                <a:latin typeface="华文中宋" panose="02010600040101010101" pitchFamily="2" charset="-122"/>
                <a:ea typeface="华文中宋" panose="02010600040101010101" pitchFamily="2" charset="-122"/>
                <a:sym typeface="Arial" panose="020B0604020202020204" pitchFamily="34" charset="0"/>
              </a:rPr>
              <a:t>课文赏析</a:t>
            </a:r>
            <a:endParaRPr lang="en-US" altLang="zh-CN" sz="1900" noProof="1">
              <a:solidFill>
                <a:srgbClr val="019AAA"/>
              </a:solidFill>
              <a:latin typeface="华文中宋" panose="02010600040101010101" pitchFamily="2" charset="-122"/>
              <a:ea typeface="华文中宋" panose="02010600040101010101" pitchFamily="2" charset="-122"/>
              <a:sym typeface="Arial" panose="020B0604020202020204" pitchFamily="34" charset="0"/>
            </a:endParaRPr>
          </a:p>
          <a:p>
            <a:pPr lvl="0">
              <a:defRPr/>
            </a:pPr>
            <a:r>
              <a:rPr lang="en-US" altLang="zh-CN" sz="900" noProof="1">
                <a:solidFill>
                  <a:srgbClr val="019AAA"/>
                </a:solidFill>
                <a:latin typeface="华文中宋" panose="02010600040101010101" pitchFamily="2" charset="-122"/>
                <a:ea typeface="华文中宋" panose="02010600040101010101" pitchFamily="2" charset="-122"/>
                <a:sym typeface="Arial" panose="020B0604020202020204" pitchFamily="34" charset="0"/>
              </a:rPr>
              <a:t>ANNUAL WORK SUMMARY</a:t>
            </a:r>
            <a:endParaRPr lang="zh-CN" altLang="en-US" sz="900" noProof="1">
              <a:solidFill>
                <a:srgbClr val="019AAA"/>
              </a:solidFill>
              <a:latin typeface="华文中宋" panose="02010600040101010101" pitchFamily="2" charset="-122"/>
              <a:ea typeface="华文中宋" panose="02010600040101010101" pitchFamily="2" charset="-122"/>
              <a:sym typeface="Arial" panose="020B0604020202020204" pitchFamily="34" charset="0"/>
            </a:endParaRPr>
          </a:p>
        </p:txBody>
      </p:sp>
      <p:sp>
        <p:nvSpPr>
          <p:cNvPr id="39" name="MH_Number_3">
            <a:extLst>
              <a:ext uri="{FF2B5EF4-FFF2-40B4-BE49-F238E27FC236}">
                <a16:creationId xmlns:a16="http://schemas.microsoft.com/office/drawing/2014/main" id="{0F040004-6478-496E-B6A8-48C1AC9C2B1B}"/>
              </a:ext>
            </a:extLst>
          </p:cNvPr>
          <p:cNvSpPr/>
          <p:nvPr>
            <p:custDataLst>
              <p:tags r:id="rId5"/>
            </p:custDataLst>
          </p:nvPr>
        </p:nvSpPr>
        <p:spPr>
          <a:xfrm>
            <a:off x="4640332" y="2263002"/>
            <a:ext cx="371433" cy="371299"/>
          </a:xfrm>
          <a:prstGeom prst="ellipse">
            <a:avLst/>
          </a:prstGeom>
          <a:solidFill>
            <a:srgbClr val="019AAA"/>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1600" b="1" noProof="1">
                <a:solidFill>
                  <a:schemeClr val="bg1"/>
                </a:solidFill>
                <a:latin typeface="华文中宋" panose="02010600040101010101" pitchFamily="2" charset="-122"/>
                <a:ea typeface="华文中宋" panose="02010600040101010101" pitchFamily="2" charset="-122"/>
                <a:cs typeface="Times New Roman" panose="02020603050405020304" pitchFamily="18" charset="0"/>
                <a:sym typeface="Arial" panose="020B0604020202020204" pitchFamily="34" charset="0"/>
              </a:rPr>
              <a:t>3</a:t>
            </a:r>
            <a:endParaRPr lang="zh-CN" altLang="en-US" sz="1600" b="1" noProof="1">
              <a:solidFill>
                <a:schemeClr val="bg1"/>
              </a:solidFill>
              <a:latin typeface="华文中宋" panose="02010600040101010101" pitchFamily="2" charset="-122"/>
              <a:ea typeface="华文中宋" panose="02010600040101010101" pitchFamily="2" charset="-122"/>
              <a:cs typeface="Times New Roman" panose="02020603050405020304" pitchFamily="18" charset="0"/>
              <a:sym typeface="Arial" panose="020B0604020202020204" pitchFamily="34" charset="0"/>
            </a:endParaRPr>
          </a:p>
        </p:txBody>
      </p:sp>
      <p:sp>
        <p:nvSpPr>
          <p:cNvPr id="40" name="MH_Entry_3">
            <a:extLst>
              <a:ext uri="{FF2B5EF4-FFF2-40B4-BE49-F238E27FC236}">
                <a16:creationId xmlns:a16="http://schemas.microsoft.com/office/drawing/2014/main" id="{99D7CA69-D798-404D-B015-C796D8A7DD76}"/>
              </a:ext>
            </a:extLst>
          </p:cNvPr>
          <p:cNvSpPr/>
          <p:nvPr>
            <p:custDataLst>
              <p:tags r:id="rId6"/>
            </p:custDataLst>
          </p:nvPr>
        </p:nvSpPr>
        <p:spPr>
          <a:xfrm>
            <a:off x="5212457" y="2261171"/>
            <a:ext cx="1850472" cy="42971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lvl="0">
              <a:defRPr/>
            </a:pPr>
            <a:r>
              <a:rPr lang="zh-CN" altLang="en-US" sz="1900" noProof="1">
                <a:solidFill>
                  <a:srgbClr val="019AAA"/>
                </a:solidFill>
                <a:latin typeface="华文中宋" panose="02010600040101010101" pitchFamily="2" charset="-122"/>
                <a:ea typeface="华文中宋" panose="02010600040101010101" pitchFamily="2" charset="-122"/>
                <a:sym typeface="Arial" panose="020B0604020202020204" pitchFamily="34" charset="0"/>
              </a:rPr>
              <a:t>随堂测试</a:t>
            </a:r>
            <a:endParaRPr lang="en-US" altLang="zh-CN" sz="1900" noProof="1">
              <a:solidFill>
                <a:srgbClr val="019AAA"/>
              </a:solidFill>
              <a:latin typeface="华文中宋" panose="02010600040101010101" pitchFamily="2" charset="-122"/>
              <a:ea typeface="华文中宋" panose="02010600040101010101" pitchFamily="2" charset="-122"/>
              <a:sym typeface="Arial" panose="020B0604020202020204" pitchFamily="34" charset="0"/>
            </a:endParaRPr>
          </a:p>
          <a:p>
            <a:pPr lvl="0">
              <a:defRPr/>
            </a:pPr>
            <a:r>
              <a:rPr lang="en-US" altLang="zh-CN" sz="900" noProof="1">
                <a:solidFill>
                  <a:srgbClr val="019AAA"/>
                </a:solidFill>
                <a:latin typeface="华文中宋" panose="02010600040101010101" pitchFamily="2" charset="-122"/>
                <a:ea typeface="华文中宋" panose="02010600040101010101" pitchFamily="2" charset="-122"/>
                <a:sym typeface="Arial" panose="020B0604020202020204" pitchFamily="34" charset="0"/>
              </a:rPr>
              <a:t>ANNUAL WORK SUMMARY</a:t>
            </a:r>
            <a:endParaRPr lang="zh-CN" altLang="en-US" sz="900" noProof="1">
              <a:solidFill>
                <a:srgbClr val="019AAA"/>
              </a:solidFill>
              <a:latin typeface="华文中宋" panose="02010600040101010101" pitchFamily="2" charset="-122"/>
              <a:ea typeface="华文中宋" panose="02010600040101010101" pitchFamily="2" charset="-122"/>
              <a:sym typeface="Arial" panose="020B0604020202020204" pitchFamily="34" charset="0"/>
            </a:endParaRPr>
          </a:p>
        </p:txBody>
      </p:sp>
      <p:sp>
        <p:nvSpPr>
          <p:cNvPr id="41" name="MH_Number_4">
            <a:extLst>
              <a:ext uri="{FF2B5EF4-FFF2-40B4-BE49-F238E27FC236}">
                <a16:creationId xmlns:a16="http://schemas.microsoft.com/office/drawing/2014/main" id="{508ED8DA-A51A-4DC9-B151-79045DA12433}"/>
              </a:ext>
            </a:extLst>
          </p:cNvPr>
          <p:cNvSpPr/>
          <p:nvPr>
            <p:custDataLst>
              <p:tags r:id="rId7"/>
            </p:custDataLst>
          </p:nvPr>
        </p:nvSpPr>
        <p:spPr>
          <a:xfrm>
            <a:off x="4640332" y="2873140"/>
            <a:ext cx="371433" cy="371299"/>
          </a:xfrm>
          <a:prstGeom prst="ellipse">
            <a:avLst/>
          </a:prstGeom>
          <a:solidFill>
            <a:srgbClr val="019AAA"/>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1600" b="1" noProof="1">
                <a:solidFill>
                  <a:schemeClr val="bg1"/>
                </a:solidFill>
                <a:latin typeface="华文中宋" panose="02010600040101010101" pitchFamily="2" charset="-122"/>
                <a:ea typeface="华文中宋" panose="02010600040101010101" pitchFamily="2" charset="-122"/>
                <a:cs typeface="Times New Roman" panose="02020603050405020304" pitchFamily="18" charset="0"/>
                <a:sym typeface="Arial" panose="020B0604020202020204" pitchFamily="34" charset="0"/>
              </a:rPr>
              <a:t>4</a:t>
            </a:r>
            <a:endParaRPr lang="zh-CN" altLang="en-US" sz="1600" b="1" noProof="1">
              <a:solidFill>
                <a:schemeClr val="bg1"/>
              </a:solidFill>
              <a:latin typeface="华文中宋" panose="02010600040101010101" pitchFamily="2" charset="-122"/>
              <a:ea typeface="华文中宋" panose="02010600040101010101" pitchFamily="2" charset="-122"/>
              <a:cs typeface="Times New Roman" panose="02020603050405020304" pitchFamily="18" charset="0"/>
              <a:sym typeface="Arial" panose="020B0604020202020204" pitchFamily="34" charset="0"/>
            </a:endParaRPr>
          </a:p>
        </p:txBody>
      </p:sp>
      <p:sp>
        <p:nvSpPr>
          <p:cNvPr id="42" name="MH_Entry_4">
            <a:extLst>
              <a:ext uri="{FF2B5EF4-FFF2-40B4-BE49-F238E27FC236}">
                <a16:creationId xmlns:a16="http://schemas.microsoft.com/office/drawing/2014/main" id="{A00ED6D8-842F-434F-B945-3DBCE58BF38F}"/>
              </a:ext>
            </a:extLst>
          </p:cNvPr>
          <p:cNvSpPr/>
          <p:nvPr>
            <p:custDataLst>
              <p:tags r:id="rId8"/>
            </p:custDataLst>
          </p:nvPr>
        </p:nvSpPr>
        <p:spPr>
          <a:xfrm>
            <a:off x="5212457" y="2871310"/>
            <a:ext cx="1850472" cy="42971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lvl="0">
              <a:defRPr/>
            </a:pPr>
            <a:r>
              <a:rPr lang="zh-CN" altLang="en-US" sz="1900" noProof="1">
                <a:solidFill>
                  <a:srgbClr val="019AAA"/>
                </a:solidFill>
                <a:latin typeface="华文中宋" panose="02010600040101010101" pitchFamily="2" charset="-122"/>
                <a:ea typeface="华文中宋" panose="02010600040101010101" pitchFamily="2" charset="-122"/>
                <a:sym typeface="Arial" panose="020B0604020202020204" pitchFamily="34" charset="0"/>
              </a:rPr>
              <a:t>拓展学习</a:t>
            </a:r>
            <a:endParaRPr lang="en-US" altLang="zh-CN" sz="1900" noProof="1">
              <a:solidFill>
                <a:srgbClr val="019AAA"/>
              </a:solidFill>
              <a:latin typeface="华文中宋" panose="02010600040101010101" pitchFamily="2" charset="-122"/>
              <a:ea typeface="华文中宋" panose="02010600040101010101" pitchFamily="2" charset="-122"/>
              <a:sym typeface="Arial" panose="020B0604020202020204" pitchFamily="34" charset="0"/>
            </a:endParaRPr>
          </a:p>
          <a:p>
            <a:pPr lvl="0">
              <a:defRPr/>
            </a:pPr>
            <a:r>
              <a:rPr lang="en-US" altLang="zh-CN" sz="900" noProof="1">
                <a:solidFill>
                  <a:srgbClr val="019AAA"/>
                </a:solidFill>
                <a:latin typeface="华文中宋" panose="02010600040101010101" pitchFamily="2" charset="-122"/>
                <a:ea typeface="华文中宋" panose="02010600040101010101" pitchFamily="2" charset="-122"/>
                <a:sym typeface="Arial" panose="020B0604020202020204" pitchFamily="34" charset="0"/>
              </a:rPr>
              <a:t>ANNUAL WORK SUMMARY</a:t>
            </a:r>
            <a:endParaRPr lang="zh-CN" altLang="en-US" sz="900" noProof="1">
              <a:solidFill>
                <a:srgbClr val="019AAA"/>
              </a:solidFill>
              <a:latin typeface="华文中宋" panose="02010600040101010101" pitchFamily="2" charset="-122"/>
              <a:ea typeface="华文中宋" panose="02010600040101010101" pitchFamily="2" charset="-122"/>
              <a:sym typeface="Arial" panose="020B0604020202020204" pitchFamily="34" charset="0"/>
            </a:endParaRPr>
          </a:p>
        </p:txBody>
      </p:sp>
      <p:sp>
        <p:nvSpPr>
          <p:cNvPr id="43" name="矩形: 圆角 42">
            <a:extLst>
              <a:ext uri="{FF2B5EF4-FFF2-40B4-BE49-F238E27FC236}">
                <a16:creationId xmlns:a16="http://schemas.microsoft.com/office/drawing/2014/main" id="{3E83D21E-4497-4F45-B7CA-0F253ABB8334}"/>
              </a:ext>
            </a:extLst>
          </p:cNvPr>
          <p:cNvSpPr/>
          <p:nvPr/>
        </p:nvSpPr>
        <p:spPr>
          <a:xfrm>
            <a:off x="3191063" y="1346795"/>
            <a:ext cx="2646482" cy="633308"/>
          </a:xfrm>
          <a:prstGeom prst="roundRect">
            <a:avLst>
              <a:gd name="adj" fmla="val 0"/>
            </a:avLst>
          </a:prstGeom>
          <a:solidFill>
            <a:srgbClr val="019AAA"/>
          </a:solidFill>
          <a:ln>
            <a:noFill/>
          </a:ln>
        </p:spPr>
        <p:style>
          <a:lnRef idx="2">
            <a:schemeClr val="accent1">
              <a:shade val="50000"/>
            </a:schemeClr>
          </a:lnRef>
          <a:fillRef idx="1">
            <a:schemeClr val="accent1"/>
          </a:fillRef>
          <a:effectRef idx="0">
            <a:schemeClr val="accent1"/>
          </a:effectRef>
          <a:fontRef idx="minor">
            <a:schemeClr val="lt1"/>
          </a:fontRef>
        </p:style>
        <p:txBody>
          <a:bodyPr lIns="68494" tIns="34243" rIns="68494" bIns="34243" rtlCol="0" anchor="ctr"/>
          <a:lstStyle/>
          <a:p>
            <a:pPr algn="ctr"/>
            <a:endParaRPr lang="zh-CN" altLang="en-US" sz="3600" b="1" spc="450" dirty="0">
              <a:solidFill>
                <a:schemeClr val="bg1"/>
              </a:solidFill>
              <a:latin typeface="Bad Script" panose="02000000000000000000" pitchFamily="2" charset="0"/>
              <a:ea typeface="华文中宋" panose="02010600040101010101" pitchFamily="2" charset="-122"/>
            </a:endParaRPr>
          </a:p>
        </p:txBody>
      </p:sp>
      <p:sp>
        <p:nvSpPr>
          <p:cNvPr id="12" name="矩形: 圆角 42">
            <a:extLst>
              <a:ext uri="{FF2B5EF4-FFF2-40B4-BE49-F238E27FC236}">
                <a16:creationId xmlns:a16="http://schemas.microsoft.com/office/drawing/2014/main" id="{3E83D21E-4497-4F45-B7CA-0F253ABB8334}"/>
              </a:ext>
            </a:extLst>
          </p:cNvPr>
          <p:cNvSpPr/>
          <p:nvPr/>
        </p:nvSpPr>
        <p:spPr>
          <a:xfrm>
            <a:off x="3191063" y="1432568"/>
            <a:ext cx="2646482" cy="63330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494" tIns="34243" rIns="68494" bIns="34243" rtlCol="0" anchor="ctr"/>
          <a:lstStyle/>
          <a:p>
            <a:pPr algn="ctr"/>
            <a:r>
              <a:rPr lang="en-US" altLang="zh-CN" sz="3600" b="1" spc="450" dirty="0">
                <a:solidFill>
                  <a:schemeClr val="bg1"/>
                </a:solidFill>
                <a:latin typeface="Bad Script" panose="02000000000000000000" pitchFamily="2" charset="0"/>
                <a:ea typeface="华文中宋" panose="02010600040101010101" pitchFamily="2" charset="-122"/>
              </a:rPr>
              <a:t>Contents</a:t>
            </a:r>
            <a:endParaRPr lang="zh-CN" altLang="en-US" sz="3600" b="1" spc="450" dirty="0">
              <a:solidFill>
                <a:schemeClr val="bg1"/>
              </a:solidFill>
              <a:latin typeface="Bad Script" panose="02000000000000000000" pitchFamily="2" charset="0"/>
              <a:ea typeface="华文中宋" panose="02010600040101010101" pitchFamily="2" charset="-122"/>
            </a:endParaRPr>
          </a:p>
        </p:txBody>
      </p:sp>
      <p:pic>
        <p:nvPicPr>
          <p:cNvPr id="13" name="Picture 12">
            <a:extLst>
              <a:ext uri="{FF2B5EF4-FFF2-40B4-BE49-F238E27FC236}">
                <a16:creationId xmlns:a16="http://schemas.microsoft.com/office/drawing/2014/main" id="{362CC204-3C66-4E21-90E9-518A94781A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96642" y="60638"/>
            <a:ext cx="5507421" cy="5009202"/>
          </a:xfrm>
          <a:prstGeom prst="rect">
            <a:avLst/>
          </a:prstGeom>
        </p:spPr>
      </p:pic>
      <p:grpSp>
        <p:nvGrpSpPr>
          <p:cNvPr id="3" name="Group 2">
            <a:extLst>
              <a:ext uri="{FF2B5EF4-FFF2-40B4-BE49-F238E27FC236}">
                <a16:creationId xmlns:a16="http://schemas.microsoft.com/office/drawing/2014/main" id="{D64DE72D-D399-4324-B8C4-AFDFE21E88ED}"/>
              </a:ext>
            </a:extLst>
          </p:cNvPr>
          <p:cNvGrpSpPr/>
          <p:nvPr/>
        </p:nvGrpSpPr>
        <p:grpSpPr>
          <a:xfrm>
            <a:off x="27466" y="60639"/>
            <a:ext cx="6063033" cy="2631439"/>
            <a:chOff x="1897799" y="4716482"/>
            <a:chExt cx="8082991" cy="2060227"/>
          </a:xfrm>
        </p:grpSpPr>
        <p:pic>
          <p:nvPicPr>
            <p:cNvPr id="14" name="Picture 13">
              <a:extLst>
                <a:ext uri="{FF2B5EF4-FFF2-40B4-BE49-F238E27FC236}">
                  <a16:creationId xmlns:a16="http://schemas.microsoft.com/office/drawing/2014/main" id="{AABF0D6F-EE39-493E-8660-D6B22A46454A}"/>
                </a:ext>
              </a:extLst>
            </p:cNvPr>
            <p:cNvPicPr>
              <a:picLocks noChangeAspect="1"/>
            </p:cNvPicPr>
            <p:nvPr/>
          </p:nvPicPr>
          <p:blipFill>
            <a:blip r:embed="rId13"/>
            <a:stretch>
              <a:fillRect/>
            </a:stretch>
          </p:blipFill>
          <p:spPr>
            <a:xfrm>
              <a:off x="1897799" y="4716482"/>
              <a:ext cx="8082991" cy="2060227"/>
            </a:xfrm>
            <a:prstGeom prst="rect">
              <a:avLst/>
            </a:prstGeom>
          </p:spPr>
        </p:pic>
        <p:sp>
          <p:nvSpPr>
            <p:cNvPr id="2" name="Rectangle 1">
              <a:extLst>
                <a:ext uri="{FF2B5EF4-FFF2-40B4-BE49-F238E27FC236}">
                  <a16:creationId xmlns:a16="http://schemas.microsoft.com/office/drawing/2014/main" id="{F5367BFC-C6FC-4340-942A-A10CAC727523}"/>
                </a:ext>
              </a:extLst>
            </p:cNvPr>
            <p:cNvSpPr/>
            <p:nvPr/>
          </p:nvSpPr>
          <p:spPr>
            <a:xfrm>
              <a:off x="2244606" y="4951856"/>
              <a:ext cx="7709094" cy="1084351"/>
            </a:xfrm>
            <a:prstGeom prst="rect">
              <a:avLst/>
            </a:prstGeom>
          </p:spPr>
          <p:txBody>
            <a:bodyPr wrap="square">
              <a:spAutoFit/>
            </a:bodyPr>
            <a:lstStyle/>
            <a:p>
              <a:endParaRPr lang="en-US" sz="2100">
                <a:solidFill>
                  <a:prstClr val="black"/>
                </a:solidFill>
                <a:latin typeface="+mj-lt"/>
                <a:cs typeface="Times New Roman" pitchFamily="18" charset="0"/>
              </a:endParaRPr>
            </a:p>
            <a:p>
              <a:r>
                <a:rPr lang="vi-VN" sz="2100">
                  <a:solidFill>
                    <a:prstClr val="black"/>
                  </a:solidFill>
                  <a:latin typeface="+mj-lt"/>
                  <a:cs typeface="Times New Roman" pitchFamily="18" charset="0"/>
                </a:rPr>
                <a:t>Lâm Thị Mỹ Dạ (sinh ngày </a:t>
              </a:r>
              <a:r>
                <a:rPr lang="vi-VN" sz="2100">
                  <a:solidFill>
                    <a:srgbClr val="FF0000"/>
                  </a:solidFill>
                  <a:latin typeface="+mj-lt"/>
                  <a:cs typeface="Times New Roman" pitchFamily="18" charset="0"/>
                  <a:hlinkClick r:id="rId14" tooltip="18 tháng 9">
                    <a:extLst>
                      <a:ext uri="{A12FA001-AC4F-418D-AE19-62706E023703}">
                        <ahyp:hlinkClr xmlns:ahyp="http://schemas.microsoft.com/office/drawing/2018/hyperlinkcolor" val="tx"/>
                      </a:ext>
                    </a:extLst>
                  </a:hlinkClick>
                </a:rPr>
                <a:t>18 tháng</a:t>
              </a:r>
              <a:r>
                <a:rPr lang="vi-VN" sz="2100">
                  <a:solidFill>
                    <a:schemeClr val="accent5">
                      <a:lumMod val="50000"/>
                    </a:schemeClr>
                  </a:solidFill>
                  <a:latin typeface="+mj-lt"/>
                  <a:cs typeface="Times New Roman" pitchFamily="18" charset="0"/>
                  <a:hlinkClick r:id="rId14" tooltip="18 tháng 9">
                    <a:extLst>
                      <a:ext uri="{A12FA001-AC4F-418D-AE19-62706E023703}">
                        <ahyp:hlinkClr xmlns:ahyp="http://schemas.microsoft.com/office/drawing/2018/hyperlinkcolor" val="tx"/>
                      </a:ext>
                    </a:extLst>
                  </a:hlinkClick>
                </a:rPr>
                <a:t> </a:t>
              </a:r>
              <a:r>
                <a:rPr lang="vi-VN" sz="2100">
                  <a:solidFill>
                    <a:srgbClr val="FF0000"/>
                  </a:solidFill>
                  <a:latin typeface="+mj-lt"/>
                  <a:cs typeface="Times New Roman" pitchFamily="18" charset="0"/>
                  <a:hlinkClick r:id="rId14" tooltip="18 tháng 9">
                    <a:extLst>
                      <a:ext uri="{A12FA001-AC4F-418D-AE19-62706E023703}">
                        <ahyp:hlinkClr xmlns:ahyp="http://schemas.microsoft.com/office/drawing/2018/hyperlinkcolor" val="tx"/>
                      </a:ext>
                    </a:extLst>
                  </a:hlinkClick>
                </a:rPr>
                <a:t>9</a:t>
              </a:r>
              <a:r>
                <a:rPr lang="vi-VN" sz="2100">
                  <a:solidFill>
                    <a:prstClr val="black"/>
                  </a:solidFill>
                  <a:latin typeface="+mj-lt"/>
                  <a:cs typeface="Times New Roman" pitchFamily="18" charset="0"/>
                </a:rPr>
                <a:t> năm </a:t>
              </a:r>
              <a:r>
                <a:rPr lang="vi-VN" sz="2100">
                  <a:solidFill>
                    <a:srgbClr val="FF0000"/>
                  </a:solidFill>
                  <a:latin typeface="+mj-lt"/>
                  <a:cs typeface="Times New Roman" pitchFamily="18" charset="0"/>
                  <a:hlinkClick r:id="rId15" tooltip="1949">
                    <a:extLst>
                      <a:ext uri="{A12FA001-AC4F-418D-AE19-62706E023703}">
                        <ahyp:hlinkClr xmlns:ahyp="http://schemas.microsoft.com/office/drawing/2018/hyperlinkcolor" val="tx"/>
                      </a:ext>
                    </a:extLst>
                  </a:hlinkClick>
                </a:rPr>
                <a:t>1949</a:t>
              </a:r>
              <a:r>
                <a:rPr lang="vi-VN" sz="2100">
                  <a:solidFill>
                    <a:prstClr val="black"/>
                  </a:solidFill>
                  <a:latin typeface="+mj-lt"/>
                  <a:cs typeface="Times New Roman" pitchFamily="18" charset="0"/>
                </a:rPr>
                <a:t>), là một nữ thi sĩ </a:t>
              </a:r>
              <a:r>
                <a:rPr lang="vi-VN" sz="2100">
                  <a:solidFill>
                    <a:srgbClr val="FF0000"/>
                  </a:solidFill>
                  <a:latin typeface="+mj-lt"/>
                  <a:cs typeface="Times New Roman" pitchFamily="18" charset="0"/>
                  <a:hlinkClick r:id="rId16" tooltip="Việt Nam">
                    <a:extLst>
                      <a:ext uri="{A12FA001-AC4F-418D-AE19-62706E023703}">
                        <ahyp:hlinkClr xmlns:ahyp="http://schemas.microsoft.com/office/drawing/2018/hyperlinkcolor" val="tx"/>
                      </a:ext>
                    </a:extLst>
                  </a:hlinkClick>
                </a:rPr>
                <a:t>Việt Nam</a:t>
              </a:r>
              <a:r>
                <a:rPr lang="vi-VN" sz="2100">
                  <a:solidFill>
                    <a:prstClr val="black"/>
                  </a:solidFill>
                  <a:latin typeface="+mj-lt"/>
                  <a:cs typeface="Times New Roman" pitchFamily="18" charset="0"/>
                </a:rPr>
                <a:t>. Bà được tặng</a:t>
              </a:r>
              <a:r>
                <a:rPr lang="vi-VN" sz="2100">
                  <a:solidFill>
                    <a:srgbClr val="FF0000"/>
                  </a:solidFill>
                  <a:latin typeface="+mj-lt"/>
                  <a:cs typeface="Times New Roman" pitchFamily="18" charset="0"/>
                </a:rPr>
                <a:t> </a:t>
              </a:r>
              <a:r>
                <a:rPr lang="vi-VN" sz="2100">
                  <a:solidFill>
                    <a:srgbClr val="FF0000"/>
                  </a:solidFill>
                  <a:latin typeface="+mj-lt"/>
                  <a:cs typeface="Times New Roman" pitchFamily="18" charset="0"/>
                  <a:hlinkClick r:id="rId17" tooltip="Giải thưởng Nhà nước (Việt Nam)">
                    <a:extLst>
                      <a:ext uri="{A12FA001-AC4F-418D-AE19-62706E023703}">
                        <ahyp:hlinkClr xmlns:ahyp="http://schemas.microsoft.com/office/drawing/2018/hyperlinkcolor" val="tx"/>
                      </a:ext>
                    </a:extLst>
                  </a:hlinkClick>
                </a:rPr>
                <a:t>Giải thưởng Nhà nước</a:t>
              </a:r>
              <a:r>
                <a:rPr lang="vi-VN" sz="2100">
                  <a:solidFill>
                    <a:prstClr val="black"/>
                  </a:solidFill>
                  <a:latin typeface="+mj-lt"/>
                  <a:cs typeface="Times New Roman" pitchFamily="18" charset="0"/>
                </a:rPr>
                <a:t> về Văn học nghệ thuật năm </a:t>
              </a:r>
              <a:r>
                <a:rPr lang="vi-VN" sz="2100">
                  <a:solidFill>
                    <a:srgbClr val="FF0000"/>
                  </a:solidFill>
                  <a:latin typeface="+mj-lt"/>
                  <a:cs typeface="Times New Roman" pitchFamily="18" charset="0"/>
                  <a:hlinkClick r:id="rId18" tooltip="2007">
                    <a:extLst>
                      <a:ext uri="{A12FA001-AC4F-418D-AE19-62706E023703}">
                        <ahyp:hlinkClr xmlns:ahyp="http://schemas.microsoft.com/office/drawing/2018/hyperlinkcolor" val="tx"/>
                      </a:ext>
                    </a:extLst>
                  </a:hlinkClick>
                </a:rPr>
                <a:t>2007</a:t>
              </a:r>
              <a:r>
                <a:rPr lang="vi-VN" sz="2100">
                  <a:solidFill>
                    <a:srgbClr val="FF0000"/>
                  </a:solidFill>
                  <a:latin typeface="+mj-lt"/>
                  <a:cs typeface="Times New Roman" pitchFamily="18" charset="0"/>
                </a:rPr>
                <a:t>.</a:t>
              </a:r>
              <a:endParaRPr lang="en-US" sz="2100" dirty="0">
                <a:solidFill>
                  <a:srgbClr val="FF0000"/>
                </a:solidFill>
                <a:latin typeface="+mj-lt"/>
                <a:cs typeface="Times New Roman" pitchFamily="18" charset="0"/>
              </a:endParaRPr>
            </a:p>
          </p:txBody>
        </p:sp>
      </p:grpSp>
      <p:grpSp>
        <p:nvGrpSpPr>
          <p:cNvPr id="17" name="Group 16">
            <a:extLst>
              <a:ext uri="{FF2B5EF4-FFF2-40B4-BE49-F238E27FC236}">
                <a16:creationId xmlns:a16="http://schemas.microsoft.com/office/drawing/2014/main" id="{D64DE72D-D399-4324-B8C4-AFDFE21E88ED}"/>
              </a:ext>
            </a:extLst>
          </p:cNvPr>
          <p:cNvGrpSpPr/>
          <p:nvPr/>
        </p:nvGrpSpPr>
        <p:grpSpPr>
          <a:xfrm>
            <a:off x="1" y="2739034"/>
            <a:ext cx="6090499" cy="2330806"/>
            <a:chOff x="1897799" y="4716482"/>
            <a:chExt cx="8082991" cy="2060227"/>
          </a:xfrm>
        </p:grpSpPr>
        <p:pic>
          <p:nvPicPr>
            <p:cNvPr id="18" name="Picture 17">
              <a:extLst>
                <a:ext uri="{FF2B5EF4-FFF2-40B4-BE49-F238E27FC236}">
                  <a16:creationId xmlns:a16="http://schemas.microsoft.com/office/drawing/2014/main" id="{AABF0D6F-EE39-493E-8660-D6B22A46454A}"/>
                </a:ext>
              </a:extLst>
            </p:cNvPr>
            <p:cNvPicPr>
              <a:picLocks noChangeAspect="1"/>
            </p:cNvPicPr>
            <p:nvPr/>
          </p:nvPicPr>
          <p:blipFill>
            <a:blip r:embed="rId13"/>
            <a:stretch>
              <a:fillRect/>
            </a:stretch>
          </p:blipFill>
          <p:spPr>
            <a:xfrm>
              <a:off x="1897799" y="4716482"/>
              <a:ext cx="8082991" cy="2060227"/>
            </a:xfrm>
            <a:prstGeom prst="rect">
              <a:avLst/>
            </a:prstGeom>
          </p:spPr>
        </p:pic>
        <p:sp>
          <p:nvSpPr>
            <p:cNvPr id="19" name="Rectangle 18">
              <a:extLst>
                <a:ext uri="{FF2B5EF4-FFF2-40B4-BE49-F238E27FC236}">
                  <a16:creationId xmlns:a16="http://schemas.microsoft.com/office/drawing/2014/main" id="{F5367BFC-C6FC-4340-942A-A10CAC727523}"/>
                </a:ext>
              </a:extLst>
            </p:cNvPr>
            <p:cNvSpPr/>
            <p:nvPr/>
          </p:nvSpPr>
          <p:spPr>
            <a:xfrm>
              <a:off x="2244607" y="4951856"/>
              <a:ext cx="7709094" cy="938563"/>
            </a:xfrm>
            <a:prstGeom prst="rect">
              <a:avLst/>
            </a:prstGeom>
          </p:spPr>
          <p:txBody>
            <a:bodyPr wrap="square">
              <a:spAutoFit/>
            </a:bodyPr>
            <a:lstStyle/>
            <a:p>
              <a:endParaRPr lang="en-US" sz="2100">
                <a:solidFill>
                  <a:prstClr val="black"/>
                </a:solidFill>
                <a:latin typeface="+mj-lt"/>
                <a:cs typeface="Times New Roman" pitchFamily="18" charset="0"/>
              </a:endParaRPr>
            </a:p>
            <a:p>
              <a:r>
                <a:rPr lang="en-US" sz="2100">
                  <a:solidFill>
                    <a:prstClr val="black"/>
                  </a:solidFill>
                  <a:latin typeface="Times New Roman" pitchFamily="18" charset="0"/>
                  <a:cs typeface="Times New Roman" pitchFamily="18" charset="0"/>
                </a:rPr>
                <a:t>Bài thơ trích trong Tuyển tập, NXB Hội Nhà văn, Hà Nội, 2011.</a:t>
              </a:r>
              <a:endParaRPr lang="en-US" sz="2100" dirty="0">
                <a:solidFill>
                  <a:srgbClr val="FF000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1672877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3" name="Google Shape;706;p36">
            <a:extLst>
              <a:ext uri="{FF2B5EF4-FFF2-40B4-BE49-F238E27FC236}">
                <a16:creationId xmlns:a16="http://schemas.microsoft.com/office/drawing/2014/main" id="{DA667EFB-E06C-4409-AEBE-DE8AB65394DC}"/>
              </a:ext>
            </a:extLst>
          </p:cNvPr>
          <p:cNvSpPr/>
          <p:nvPr/>
        </p:nvSpPr>
        <p:spPr>
          <a:xfrm flipH="1">
            <a:off x="2696700" y="2861604"/>
            <a:ext cx="4687094" cy="705302"/>
          </a:xfrm>
          <a:prstGeom prst="roundRect">
            <a:avLst>
              <a:gd name="adj" fmla="val 16667"/>
            </a:avLst>
          </a:prstGeom>
          <a:solidFill>
            <a:schemeClr val="dk1"/>
          </a:solidFill>
          <a:ln>
            <a:noFill/>
          </a:ln>
        </p:spPr>
        <p:txBody>
          <a:bodyPr spcFirstLastPara="1" wrap="square" lIns="91321" tIns="91321" rIns="91321" bIns="91321" anchor="ctr" anchorCtr="0">
            <a:noAutofit/>
          </a:bodyPr>
          <a:lstStyle/>
          <a:p>
            <a:endParaRPr/>
          </a:p>
        </p:txBody>
      </p:sp>
      <p:sp>
        <p:nvSpPr>
          <p:cNvPr id="706" name="Google Shape;706;p36"/>
          <p:cNvSpPr/>
          <p:nvPr/>
        </p:nvSpPr>
        <p:spPr>
          <a:xfrm flipH="1">
            <a:off x="2696700" y="2192828"/>
            <a:ext cx="4687094" cy="522647"/>
          </a:xfrm>
          <a:prstGeom prst="roundRect">
            <a:avLst>
              <a:gd name="adj" fmla="val 16667"/>
            </a:avLst>
          </a:prstGeom>
          <a:solidFill>
            <a:schemeClr val="dk1"/>
          </a:solidFill>
          <a:ln>
            <a:noFill/>
          </a:ln>
        </p:spPr>
        <p:txBody>
          <a:bodyPr spcFirstLastPara="1" wrap="square" lIns="91321" tIns="91321" rIns="91321" bIns="91321" anchor="ctr" anchorCtr="0">
            <a:noAutofit/>
          </a:bodyPr>
          <a:lstStyle/>
          <a:p>
            <a:endParaRPr/>
          </a:p>
        </p:txBody>
      </p:sp>
      <p:sp>
        <p:nvSpPr>
          <p:cNvPr id="708" name="Google Shape;708;p36"/>
          <p:cNvSpPr/>
          <p:nvPr/>
        </p:nvSpPr>
        <p:spPr>
          <a:xfrm>
            <a:off x="1055350" y="3197383"/>
            <a:ext cx="942000" cy="946431"/>
          </a:xfrm>
          <a:prstGeom prst="ellipse">
            <a:avLst/>
          </a:prstGeom>
          <a:noFill/>
          <a:ln w="19050" cap="flat" cmpd="sng">
            <a:solidFill>
              <a:schemeClr val="dk2"/>
            </a:solidFill>
            <a:prstDash val="dash"/>
            <a:round/>
            <a:headEnd type="none" w="sm" len="sm"/>
            <a:tailEnd type="none" w="sm" len="sm"/>
          </a:ln>
        </p:spPr>
        <p:txBody>
          <a:bodyPr spcFirstLastPara="1" wrap="square" lIns="91321" tIns="91321" rIns="91321" bIns="91321" anchor="ctr" anchorCtr="0">
            <a:noAutofit/>
          </a:bodyPr>
          <a:lstStyle/>
          <a:p>
            <a:endParaRPr/>
          </a:p>
          <a:p>
            <a:endParaRPr/>
          </a:p>
          <a:p>
            <a:endParaRPr/>
          </a:p>
          <a:p>
            <a:endParaRPr/>
          </a:p>
          <a:p>
            <a:endParaRPr/>
          </a:p>
        </p:txBody>
      </p:sp>
      <p:sp>
        <p:nvSpPr>
          <p:cNvPr id="709" name="Google Shape;709;p36"/>
          <p:cNvSpPr txBox="1">
            <a:spLocks noGrp="1"/>
          </p:cNvSpPr>
          <p:nvPr>
            <p:ph type="title"/>
          </p:nvPr>
        </p:nvSpPr>
        <p:spPr>
          <a:xfrm>
            <a:off x="620096" y="441366"/>
            <a:ext cx="7704000" cy="564300"/>
          </a:xfrm>
          <a:prstGeom prst="rect">
            <a:avLst/>
          </a:prstGeom>
        </p:spPr>
        <p:txBody>
          <a:bodyPr spcFirstLastPara="1" wrap="square" lIns="91321" tIns="91321" rIns="91321" bIns="91321" anchor="ctr" anchorCtr="0">
            <a:noAutofit/>
          </a:bodyPr>
          <a:lstStyle/>
          <a:p>
            <a:r>
              <a:rPr lang="en"/>
              <a:t>a) Đọc</a:t>
            </a:r>
            <a:endParaRPr b="1" dirty="0">
              <a:solidFill>
                <a:schemeClr val="accent1"/>
              </a:solidFill>
            </a:endParaRPr>
          </a:p>
        </p:txBody>
      </p:sp>
      <p:grpSp>
        <p:nvGrpSpPr>
          <p:cNvPr id="710" name="Google Shape;710;p36"/>
          <p:cNvGrpSpPr/>
          <p:nvPr/>
        </p:nvGrpSpPr>
        <p:grpSpPr>
          <a:xfrm rot="10800000" flipH="1">
            <a:off x="800101" y="1065835"/>
            <a:ext cx="4772025" cy="63556"/>
            <a:chOff x="15456318" y="3520944"/>
            <a:chExt cx="735848" cy="73781"/>
          </a:xfrm>
        </p:grpSpPr>
        <p:sp>
          <p:nvSpPr>
            <p:cNvPr id="711" name="Google Shape;711;p36"/>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12" name="Google Shape;712;p36"/>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sp>
        <p:nvSpPr>
          <p:cNvPr id="727" name="Google Shape;727;p36"/>
          <p:cNvSpPr txBox="1">
            <a:spLocks noGrp="1"/>
          </p:cNvSpPr>
          <p:nvPr>
            <p:ph type="subTitle" idx="1"/>
          </p:nvPr>
        </p:nvSpPr>
        <p:spPr>
          <a:xfrm>
            <a:off x="2781382" y="2797080"/>
            <a:ext cx="4792894" cy="705302"/>
          </a:xfrm>
          <a:prstGeom prst="rect">
            <a:avLst/>
          </a:prstGeom>
        </p:spPr>
        <p:txBody>
          <a:bodyPr spcFirstLastPara="1" wrap="square" lIns="91321" tIns="91321" rIns="91321" bIns="91321" anchor="t" anchorCtr="0">
            <a:noAutofit/>
          </a:bodyPr>
          <a:lstStyle/>
          <a:p>
            <a:pPr marL="0" indent="0" algn="l"/>
            <a:r>
              <a:rPr lang="vi-VN" dirty="0"/>
              <a:t>    </a:t>
            </a:r>
            <a:r>
              <a:rPr lang="vi-VN" sz="2000" dirty="0"/>
              <a:t>Trong  03 phút</a:t>
            </a:r>
          </a:p>
          <a:p>
            <a:pPr marL="0" indent="0" algn="l"/>
            <a:r>
              <a:rPr lang="vi-VN" sz="2000" dirty="0"/>
              <a:t>    Đọc theo nhóm 01 – mỗi HS một đoạn</a:t>
            </a:r>
          </a:p>
          <a:p>
            <a:pPr marL="0" indent="0">
              <a:spcAft>
                <a:spcPts val="1600"/>
              </a:spcAft>
            </a:pPr>
            <a:endParaRPr dirty="0"/>
          </a:p>
        </p:txBody>
      </p:sp>
      <p:grpSp>
        <p:nvGrpSpPr>
          <p:cNvPr id="728" name="Google Shape;728;p36"/>
          <p:cNvGrpSpPr/>
          <p:nvPr/>
        </p:nvGrpSpPr>
        <p:grpSpPr>
          <a:xfrm>
            <a:off x="1189932" y="3371095"/>
            <a:ext cx="672775" cy="600637"/>
            <a:chOff x="3275900" y="3373900"/>
            <a:chExt cx="672775" cy="597825"/>
          </a:xfrm>
        </p:grpSpPr>
        <p:sp>
          <p:nvSpPr>
            <p:cNvPr id="729" name="Google Shape;729;p36"/>
            <p:cNvSpPr/>
            <p:nvPr/>
          </p:nvSpPr>
          <p:spPr>
            <a:xfrm>
              <a:off x="3275900" y="3373900"/>
              <a:ext cx="610125" cy="436950"/>
            </a:xfrm>
            <a:custGeom>
              <a:avLst/>
              <a:gdLst/>
              <a:ahLst/>
              <a:cxnLst/>
              <a:rect l="l" t="t" r="r" b="b"/>
              <a:pathLst>
                <a:path w="24405" h="17478" extrusionOk="0">
                  <a:moveTo>
                    <a:pt x="14535" y="1"/>
                  </a:moveTo>
                  <a:cubicBezTo>
                    <a:pt x="13498" y="1"/>
                    <a:pt x="10839" y="321"/>
                    <a:pt x="9550" y="3439"/>
                  </a:cubicBezTo>
                  <a:lnTo>
                    <a:pt x="9550" y="969"/>
                  </a:lnTo>
                  <a:cubicBezTo>
                    <a:pt x="9550" y="969"/>
                    <a:pt x="5894" y="1578"/>
                    <a:pt x="5591" y="5436"/>
                  </a:cubicBezTo>
                  <a:lnTo>
                    <a:pt x="4250" y="3846"/>
                  </a:lnTo>
                  <a:cubicBezTo>
                    <a:pt x="4250" y="3846"/>
                    <a:pt x="1631" y="5402"/>
                    <a:pt x="2546" y="8446"/>
                  </a:cubicBezTo>
                  <a:lnTo>
                    <a:pt x="1089" y="7972"/>
                  </a:lnTo>
                  <a:lnTo>
                    <a:pt x="1089" y="7972"/>
                  </a:lnTo>
                  <a:cubicBezTo>
                    <a:pt x="1089" y="7972"/>
                    <a:pt x="345" y="10543"/>
                    <a:pt x="2003" y="11626"/>
                  </a:cubicBezTo>
                  <a:lnTo>
                    <a:pt x="413" y="11626"/>
                  </a:lnTo>
                  <a:cubicBezTo>
                    <a:pt x="413" y="11626"/>
                    <a:pt x="1" y="14435"/>
                    <a:pt x="2948" y="15991"/>
                  </a:cubicBezTo>
                  <a:lnTo>
                    <a:pt x="4250" y="17478"/>
                  </a:lnTo>
                  <a:lnTo>
                    <a:pt x="13406" y="17478"/>
                  </a:lnTo>
                  <a:lnTo>
                    <a:pt x="22577" y="9260"/>
                  </a:lnTo>
                  <a:lnTo>
                    <a:pt x="24404" y="9260"/>
                  </a:lnTo>
                  <a:cubicBezTo>
                    <a:pt x="24404" y="9260"/>
                    <a:pt x="23935" y="7431"/>
                    <a:pt x="22376" y="7431"/>
                  </a:cubicBezTo>
                  <a:lnTo>
                    <a:pt x="23644" y="6163"/>
                  </a:lnTo>
                  <a:cubicBezTo>
                    <a:pt x="23644" y="6163"/>
                    <a:pt x="22989" y="5540"/>
                    <a:pt x="22071" y="5540"/>
                  </a:cubicBezTo>
                  <a:cubicBezTo>
                    <a:pt x="21613" y="5540"/>
                    <a:pt x="21088" y="5696"/>
                    <a:pt x="20547" y="6163"/>
                  </a:cubicBezTo>
                  <a:lnTo>
                    <a:pt x="21579" y="4048"/>
                  </a:lnTo>
                  <a:cubicBezTo>
                    <a:pt x="21579" y="4048"/>
                    <a:pt x="20765" y="3668"/>
                    <a:pt x="19842" y="3668"/>
                  </a:cubicBezTo>
                  <a:cubicBezTo>
                    <a:pt x="19207" y="3668"/>
                    <a:pt x="18520" y="3848"/>
                    <a:pt x="18010" y="4455"/>
                  </a:cubicBezTo>
                  <a:lnTo>
                    <a:pt x="19193" y="2222"/>
                  </a:lnTo>
                  <a:cubicBezTo>
                    <a:pt x="19193" y="2222"/>
                    <a:pt x="18201" y="1380"/>
                    <a:pt x="16948" y="1380"/>
                  </a:cubicBezTo>
                  <a:cubicBezTo>
                    <a:pt x="16321" y="1380"/>
                    <a:pt x="15629" y="1590"/>
                    <a:pt x="14963" y="2222"/>
                  </a:cubicBezTo>
                  <a:lnTo>
                    <a:pt x="14963" y="22"/>
                  </a:lnTo>
                  <a:cubicBezTo>
                    <a:pt x="14963" y="22"/>
                    <a:pt x="14803" y="1"/>
                    <a:pt x="1453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30" name="Google Shape;730;p36"/>
            <p:cNvSpPr/>
            <p:nvPr/>
          </p:nvSpPr>
          <p:spPr>
            <a:xfrm>
              <a:off x="3275975" y="3470050"/>
              <a:ext cx="140925" cy="340800"/>
            </a:xfrm>
            <a:custGeom>
              <a:avLst/>
              <a:gdLst/>
              <a:ahLst/>
              <a:cxnLst/>
              <a:rect l="l" t="t" r="r" b="b"/>
              <a:pathLst>
                <a:path w="5637" h="13632" extrusionOk="0">
                  <a:moveTo>
                    <a:pt x="4249" y="0"/>
                  </a:moveTo>
                  <a:cubicBezTo>
                    <a:pt x="4249" y="0"/>
                    <a:pt x="1632" y="1556"/>
                    <a:pt x="2544" y="4600"/>
                  </a:cubicBezTo>
                  <a:lnTo>
                    <a:pt x="1089" y="4126"/>
                  </a:lnTo>
                  <a:lnTo>
                    <a:pt x="1089" y="4126"/>
                  </a:lnTo>
                  <a:cubicBezTo>
                    <a:pt x="1089" y="4126"/>
                    <a:pt x="345" y="6697"/>
                    <a:pt x="2002" y="7780"/>
                  </a:cubicBezTo>
                  <a:lnTo>
                    <a:pt x="412" y="7780"/>
                  </a:lnTo>
                  <a:cubicBezTo>
                    <a:pt x="412" y="7780"/>
                    <a:pt x="1" y="10589"/>
                    <a:pt x="2947" y="12145"/>
                  </a:cubicBezTo>
                  <a:lnTo>
                    <a:pt x="4249" y="13632"/>
                  </a:lnTo>
                  <a:lnTo>
                    <a:pt x="5637" y="13632"/>
                  </a:lnTo>
                  <a:cubicBezTo>
                    <a:pt x="4707" y="10477"/>
                    <a:pt x="5589" y="7166"/>
                    <a:pt x="5589" y="1587"/>
                  </a:cubicBezTo>
                  <a:lnTo>
                    <a:pt x="4249" y="0"/>
                  </a:lnTo>
                  <a:close/>
                </a:path>
              </a:pathLst>
            </a:custGeom>
            <a:solidFill>
              <a:srgbClr val="4B394C">
                <a:alpha val="23460"/>
              </a:srgbClr>
            </a:solidFill>
            <a:ln>
              <a:noFill/>
            </a:ln>
          </p:spPr>
          <p:txBody>
            <a:bodyPr spcFirstLastPara="1" wrap="square" lIns="91425" tIns="91425" rIns="91425" bIns="91425" anchor="ctr" anchorCtr="0">
              <a:noAutofit/>
            </a:bodyPr>
            <a:lstStyle/>
            <a:p>
              <a:endParaRPr/>
            </a:p>
          </p:txBody>
        </p:sp>
        <p:sp>
          <p:nvSpPr>
            <p:cNvPr id="731" name="Google Shape;731;p36"/>
            <p:cNvSpPr/>
            <p:nvPr/>
          </p:nvSpPr>
          <p:spPr>
            <a:xfrm>
              <a:off x="3346700" y="3549525"/>
              <a:ext cx="597475" cy="422200"/>
            </a:xfrm>
            <a:custGeom>
              <a:avLst/>
              <a:gdLst/>
              <a:ahLst/>
              <a:cxnLst/>
              <a:rect l="l" t="t" r="r" b="b"/>
              <a:pathLst>
                <a:path w="23899" h="16888" extrusionOk="0">
                  <a:moveTo>
                    <a:pt x="12729" y="0"/>
                  </a:moveTo>
                  <a:cubicBezTo>
                    <a:pt x="12299" y="0"/>
                    <a:pt x="11819" y="80"/>
                    <a:pt x="11301" y="289"/>
                  </a:cubicBezTo>
                  <a:cubicBezTo>
                    <a:pt x="11301" y="289"/>
                    <a:pt x="9972" y="2030"/>
                    <a:pt x="11892" y="4637"/>
                  </a:cubicBezTo>
                  <a:cubicBezTo>
                    <a:pt x="10636" y="8598"/>
                    <a:pt x="6974" y="9447"/>
                    <a:pt x="4064" y="9447"/>
                  </a:cubicBezTo>
                  <a:cubicBezTo>
                    <a:pt x="1877" y="9447"/>
                    <a:pt x="115" y="8968"/>
                    <a:pt x="115" y="8968"/>
                  </a:cubicBezTo>
                  <a:lnTo>
                    <a:pt x="115" y="8968"/>
                  </a:lnTo>
                  <a:cubicBezTo>
                    <a:pt x="0" y="11301"/>
                    <a:pt x="662" y="14397"/>
                    <a:pt x="4980" y="14397"/>
                  </a:cubicBezTo>
                  <a:lnTo>
                    <a:pt x="5039" y="14397"/>
                  </a:lnTo>
                  <a:lnTo>
                    <a:pt x="5039" y="15504"/>
                  </a:lnTo>
                  <a:cubicBezTo>
                    <a:pt x="5039" y="15914"/>
                    <a:pt x="5221" y="16301"/>
                    <a:pt x="5533" y="16564"/>
                  </a:cubicBezTo>
                  <a:cubicBezTo>
                    <a:pt x="5782" y="16772"/>
                    <a:pt x="6096" y="16886"/>
                    <a:pt x="6420" y="16886"/>
                  </a:cubicBezTo>
                  <a:lnTo>
                    <a:pt x="8395" y="16886"/>
                  </a:lnTo>
                  <a:cubicBezTo>
                    <a:pt x="9074" y="16886"/>
                    <a:pt x="9413" y="16064"/>
                    <a:pt x="8932" y="15587"/>
                  </a:cubicBezTo>
                  <a:cubicBezTo>
                    <a:pt x="8637" y="15294"/>
                    <a:pt x="8372" y="14962"/>
                    <a:pt x="8372" y="14399"/>
                  </a:cubicBezTo>
                  <a:lnTo>
                    <a:pt x="14055" y="14399"/>
                  </a:lnTo>
                  <a:lnTo>
                    <a:pt x="14055" y="15506"/>
                  </a:lnTo>
                  <a:cubicBezTo>
                    <a:pt x="14055" y="15915"/>
                    <a:pt x="14237" y="16302"/>
                    <a:pt x="14552" y="16566"/>
                  </a:cubicBezTo>
                  <a:cubicBezTo>
                    <a:pt x="14800" y="16773"/>
                    <a:pt x="15113" y="16888"/>
                    <a:pt x="15437" y="16888"/>
                  </a:cubicBezTo>
                  <a:lnTo>
                    <a:pt x="17412" y="16888"/>
                  </a:lnTo>
                  <a:cubicBezTo>
                    <a:pt x="18091" y="16888"/>
                    <a:pt x="18430" y="16066"/>
                    <a:pt x="17949" y="15590"/>
                  </a:cubicBezTo>
                  <a:cubicBezTo>
                    <a:pt x="17654" y="15297"/>
                    <a:pt x="17389" y="14963"/>
                    <a:pt x="17389" y="14402"/>
                  </a:cubicBezTo>
                  <a:cubicBezTo>
                    <a:pt x="21100" y="14399"/>
                    <a:pt x="22760" y="11580"/>
                    <a:pt x="23499" y="9184"/>
                  </a:cubicBezTo>
                  <a:lnTo>
                    <a:pt x="23440" y="8647"/>
                  </a:lnTo>
                  <a:lnTo>
                    <a:pt x="23712" y="8408"/>
                  </a:lnTo>
                  <a:cubicBezTo>
                    <a:pt x="23787" y="8096"/>
                    <a:pt x="23850" y="7799"/>
                    <a:pt x="23898" y="7524"/>
                  </a:cubicBezTo>
                  <a:lnTo>
                    <a:pt x="22877" y="5679"/>
                  </a:lnTo>
                  <a:cubicBezTo>
                    <a:pt x="19229" y="4705"/>
                    <a:pt x="22058" y="847"/>
                    <a:pt x="15006" y="847"/>
                  </a:cubicBezTo>
                  <a:cubicBezTo>
                    <a:pt x="15006" y="847"/>
                    <a:pt x="14130" y="0"/>
                    <a:pt x="12729"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732" name="Google Shape;732;p36"/>
            <p:cNvSpPr/>
            <p:nvPr/>
          </p:nvSpPr>
          <p:spPr>
            <a:xfrm>
              <a:off x="3472725" y="3909450"/>
              <a:ext cx="61150" cy="62250"/>
            </a:xfrm>
            <a:custGeom>
              <a:avLst/>
              <a:gdLst/>
              <a:ahLst/>
              <a:cxnLst/>
              <a:rect l="l" t="t" r="r" b="b"/>
              <a:pathLst>
                <a:path w="2446" h="2490" extrusionOk="0">
                  <a:moveTo>
                    <a:pt x="1" y="0"/>
                  </a:moveTo>
                  <a:lnTo>
                    <a:pt x="1" y="1107"/>
                  </a:lnTo>
                  <a:cubicBezTo>
                    <a:pt x="1" y="1517"/>
                    <a:pt x="181" y="1904"/>
                    <a:pt x="495" y="2167"/>
                  </a:cubicBezTo>
                  <a:cubicBezTo>
                    <a:pt x="744" y="2375"/>
                    <a:pt x="1056" y="2489"/>
                    <a:pt x="1380" y="2489"/>
                  </a:cubicBezTo>
                  <a:lnTo>
                    <a:pt x="2446" y="2489"/>
                  </a:lnTo>
                  <a:cubicBezTo>
                    <a:pt x="2126" y="2489"/>
                    <a:pt x="1813" y="2375"/>
                    <a:pt x="1563" y="2167"/>
                  </a:cubicBezTo>
                  <a:cubicBezTo>
                    <a:pt x="1250" y="1904"/>
                    <a:pt x="1068" y="1517"/>
                    <a:pt x="1068" y="1107"/>
                  </a:cubicBezTo>
                  <a:lnTo>
                    <a:pt x="1068" y="613"/>
                  </a:lnTo>
                  <a:cubicBezTo>
                    <a:pt x="1068" y="274"/>
                    <a:pt x="794" y="0"/>
                    <a:pt x="455" y="0"/>
                  </a:cubicBezTo>
                  <a:close/>
                </a:path>
              </a:pathLst>
            </a:custGeom>
            <a:solidFill>
              <a:srgbClr val="4B394C">
                <a:alpha val="23460"/>
              </a:srgbClr>
            </a:solidFill>
            <a:ln>
              <a:noFill/>
            </a:ln>
          </p:spPr>
          <p:txBody>
            <a:bodyPr spcFirstLastPara="1" wrap="square" lIns="91425" tIns="91425" rIns="91425" bIns="91425" anchor="ctr" anchorCtr="0">
              <a:noAutofit/>
            </a:bodyPr>
            <a:lstStyle/>
            <a:p>
              <a:endParaRPr/>
            </a:p>
          </p:txBody>
        </p:sp>
        <p:sp>
          <p:nvSpPr>
            <p:cNvPr id="733" name="Google Shape;733;p36"/>
            <p:cNvSpPr/>
            <p:nvPr/>
          </p:nvSpPr>
          <p:spPr>
            <a:xfrm>
              <a:off x="3698200" y="3909450"/>
              <a:ext cx="61225" cy="62250"/>
            </a:xfrm>
            <a:custGeom>
              <a:avLst/>
              <a:gdLst/>
              <a:ahLst/>
              <a:cxnLst/>
              <a:rect l="l" t="t" r="r" b="b"/>
              <a:pathLst>
                <a:path w="2449" h="2490" extrusionOk="0">
                  <a:moveTo>
                    <a:pt x="0" y="0"/>
                  </a:moveTo>
                  <a:lnTo>
                    <a:pt x="0" y="1107"/>
                  </a:lnTo>
                  <a:cubicBezTo>
                    <a:pt x="0" y="1517"/>
                    <a:pt x="182" y="1904"/>
                    <a:pt x="497" y="2167"/>
                  </a:cubicBezTo>
                  <a:cubicBezTo>
                    <a:pt x="745" y="2375"/>
                    <a:pt x="1059" y="2489"/>
                    <a:pt x="1383" y="2489"/>
                  </a:cubicBezTo>
                  <a:lnTo>
                    <a:pt x="2448" y="2489"/>
                  </a:lnTo>
                  <a:cubicBezTo>
                    <a:pt x="2124" y="2489"/>
                    <a:pt x="1811" y="2375"/>
                    <a:pt x="1562" y="2167"/>
                  </a:cubicBezTo>
                  <a:cubicBezTo>
                    <a:pt x="1249" y="1904"/>
                    <a:pt x="1067" y="1517"/>
                    <a:pt x="1067" y="1107"/>
                  </a:cubicBezTo>
                  <a:lnTo>
                    <a:pt x="1067" y="613"/>
                  </a:lnTo>
                  <a:cubicBezTo>
                    <a:pt x="1067" y="274"/>
                    <a:pt x="794" y="0"/>
                    <a:pt x="456" y="0"/>
                  </a:cubicBezTo>
                  <a:close/>
                </a:path>
              </a:pathLst>
            </a:custGeom>
            <a:solidFill>
              <a:srgbClr val="4B394C">
                <a:alpha val="23460"/>
              </a:srgbClr>
            </a:solidFill>
            <a:ln>
              <a:noFill/>
            </a:ln>
          </p:spPr>
          <p:txBody>
            <a:bodyPr spcFirstLastPara="1" wrap="square" lIns="91425" tIns="91425" rIns="91425" bIns="91425" anchor="ctr" anchorCtr="0">
              <a:noAutofit/>
            </a:bodyPr>
            <a:lstStyle/>
            <a:p>
              <a:endParaRPr/>
            </a:p>
          </p:txBody>
        </p:sp>
        <p:sp>
          <p:nvSpPr>
            <p:cNvPr id="734" name="Google Shape;734;p36"/>
            <p:cNvSpPr/>
            <p:nvPr/>
          </p:nvSpPr>
          <p:spPr>
            <a:xfrm>
              <a:off x="3655700" y="3587725"/>
              <a:ext cx="48225" cy="49775"/>
            </a:xfrm>
            <a:custGeom>
              <a:avLst/>
              <a:gdLst/>
              <a:ahLst/>
              <a:cxnLst/>
              <a:rect l="l" t="t" r="r" b="b"/>
              <a:pathLst>
                <a:path w="1929" h="1991" extrusionOk="0">
                  <a:moveTo>
                    <a:pt x="502" y="0"/>
                  </a:moveTo>
                  <a:cubicBezTo>
                    <a:pt x="223" y="0"/>
                    <a:pt x="0" y="241"/>
                    <a:pt x="28" y="525"/>
                  </a:cubicBezTo>
                  <a:cubicBezTo>
                    <a:pt x="59" y="867"/>
                    <a:pt x="187" y="1303"/>
                    <a:pt x="505" y="1824"/>
                  </a:cubicBezTo>
                  <a:cubicBezTo>
                    <a:pt x="572" y="1934"/>
                    <a:pt x="688" y="1991"/>
                    <a:pt x="805" y="1991"/>
                  </a:cubicBezTo>
                  <a:cubicBezTo>
                    <a:pt x="899" y="1991"/>
                    <a:pt x="993" y="1954"/>
                    <a:pt x="1063" y="1878"/>
                  </a:cubicBezTo>
                  <a:lnTo>
                    <a:pt x="1795" y="1094"/>
                  </a:lnTo>
                  <a:cubicBezTo>
                    <a:pt x="1928" y="953"/>
                    <a:pt x="1921" y="730"/>
                    <a:pt x="1779" y="597"/>
                  </a:cubicBezTo>
                  <a:cubicBezTo>
                    <a:pt x="1589" y="418"/>
                    <a:pt x="1388" y="254"/>
                    <a:pt x="1140" y="151"/>
                  </a:cubicBezTo>
                  <a:cubicBezTo>
                    <a:pt x="949" y="71"/>
                    <a:pt x="748" y="21"/>
                    <a:pt x="545" y="2"/>
                  </a:cubicBezTo>
                  <a:cubicBezTo>
                    <a:pt x="530" y="1"/>
                    <a:pt x="516" y="0"/>
                    <a:pt x="50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35" name="Google Shape;735;p36"/>
            <p:cNvSpPr/>
            <p:nvPr/>
          </p:nvSpPr>
          <p:spPr>
            <a:xfrm>
              <a:off x="3833125" y="3691600"/>
              <a:ext cx="19950" cy="39950"/>
            </a:xfrm>
            <a:custGeom>
              <a:avLst/>
              <a:gdLst/>
              <a:ahLst/>
              <a:cxnLst/>
              <a:rect l="l" t="t" r="r" b="b"/>
              <a:pathLst>
                <a:path w="798" h="1598" extrusionOk="0">
                  <a:moveTo>
                    <a:pt x="400" y="1"/>
                  </a:moveTo>
                  <a:cubicBezTo>
                    <a:pt x="179" y="1"/>
                    <a:pt x="0" y="180"/>
                    <a:pt x="0" y="400"/>
                  </a:cubicBezTo>
                  <a:lnTo>
                    <a:pt x="0" y="1199"/>
                  </a:lnTo>
                  <a:cubicBezTo>
                    <a:pt x="0" y="1419"/>
                    <a:pt x="179" y="1598"/>
                    <a:pt x="400" y="1598"/>
                  </a:cubicBezTo>
                  <a:cubicBezTo>
                    <a:pt x="619" y="1598"/>
                    <a:pt x="798" y="1419"/>
                    <a:pt x="798" y="1197"/>
                  </a:cubicBezTo>
                  <a:lnTo>
                    <a:pt x="798" y="400"/>
                  </a:lnTo>
                  <a:cubicBezTo>
                    <a:pt x="798" y="180"/>
                    <a:pt x="619" y="1"/>
                    <a:pt x="400" y="1"/>
                  </a:cubicBezTo>
                  <a:close/>
                </a:path>
              </a:pathLst>
            </a:custGeom>
            <a:solidFill>
              <a:srgbClr val="282828"/>
            </a:solidFill>
            <a:ln>
              <a:noFill/>
            </a:ln>
          </p:spPr>
          <p:txBody>
            <a:bodyPr spcFirstLastPara="1" wrap="square" lIns="91425" tIns="91425" rIns="91425" bIns="91425" anchor="ctr" anchorCtr="0">
              <a:noAutofit/>
            </a:bodyPr>
            <a:lstStyle/>
            <a:p>
              <a:endParaRPr/>
            </a:p>
          </p:txBody>
        </p:sp>
        <p:sp>
          <p:nvSpPr>
            <p:cNvPr id="736" name="Google Shape;736;p36"/>
            <p:cNvSpPr/>
            <p:nvPr/>
          </p:nvSpPr>
          <p:spPr>
            <a:xfrm>
              <a:off x="3917750" y="3691500"/>
              <a:ext cx="30925" cy="46150"/>
            </a:xfrm>
            <a:custGeom>
              <a:avLst/>
              <a:gdLst/>
              <a:ahLst/>
              <a:cxnLst/>
              <a:rect l="l" t="t" r="r" b="b"/>
              <a:pathLst>
                <a:path w="1237" h="1846" extrusionOk="0">
                  <a:moveTo>
                    <a:pt x="39" y="0"/>
                  </a:moveTo>
                  <a:cubicBezTo>
                    <a:pt x="12" y="112"/>
                    <a:pt x="1" y="231"/>
                    <a:pt x="1" y="351"/>
                  </a:cubicBezTo>
                  <a:cubicBezTo>
                    <a:pt x="1" y="1042"/>
                    <a:pt x="442" y="1629"/>
                    <a:pt x="1058" y="1845"/>
                  </a:cubicBezTo>
                  <a:cubicBezTo>
                    <a:pt x="1122" y="1478"/>
                    <a:pt x="1168" y="1153"/>
                    <a:pt x="1197" y="890"/>
                  </a:cubicBezTo>
                  <a:cubicBezTo>
                    <a:pt x="1237" y="517"/>
                    <a:pt x="978" y="179"/>
                    <a:pt x="611" y="119"/>
                  </a:cubicBezTo>
                  <a:cubicBezTo>
                    <a:pt x="405" y="86"/>
                    <a:pt x="213" y="46"/>
                    <a:pt x="39" y="0"/>
                  </a:cubicBezTo>
                  <a:close/>
                </a:path>
              </a:pathLst>
            </a:custGeom>
            <a:solidFill>
              <a:srgbClr val="282828"/>
            </a:solidFill>
            <a:ln>
              <a:noFill/>
            </a:ln>
          </p:spPr>
          <p:txBody>
            <a:bodyPr spcFirstLastPara="1" wrap="square" lIns="91425" tIns="91425" rIns="91425" bIns="91425" anchor="ctr" anchorCtr="0">
              <a:noAutofit/>
            </a:bodyPr>
            <a:lstStyle/>
            <a:p>
              <a:endParaRPr/>
            </a:p>
          </p:txBody>
        </p:sp>
        <p:sp>
          <p:nvSpPr>
            <p:cNvPr id="737" name="Google Shape;737;p36"/>
            <p:cNvSpPr/>
            <p:nvPr/>
          </p:nvSpPr>
          <p:spPr>
            <a:xfrm>
              <a:off x="3892050" y="3740400"/>
              <a:ext cx="47425" cy="38775"/>
            </a:xfrm>
            <a:custGeom>
              <a:avLst/>
              <a:gdLst/>
              <a:ahLst/>
              <a:cxnLst/>
              <a:rect l="l" t="t" r="r" b="b"/>
              <a:pathLst>
                <a:path w="1897" h="1551" extrusionOk="0">
                  <a:moveTo>
                    <a:pt x="443" y="0"/>
                  </a:moveTo>
                  <a:cubicBezTo>
                    <a:pt x="344" y="0"/>
                    <a:pt x="245" y="36"/>
                    <a:pt x="167" y="110"/>
                  </a:cubicBezTo>
                  <a:cubicBezTo>
                    <a:pt x="6" y="261"/>
                    <a:pt x="0" y="515"/>
                    <a:pt x="152" y="675"/>
                  </a:cubicBezTo>
                  <a:cubicBezTo>
                    <a:pt x="804" y="1361"/>
                    <a:pt x="1444" y="1518"/>
                    <a:pt x="1683" y="1550"/>
                  </a:cubicBezTo>
                  <a:cubicBezTo>
                    <a:pt x="1766" y="1285"/>
                    <a:pt x="1835" y="1025"/>
                    <a:pt x="1897" y="776"/>
                  </a:cubicBezTo>
                  <a:cubicBezTo>
                    <a:pt x="1875" y="767"/>
                    <a:pt x="1848" y="761"/>
                    <a:pt x="1819" y="761"/>
                  </a:cubicBezTo>
                  <a:cubicBezTo>
                    <a:pt x="1814" y="761"/>
                    <a:pt x="1289" y="710"/>
                    <a:pt x="732" y="124"/>
                  </a:cubicBezTo>
                  <a:cubicBezTo>
                    <a:pt x="654" y="42"/>
                    <a:pt x="548" y="0"/>
                    <a:pt x="443" y="0"/>
                  </a:cubicBezTo>
                  <a:close/>
                </a:path>
              </a:pathLst>
            </a:custGeom>
            <a:solidFill>
              <a:srgbClr val="282828"/>
            </a:solidFill>
            <a:ln>
              <a:noFill/>
            </a:ln>
          </p:spPr>
          <p:txBody>
            <a:bodyPr spcFirstLastPara="1" wrap="square" lIns="91425" tIns="91425" rIns="91425" bIns="91425" anchor="ctr" anchorCtr="0">
              <a:noAutofit/>
            </a:bodyPr>
            <a:lstStyle/>
            <a:p>
              <a:endParaRPr/>
            </a:p>
          </p:txBody>
        </p:sp>
        <p:sp>
          <p:nvSpPr>
            <p:cNvPr id="738" name="Google Shape;738;p36"/>
            <p:cNvSpPr/>
            <p:nvPr/>
          </p:nvSpPr>
          <p:spPr>
            <a:xfrm>
              <a:off x="3805375" y="3743475"/>
              <a:ext cx="39950" cy="20025"/>
            </a:xfrm>
            <a:custGeom>
              <a:avLst/>
              <a:gdLst/>
              <a:ahLst/>
              <a:cxnLst/>
              <a:rect l="l" t="t" r="r" b="b"/>
              <a:pathLst>
                <a:path w="1598" h="801" extrusionOk="0">
                  <a:moveTo>
                    <a:pt x="400" y="1"/>
                  </a:moveTo>
                  <a:cubicBezTo>
                    <a:pt x="179" y="1"/>
                    <a:pt x="0" y="180"/>
                    <a:pt x="0" y="401"/>
                  </a:cubicBezTo>
                  <a:cubicBezTo>
                    <a:pt x="0" y="621"/>
                    <a:pt x="179" y="800"/>
                    <a:pt x="400" y="800"/>
                  </a:cubicBezTo>
                  <a:lnTo>
                    <a:pt x="1197" y="800"/>
                  </a:lnTo>
                  <a:cubicBezTo>
                    <a:pt x="1418" y="800"/>
                    <a:pt x="1597" y="621"/>
                    <a:pt x="1597" y="401"/>
                  </a:cubicBezTo>
                  <a:cubicBezTo>
                    <a:pt x="1597" y="180"/>
                    <a:pt x="1418" y="1"/>
                    <a:pt x="119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39" name="Google Shape;739;p36"/>
            <p:cNvSpPr/>
            <p:nvPr/>
          </p:nvSpPr>
          <p:spPr>
            <a:xfrm>
              <a:off x="3346775" y="3773700"/>
              <a:ext cx="126025" cy="135775"/>
            </a:xfrm>
            <a:custGeom>
              <a:avLst/>
              <a:gdLst/>
              <a:ahLst/>
              <a:cxnLst/>
              <a:rect l="l" t="t" r="r" b="b"/>
              <a:pathLst>
                <a:path w="5041" h="5431" extrusionOk="0">
                  <a:moveTo>
                    <a:pt x="115" y="1"/>
                  </a:moveTo>
                  <a:lnTo>
                    <a:pt x="115" y="1"/>
                  </a:lnTo>
                  <a:cubicBezTo>
                    <a:pt x="0" y="2334"/>
                    <a:pt x="663" y="5430"/>
                    <a:pt x="4982" y="5430"/>
                  </a:cubicBezTo>
                  <a:lnTo>
                    <a:pt x="5040" y="5430"/>
                  </a:lnTo>
                  <a:cubicBezTo>
                    <a:pt x="3544" y="3663"/>
                    <a:pt x="2842" y="2087"/>
                    <a:pt x="2554" y="408"/>
                  </a:cubicBezTo>
                  <a:cubicBezTo>
                    <a:pt x="1120" y="274"/>
                    <a:pt x="115" y="1"/>
                    <a:pt x="115" y="1"/>
                  </a:cubicBezTo>
                  <a:close/>
                </a:path>
              </a:pathLst>
            </a:custGeom>
            <a:solidFill>
              <a:srgbClr val="4B394C">
                <a:alpha val="23460"/>
              </a:srgbClr>
            </a:solidFill>
            <a:ln>
              <a:noFill/>
            </a:ln>
          </p:spPr>
          <p:txBody>
            <a:bodyPr spcFirstLastPara="1" wrap="square" lIns="91425" tIns="91425" rIns="91425" bIns="91425" anchor="ctr" anchorCtr="0">
              <a:noAutofit/>
            </a:bodyPr>
            <a:lstStyle/>
            <a:p>
              <a:endParaRPr/>
            </a:p>
          </p:txBody>
        </p:sp>
      </p:grpSp>
      <p:sp>
        <p:nvSpPr>
          <p:cNvPr id="740" name="Google Shape;740;p36"/>
          <p:cNvSpPr txBox="1">
            <a:spLocks noGrp="1"/>
          </p:cNvSpPr>
          <p:nvPr>
            <p:ph type="subTitle" idx="2"/>
          </p:nvPr>
        </p:nvSpPr>
        <p:spPr>
          <a:xfrm>
            <a:off x="2574185" y="2268702"/>
            <a:ext cx="5012152" cy="496123"/>
          </a:xfrm>
          <a:prstGeom prst="rect">
            <a:avLst/>
          </a:prstGeom>
        </p:spPr>
        <p:txBody>
          <a:bodyPr spcFirstLastPara="1" wrap="square" lIns="91321" tIns="91321" rIns="91321" bIns="91321" anchor="t" anchorCtr="0">
            <a:noAutofit/>
          </a:bodyPr>
          <a:lstStyle/>
          <a:p>
            <a:pPr marL="0" indent="0">
              <a:spcAft>
                <a:spcPts val="1600"/>
              </a:spcAft>
            </a:pPr>
            <a:r>
              <a:rPr lang="en" sz="2000" b="1" dirty="0"/>
              <a:t>ĐỌC VỚI GIỌNG ĐIỆU THIẾT THA – TỰ HÀO</a:t>
            </a:r>
            <a:endParaRPr sz="2000" dirty="0"/>
          </a:p>
        </p:txBody>
      </p:sp>
      <p:cxnSp>
        <p:nvCxnSpPr>
          <p:cNvPr id="742" name="Google Shape;742;p36"/>
          <p:cNvCxnSpPr>
            <a:cxnSpLocks/>
            <a:endCxn id="727" idx="2"/>
          </p:cNvCxnSpPr>
          <p:nvPr/>
        </p:nvCxnSpPr>
        <p:spPr>
          <a:xfrm flipV="1">
            <a:off x="2082088" y="3502382"/>
            <a:ext cx="3095747" cy="268500"/>
          </a:xfrm>
          <a:prstGeom prst="bentConnector2">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917098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696F61-63D8-4F43-AF5F-FD8A362F16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857" y="0"/>
            <a:ext cx="6857178" cy="51423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483" tIns="34237" rIns="68483" bIns="34237"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Tx/>
              <a:buFontTx/>
              <a:buNone/>
            </a:pPr>
            <a:endParaRPr lang="en-US">
              <a:solidFill>
                <a:srgbClr val="FFFFFF"/>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88EF9B6-98D2-488E-98E1-8A6C7492161B}"/>
              </a:ext>
            </a:extLst>
          </p:cNvPr>
          <p:cNvSpPr txBox="1"/>
          <p:nvPr/>
        </p:nvSpPr>
        <p:spPr>
          <a:xfrm>
            <a:off x="568150" y="615493"/>
            <a:ext cx="4206417" cy="4050159"/>
          </a:xfrm>
          <a:prstGeom prst="rect">
            <a:avLst/>
          </a:prstGeom>
          <a:noFill/>
        </p:spPr>
        <p:txBody>
          <a:bodyPr wrap="square" lIns="68483" tIns="34237" rIns="68483" bIns="34237" numCol="1" rtlCol="0">
            <a:spAutoFit/>
          </a:bodyPr>
          <a:lstStyle/>
          <a:p>
            <a:pPr algn="ctr" defTabSz="685664">
              <a:lnSpc>
                <a:spcPct val="125000"/>
              </a:lnSpc>
              <a:buClrTx/>
            </a:pPr>
            <a:endParaRPr lang="en-US" sz="1700" i="1" kern="1200" dirty="0">
              <a:latin typeface="Times New Roman" panose="02020603050405020304" pitchFamily="18" charset="0"/>
              <a:ea typeface="+mn-ea"/>
              <a:cs typeface="Times New Roman" panose="02020603050405020304" pitchFamily="18" charset="0"/>
            </a:endParaRPr>
          </a:p>
          <a:p>
            <a:pPr algn="ctr" defTabSz="685664">
              <a:lnSpc>
                <a:spcPct val="125000"/>
              </a:lnSpc>
              <a:buClrTx/>
            </a:pPr>
            <a:r>
              <a:rPr lang="vi-VN" sz="1700" kern="1200" dirty="0">
                <a:latin typeface="Times New Roman" panose="02020603050405020304" pitchFamily="18" charset="0"/>
                <a:ea typeface="+mn-ea"/>
                <a:cs typeface="Times New Roman" panose="02020603050405020304" pitchFamily="18" charset="0"/>
              </a:rPr>
              <a:t>Tôi yêu truyện cổ nước tôi</a:t>
            </a:r>
          </a:p>
          <a:p>
            <a:pPr algn="ctr" defTabSz="685664">
              <a:lnSpc>
                <a:spcPct val="125000"/>
              </a:lnSpc>
              <a:buClrTx/>
            </a:pPr>
            <a:r>
              <a:rPr lang="vi-VN" sz="1700" kern="1200" dirty="0">
                <a:latin typeface="Times New Roman" panose="02020603050405020304" pitchFamily="18" charset="0"/>
                <a:ea typeface="+mn-ea"/>
                <a:cs typeface="Times New Roman" panose="02020603050405020304" pitchFamily="18" charset="0"/>
              </a:rPr>
              <a:t>Vừa nhân hậu lại tuyệt vời sâu xa</a:t>
            </a:r>
          </a:p>
          <a:p>
            <a:pPr algn="ctr" defTabSz="685664">
              <a:lnSpc>
                <a:spcPct val="125000"/>
              </a:lnSpc>
              <a:buClrTx/>
            </a:pPr>
            <a:r>
              <a:rPr lang="vi-VN" sz="1700" kern="1200" dirty="0">
                <a:latin typeface="Times New Roman" panose="02020603050405020304" pitchFamily="18" charset="0"/>
                <a:ea typeface="+mn-ea"/>
                <a:cs typeface="Times New Roman" panose="02020603050405020304" pitchFamily="18" charset="0"/>
              </a:rPr>
              <a:t>Thương người rồi mới thương ta</a:t>
            </a:r>
          </a:p>
          <a:p>
            <a:pPr algn="ctr" defTabSz="685664">
              <a:lnSpc>
                <a:spcPct val="125000"/>
              </a:lnSpc>
              <a:buClrTx/>
            </a:pPr>
            <a:r>
              <a:rPr lang="vi-VN" sz="1700" kern="1200" dirty="0">
                <a:latin typeface="Times New Roman" panose="02020603050405020304" pitchFamily="18" charset="0"/>
                <a:ea typeface="+mn-ea"/>
                <a:cs typeface="Times New Roman" panose="02020603050405020304" pitchFamily="18" charset="0"/>
              </a:rPr>
              <a:t>Yêu nhau dù mấy cách xa cũng tìm</a:t>
            </a:r>
          </a:p>
          <a:p>
            <a:pPr algn="ctr" defTabSz="685664">
              <a:lnSpc>
                <a:spcPct val="125000"/>
              </a:lnSpc>
              <a:buClrTx/>
            </a:pPr>
            <a:r>
              <a:rPr lang="vi-VN" sz="1700" kern="1200" dirty="0">
                <a:latin typeface="Times New Roman" panose="02020603050405020304" pitchFamily="18" charset="0"/>
                <a:ea typeface="+mn-ea"/>
                <a:cs typeface="Times New Roman" panose="02020603050405020304" pitchFamily="18" charset="0"/>
              </a:rPr>
              <a:t>Ở hiền thì lại gặp hiền</a:t>
            </a:r>
          </a:p>
          <a:p>
            <a:pPr algn="ctr" defTabSz="685664">
              <a:lnSpc>
                <a:spcPct val="125000"/>
              </a:lnSpc>
              <a:buClrTx/>
            </a:pPr>
            <a:r>
              <a:rPr lang="vi-VN" sz="1700" kern="1200" dirty="0">
                <a:latin typeface="Times New Roman" panose="02020603050405020304" pitchFamily="18" charset="0"/>
                <a:ea typeface="+mn-ea"/>
                <a:cs typeface="Times New Roman" panose="02020603050405020304" pitchFamily="18" charset="0"/>
              </a:rPr>
              <a:t>Người ngay thì được phật, tiên độ trì.</a:t>
            </a:r>
          </a:p>
          <a:p>
            <a:pPr algn="ctr" defTabSz="685664">
              <a:lnSpc>
                <a:spcPct val="125000"/>
              </a:lnSpc>
              <a:buClrTx/>
            </a:pPr>
            <a:r>
              <a:rPr lang="vi-VN" sz="1700" kern="1200" dirty="0">
                <a:latin typeface="Times New Roman" panose="02020603050405020304" pitchFamily="18" charset="0"/>
                <a:ea typeface="+mn-ea"/>
                <a:cs typeface="Times New Roman" panose="02020603050405020304" pitchFamily="18" charset="0"/>
              </a:rPr>
              <a:t>Mang theo truyện cổ tôi đi</a:t>
            </a:r>
          </a:p>
          <a:p>
            <a:pPr algn="ctr" defTabSz="685664">
              <a:lnSpc>
                <a:spcPct val="125000"/>
              </a:lnSpc>
              <a:buClrTx/>
            </a:pPr>
            <a:r>
              <a:rPr lang="vi-VN" sz="1700" kern="1200" dirty="0">
                <a:latin typeface="Times New Roman" panose="02020603050405020304" pitchFamily="18" charset="0"/>
                <a:ea typeface="+mn-ea"/>
                <a:cs typeface="Times New Roman" panose="02020603050405020304" pitchFamily="18" charset="0"/>
              </a:rPr>
              <a:t>Nghe trong cuộc sống thầm thì tiếng xưa</a:t>
            </a:r>
          </a:p>
          <a:p>
            <a:pPr algn="ctr" defTabSz="685664">
              <a:lnSpc>
                <a:spcPct val="125000"/>
              </a:lnSpc>
              <a:buClrTx/>
            </a:pPr>
            <a:r>
              <a:rPr lang="vi-VN" sz="1700" kern="1200" dirty="0">
                <a:latin typeface="Times New Roman" panose="02020603050405020304" pitchFamily="18" charset="0"/>
                <a:ea typeface="+mn-ea"/>
                <a:cs typeface="Times New Roman" panose="02020603050405020304" pitchFamily="18" charset="0"/>
              </a:rPr>
              <a:t>Vàng cơn nắng, trắng cơn mưa</a:t>
            </a:r>
          </a:p>
          <a:p>
            <a:pPr algn="ctr" defTabSz="685664">
              <a:lnSpc>
                <a:spcPct val="125000"/>
              </a:lnSpc>
              <a:buClrTx/>
            </a:pPr>
            <a:r>
              <a:rPr lang="vi-VN" sz="1700" kern="1200" dirty="0">
                <a:latin typeface="Times New Roman" panose="02020603050405020304" pitchFamily="18" charset="0"/>
                <a:ea typeface="+mn-ea"/>
                <a:cs typeface="Times New Roman" panose="02020603050405020304" pitchFamily="18" charset="0"/>
              </a:rPr>
              <a:t>Con sông chảy có rặng dừa nghiêng soi.</a:t>
            </a:r>
          </a:p>
          <a:p>
            <a:pPr algn="ctr" defTabSz="685664">
              <a:lnSpc>
                <a:spcPct val="125000"/>
              </a:lnSpc>
              <a:buClrTx/>
            </a:pPr>
            <a:endParaRPr lang="vi-VN" sz="1700" kern="1200" dirty="0">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0334753F-8825-404A-BFF2-4FE147CE1E08}"/>
              </a:ext>
            </a:extLst>
          </p:cNvPr>
          <p:cNvSpPr txBox="1"/>
          <p:nvPr/>
        </p:nvSpPr>
        <p:spPr>
          <a:xfrm>
            <a:off x="2360611" y="250117"/>
            <a:ext cx="4206417" cy="576947"/>
          </a:xfrm>
          <a:prstGeom prst="rect">
            <a:avLst/>
          </a:prstGeom>
          <a:noFill/>
        </p:spPr>
        <p:txBody>
          <a:bodyPr wrap="square" lIns="68483" tIns="34237" rIns="68483" bIns="34237" rtlCol="0">
            <a:spAutoFit/>
          </a:bodyPr>
          <a:lstStyle/>
          <a:p>
            <a:pPr algn="ctr" defTabSz="685664">
              <a:buClrTx/>
            </a:pPr>
            <a:r>
              <a:rPr lang="vi-VN" sz="3300" b="1" kern="1200" dirty="0">
                <a:solidFill>
                  <a:srgbClr val="FF0000"/>
                </a:solidFill>
                <a:latin typeface="Times New Roman" panose="02020603050405020304" pitchFamily="18" charset="0"/>
                <a:ea typeface="+mn-ea"/>
                <a:cs typeface="Times New Roman" panose="02020603050405020304" pitchFamily="18" charset="0"/>
              </a:rPr>
              <a:t>Truyện cổ nước mình</a:t>
            </a:r>
          </a:p>
        </p:txBody>
      </p:sp>
      <p:sp>
        <p:nvSpPr>
          <p:cNvPr id="13" name="TextBox 12">
            <a:extLst>
              <a:ext uri="{FF2B5EF4-FFF2-40B4-BE49-F238E27FC236}">
                <a16:creationId xmlns:a16="http://schemas.microsoft.com/office/drawing/2014/main" id="{62E0CFD4-5956-4EBC-B780-E8CA831597FD}"/>
              </a:ext>
            </a:extLst>
          </p:cNvPr>
          <p:cNvSpPr txBox="1"/>
          <p:nvPr/>
        </p:nvSpPr>
        <p:spPr>
          <a:xfrm>
            <a:off x="4255665" y="857805"/>
            <a:ext cx="3631397" cy="5377126"/>
          </a:xfrm>
          <a:prstGeom prst="rect">
            <a:avLst/>
          </a:prstGeom>
          <a:noFill/>
        </p:spPr>
        <p:txBody>
          <a:bodyPr wrap="square" lIns="68483" tIns="34237" rIns="68483" bIns="34237">
            <a:spAutoFit/>
          </a:bodyPr>
          <a:lstStyle/>
          <a:p>
            <a:pPr algn="ctr" defTabSz="685664">
              <a:lnSpc>
                <a:spcPct val="125000"/>
              </a:lnSpc>
              <a:buClrTx/>
            </a:pPr>
            <a:r>
              <a:rPr lang="vi-VN" sz="1700" kern="1200" dirty="0">
                <a:latin typeface="Times New Roman" panose="02020603050405020304" pitchFamily="18" charset="0"/>
                <a:ea typeface="+mn-ea"/>
                <a:cs typeface="Times New Roman" panose="02020603050405020304" pitchFamily="18" charset="0"/>
              </a:rPr>
              <a:t>Đời cha ông với đời tôi</a:t>
            </a:r>
          </a:p>
          <a:p>
            <a:pPr algn="ctr" defTabSz="685664">
              <a:lnSpc>
                <a:spcPct val="125000"/>
              </a:lnSpc>
              <a:buClrTx/>
            </a:pPr>
            <a:r>
              <a:rPr lang="vi-VN" sz="1700" kern="1200" dirty="0">
                <a:latin typeface="Times New Roman" panose="02020603050405020304" pitchFamily="18" charset="0"/>
                <a:ea typeface="+mn-ea"/>
                <a:cs typeface="Times New Roman" panose="02020603050405020304" pitchFamily="18" charset="0"/>
              </a:rPr>
              <a:t>Như con sông với chân trời đã xa</a:t>
            </a:r>
          </a:p>
          <a:p>
            <a:pPr algn="ctr" defTabSz="685664">
              <a:lnSpc>
                <a:spcPct val="125000"/>
              </a:lnSpc>
              <a:buClrTx/>
            </a:pPr>
            <a:r>
              <a:rPr lang="vi-VN" sz="1700" kern="1200" dirty="0">
                <a:latin typeface="Times New Roman" panose="02020603050405020304" pitchFamily="18" charset="0"/>
                <a:ea typeface="+mn-ea"/>
                <a:cs typeface="Times New Roman" panose="02020603050405020304" pitchFamily="18" charset="0"/>
              </a:rPr>
              <a:t>Chỉ còn truyện cổ thiết tha</a:t>
            </a:r>
          </a:p>
          <a:p>
            <a:pPr algn="ctr" defTabSz="685664">
              <a:lnSpc>
                <a:spcPct val="125000"/>
              </a:lnSpc>
              <a:buClrTx/>
            </a:pPr>
            <a:r>
              <a:rPr lang="vi-VN" sz="1700" kern="1200" dirty="0">
                <a:latin typeface="Times New Roman" panose="02020603050405020304" pitchFamily="18" charset="0"/>
                <a:ea typeface="+mn-ea"/>
                <a:cs typeface="Times New Roman" panose="02020603050405020304" pitchFamily="18" charset="0"/>
              </a:rPr>
              <a:t>Cho tôi nhận mặt ông cha của mình.</a:t>
            </a:r>
          </a:p>
          <a:p>
            <a:pPr algn="ctr" defTabSz="685664">
              <a:lnSpc>
                <a:spcPct val="125000"/>
              </a:lnSpc>
              <a:buClrTx/>
            </a:pPr>
            <a:r>
              <a:rPr lang="vi-VN" sz="1700" kern="1200" dirty="0">
                <a:latin typeface="Times New Roman" panose="02020603050405020304" pitchFamily="18" charset="0"/>
                <a:ea typeface="+mn-ea"/>
                <a:cs typeface="Times New Roman" panose="02020603050405020304" pitchFamily="18" charset="0"/>
              </a:rPr>
              <a:t>Rất công bằng, rất thông minh</a:t>
            </a:r>
          </a:p>
          <a:p>
            <a:pPr algn="ctr" defTabSz="685664">
              <a:lnSpc>
                <a:spcPct val="125000"/>
              </a:lnSpc>
              <a:buClrTx/>
            </a:pPr>
            <a:r>
              <a:rPr lang="vi-VN" sz="1700" kern="1200" dirty="0">
                <a:latin typeface="Times New Roman" panose="02020603050405020304" pitchFamily="18" charset="0"/>
                <a:ea typeface="+mn-ea"/>
                <a:cs typeface="Times New Roman" panose="02020603050405020304" pitchFamily="18" charset="0"/>
              </a:rPr>
              <a:t>Vừa độ lượng lại đa tình, đa mang</a:t>
            </a:r>
          </a:p>
          <a:p>
            <a:pPr algn="ctr" defTabSz="685664">
              <a:lnSpc>
                <a:spcPct val="125000"/>
              </a:lnSpc>
              <a:buClrTx/>
            </a:pPr>
            <a:r>
              <a:rPr lang="vi-VN" sz="1700" kern="1200" dirty="0">
                <a:latin typeface="Times New Roman" panose="02020603050405020304" pitchFamily="18" charset="0"/>
                <a:ea typeface="+mn-ea"/>
                <a:cs typeface="Times New Roman" panose="02020603050405020304" pitchFamily="18" charset="0"/>
              </a:rPr>
              <a:t>Thị thơm thị giấu người thơm</a:t>
            </a:r>
          </a:p>
          <a:p>
            <a:pPr algn="ctr" defTabSz="685664">
              <a:lnSpc>
                <a:spcPct val="125000"/>
              </a:lnSpc>
              <a:buClrTx/>
            </a:pPr>
            <a:r>
              <a:rPr lang="vi-VN" sz="1700" kern="1200" dirty="0">
                <a:latin typeface="Times New Roman" panose="02020603050405020304" pitchFamily="18" charset="0"/>
                <a:ea typeface="+mn-ea"/>
                <a:cs typeface="Times New Roman" panose="02020603050405020304" pitchFamily="18" charset="0"/>
              </a:rPr>
              <a:t>Chăm làm thì được áo cơm, cửa nhà</a:t>
            </a:r>
          </a:p>
          <a:p>
            <a:pPr algn="ctr" defTabSz="685664">
              <a:lnSpc>
                <a:spcPct val="125000"/>
              </a:lnSpc>
              <a:buClrTx/>
            </a:pPr>
            <a:r>
              <a:rPr lang="vi-VN" sz="1700" kern="1200" dirty="0">
                <a:latin typeface="Times New Roman" panose="02020603050405020304" pitchFamily="18" charset="0"/>
                <a:ea typeface="+mn-ea"/>
                <a:cs typeface="Times New Roman" panose="02020603050405020304" pitchFamily="18" charset="0"/>
              </a:rPr>
              <a:t>Đẽo cày theo ý người ta</a:t>
            </a:r>
          </a:p>
          <a:p>
            <a:pPr algn="ctr" defTabSz="685664">
              <a:lnSpc>
                <a:spcPct val="125000"/>
              </a:lnSpc>
              <a:buClrTx/>
            </a:pPr>
            <a:r>
              <a:rPr lang="vi-VN" sz="1700" kern="1200" dirty="0">
                <a:latin typeface="Times New Roman" panose="02020603050405020304" pitchFamily="18" charset="0"/>
                <a:ea typeface="+mn-ea"/>
                <a:cs typeface="Times New Roman" panose="02020603050405020304" pitchFamily="18" charset="0"/>
              </a:rPr>
              <a:t>Sẽ thành khúc gỗ, chẳng ra việc gì</a:t>
            </a:r>
          </a:p>
          <a:p>
            <a:pPr algn="ctr" defTabSz="685664">
              <a:lnSpc>
                <a:spcPct val="125000"/>
              </a:lnSpc>
              <a:buClrTx/>
            </a:pPr>
            <a:r>
              <a:rPr lang="vi-VN" sz="1700" kern="1200" dirty="0">
                <a:latin typeface="Times New Roman" panose="02020603050405020304" pitchFamily="18" charset="0"/>
                <a:ea typeface="+mn-ea"/>
                <a:cs typeface="Times New Roman" panose="02020603050405020304" pitchFamily="18" charset="0"/>
              </a:rPr>
              <a:t>Tôi nghe truyện cổ thầm thì</a:t>
            </a:r>
          </a:p>
          <a:p>
            <a:pPr algn="ctr" defTabSz="685664">
              <a:lnSpc>
                <a:spcPct val="125000"/>
              </a:lnSpc>
              <a:buClrTx/>
            </a:pPr>
            <a:r>
              <a:rPr lang="vi-VN" sz="1700" kern="1200" dirty="0">
                <a:latin typeface="Times New Roman" panose="02020603050405020304" pitchFamily="18" charset="0"/>
                <a:ea typeface="+mn-ea"/>
                <a:cs typeface="Times New Roman" panose="02020603050405020304" pitchFamily="18" charset="0"/>
              </a:rPr>
              <a:t>Lời cha ông dạy cũng vì đời sau.</a:t>
            </a:r>
          </a:p>
          <a:p>
            <a:pPr algn="ctr" defTabSz="685664">
              <a:lnSpc>
                <a:spcPct val="125000"/>
              </a:lnSpc>
              <a:buClrTx/>
            </a:pPr>
            <a:r>
              <a:rPr lang="vi-VN" sz="1700" kern="1200">
                <a:latin typeface="Times New Roman" panose="02020603050405020304" pitchFamily="18" charset="0"/>
                <a:ea typeface="+mn-ea"/>
                <a:cs typeface="Times New Roman" panose="02020603050405020304" pitchFamily="18" charset="0"/>
              </a:rPr>
              <a:t>                    </a:t>
            </a:r>
            <a:r>
              <a:rPr lang="en-US" sz="1700" kern="1200">
                <a:latin typeface="Times New Roman" panose="02020603050405020304" pitchFamily="18" charset="0"/>
                <a:ea typeface="+mn-ea"/>
                <a:cs typeface="Times New Roman" panose="02020603050405020304" pitchFamily="18" charset="0"/>
              </a:rPr>
              <a:t>T</a:t>
            </a:r>
            <a:r>
              <a:rPr lang="vi-VN" sz="1700" kern="1200">
                <a:latin typeface="Times New Roman" panose="02020603050405020304" pitchFamily="18" charset="0"/>
                <a:ea typeface="+mn-ea"/>
                <a:cs typeface="Times New Roman" panose="02020603050405020304" pitchFamily="18" charset="0"/>
              </a:rPr>
              <a:t>heo</a:t>
            </a:r>
            <a:r>
              <a:rPr lang="vi-VN" sz="1700" kern="1200" dirty="0">
                <a:latin typeface="Times New Roman" panose="02020603050405020304" pitchFamily="18" charset="0"/>
                <a:ea typeface="+mn-ea"/>
                <a:cs typeface="Times New Roman" panose="02020603050405020304" pitchFamily="18" charset="0"/>
              </a:rPr>
              <a:t> </a:t>
            </a:r>
            <a:r>
              <a:rPr lang="vi-VN" sz="1700" b="1" kern="1200" dirty="0">
                <a:latin typeface="Times New Roman" panose="02020603050405020304" pitchFamily="18" charset="0"/>
                <a:ea typeface="+mn-ea"/>
                <a:cs typeface="Times New Roman" panose="02020603050405020304" pitchFamily="18" charset="0"/>
              </a:rPr>
              <a:t>LÂM THỊ MỸ DẠ</a:t>
            </a:r>
            <a:endParaRPr lang="vi-VN" sz="1700" kern="1200" dirty="0">
              <a:latin typeface="Times New Roman" panose="02020603050405020304" pitchFamily="18" charset="0"/>
              <a:ea typeface="+mn-ea"/>
              <a:cs typeface="Times New Roman" panose="02020603050405020304" pitchFamily="18" charset="0"/>
            </a:endParaRPr>
          </a:p>
          <a:p>
            <a:pPr defTabSz="685664">
              <a:lnSpc>
                <a:spcPct val="125000"/>
              </a:lnSpc>
              <a:buClrTx/>
            </a:pPr>
            <a:br>
              <a:rPr lang="vi-VN" sz="1700" kern="1200" dirty="0">
                <a:latin typeface="Times New Roman" panose="02020603050405020304" pitchFamily="18" charset="0"/>
                <a:ea typeface="+mn-ea"/>
                <a:cs typeface="Times New Roman" panose="02020603050405020304" pitchFamily="18" charset="0"/>
              </a:rPr>
            </a:br>
            <a:br>
              <a:rPr lang="vi-VN" sz="1700" kern="1200" dirty="0">
                <a:latin typeface="Times New Roman" panose="02020603050405020304" pitchFamily="18" charset="0"/>
                <a:ea typeface="+mn-ea"/>
                <a:cs typeface="Times New Roman" panose="02020603050405020304" pitchFamily="18" charset="0"/>
              </a:rPr>
            </a:br>
            <a:endParaRPr lang="vi-VN" sz="1700" kern="1200" dirty="0">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4921624"/>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8071224-3DA4-41C4-B676-D41AEA02093C}"/>
              </a:ext>
            </a:extLst>
          </p:cNvPr>
          <p:cNvSpPr txBox="1">
            <a:spLocks noChangeArrowheads="1"/>
          </p:cNvSpPr>
          <p:nvPr/>
        </p:nvSpPr>
        <p:spPr bwMode="auto">
          <a:xfrm>
            <a:off x="346625" y="1360386"/>
            <a:ext cx="1943353" cy="438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494" tIns="34243" rIns="68494" bIns="34243">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vi-VN" sz="2400" dirty="0">
                <a:solidFill>
                  <a:srgbClr val="FF0000"/>
                </a:solidFill>
                <a:latin typeface="Times New Roman" pitchFamily="18" charset="0"/>
                <a:cs typeface="Times New Roman" pitchFamily="18" charset="0"/>
              </a:rPr>
              <a:t>- </a:t>
            </a:r>
            <a:r>
              <a:rPr lang="en-US" altLang="vi-VN" sz="2400" dirty="0" err="1">
                <a:solidFill>
                  <a:srgbClr val="FF0000"/>
                </a:solidFill>
                <a:latin typeface="Times New Roman" pitchFamily="18" charset="0"/>
                <a:cs typeface="Times New Roman" pitchFamily="18" charset="0"/>
              </a:rPr>
              <a:t>Độ</a:t>
            </a:r>
            <a:r>
              <a:rPr lang="en-US" altLang="vi-VN" sz="2400" dirty="0">
                <a:solidFill>
                  <a:srgbClr val="FF0000"/>
                </a:solidFill>
                <a:latin typeface="Times New Roman" pitchFamily="18" charset="0"/>
                <a:cs typeface="Times New Roman" pitchFamily="18" charset="0"/>
              </a:rPr>
              <a:t> </a:t>
            </a:r>
            <a:r>
              <a:rPr lang="en-US" altLang="vi-VN" sz="2400" dirty="0" err="1">
                <a:solidFill>
                  <a:srgbClr val="FF0000"/>
                </a:solidFill>
                <a:latin typeface="Times New Roman" pitchFamily="18" charset="0"/>
                <a:cs typeface="Times New Roman" pitchFamily="18" charset="0"/>
              </a:rPr>
              <a:t>lượng</a:t>
            </a:r>
            <a:r>
              <a:rPr lang="en-US" altLang="vi-VN" sz="2400" dirty="0">
                <a:solidFill>
                  <a:srgbClr val="FF0000"/>
                </a:solidFill>
                <a:latin typeface="Times New Roman" pitchFamily="18" charset="0"/>
                <a:cs typeface="Times New Roman" pitchFamily="18" charset="0"/>
              </a:rPr>
              <a:t>:</a:t>
            </a:r>
          </a:p>
        </p:txBody>
      </p:sp>
      <p:sp>
        <p:nvSpPr>
          <p:cNvPr id="11" name="TextBox 10">
            <a:extLst>
              <a:ext uri="{FF2B5EF4-FFF2-40B4-BE49-F238E27FC236}">
                <a16:creationId xmlns:a16="http://schemas.microsoft.com/office/drawing/2014/main" id="{9C0C0924-1071-426E-8B71-3E13A6694767}"/>
              </a:ext>
            </a:extLst>
          </p:cNvPr>
          <p:cNvSpPr txBox="1">
            <a:spLocks noChangeArrowheads="1"/>
          </p:cNvSpPr>
          <p:nvPr/>
        </p:nvSpPr>
        <p:spPr bwMode="auto">
          <a:xfrm>
            <a:off x="1848092" y="1390169"/>
            <a:ext cx="5258484" cy="438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494" tIns="34243" rIns="68494" bIns="34243">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vi-VN" sz="2400" dirty="0" err="1">
                <a:latin typeface="Times New Roman" pitchFamily="18" charset="0"/>
                <a:cs typeface="Times New Roman" pitchFamily="18" charset="0"/>
              </a:rPr>
              <a:t>rộng</a:t>
            </a:r>
            <a:r>
              <a:rPr lang="en-US" altLang="vi-VN" sz="2400" dirty="0">
                <a:latin typeface="Times New Roman" pitchFamily="18" charset="0"/>
                <a:cs typeface="Times New Roman" pitchFamily="18" charset="0"/>
              </a:rPr>
              <a:t> </a:t>
            </a:r>
            <a:r>
              <a:rPr lang="en-US" altLang="vi-VN" sz="2400" dirty="0" err="1">
                <a:latin typeface="Times New Roman" pitchFamily="18" charset="0"/>
                <a:cs typeface="Times New Roman" pitchFamily="18" charset="0"/>
              </a:rPr>
              <a:t>rãi</a:t>
            </a:r>
            <a:r>
              <a:rPr lang="en-US" altLang="vi-VN" sz="2400" dirty="0">
                <a:latin typeface="Times New Roman" pitchFamily="18" charset="0"/>
                <a:cs typeface="Times New Roman" pitchFamily="18" charset="0"/>
              </a:rPr>
              <a:t>, do </a:t>
            </a:r>
            <a:r>
              <a:rPr lang="en-US" altLang="vi-VN" sz="2400" dirty="0" err="1">
                <a:latin typeface="Times New Roman" pitchFamily="18" charset="0"/>
                <a:cs typeface="Times New Roman" pitchFamily="18" charset="0"/>
              </a:rPr>
              <a:t>tha</a:t>
            </a:r>
            <a:r>
              <a:rPr lang="en-US" altLang="vi-VN" sz="2400" dirty="0">
                <a:latin typeface="Times New Roman" pitchFamily="18" charset="0"/>
                <a:cs typeface="Times New Roman" pitchFamily="18" charset="0"/>
              </a:rPr>
              <a:t> </a:t>
            </a:r>
            <a:r>
              <a:rPr lang="en-US" altLang="vi-VN" sz="2400" dirty="0" err="1">
                <a:latin typeface="Times New Roman" pitchFamily="18" charset="0"/>
                <a:cs typeface="Times New Roman" pitchFamily="18" charset="0"/>
              </a:rPr>
              <a:t>thứ</a:t>
            </a:r>
            <a:r>
              <a:rPr lang="en-US" altLang="vi-VN" sz="2400" dirty="0">
                <a:latin typeface="Times New Roman" pitchFamily="18" charset="0"/>
                <a:cs typeface="Times New Roman" pitchFamily="18" charset="0"/>
              </a:rPr>
              <a:t> </a:t>
            </a:r>
            <a:r>
              <a:rPr lang="en-US" altLang="vi-VN" sz="2400" dirty="0" err="1">
                <a:latin typeface="Times New Roman" pitchFamily="18" charset="0"/>
                <a:cs typeface="Times New Roman" pitchFamily="18" charset="0"/>
              </a:rPr>
              <a:t>cho</a:t>
            </a:r>
            <a:r>
              <a:rPr lang="en-US" altLang="vi-VN" sz="2400" dirty="0">
                <a:latin typeface="Times New Roman" pitchFamily="18" charset="0"/>
                <a:cs typeface="Times New Roman" pitchFamily="18" charset="0"/>
              </a:rPr>
              <a:t> </a:t>
            </a:r>
            <a:r>
              <a:rPr lang="en-US" altLang="vi-VN" sz="2400" dirty="0" err="1">
                <a:latin typeface="Times New Roman" pitchFamily="18" charset="0"/>
                <a:cs typeface="Times New Roman" pitchFamily="18" charset="0"/>
              </a:rPr>
              <a:t>người</a:t>
            </a:r>
            <a:r>
              <a:rPr lang="en-US" altLang="vi-VN" sz="2400" dirty="0">
                <a:latin typeface="Times New Roman" pitchFamily="18" charset="0"/>
                <a:cs typeface="Times New Roman" pitchFamily="18" charset="0"/>
              </a:rPr>
              <a:t> </a:t>
            </a:r>
            <a:r>
              <a:rPr lang="en-US" altLang="vi-VN" sz="2400" dirty="0" err="1">
                <a:latin typeface="Times New Roman" pitchFamily="18" charset="0"/>
                <a:cs typeface="Times New Roman" pitchFamily="18" charset="0"/>
              </a:rPr>
              <a:t>khác</a:t>
            </a:r>
            <a:r>
              <a:rPr lang="en-US" altLang="vi-VN" sz="2400" dirty="0">
                <a:latin typeface="Times New Roman" pitchFamily="18" charset="0"/>
                <a:cs typeface="Times New Roman" pitchFamily="18" charset="0"/>
              </a:rPr>
              <a:t>.</a:t>
            </a:r>
          </a:p>
        </p:txBody>
      </p:sp>
      <p:sp>
        <p:nvSpPr>
          <p:cNvPr id="13" name="TextBox 12">
            <a:extLst>
              <a:ext uri="{FF2B5EF4-FFF2-40B4-BE49-F238E27FC236}">
                <a16:creationId xmlns:a16="http://schemas.microsoft.com/office/drawing/2014/main" id="{CAC5C08A-81E3-4F39-BBBC-5A66E46AED17}"/>
              </a:ext>
            </a:extLst>
          </p:cNvPr>
          <p:cNvSpPr txBox="1">
            <a:spLocks noChangeArrowheads="1"/>
          </p:cNvSpPr>
          <p:nvPr/>
        </p:nvSpPr>
        <p:spPr bwMode="auto">
          <a:xfrm>
            <a:off x="361997" y="1769815"/>
            <a:ext cx="1600408" cy="438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494" tIns="34243" rIns="68494" bIns="34243">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vi-VN" sz="2400" dirty="0">
                <a:solidFill>
                  <a:srgbClr val="FF0000"/>
                </a:solidFill>
                <a:latin typeface="Times New Roman" pitchFamily="18" charset="0"/>
                <a:cs typeface="Times New Roman" pitchFamily="18" charset="0"/>
              </a:rPr>
              <a:t>- </a:t>
            </a:r>
            <a:r>
              <a:rPr lang="en-US" altLang="vi-VN" sz="2400" dirty="0" err="1">
                <a:solidFill>
                  <a:srgbClr val="FF0000"/>
                </a:solidFill>
                <a:latin typeface="Times New Roman" pitchFamily="18" charset="0"/>
                <a:cs typeface="Times New Roman" pitchFamily="18" charset="0"/>
              </a:rPr>
              <a:t>Đa</a:t>
            </a:r>
            <a:r>
              <a:rPr lang="en-US" altLang="vi-VN" sz="2400" dirty="0">
                <a:solidFill>
                  <a:srgbClr val="FF0000"/>
                </a:solidFill>
                <a:latin typeface="Times New Roman" pitchFamily="18" charset="0"/>
                <a:cs typeface="Times New Roman" pitchFamily="18" charset="0"/>
              </a:rPr>
              <a:t> </a:t>
            </a:r>
            <a:r>
              <a:rPr lang="en-US" altLang="vi-VN" sz="2400" dirty="0" err="1">
                <a:solidFill>
                  <a:srgbClr val="FF0000"/>
                </a:solidFill>
                <a:latin typeface="Times New Roman" pitchFamily="18" charset="0"/>
                <a:cs typeface="Times New Roman" pitchFamily="18" charset="0"/>
              </a:rPr>
              <a:t>tình</a:t>
            </a:r>
            <a:r>
              <a:rPr lang="en-US" altLang="vi-VN" sz="2400" dirty="0">
                <a:solidFill>
                  <a:srgbClr val="FF0000"/>
                </a:solidFill>
                <a:latin typeface="Times New Roman" pitchFamily="18" charset="0"/>
                <a:cs typeface="Times New Roman" pitchFamily="18" charset="0"/>
              </a:rPr>
              <a:t>:</a:t>
            </a:r>
          </a:p>
        </p:txBody>
      </p:sp>
      <p:sp>
        <p:nvSpPr>
          <p:cNvPr id="14" name="TextBox 13">
            <a:extLst>
              <a:ext uri="{FF2B5EF4-FFF2-40B4-BE49-F238E27FC236}">
                <a16:creationId xmlns:a16="http://schemas.microsoft.com/office/drawing/2014/main" id="{27F8F181-A552-4E42-B983-F64BD1E2E246}"/>
              </a:ext>
            </a:extLst>
          </p:cNvPr>
          <p:cNvSpPr txBox="1">
            <a:spLocks noChangeArrowheads="1"/>
          </p:cNvSpPr>
          <p:nvPr/>
        </p:nvSpPr>
        <p:spPr bwMode="auto">
          <a:xfrm>
            <a:off x="1619461" y="1776578"/>
            <a:ext cx="5258484" cy="438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494" tIns="34243" rIns="68494" bIns="34243">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vi-VN" sz="2400" dirty="0">
                <a:solidFill>
                  <a:srgbClr val="FF0000"/>
                </a:solidFill>
                <a:latin typeface="Times New Roman" pitchFamily="18" charset="0"/>
                <a:cs typeface="Times New Roman" pitchFamily="18" charset="0"/>
              </a:rPr>
              <a:t> </a:t>
            </a:r>
            <a:r>
              <a:rPr lang="en-US" altLang="vi-VN" sz="2400" dirty="0" err="1">
                <a:latin typeface="Times New Roman" pitchFamily="18" charset="0"/>
                <a:cs typeface="Times New Roman" pitchFamily="18" charset="0"/>
              </a:rPr>
              <a:t>giàu</a:t>
            </a:r>
            <a:r>
              <a:rPr lang="en-US" altLang="vi-VN" sz="2400" dirty="0">
                <a:latin typeface="Times New Roman" pitchFamily="18" charset="0"/>
                <a:cs typeface="Times New Roman" pitchFamily="18" charset="0"/>
              </a:rPr>
              <a:t> </a:t>
            </a:r>
            <a:r>
              <a:rPr lang="en-US" altLang="vi-VN" sz="2400" err="1">
                <a:latin typeface="Times New Roman" pitchFamily="18" charset="0"/>
                <a:cs typeface="Times New Roman" pitchFamily="18" charset="0"/>
              </a:rPr>
              <a:t>tình</a:t>
            </a:r>
            <a:r>
              <a:rPr lang="en-US" altLang="vi-VN" sz="2400">
                <a:latin typeface="Times New Roman" pitchFamily="18" charset="0"/>
                <a:cs typeface="Times New Roman" pitchFamily="18" charset="0"/>
              </a:rPr>
              <a:t> cảm (nghĩa </a:t>
            </a:r>
            <a:r>
              <a:rPr lang="en-US" altLang="vi-VN" sz="2400" dirty="0" err="1">
                <a:latin typeface="Times New Roman" pitchFamily="18" charset="0"/>
                <a:cs typeface="Times New Roman" pitchFamily="18" charset="0"/>
              </a:rPr>
              <a:t>trong</a:t>
            </a:r>
            <a:r>
              <a:rPr lang="en-US" altLang="vi-VN" sz="2400" dirty="0">
                <a:latin typeface="Times New Roman" pitchFamily="18" charset="0"/>
                <a:cs typeface="Times New Roman" pitchFamily="18" charset="0"/>
              </a:rPr>
              <a:t> </a:t>
            </a:r>
            <a:r>
              <a:rPr lang="en-US" altLang="vi-VN" sz="2400" dirty="0" err="1">
                <a:latin typeface="Times New Roman" pitchFamily="18" charset="0"/>
                <a:cs typeface="Times New Roman" pitchFamily="18" charset="0"/>
              </a:rPr>
              <a:t>bài</a:t>
            </a:r>
            <a:r>
              <a:rPr lang="en-US" altLang="vi-VN" sz="2400" dirty="0">
                <a:latin typeface="Times New Roman" pitchFamily="18" charset="0"/>
                <a:cs typeface="Times New Roman" pitchFamily="18" charset="0"/>
              </a:rPr>
              <a:t>).</a:t>
            </a:r>
          </a:p>
        </p:txBody>
      </p:sp>
      <p:sp>
        <p:nvSpPr>
          <p:cNvPr id="15" name="TextBox 14">
            <a:extLst>
              <a:ext uri="{FF2B5EF4-FFF2-40B4-BE49-F238E27FC236}">
                <a16:creationId xmlns:a16="http://schemas.microsoft.com/office/drawing/2014/main" id="{C089AF63-6C59-4ACC-8895-F08D90E51C6A}"/>
              </a:ext>
            </a:extLst>
          </p:cNvPr>
          <p:cNvSpPr txBox="1">
            <a:spLocks noChangeArrowheads="1"/>
          </p:cNvSpPr>
          <p:nvPr/>
        </p:nvSpPr>
        <p:spPr bwMode="auto">
          <a:xfrm>
            <a:off x="362004" y="925629"/>
            <a:ext cx="1371779" cy="438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494" tIns="34243" rIns="68494" bIns="34243">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vi-VN" sz="2400" dirty="0">
                <a:solidFill>
                  <a:srgbClr val="FF0000"/>
                </a:solidFill>
                <a:latin typeface="Times New Roman" pitchFamily="18" charset="0"/>
                <a:cs typeface="Times New Roman" pitchFamily="18" charset="0"/>
              </a:rPr>
              <a:t>- </a:t>
            </a:r>
            <a:r>
              <a:rPr lang="en-US" altLang="vi-VN" sz="2400" dirty="0" err="1">
                <a:solidFill>
                  <a:srgbClr val="FF0000"/>
                </a:solidFill>
                <a:latin typeface="Times New Roman" pitchFamily="18" charset="0"/>
                <a:cs typeface="Times New Roman" pitchFamily="18" charset="0"/>
              </a:rPr>
              <a:t>Độ</a:t>
            </a:r>
            <a:r>
              <a:rPr lang="en-US" altLang="vi-VN" sz="2400" dirty="0">
                <a:solidFill>
                  <a:srgbClr val="FF0000"/>
                </a:solidFill>
                <a:latin typeface="Times New Roman" pitchFamily="18" charset="0"/>
                <a:cs typeface="Times New Roman" pitchFamily="18" charset="0"/>
              </a:rPr>
              <a:t> </a:t>
            </a:r>
            <a:r>
              <a:rPr lang="en-US" altLang="vi-VN" sz="2400" dirty="0" err="1">
                <a:solidFill>
                  <a:srgbClr val="FF0000"/>
                </a:solidFill>
                <a:latin typeface="Times New Roman" pitchFamily="18" charset="0"/>
                <a:cs typeface="Times New Roman" pitchFamily="18" charset="0"/>
              </a:rPr>
              <a:t>trì</a:t>
            </a:r>
            <a:r>
              <a:rPr lang="en-US" altLang="vi-VN" sz="2400" dirty="0">
                <a:solidFill>
                  <a:srgbClr val="FF0000"/>
                </a:solidFill>
                <a:latin typeface="Times New Roman" pitchFamily="18" charset="0"/>
                <a:cs typeface="Times New Roman" pitchFamily="18" charset="0"/>
              </a:rPr>
              <a:t>:</a:t>
            </a:r>
          </a:p>
        </p:txBody>
      </p:sp>
      <p:sp>
        <p:nvSpPr>
          <p:cNvPr id="16" name="TextBox 15">
            <a:extLst>
              <a:ext uri="{FF2B5EF4-FFF2-40B4-BE49-F238E27FC236}">
                <a16:creationId xmlns:a16="http://schemas.microsoft.com/office/drawing/2014/main" id="{DAC30D86-31C3-42B4-8372-E2C5F7E87D5B}"/>
              </a:ext>
            </a:extLst>
          </p:cNvPr>
          <p:cNvSpPr txBox="1">
            <a:spLocks noChangeArrowheads="1"/>
          </p:cNvSpPr>
          <p:nvPr/>
        </p:nvSpPr>
        <p:spPr bwMode="auto">
          <a:xfrm>
            <a:off x="1390831" y="899134"/>
            <a:ext cx="6733146" cy="438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494" tIns="34243" rIns="68494" bIns="34243">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vi-VN" sz="2400" dirty="0">
                <a:solidFill>
                  <a:srgbClr val="FF0000"/>
                </a:solidFill>
                <a:latin typeface="Times New Roman" pitchFamily="18" charset="0"/>
                <a:cs typeface="Times New Roman" pitchFamily="18" charset="0"/>
              </a:rPr>
              <a:t> </a:t>
            </a:r>
            <a:r>
              <a:rPr lang="en-US" altLang="vi-VN" sz="2400" dirty="0">
                <a:latin typeface="Times New Roman" pitchFamily="18" charset="0"/>
                <a:cs typeface="Times New Roman" pitchFamily="18" charset="0"/>
              </a:rPr>
              <a:t>( </a:t>
            </a:r>
            <a:r>
              <a:rPr lang="en-US" altLang="vi-VN" sz="2400" dirty="0" err="1">
                <a:latin typeface="Times New Roman" pitchFamily="18" charset="0"/>
                <a:cs typeface="Times New Roman" pitchFamily="18" charset="0"/>
              </a:rPr>
              <a:t>phật</a:t>
            </a:r>
            <a:r>
              <a:rPr lang="en-US" altLang="vi-VN" sz="2400" dirty="0">
                <a:latin typeface="Times New Roman" pitchFamily="18" charset="0"/>
                <a:cs typeface="Times New Roman" pitchFamily="18" charset="0"/>
              </a:rPr>
              <a:t>, </a:t>
            </a:r>
            <a:r>
              <a:rPr lang="en-US" altLang="vi-VN" sz="2400" dirty="0" err="1">
                <a:latin typeface="Times New Roman" pitchFamily="18" charset="0"/>
                <a:cs typeface="Times New Roman" pitchFamily="18" charset="0"/>
              </a:rPr>
              <a:t>tiên</a:t>
            </a:r>
            <a:r>
              <a:rPr lang="en-US" altLang="vi-VN" sz="2400" dirty="0">
                <a:latin typeface="Times New Roman" pitchFamily="18" charset="0"/>
                <a:cs typeface="Times New Roman" pitchFamily="18" charset="0"/>
              </a:rPr>
              <a:t>,….) </a:t>
            </a:r>
            <a:r>
              <a:rPr lang="en-US" altLang="vi-VN" sz="2400" dirty="0" err="1">
                <a:latin typeface="Times New Roman" pitchFamily="18" charset="0"/>
                <a:cs typeface="Times New Roman" pitchFamily="18" charset="0"/>
              </a:rPr>
              <a:t>cứu</a:t>
            </a:r>
            <a:r>
              <a:rPr lang="en-US" altLang="vi-VN" sz="2400" dirty="0">
                <a:latin typeface="Times New Roman" pitchFamily="18" charset="0"/>
                <a:cs typeface="Times New Roman" pitchFamily="18" charset="0"/>
              </a:rPr>
              <a:t> </a:t>
            </a:r>
            <a:r>
              <a:rPr lang="en-US" altLang="vi-VN" sz="2400" dirty="0" err="1">
                <a:latin typeface="Times New Roman" pitchFamily="18" charset="0"/>
                <a:cs typeface="Times New Roman" pitchFamily="18" charset="0"/>
              </a:rPr>
              <a:t>giúp</a:t>
            </a:r>
            <a:r>
              <a:rPr lang="en-US" altLang="vi-VN" sz="2400" dirty="0">
                <a:latin typeface="Times New Roman" pitchFamily="18" charset="0"/>
                <a:cs typeface="Times New Roman" pitchFamily="18" charset="0"/>
              </a:rPr>
              <a:t> </a:t>
            </a:r>
            <a:r>
              <a:rPr lang="en-US" altLang="vi-VN" sz="2400" dirty="0" err="1">
                <a:latin typeface="Times New Roman" pitchFamily="18" charset="0"/>
                <a:cs typeface="Times New Roman" pitchFamily="18" charset="0"/>
              </a:rPr>
              <a:t>và</a:t>
            </a:r>
            <a:r>
              <a:rPr lang="en-US" altLang="vi-VN" sz="2400" dirty="0">
                <a:latin typeface="Times New Roman" pitchFamily="18" charset="0"/>
                <a:cs typeface="Times New Roman" pitchFamily="18" charset="0"/>
              </a:rPr>
              <a:t> </a:t>
            </a:r>
            <a:r>
              <a:rPr lang="en-US" altLang="vi-VN" sz="2400" dirty="0" err="1">
                <a:latin typeface="Times New Roman" pitchFamily="18" charset="0"/>
                <a:cs typeface="Times New Roman" pitchFamily="18" charset="0"/>
              </a:rPr>
              <a:t>che</a:t>
            </a:r>
            <a:r>
              <a:rPr lang="en-US" altLang="vi-VN" sz="2400" dirty="0">
                <a:latin typeface="Times New Roman" pitchFamily="18" charset="0"/>
                <a:cs typeface="Times New Roman" pitchFamily="18" charset="0"/>
              </a:rPr>
              <a:t> </a:t>
            </a:r>
            <a:r>
              <a:rPr lang="en-US" altLang="vi-VN" sz="2400" dirty="0" err="1">
                <a:latin typeface="Times New Roman" pitchFamily="18" charset="0"/>
                <a:cs typeface="Times New Roman" pitchFamily="18" charset="0"/>
              </a:rPr>
              <a:t>chở</a:t>
            </a:r>
            <a:r>
              <a:rPr lang="en-US" altLang="vi-VN" sz="2400" dirty="0">
                <a:latin typeface="Times New Roman" pitchFamily="18" charset="0"/>
                <a:cs typeface="Times New Roman" pitchFamily="18" charset="0"/>
              </a:rPr>
              <a:t> </a:t>
            </a:r>
            <a:r>
              <a:rPr lang="en-US" altLang="vi-VN" sz="2400" err="1">
                <a:latin typeface="Times New Roman" pitchFamily="18" charset="0"/>
                <a:cs typeface="Times New Roman" pitchFamily="18" charset="0"/>
              </a:rPr>
              <a:t>cho</a:t>
            </a:r>
            <a:r>
              <a:rPr lang="en-US" altLang="vi-VN" sz="2400">
                <a:latin typeface="Times New Roman" pitchFamily="18" charset="0"/>
                <a:cs typeface="Times New Roman" pitchFamily="18" charset="0"/>
              </a:rPr>
              <a:t> người</a:t>
            </a:r>
            <a:r>
              <a:rPr lang="en-US" altLang="vi-VN" sz="2400" dirty="0">
                <a:latin typeface="Times New Roman" pitchFamily="18" charset="0"/>
                <a:cs typeface="Times New Roman" pitchFamily="18" charset="0"/>
              </a:rPr>
              <a:t>.</a:t>
            </a:r>
          </a:p>
        </p:txBody>
      </p:sp>
      <p:sp>
        <p:nvSpPr>
          <p:cNvPr id="18" name="TextBox 17">
            <a:extLst>
              <a:ext uri="{FF2B5EF4-FFF2-40B4-BE49-F238E27FC236}">
                <a16:creationId xmlns:a16="http://schemas.microsoft.com/office/drawing/2014/main" id="{29B08F4E-D903-4E54-BE13-32C9A2588B10}"/>
              </a:ext>
            </a:extLst>
          </p:cNvPr>
          <p:cNvSpPr txBox="1">
            <a:spLocks noChangeArrowheads="1"/>
          </p:cNvSpPr>
          <p:nvPr/>
        </p:nvSpPr>
        <p:spPr bwMode="auto">
          <a:xfrm>
            <a:off x="377239" y="2206226"/>
            <a:ext cx="1714723" cy="438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494" tIns="34243" rIns="68494" bIns="34243">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vi-VN" sz="2400" dirty="0">
                <a:solidFill>
                  <a:srgbClr val="FF0000"/>
                </a:solidFill>
                <a:latin typeface="Times New Roman" pitchFamily="18" charset="0"/>
                <a:cs typeface="Times New Roman" pitchFamily="18" charset="0"/>
              </a:rPr>
              <a:t>- </a:t>
            </a:r>
            <a:r>
              <a:rPr lang="en-US" altLang="vi-VN" sz="2400" dirty="0" err="1">
                <a:solidFill>
                  <a:srgbClr val="FF0000"/>
                </a:solidFill>
                <a:latin typeface="Times New Roman" pitchFamily="18" charset="0"/>
                <a:cs typeface="Times New Roman" pitchFamily="18" charset="0"/>
              </a:rPr>
              <a:t>Đa</a:t>
            </a:r>
            <a:r>
              <a:rPr lang="en-US" altLang="vi-VN" sz="2400" dirty="0">
                <a:solidFill>
                  <a:srgbClr val="FF0000"/>
                </a:solidFill>
                <a:latin typeface="Times New Roman" pitchFamily="18" charset="0"/>
                <a:cs typeface="Times New Roman" pitchFamily="18" charset="0"/>
              </a:rPr>
              <a:t> </a:t>
            </a:r>
            <a:r>
              <a:rPr lang="en-US" altLang="vi-VN" sz="2400" dirty="0" err="1">
                <a:solidFill>
                  <a:srgbClr val="FF0000"/>
                </a:solidFill>
                <a:latin typeface="Times New Roman" pitchFamily="18" charset="0"/>
                <a:cs typeface="Times New Roman" pitchFamily="18" charset="0"/>
              </a:rPr>
              <a:t>mang</a:t>
            </a:r>
            <a:r>
              <a:rPr lang="en-US" altLang="vi-VN" sz="2400" dirty="0">
                <a:solidFill>
                  <a:srgbClr val="FF0000"/>
                </a:solidFill>
                <a:latin typeface="Times New Roman" pitchFamily="18" charset="0"/>
                <a:cs typeface="Times New Roman" pitchFamily="18" charset="0"/>
              </a:rPr>
              <a:t>:</a:t>
            </a:r>
          </a:p>
        </p:txBody>
      </p:sp>
      <p:sp>
        <p:nvSpPr>
          <p:cNvPr id="19" name="TextBox 18">
            <a:extLst>
              <a:ext uri="{FF2B5EF4-FFF2-40B4-BE49-F238E27FC236}">
                <a16:creationId xmlns:a16="http://schemas.microsoft.com/office/drawing/2014/main" id="{E6ABBB7F-EF83-4CC5-ABB3-B317ECB3F00B}"/>
              </a:ext>
            </a:extLst>
          </p:cNvPr>
          <p:cNvSpPr txBox="1">
            <a:spLocks noChangeArrowheads="1"/>
          </p:cNvSpPr>
          <p:nvPr/>
        </p:nvSpPr>
        <p:spPr bwMode="auto">
          <a:xfrm>
            <a:off x="1790933" y="2178512"/>
            <a:ext cx="6991070" cy="807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494" tIns="34243" rIns="68494" bIns="34243">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vi-VN" sz="2400" dirty="0">
                <a:solidFill>
                  <a:srgbClr val="FF0000"/>
                </a:solidFill>
                <a:latin typeface="Times New Roman" pitchFamily="18" charset="0"/>
                <a:cs typeface="Times New Roman" pitchFamily="18" charset="0"/>
              </a:rPr>
              <a:t> </a:t>
            </a:r>
            <a:r>
              <a:rPr lang="en-US" altLang="vi-VN" sz="2400" dirty="0">
                <a:latin typeface="Times New Roman" pitchFamily="18" charset="0"/>
                <a:cs typeface="Times New Roman" pitchFamily="18" charset="0"/>
              </a:rPr>
              <a:t>lo </a:t>
            </a:r>
            <a:r>
              <a:rPr lang="en-US" altLang="vi-VN" sz="2400" dirty="0" err="1">
                <a:latin typeface="Times New Roman" pitchFamily="18" charset="0"/>
                <a:cs typeface="Times New Roman" pitchFamily="18" charset="0"/>
              </a:rPr>
              <a:t>lắng</a:t>
            </a:r>
            <a:r>
              <a:rPr lang="en-US" altLang="vi-VN" sz="2400" dirty="0">
                <a:latin typeface="Times New Roman" pitchFamily="18" charset="0"/>
                <a:cs typeface="Times New Roman" pitchFamily="18" charset="0"/>
              </a:rPr>
              <a:t>, </a:t>
            </a:r>
            <a:r>
              <a:rPr lang="en-US" altLang="vi-VN" sz="2400" dirty="0" err="1">
                <a:latin typeface="Times New Roman" pitchFamily="18" charset="0"/>
                <a:cs typeface="Times New Roman" pitchFamily="18" charset="0"/>
              </a:rPr>
              <a:t>quan</a:t>
            </a:r>
            <a:r>
              <a:rPr lang="en-US" altLang="vi-VN" sz="2400" dirty="0">
                <a:latin typeface="Times New Roman" pitchFamily="18" charset="0"/>
                <a:cs typeface="Times New Roman" pitchFamily="18" charset="0"/>
              </a:rPr>
              <a:t> </a:t>
            </a:r>
            <a:r>
              <a:rPr lang="en-US" altLang="vi-VN" sz="2400" dirty="0" err="1">
                <a:latin typeface="Times New Roman" pitchFamily="18" charset="0"/>
                <a:cs typeface="Times New Roman" pitchFamily="18" charset="0"/>
              </a:rPr>
              <a:t>tâm</a:t>
            </a:r>
            <a:r>
              <a:rPr lang="en-US" altLang="vi-VN" sz="2400" dirty="0">
                <a:latin typeface="Times New Roman" pitchFamily="18" charset="0"/>
                <a:cs typeface="Times New Roman" pitchFamily="18" charset="0"/>
              </a:rPr>
              <a:t> </a:t>
            </a:r>
            <a:r>
              <a:rPr lang="en-US" altLang="vi-VN" sz="2400" dirty="0" err="1">
                <a:latin typeface="Times New Roman" pitchFamily="18" charset="0"/>
                <a:cs typeface="Times New Roman" pitchFamily="18" charset="0"/>
              </a:rPr>
              <a:t>đến</a:t>
            </a:r>
            <a:r>
              <a:rPr lang="en-US" altLang="vi-VN" sz="2400" dirty="0">
                <a:latin typeface="Times New Roman" pitchFamily="18" charset="0"/>
                <a:cs typeface="Times New Roman" pitchFamily="18" charset="0"/>
              </a:rPr>
              <a:t> </a:t>
            </a:r>
            <a:r>
              <a:rPr lang="en-US" altLang="vi-VN" sz="2400" dirty="0" err="1">
                <a:latin typeface="Times New Roman" pitchFamily="18" charset="0"/>
                <a:cs typeface="Times New Roman" pitchFamily="18" charset="0"/>
              </a:rPr>
              <a:t>nhiều</a:t>
            </a:r>
            <a:r>
              <a:rPr lang="en-US" altLang="vi-VN" sz="2400" dirty="0">
                <a:latin typeface="Times New Roman" pitchFamily="18" charset="0"/>
                <a:cs typeface="Times New Roman" pitchFamily="18" charset="0"/>
              </a:rPr>
              <a:t> </a:t>
            </a:r>
            <a:r>
              <a:rPr lang="en-US" altLang="vi-VN" sz="2400" err="1">
                <a:latin typeface="Times New Roman" pitchFamily="18" charset="0"/>
                <a:cs typeface="Times New Roman" pitchFamily="18" charset="0"/>
              </a:rPr>
              <a:t>người</a:t>
            </a:r>
            <a:r>
              <a:rPr lang="en-US" altLang="vi-VN" sz="2400">
                <a:latin typeface="Times New Roman" pitchFamily="18" charset="0"/>
                <a:cs typeface="Times New Roman" pitchFamily="18" charset="0"/>
              </a:rPr>
              <a:t>, nhiều việc (nghĩa </a:t>
            </a:r>
            <a:r>
              <a:rPr lang="en-US" altLang="vi-VN" sz="2400" dirty="0" err="1">
                <a:latin typeface="Times New Roman" pitchFamily="18" charset="0"/>
                <a:cs typeface="Times New Roman" pitchFamily="18" charset="0"/>
              </a:rPr>
              <a:t>trong</a:t>
            </a:r>
            <a:r>
              <a:rPr lang="en-US" altLang="vi-VN" sz="2400" dirty="0">
                <a:latin typeface="Times New Roman" pitchFamily="18" charset="0"/>
                <a:cs typeface="Times New Roman" pitchFamily="18" charset="0"/>
              </a:rPr>
              <a:t> </a:t>
            </a:r>
            <a:r>
              <a:rPr lang="en-US" altLang="vi-VN" sz="2400" dirty="0" err="1">
                <a:latin typeface="Times New Roman" pitchFamily="18" charset="0"/>
                <a:cs typeface="Times New Roman" pitchFamily="18" charset="0"/>
              </a:rPr>
              <a:t>bài</a:t>
            </a:r>
            <a:r>
              <a:rPr lang="en-US" altLang="vi-VN" sz="2400" dirty="0">
                <a:latin typeface="Times New Roman" pitchFamily="18" charset="0"/>
                <a:cs typeface="Times New Roman" pitchFamily="18" charset="0"/>
              </a:rPr>
              <a:t>).</a:t>
            </a:r>
          </a:p>
        </p:txBody>
      </p:sp>
      <p:sp>
        <p:nvSpPr>
          <p:cNvPr id="9" name="Rectangle 8">
            <a:extLst>
              <a:ext uri="{FF2B5EF4-FFF2-40B4-BE49-F238E27FC236}">
                <a16:creationId xmlns:a16="http://schemas.microsoft.com/office/drawing/2014/main" id="{A149462C-9A07-4016-992E-EF7C0A6935F6}"/>
              </a:ext>
            </a:extLst>
          </p:cNvPr>
          <p:cNvSpPr/>
          <p:nvPr/>
        </p:nvSpPr>
        <p:spPr>
          <a:xfrm>
            <a:off x="1619461" y="2928451"/>
            <a:ext cx="6824598" cy="1915465"/>
          </a:xfrm>
          <a:prstGeom prst="rect">
            <a:avLst/>
          </a:prstGeom>
        </p:spPr>
        <p:txBody>
          <a:bodyPr wrap="square" lIns="68494" tIns="34243" rIns="68494" bIns="34243">
            <a:spAutoFit/>
          </a:bodyPr>
          <a:lstStyle/>
          <a:p>
            <a:r>
              <a:rPr lang="en-US" sz="2400">
                <a:latin typeface="Times New Roman" panose="02020603050405020304" pitchFamily="18" charset="0"/>
                <a:cs typeface="Times New Roman" panose="02020603050405020304" pitchFamily="18" charset="0"/>
              </a:rPr>
              <a:t>- </a:t>
            </a:r>
            <a:r>
              <a:rPr lang="vi-VN" sz="2400">
                <a:solidFill>
                  <a:srgbClr val="FF0000"/>
                </a:solidFill>
                <a:latin typeface="Times New Roman" panose="02020603050405020304" pitchFamily="18" charset="0"/>
                <a:cs typeface="Times New Roman" panose="02020603050405020304" pitchFamily="18" charset="0"/>
              </a:rPr>
              <a:t>Vàng cơn nắng, trắng cơn mưa: </a:t>
            </a:r>
            <a:r>
              <a:rPr lang="vi-VN" sz="2400">
                <a:latin typeface="Times New Roman" panose="02020603050405020304" pitchFamily="18" charset="0"/>
                <a:cs typeface="Times New Roman" panose="02020603050405020304" pitchFamily="18" charset="0"/>
              </a:rPr>
              <a:t>đã trải qua bao nhiêu thời gian, bao nhiêu nắng mưa</a:t>
            </a:r>
          </a:p>
          <a:p>
            <a:r>
              <a:rPr lang="en-US" sz="2400">
                <a:solidFill>
                  <a:srgbClr val="FF0000"/>
                </a:solidFill>
                <a:latin typeface="Times New Roman" panose="02020603050405020304" pitchFamily="18" charset="0"/>
                <a:cs typeface="Times New Roman" panose="02020603050405020304" pitchFamily="18" charset="0"/>
              </a:rPr>
              <a:t>- </a:t>
            </a:r>
            <a:r>
              <a:rPr lang="vi-VN" sz="2400">
                <a:solidFill>
                  <a:srgbClr val="FF0000"/>
                </a:solidFill>
                <a:latin typeface="Times New Roman" panose="02020603050405020304" pitchFamily="18" charset="0"/>
                <a:cs typeface="Times New Roman" panose="02020603050405020304" pitchFamily="18" charset="0"/>
              </a:rPr>
              <a:t>Nhận mặt</a:t>
            </a:r>
            <a:r>
              <a:rPr lang="vi-VN" sz="2400">
                <a:latin typeface="Times New Roman" panose="02020603050405020304" pitchFamily="18" charset="0"/>
                <a:cs typeface="Times New Roman" panose="02020603050405020304" pitchFamily="18" charset="0"/>
              </a:rPr>
              <a:t>: truyện giúp cho ta nhận ra bản sắc dân tộc, những truyền thống tốt đẹp của ông cha như công bằng, thông minh, nhân hậu</a:t>
            </a:r>
            <a:endParaRPr lang="vi-VN" sz="24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43245099-8781-4DA4-92DB-0DEDF40EC76B}"/>
              </a:ext>
            </a:extLst>
          </p:cNvPr>
          <p:cNvSpPr txBox="1"/>
          <p:nvPr/>
        </p:nvSpPr>
        <p:spPr>
          <a:xfrm>
            <a:off x="1390831" y="77155"/>
            <a:ext cx="4146356" cy="576947"/>
          </a:xfrm>
          <a:prstGeom prst="rect">
            <a:avLst/>
          </a:prstGeom>
          <a:noFill/>
        </p:spPr>
        <p:txBody>
          <a:bodyPr wrap="square" lIns="68494" tIns="34243" rIns="68494" bIns="34243" rtlCol="0">
            <a:spAutoFit/>
          </a:bodyPr>
          <a:lstStyle/>
          <a:p>
            <a:pPr defTabSz="914151">
              <a:defRPr/>
            </a:pPr>
            <a:r>
              <a:rPr lang="en-US" sz="3300" b="1">
                <a:solidFill>
                  <a:srgbClr val="00B050"/>
                </a:solidFill>
                <a:latin typeface="Miama Nueva" panose="02000603000000000000" pitchFamily="2" charset="-52"/>
              </a:rPr>
              <a:t>b, Giải nghĩa từ</a:t>
            </a:r>
            <a:endParaRPr lang="en-US" sz="3300" b="1" dirty="0">
              <a:solidFill>
                <a:srgbClr val="00B050"/>
              </a:solidFill>
              <a:latin typeface="Miama Nueva" panose="02000603000000000000" pitchFamily="2" charset="-52"/>
            </a:endParaRPr>
          </a:p>
        </p:txBody>
      </p:sp>
    </p:spTree>
    <p:extLst>
      <p:ext uri="{BB962C8B-B14F-4D97-AF65-F5344CB8AC3E}">
        <p14:creationId xmlns:p14="http://schemas.microsoft.com/office/powerpoint/2010/main" val="31610296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linds(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linds(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linds(horizont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linds(horizont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p:bldP spid="15" grpId="0"/>
      <p:bldP spid="16" grpId="0"/>
      <p:bldP spid="18" grpId="0"/>
      <p:bldP spid="19"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520" y="1637280"/>
            <a:ext cx="7704000" cy="564300"/>
          </a:xfrm>
        </p:spPr>
        <p:txBody>
          <a:bodyPr/>
          <a:lstStyle/>
          <a:p>
            <a:r>
              <a:rPr lang="en-US"/>
              <a:t>c) Thể loại: Thơ lục bát</a:t>
            </a:r>
          </a:p>
        </p:txBody>
      </p:sp>
      <p:sp>
        <p:nvSpPr>
          <p:cNvPr id="4" name="Subtitle 3"/>
          <p:cNvSpPr>
            <a:spLocks noGrp="1"/>
          </p:cNvSpPr>
          <p:nvPr>
            <p:ph type="subTitle" idx="2"/>
          </p:nvPr>
        </p:nvSpPr>
        <p:spPr>
          <a:xfrm>
            <a:off x="538480" y="2533583"/>
            <a:ext cx="6858000" cy="961457"/>
          </a:xfrm>
        </p:spPr>
        <p:txBody>
          <a:bodyPr/>
          <a:lstStyle/>
          <a:p>
            <a:pPr algn="l"/>
            <a:r>
              <a:rPr lang="en-US" sz="2800">
                <a:latin typeface="Love Ya Like A Sister" charset="0"/>
              </a:rPr>
              <a:t>d) Phương thức biểu đạt: tự sự kết hợp biểu cảm;</a:t>
            </a:r>
          </a:p>
          <a:p>
            <a:pPr algn="l"/>
            <a:endParaRPr lang="en-US"/>
          </a:p>
        </p:txBody>
      </p:sp>
    </p:spTree>
    <p:extLst>
      <p:ext uri="{BB962C8B-B14F-4D97-AF65-F5344CB8AC3E}">
        <p14:creationId xmlns:p14="http://schemas.microsoft.com/office/powerpoint/2010/main" val="3819110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35"/>
          <p:cNvSpPr/>
          <p:nvPr/>
        </p:nvSpPr>
        <p:spPr>
          <a:xfrm>
            <a:off x="6075260" y="1711010"/>
            <a:ext cx="1114851" cy="1045769"/>
          </a:xfrm>
          <a:prstGeom prst="ellipse">
            <a:avLst/>
          </a:prstGeom>
          <a:noFill/>
          <a:ln w="19050" cap="flat" cmpd="sng">
            <a:solidFill>
              <a:schemeClr val="dk2"/>
            </a:solidFill>
            <a:prstDash val="dash"/>
            <a:round/>
            <a:headEnd type="none" w="sm" len="sm"/>
            <a:tailEnd type="none" w="sm" len="sm"/>
          </a:ln>
        </p:spPr>
        <p:txBody>
          <a:bodyPr spcFirstLastPara="1" wrap="square" lIns="91321" tIns="91321" rIns="91321" bIns="91321" anchor="ctr" anchorCtr="0">
            <a:noAutofit/>
          </a:bodyPr>
          <a:lstStyle/>
          <a:p>
            <a:endParaRPr/>
          </a:p>
          <a:p>
            <a:endParaRPr/>
          </a:p>
          <a:p>
            <a:endParaRPr/>
          </a:p>
          <a:p>
            <a:endParaRPr/>
          </a:p>
          <a:p>
            <a:endParaRPr/>
          </a:p>
        </p:txBody>
      </p:sp>
      <p:sp>
        <p:nvSpPr>
          <p:cNvPr id="668" name="Google Shape;668;p35"/>
          <p:cNvSpPr/>
          <p:nvPr/>
        </p:nvSpPr>
        <p:spPr>
          <a:xfrm flipH="1">
            <a:off x="757352" y="1686072"/>
            <a:ext cx="4309574" cy="756089"/>
          </a:xfrm>
          <a:prstGeom prst="roundRect">
            <a:avLst>
              <a:gd name="adj" fmla="val 16667"/>
            </a:avLst>
          </a:prstGeom>
          <a:solidFill>
            <a:schemeClr val="dk1"/>
          </a:solidFill>
          <a:ln>
            <a:noFill/>
          </a:ln>
        </p:spPr>
        <p:txBody>
          <a:bodyPr spcFirstLastPara="1" wrap="square" lIns="91321" tIns="91321" rIns="91321" bIns="91321" anchor="ctr" anchorCtr="0">
            <a:noAutofit/>
          </a:bodyPr>
          <a:lstStyle/>
          <a:p>
            <a:endParaRPr/>
          </a:p>
        </p:txBody>
      </p:sp>
      <p:sp>
        <p:nvSpPr>
          <p:cNvPr id="669" name="Google Shape;669;p35"/>
          <p:cNvSpPr txBox="1">
            <a:spLocks noGrp="1"/>
          </p:cNvSpPr>
          <p:nvPr>
            <p:ph type="title"/>
          </p:nvPr>
        </p:nvSpPr>
        <p:spPr>
          <a:xfrm>
            <a:off x="720000" y="540000"/>
            <a:ext cx="7704000" cy="564300"/>
          </a:xfrm>
          <a:prstGeom prst="rect">
            <a:avLst/>
          </a:prstGeom>
        </p:spPr>
        <p:txBody>
          <a:bodyPr spcFirstLastPara="1" wrap="square" lIns="91321" tIns="91321" rIns="91321" bIns="91321" anchor="ctr" anchorCtr="0">
            <a:noAutofit/>
          </a:bodyPr>
          <a:lstStyle/>
          <a:p>
            <a:r>
              <a:rPr lang="vi-VN" dirty="0">
                <a:solidFill>
                  <a:schemeClr val="accent1">
                    <a:lumMod val="50000"/>
                  </a:schemeClr>
                </a:solidFill>
              </a:rPr>
              <a:t>II. TÌM </a:t>
            </a:r>
            <a:r>
              <a:rPr lang="vi-VN">
                <a:solidFill>
                  <a:schemeClr val="accent1">
                    <a:lumMod val="50000"/>
                  </a:schemeClr>
                </a:solidFill>
              </a:rPr>
              <a:t>HIỂU </a:t>
            </a:r>
            <a:r>
              <a:rPr lang="en-US">
                <a:solidFill>
                  <a:schemeClr val="accent1">
                    <a:lumMod val="50000"/>
                  </a:schemeClr>
                </a:solidFill>
              </a:rPr>
              <a:t>CHI TIẾT</a:t>
            </a:r>
            <a:endParaRPr dirty="0">
              <a:solidFill>
                <a:schemeClr val="accent1">
                  <a:lumMod val="50000"/>
                </a:schemeClr>
              </a:solidFill>
            </a:endParaRPr>
          </a:p>
        </p:txBody>
      </p:sp>
      <p:sp>
        <p:nvSpPr>
          <p:cNvPr id="671" name="Google Shape;671;p35"/>
          <p:cNvSpPr txBox="1">
            <a:spLocks noGrp="1"/>
          </p:cNvSpPr>
          <p:nvPr>
            <p:ph type="subTitle" idx="2"/>
          </p:nvPr>
        </p:nvSpPr>
        <p:spPr>
          <a:xfrm>
            <a:off x="826296" y="1657893"/>
            <a:ext cx="4309574" cy="895010"/>
          </a:xfrm>
          <a:prstGeom prst="rect">
            <a:avLst/>
          </a:prstGeom>
        </p:spPr>
        <p:txBody>
          <a:bodyPr spcFirstLastPara="1" wrap="square" lIns="91321" tIns="91321" rIns="91321" bIns="91321" anchor="t" anchorCtr="0">
            <a:noAutofit/>
          </a:bodyPr>
          <a:lstStyle/>
          <a:p>
            <a:pPr marL="0" indent="0"/>
            <a:r>
              <a:rPr lang="vi-VN" sz="2400" b="1" dirty="0"/>
              <a:t>1. Tình cảm của tác giả </a:t>
            </a:r>
          </a:p>
          <a:p>
            <a:pPr marL="0" indent="0"/>
            <a:r>
              <a:rPr lang="vi-VN" sz="2400" b="1" dirty="0"/>
              <a:t>với truyện cổ</a:t>
            </a:r>
            <a:endParaRPr sz="2400" dirty="0"/>
          </a:p>
        </p:txBody>
      </p:sp>
      <p:cxnSp>
        <p:nvCxnSpPr>
          <p:cNvPr id="698" name="Google Shape;698;p35"/>
          <p:cNvCxnSpPr>
            <a:cxnSpLocks/>
          </p:cNvCxnSpPr>
          <p:nvPr/>
        </p:nvCxnSpPr>
        <p:spPr>
          <a:xfrm rot="16200000" flipH="1">
            <a:off x="4749055" y="-47777"/>
            <a:ext cx="112175" cy="3551936"/>
          </a:xfrm>
          <a:prstGeom prst="bentConnector3">
            <a:avLst>
              <a:gd name="adj1" fmla="val -203789"/>
            </a:avLst>
          </a:prstGeom>
          <a:noFill/>
          <a:ln w="19050" cap="flat" cmpd="sng">
            <a:solidFill>
              <a:schemeClr val="dk2"/>
            </a:solidFill>
            <a:prstDash val="dash"/>
            <a:round/>
            <a:headEnd type="none" w="med" len="med"/>
            <a:tailEnd type="none" w="med" len="med"/>
          </a:ln>
        </p:spPr>
      </p:cxnSp>
      <p:grpSp>
        <p:nvGrpSpPr>
          <p:cNvPr id="699" name="Google Shape;699;p35"/>
          <p:cNvGrpSpPr/>
          <p:nvPr/>
        </p:nvGrpSpPr>
        <p:grpSpPr>
          <a:xfrm rot="10800000" flipH="1">
            <a:off x="842103" y="802972"/>
            <a:ext cx="7337096" cy="336340"/>
            <a:chOff x="7496160" y="3208281"/>
            <a:chExt cx="8696005" cy="383992"/>
          </a:xfrm>
          <a:solidFill>
            <a:schemeClr val="accent1">
              <a:lumMod val="50000"/>
            </a:schemeClr>
          </a:solidFill>
        </p:grpSpPr>
        <p:sp>
          <p:nvSpPr>
            <p:cNvPr id="700" name="Google Shape;700;p35"/>
            <p:cNvSpPr/>
            <p:nvPr/>
          </p:nvSpPr>
          <p:spPr>
            <a:xfrm rot="5400000">
              <a:off x="11079045" y="-374604"/>
              <a:ext cx="52196" cy="7217966"/>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grpFill/>
            <a:ln>
              <a:noFill/>
            </a:ln>
          </p:spPr>
          <p:txBody>
            <a:bodyPr spcFirstLastPara="1" wrap="square" lIns="91425" tIns="91425" rIns="91425" bIns="91425" anchor="ctr" anchorCtr="0">
              <a:noAutofit/>
            </a:bodyPr>
            <a:lstStyle/>
            <a:p>
              <a:endParaRPr dirty="0"/>
            </a:p>
          </p:txBody>
        </p:sp>
        <p:sp>
          <p:nvSpPr>
            <p:cNvPr id="701" name="Google Shape;701;p35"/>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grpFill/>
            <a:ln>
              <a:noFill/>
            </a:ln>
          </p:spPr>
          <p:txBody>
            <a:bodyPr spcFirstLastPara="1" wrap="square" lIns="91425" tIns="91425" rIns="91425" bIns="91425" anchor="ctr" anchorCtr="0">
              <a:noAutofit/>
            </a:bodyPr>
            <a:lstStyle/>
            <a:p>
              <a:endParaRPr/>
            </a:p>
          </p:txBody>
        </p:sp>
      </p:grpSp>
      <p:sp>
        <p:nvSpPr>
          <p:cNvPr id="12" name="Oval 11">
            <a:extLst>
              <a:ext uri="{FF2B5EF4-FFF2-40B4-BE49-F238E27FC236}">
                <a16:creationId xmlns:a16="http://schemas.microsoft.com/office/drawing/2014/main" id="{017DBD9A-9768-4C73-9432-C00A65F20A6E}"/>
              </a:ext>
            </a:extLst>
          </p:cNvPr>
          <p:cNvSpPr/>
          <p:nvPr/>
        </p:nvSpPr>
        <p:spPr>
          <a:xfrm>
            <a:off x="6128013" y="1746897"/>
            <a:ext cx="1025049" cy="974007"/>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rtlCol="0" anchor="ctr"/>
          <a:lstStyle/>
          <a:p>
            <a:pPr algn="ctr"/>
            <a:endParaRPr lang="vi-VN"/>
          </a:p>
        </p:txBody>
      </p:sp>
      <p:sp>
        <p:nvSpPr>
          <p:cNvPr id="19" name="TextBox 18">
            <a:extLst>
              <a:ext uri="{FF2B5EF4-FFF2-40B4-BE49-F238E27FC236}">
                <a16:creationId xmlns:a16="http://schemas.microsoft.com/office/drawing/2014/main" id="{E30D0A93-06F4-49E1-8E14-280B25AF32C2}"/>
              </a:ext>
            </a:extLst>
          </p:cNvPr>
          <p:cNvSpPr txBox="1"/>
          <p:nvPr/>
        </p:nvSpPr>
        <p:spPr>
          <a:xfrm>
            <a:off x="1326831" y="3014479"/>
            <a:ext cx="6315076" cy="1569553"/>
          </a:xfrm>
          <a:prstGeom prst="rect">
            <a:avLst/>
          </a:prstGeom>
          <a:noFill/>
        </p:spPr>
        <p:txBody>
          <a:bodyPr wrap="square" lIns="91336" tIns="45667" rIns="91336" bIns="45667">
            <a:spAutoFit/>
          </a:bodyPr>
          <a:lstStyle/>
          <a:p>
            <a:pPr algn="just"/>
            <a:r>
              <a:rPr lang="en-US" sz="3200" b="1" i="1" dirty="0">
                <a:latin typeface="Cormorant Infant Light" panose="00000400000000000000" pitchFamily="2" charset="-93"/>
                <a:ea typeface="Calibri" panose="020F0502020204030204" pitchFamily="34" charset="0"/>
                <a:cs typeface="Times New Roman" panose="02020603050405020304" pitchFamily="18" charset="0"/>
              </a:rPr>
              <a:t>? </a:t>
            </a:r>
            <a:r>
              <a:rPr lang="vi-VN" sz="3200" b="1" i="1" dirty="0">
                <a:latin typeface="Cormorant Infant Light" panose="00000400000000000000" pitchFamily="2" charset="-93"/>
                <a:ea typeface="Calibri" panose="020F0502020204030204" pitchFamily="34" charset="0"/>
                <a:cs typeface="Times New Roman" panose="02020603050405020304" pitchFamily="18" charset="0"/>
              </a:rPr>
              <a:t>Trước những câu chuyện cổ đầy ý nghĩa, tác giả có tình cảm gì? Hãy chỉ ra những từ ngữ, câu thơ cho thấy tình cảm ấy?</a:t>
            </a:r>
            <a:endParaRPr lang="vi-VN" sz="3200" b="1" i="1" dirty="0">
              <a:latin typeface="Cormorant Infant Light" panose="00000400000000000000" pitchFamily="2" charset="-93"/>
            </a:endParaRPr>
          </a:p>
        </p:txBody>
      </p:sp>
      <p:sp>
        <p:nvSpPr>
          <p:cNvPr id="20" name="Google Shape;5122;p58">
            <a:extLst>
              <a:ext uri="{FF2B5EF4-FFF2-40B4-BE49-F238E27FC236}">
                <a16:creationId xmlns:a16="http://schemas.microsoft.com/office/drawing/2014/main" id="{64F4DF7A-D275-44F7-9568-809D84A35334}"/>
              </a:ext>
            </a:extLst>
          </p:cNvPr>
          <p:cNvSpPr/>
          <p:nvPr/>
        </p:nvSpPr>
        <p:spPr>
          <a:xfrm flipH="1">
            <a:off x="1257300" y="2756777"/>
            <a:ext cx="6430894" cy="2064542"/>
          </a:xfrm>
          <a:prstGeom prst="roundRect">
            <a:avLst>
              <a:gd name="adj" fmla="val 21248"/>
            </a:avLst>
          </a:prstGeom>
          <a:noFill/>
          <a:ln w="19050" cap="flat" cmpd="sng">
            <a:solidFill>
              <a:schemeClr val="dk2"/>
            </a:solidFill>
            <a:prstDash val="dash"/>
            <a:round/>
            <a:headEnd type="none" w="sm" len="sm"/>
            <a:tailEnd type="none" w="sm" len="sm"/>
          </a:ln>
        </p:spPr>
        <p:txBody>
          <a:bodyPr spcFirstLastPara="1" wrap="square" lIns="91321" tIns="91321" rIns="91321" bIns="91321" anchor="ctr" anchorCtr="0">
            <a:noAutofit/>
          </a:bodyPr>
          <a:lstStyle/>
          <a:p>
            <a:endParaRPr/>
          </a:p>
        </p:txBody>
      </p:sp>
    </p:spTree>
    <p:extLst>
      <p:ext uri="{BB962C8B-B14F-4D97-AF65-F5344CB8AC3E}">
        <p14:creationId xmlns:p14="http://schemas.microsoft.com/office/powerpoint/2010/main" val="342848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68"/>
                                        </p:tgtEl>
                                        <p:attrNameLst>
                                          <p:attrName>style.visibility</p:attrName>
                                        </p:attrNameLst>
                                      </p:cBhvr>
                                      <p:to>
                                        <p:strVal val="visible"/>
                                      </p:to>
                                    </p:set>
                                    <p:animEffect transition="in" filter="randombar(horizontal)">
                                      <p:cBhvr>
                                        <p:cTn id="7" dur="500"/>
                                        <p:tgtEl>
                                          <p:spTgt spid="66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71">
                                            <p:txEl>
                                              <p:pRg st="0" end="0"/>
                                            </p:txEl>
                                          </p:spTgt>
                                        </p:tgtEl>
                                        <p:attrNameLst>
                                          <p:attrName>style.visibility</p:attrName>
                                        </p:attrNameLst>
                                      </p:cBhvr>
                                      <p:to>
                                        <p:strVal val="visible"/>
                                      </p:to>
                                    </p:set>
                                    <p:animEffect transition="in" filter="randombar(horizontal)">
                                      <p:cBhvr>
                                        <p:cTn id="10" dur="500"/>
                                        <p:tgtEl>
                                          <p:spTgt spid="67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71">
                                            <p:txEl>
                                              <p:pRg st="1" end="1"/>
                                            </p:txEl>
                                          </p:spTgt>
                                        </p:tgtEl>
                                        <p:attrNameLst>
                                          <p:attrName>style.visibility</p:attrName>
                                        </p:attrNameLst>
                                      </p:cBhvr>
                                      <p:to>
                                        <p:strVal val="visible"/>
                                      </p:to>
                                    </p:set>
                                    <p:animEffect transition="in" filter="randombar(horizontal)">
                                      <p:cBhvr>
                                        <p:cTn id="15" dur="500"/>
                                        <p:tgtEl>
                                          <p:spTgt spid="671">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698"/>
                                        </p:tgtEl>
                                        <p:attrNameLst>
                                          <p:attrName>style.visibility</p:attrName>
                                        </p:attrNameLst>
                                      </p:cBhvr>
                                      <p:to>
                                        <p:strVal val="visible"/>
                                      </p:to>
                                    </p:set>
                                    <p:animEffect transition="in" filter="randombar(horizontal)">
                                      <p:cBhvr>
                                        <p:cTn id="18" dur="500"/>
                                        <p:tgtEl>
                                          <p:spTgt spid="69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667"/>
                                        </p:tgtEl>
                                        <p:attrNameLst>
                                          <p:attrName>style.visibility</p:attrName>
                                        </p:attrNameLst>
                                      </p:cBhvr>
                                      <p:to>
                                        <p:strVal val="visible"/>
                                      </p:to>
                                    </p:set>
                                    <p:animEffect transition="in" filter="randombar(horizontal)">
                                      <p:cBhvr>
                                        <p:cTn id="24" dur="500"/>
                                        <p:tgtEl>
                                          <p:spTgt spid="66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7" grpId="0" animBg="1"/>
      <p:bldP spid="668" grpId="0" animBg="1"/>
      <p:bldP spid="671" grpId="0" build="p"/>
      <p:bldP spid="12" grpId="0" animBg="1"/>
      <p:bldP spid="19" grpId="0"/>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grpSp>
        <p:nvGrpSpPr>
          <p:cNvPr id="69" name="Google Shape;6299;p62">
            <a:extLst>
              <a:ext uri="{FF2B5EF4-FFF2-40B4-BE49-F238E27FC236}">
                <a16:creationId xmlns:a16="http://schemas.microsoft.com/office/drawing/2014/main" id="{A54ED8BA-A71E-4C20-8866-5D868909CB2B}"/>
              </a:ext>
            </a:extLst>
          </p:cNvPr>
          <p:cNvGrpSpPr/>
          <p:nvPr/>
        </p:nvGrpSpPr>
        <p:grpSpPr>
          <a:xfrm>
            <a:off x="814249" y="905586"/>
            <a:ext cx="614326" cy="557358"/>
            <a:chOff x="720000" y="3258254"/>
            <a:chExt cx="1227909" cy="1345193"/>
          </a:xfrm>
        </p:grpSpPr>
        <p:sp>
          <p:nvSpPr>
            <p:cNvPr id="70" name="Google Shape;6300;p62">
              <a:extLst>
                <a:ext uri="{FF2B5EF4-FFF2-40B4-BE49-F238E27FC236}">
                  <a16:creationId xmlns:a16="http://schemas.microsoft.com/office/drawing/2014/main" id="{A8D7A6CA-3158-4F2E-AD4F-A95AC34692AD}"/>
                </a:ext>
              </a:extLst>
            </p:cNvPr>
            <p:cNvSpPr/>
            <p:nvPr/>
          </p:nvSpPr>
          <p:spPr>
            <a:xfrm>
              <a:off x="772533" y="3258254"/>
              <a:ext cx="1130157" cy="1344982"/>
            </a:xfrm>
            <a:custGeom>
              <a:avLst/>
              <a:gdLst/>
              <a:ahLst/>
              <a:cxnLst/>
              <a:rect l="l" t="t" r="r" b="b"/>
              <a:pathLst>
                <a:path w="75256" h="89561" extrusionOk="0">
                  <a:moveTo>
                    <a:pt x="9820" y="1"/>
                  </a:moveTo>
                  <a:cubicBezTo>
                    <a:pt x="4592" y="1"/>
                    <a:pt x="304" y="4267"/>
                    <a:pt x="284" y="9501"/>
                  </a:cubicBezTo>
                  <a:lnTo>
                    <a:pt x="20" y="79759"/>
                  </a:lnTo>
                  <a:cubicBezTo>
                    <a:pt x="0" y="85002"/>
                    <a:pt x="4275" y="89309"/>
                    <a:pt x="9520" y="89329"/>
                  </a:cubicBezTo>
                  <a:lnTo>
                    <a:pt x="40300" y="89444"/>
                  </a:lnTo>
                  <a:lnTo>
                    <a:pt x="69238" y="89553"/>
                  </a:lnTo>
                  <a:lnTo>
                    <a:pt x="71414" y="89560"/>
                  </a:lnTo>
                  <a:cubicBezTo>
                    <a:pt x="71418" y="89560"/>
                    <a:pt x="71423" y="89560"/>
                    <a:pt x="71427" y="89560"/>
                  </a:cubicBezTo>
                  <a:cubicBezTo>
                    <a:pt x="73353" y="89560"/>
                    <a:pt x="74932" y="87988"/>
                    <a:pt x="74941" y="86061"/>
                  </a:cubicBezTo>
                  <a:lnTo>
                    <a:pt x="75249" y="3760"/>
                  </a:lnTo>
                  <a:cubicBezTo>
                    <a:pt x="75255" y="1828"/>
                    <a:pt x="73681" y="242"/>
                    <a:pt x="71749" y="235"/>
                  </a:cubicBezTo>
                  <a:lnTo>
                    <a:pt x="69575" y="227"/>
                  </a:lnTo>
                  <a:lnTo>
                    <a:pt x="40635" y="117"/>
                  </a:lnTo>
                  <a:lnTo>
                    <a:pt x="9854" y="1"/>
                  </a:lnTo>
                  <a:cubicBezTo>
                    <a:pt x="9843" y="1"/>
                    <a:pt x="9831" y="1"/>
                    <a:pt x="9820" y="1"/>
                  </a:cubicBezTo>
                  <a:close/>
                </a:path>
              </a:pathLst>
            </a:custGeom>
            <a:solidFill>
              <a:srgbClr val="96C5C7"/>
            </a:solidFill>
            <a:ln>
              <a:noFill/>
            </a:ln>
          </p:spPr>
          <p:txBody>
            <a:bodyPr spcFirstLastPara="1" wrap="square" lIns="91425" tIns="91425" rIns="91425" bIns="91425" anchor="ctr" anchorCtr="0">
              <a:noAutofit/>
            </a:bodyPr>
            <a:lstStyle/>
            <a:p>
              <a:endParaRPr/>
            </a:p>
          </p:txBody>
        </p:sp>
        <p:sp>
          <p:nvSpPr>
            <p:cNvPr id="71" name="Google Shape;6301;p62">
              <a:extLst>
                <a:ext uri="{FF2B5EF4-FFF2-40B4-BE49-F238E27FC236}">
                  <a16:creationId xmlns:a16="http://schemas.microsoft.com/office/drawing/2014/main" id="{AC9204AF-CA07-46C1-8263-E9D5A04979FA}"/>
                </a:ext>
              </a:extLst>
            </p:cNvPr>
            <p:cNvSpPr/>
            <p:nvPr/>
          </p:nvSpPr>
          <p:spPr>
            <a:xfrm>
              <a:off x="817767" y="3258464"/>
              <a:ext cx="1130142" cy="1344982"/>
            </a:xfrm>
            <a:custGeom>
              <a:avLst/>
              <a:gdLst/>
              <a:ahLst/>
              <a:cxnLst/>
              <a:rect l="l" t="t" r="r" b="b"/>
              <a:pathLst>
                <a:path w="75255" h="89561" extrusionOk="0">
                  <a:moveTo>
                    <a:pt x="9820" y="0"/>
                  </a:moveTo>
                  <a:cubicBezTo>
                    <a:pt x="4591" y="0"/>
                    <a:pt x="306" y="4268"/>
                    <a:pt x="285" y="9500"/>
                  </a:cubicBezTo>
                  <a:lnTo>
                    <a:pt x="21" y="79757"/>
                  </a:lnTo>
                  <a:cubicBezTo>
                    <a:pt x="1" y="85002"/>
                    <a:pt x="4276" y="89307"/>
                    <a:pt x="9521" y="89327"/>
                  </a:cubicBezTo>
                  <a:lnTo>
                    <a:pt x="40301" y="89444"/>
                  </a:lnTo>
                  <a:lnTo>
                    <a:pt x="69240" y="89551"/>
                  </a:lnTo>
                  <a:lnTo>
                    <a:pt x="71415" y="89561"/>
                  </a:lnTo>
                  <a:cubicBezTo>
                    <a:pt x="71420" y="89561"/>
                    <a:pt x="71425" y="89561"/>
                    <a:pt x="71430" y="89561"/>
                  </a:cubicBezTo>
                  <a:cubicBezTo>
                    <a:pt x="73356" y="89561"/>
                    <a:pt x="74935" y="87988"/>
                    <a:pt x="74942" y="86061"/>
                  </a:cubicBezTo>
                  <a:lnTo>
                    <a:pt x="75251" y="3760"/>
                  </a:lnTo>
                  <a:cubicBezTo>
                    <a:pt x="75254" y="1826"/>
                    <a:pt x="73680" y="239"/>
                    <a:pt x="71748" y="232"/>
                  </a:cubicBezTo>
                  <a:lnTo>
                    <a:pt x="69574" y="224"/>
                  </a:lnTo>
                  <a:lnTo>
                    <a:pt x="40635" y="116"/>
                  </a:lnTo>
                  <a:lnTo>
                    <a:pt x="9856" y="0"/>
                  </a:lnTo>
                  <a:cubicBezTo>
                    <a:pt x="9844" y="0"/>
                    <a:pt x="9832" y="0"/>
                    <a:pt x="982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2" name="Google Shape;6302;p62">
              <a:extLst>
                <a:ext uri="{FF2B5EF4-FFF2-40B4-BE49-F238E27FC236}">
                  <a16:creationId xmlns:a16="http://schemas.microsoft.com/office/drawing/2014/main" id="{85FC8A27-7E20-49A0-AB42-D8D7CA5FE848}"/>
                </a:ext>
              </a:extLst>
            </p:cNvPr>
            <p:cNvSpPr/>
            <p:nvPr/>
          </p:nvSpPr>
          <p:spPr>
            <a:xfrm>
              <a:off x="884042" y="3357058"/>
              <a:ext cx="88889" cy="88904"/>
            </a:xfrm>
            <a:custGeom>
              <a:avLst/>
              <a:gdLst/>
              <a:ahLst/>
              <a:cxnLst/>
              <a:rect l="l" t="t" r="r" b="b"/>
              <a:pathLst>
                <a:path w="5919" h="5920" extrusionOk="0">
                  <a:moveTo>
                    <a:pt x="23" y="0"/>
                  </a:moveTo>
                  <a:lnTo>
                    <a:pt x="0" y="5897"/>
                  </a:lnTo>
                  <a:lnTo>
                    <a:pt x="5897" y="5920"/>
                  </a:lnTo>
                  <a:lnTo>
                    <a:pt x="5918" y="22"/>
                  </a:lnTo>
                  <a:lnTo>
                    <a:pt x="23" y="0"/>
                  </a:lnTo>
                  <a:close/>
                </a:path>
              </a:pathLst>
            </a:custGeom>
            <a:solidFill>
              <a:srgbClr val="96C5C7"/>
            </a:solidFill>
            <a:ln>
              <a:noFill/>
            </a:ln>
          </p:spPr>
          <p:txBody>
            <a:bodyPr spcFirstLastPara="1" wrap="square" lIns="91425" tIns="91425" rIns="91425" bIns="91425" anchor="ctr" anchorCtr="0">
              <a:noAutofit/>
            </a:bodyPr>
            <a:lstStyle/>
            <a:p>
              <a:endParaRPr/>
            </a:p>
          </p:txBody>
        </p:sp>
        <p:sp>
          <p:nvSpPr>
            <p:cNvPr id="73" name="Google Shape;6303;p62">
              <a:extLst>
                <a:ext uri="{FF2B5EF4-FFF2-40B4-BE49-F238E27FC236}">
                  <a16:creationId xmlns:a16="http://schemas.microsoft.com/office/drawing/2014/main" id="{1D8EC7EC-744A-4DF4-A15C-C55E9E2312DB}"/>
                </a:ext>
              </a:extLst>
            </p:cNvPr>
            <p:cNvSpPr/>
            <p:nvPr/>
          </p:nvSpPr>
          <p:spPr>
            <a:xfrm>
              <a:off x="724100" y="3370184"/>
              <a:ext cx="209209" cy="24253"/>
            </a:xfrm>
            <a:custGeom>
              <a:avLst/>
              <a:gdLst/>
              <a:ahLst/>
              <a:cxnLst/>
              <a:rect l="l" t="t" r="r" b="b"/>
              <a:pathLst>
                <a:path w="13931" h="1615" extrusionOk="0">
                  <a:moveTo>
                    <a:pt x="786" y="1"/>
                  </a:moveTo>
                  <a:cubicBezTo>
                    <a:pt x="355" y="1"/>
                    <a:pt x="3" y="349"/>
                    <a:pt x="2" y="782"/>
                  </a:cubicBezTo>
                  <a:cubicBezTo>
                    <a:pt x="1" y="1214"/>
                    <a:pt x="350" y="1568"/>
                    <a:pt x="783" y="1569"/>
                  </a:cubicBezTo>
                  <a:lnTo>
                    <a:pt x="13141" y="1615"/>
                  </a:lnTo>
                  <a:cubicBezTo>
                    <a:pt x="13141" y="1615"/>
                    <a:pt x="13142" y="1615"/>
                    <a:pt x="13142" y="1615"/>
                  </a:cubicBezTo>
                  <a:cubicBezTo>
                    <a:pt x="13574" y="1615"/>
                    <a:pt x="13926" y="1266"/>
                    <a:pt x="13927" y="833"/>
                  </a:cubicBezTo>
                  <a:cubicBezTo>
                    <a:pt x="13930" y="401"/>
                    <a:pt x="13579" y="48"/>
                    <a:pt x="13147" y="46"/>
                  </a:cubicBezTo>
                  <a:lnTo>
                    <a:pt x="788" y="1"/>
                  </a:lnTo>
                  <a:cubicBezTo>
                    <a:pt x="788" y="1"/>
                    <a:pt x="787" y="1"/>
                    <a:pt x="78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 name="Google Shape;6304;p62">
              <a:extLst>
                <a:ext uri="{FF2B5EF4-FFF2-40B4-BE49-F238E27FC236}">
                  <a16:creationId xmlns:a16="http://schemas.microsoft.com/office/drawing/2014/main" id="{CD1C80B3-EC91-42E6-97EF-9C5E3A388E31}"/>
                </a:ext>
              </a:extLst>
            </p:cNvPr>
            <p:cNvSpPr/>
            <p:nvPr/>
          </p:nvSpPr>
          <p:spPr>
            <a:xfrm>
              <a:off x="723965" y="3407850"/>
              <a:ext cx="209179" cy="24253"/>
            </a:xfrm>
            <a:custGeom>
              <a:avLst/>
              <a:gdLst/>
              <a:ahLst/>
              <a:cxnLst/>
              <a:rect l="l" t="t" r="r" b="b"/>
              <a:pathLst>
                <a:path w="13929" h="1615" extrusionOk="0">
                  <a:moveTo>
                    <a:pt x="784" y="1"/>
                  </a:moveTo>
                  <a:cubicBezTo>
                    <a:pt x="354" y="1"/>
                    <a:pt x="3" y="350"/>
                    <a:pt x="1" y="782"/>
                  </a:cubicBezTo>
                  <a:cubicBezTo>
                    <a:pt x="0" y="1214"/>
                    <a:pt x="349" y="1568"/>
                    <a:pt x="783" y="1569"/>
                  </a:cubicBezTo>
                  <a:lnTo>
                    <a:pt x="13140" y="1615"/>
                  </a:lnTo>
                  <a:cubicBezTo>
                    <a:pt x="13142" y="1615"/>
                    <a:pt x="13144" y="1615"/>
                    <a:pt x="13146" y="1615"/>
                  </a:cubicBezTo>
                  <a:cubicBezTo>
                    <a:pt x="13576" y="1615"/>
                    <a:pt x="13926" y="1265"/>
                    <a:pt x="13927" y="833"/>
                  </a:cubicBezTo>
                  <a:cubicBezTo>
                    <a:pt x="13929" y="401"/>
                    <a:pt x="13580" y="50"/>
                    <a:pt x="13145" y="46"/>
                  </a:cubicBezTo>
                  <a:lnTo>
                    <a:pt x="788" y="1"/>
                  </a:lnTo>
                  <a:cubicBezTo>
                    <a:pt x="787" y="1"/>
                    <a:pt x="785" y="1"/>
                    <a:pt x="78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 name="Google Shape;6305;p62">
              <a:extLst>
                <a:ext uri="{FF2B5EF4-FFF2-40B4-BE49-F238E27FC236}">
                  <a16:creationId xmlns:a16="http://schemas.microsoft.com/office/drawing/2014/main" id="{FC7FD511-6EBD-446A-8842-132462F4D524}"/>
                </a:ext>
              </a:extLst>
            </p:cNvPr>
            <p:cNvSpPr/>
            <p:nvPr/>
          </p:nvSpPr>
          <p:spPr>
            <a:xfrm>
              <a:off x="883471" y="3507810"/>
              <a:ext cx="88889" cy="88889"/>
            </a:xfrm>
            <a:custGeom>
              <a:avLst/>
              <a:gdLst/>
              <a:ahLst/>
              <a:cxnLst/>
              <a:rect l="l" t="t" r="r" b="b"/>
              <a:pathLst>
                <a:path w="5919" h="5919" extrusionOk="0">
                  <a:moveTo>
                    <a:pt x="23" y="0"/>
                  </a:moveTo>
                  <a:lnTo>
                    <a:pt x="1" y="5897"/>
                  </a:lnTo>
                  <a:lnTo>
                    <a:pt x="5897" y="5919"/>
                  </a:lnTo>
                  <a:lnTo>
                    <a:pt x="5919" y="22"/>
                  </a:lnTo>
                  <a:lnTo>
                    <a:pt x="23" y="0"/>
                  </a:lnTo>
                  <a:close/>
                </a:path>
              </a:pathLst>
            </a:custGeom>
            <a:solidFill>
              <a:srgbClr val="96C5C7"/>
            </a:solidFill>
            <a:ln>
              <a:noFill/>
            </a:ln>
          </p:spPr>
          <p:txBody>
            <a:bodyPr spcFirstLastPara="1" wrap="square" lIns="91425" tIns="91425" rIns="91425" bIns="91425" anchor="ctr" anchorCtr="0">
              <a:noAutofit/>
            </a:bodyPr>
            <a:lstStyle/>
            <a:p>
              <a:endParaRPr/>
            </a:p>
          </p:txBody>
        </p:sp>
        <p:sp>
          <p:nvSpPr>
            <p:cNvPr id="76" name="Google Shape;6306;p62">
              <a:extLst>
                <a:ext uri="{FF2B5EF4-FFF2-40B4-BE49-F238E27FC236}">
                  <a16:creationId xmlns:a16="http://schemas.microsoft.com/office/drawing/2014/main" id="{F07DE589-E262-4DFE-9C6C-5D0D5D4C5447}"/>
                </a:ext>
              </a:extLst>
            </p:cNvPr>
            <p:cNvSpPr/>
            <p:nvPr/>
          </p:nvSpPr>
          <p:spPr>
            <a:xfrm>
              <a:off x="723529" y="3520891"/>
              <a:ext cx="209194" cy="24268"/>
            </a:xfrm>
            <a:custGeom>
              <a:avLst/>
              <a:gdLst/>
              <a:ahLst/>
              <a:cxnLst/>
              <a:rect l="l" t="t" r="r" b="b"/>
              <a:pathLst>
                <a:path w="13930" h="1616" extrusionOk="0">
                  <a:moveTo>
                    <a:pt x="786" y="1"/>
                  </a:moveTo>
                  <a:cubicBezTo>
                    <a:pt x="354" y="1"/>
                    <a:pt x="2" y="349"/>
                    <a:pt x="1" y="782"/>
                  </a:cubicBezTo>
                  <a:cubicBezTo>
                    <a:pt x="0" y="1214"/>
                    <a:pt x="349" y="1568"/>
                    <a:pt x="783" y="1569"/>
                  </a:cubicBezTo>
                  <a:lnTo>
                    <a:pt x="13141" y="1616"/>
                  </a:lnTo>
                  <a:cubicBezTo>
                    <a:pt x="13142" y="1616"/>
                    <a:pt x="13142" y="1616"/>
                    <a:pt x="13143" y="1616"/>
                  </a:cubicBezTo>
                  <a:cubicBezTo>
                    <a:pt x="13574" y="1616"/>
                    <a:pt x="13927" y="1267"/>
                    <a:pt x="13928" y="834"/>
                  </a:cubicBezTo>
                  <a:cubicBezTo>
                    <a:pt x="13930" y="401"/>
                    <a:pt x="13582" y="48"/>
                    <a:pt x="13145" y="47"/>
                  </a:cubicBezTo>
                  <a:lnTo>
                    <a:pt x="788" y="1"/>
                  </a:lnTo>
                  <a:cubicBezTo>
                    <a:pt x="787" y="1"/>
                    <a:pt x="787" y="1"/>
                    <a:pt x="78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7" name="Google Shape;6307;p62">
              <a:extLst>
                <a:ext uri="{FF2B5EF4-FFF2-40B4-BE49-F238E27FC236}">
                  <a16:creationId xmlns:a16="http://schemas.microsoft.com/office/drawing/2014/main" id="{4653CC97-F45F-4242-8803-667C0A88316E}"/>
                </a:ext>
              </a:extLst>
            </p:cNvPr>
            <p:cNvSpPr/>
            <p:nvPr/>
          </p:nvSpPr>
          <p:spPr>
            <a:xfrm>
              <a:off x="723379" y="3558602"/>
              <a:ext cx="209209" cy="24253"/>
            </a:xfrm>
            <a:custGeom>
              <a:avLst/>
              <a:gdLst/>
              <a:ahLst/>
              <a:cxnLst/>
              <a:rect l="l" t="t" r="r" b="b"/>
              <a:pathLst>
                <a:path w="13931" h="1615" extrusionOk="0">
                  <a:moveTo>
                    <a:pt x="787" y="1"/>
                  </a:moveTo>
                  <a:cubicBezTo>
                    <a:pt x="355" y="1"/>
                    <a:pt x="3" y="349"/>
                    <a:pt x="2" y="781"/>
                  </a:cubicBezTo>
                  <a:cubicBezTo>
                    <a:pt x="1" y="1213"/>
                    <a:pt x="350" y="1567"/>
                    <a:pt x="783" y="1568"/>
                  </a:cubicBezTo>
                  <a:lnTo>
                    <a:pt x="13141" y="1615"/>
                  </a:lnTo>
                  <a:cubicBezTo>
                    <a:pt x="13141" y="1615"/>
                    <a:pt x="13142" y="1615"/>
                    <a:pt x="13143" y="1615"/>
                  </a:cubicBezTo>
                  <a:cubicBezTo>
                    <a:pt x="13577" y="1615"/>
                    <a:pt x="13927" y="1266"/>
                    <a:pt x="13928" y="833"/>
                  </a:cubicBezTo>
                  <a:cubicBezTo>
                    <a:pt x="13930" y="401"/>
                    <a:pt x="13581" y="47"/>
                    <a:pt x="13146" y="47"/>
                  </a:cubicBezTo>
                  <a:lnTo>
                    <a:pt x="788" y="1"/>
                  </a:lnTo>
                  <a:cubicBezTo>
                    <a:pt x="788" y="1"/>
                    <a:pt x="787" y="1"/>
                    <a:pt x="78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8" name="Google Shape;6308;p62">
              <a:extLst>
                <a:ext uri="{FF2B5EF4-FFF2-40B4-BE49-F238E27FC236}">
                  <a16:creationId xmlns:a16="http://schemas.microsoft.com/office/drawing/2014/main" id="{70B37749-52B1-42E7-A018-B36E5C4A4644}"/>
                </a:ext>
              </a:extLst>
            </p:cNvPr>
            <p:cNvSpPr/>
            <p:nvPr/>
          </p:nvSpPr>
          <p:spPr>
            <a:xfrm>
              <a:off x="882916" y="3658517"/>
              <a:ext cx="88889" cy="88904"/>
            </a:xfrm>
            <a:custGeom>
              <a:avLst/>
              <a:gdLst/>
              <a:ahLst/>
              <a:cxnLst/>
              <a:rect l="l" t="t" r="r" b="b"/>
              <a:pathLst>
                <a:path w="5919" h="5920" extrusionOk="0">
                  <a:moveTo>
                    <a:pt x="22" y="0"/>
                  </a:moveTo>
                  <a:lnTo>
                    <a:pt x="0" y="5898"/>
                  </a:lnTo>
                  <a:lnTo>
                    <a:pt x="5897" y="5920"/>
                  </a:lnTo>
                  <a:lnTo>
                    <a:pt x="5918" y="24"/>
                  </a:lnTo>
                  <a:lnTo>
                    <a:pt x="22" y="0"/>
                  </a:lnTo>
                  <a:close/>
                </a:path>
              </a:pathLst>
            </a:custGeom>
            <a:solidFill>
              <a:srgbClr val="96C5C7"/>
            </a:solidFill>
            <a:ln>
              <a:noFill/>
            </a:ln>
          </p:spPr>
          <p:txBody>
            <a:bodyPr spcFirstLastPara="1" wrap="square" lIns="91425" tIns="91425" rIns="91425" bIns="91425" anchor="ctr" anchorCtr="0">
              <a:noAutofit/>
            </a:bodyPr>
            <a:lstStyle/>
            <a:p>
              <a:endParaRPr/>
            </a:p>
          </p:txBody>
        </p:sp>
        <p:sp>
          <p:nvSpPr>
            <p:cNvPr id="79" name="Google Shape;6309;p62">
              <a:extLst>
                <a:ext uri="{FF2B5EF4-FFF2-40B4-BE49-F238E27FC236}">
                  <a16:creationId xmlns:a16="http://schemas.microsoft.com/office/drawing/2014/main" id="{A9A363AC-3F17-45C1-A539-F0EB31441CAB}"/>
                </a:ext>
              </a:extLst>
            </p:cNvPr>
            <p:cNvSpPr/>
            <p:nvPr/>
          </p:nvSpPr>
          <p:spPr>
            <a:xfrm>
              <a:off x="722959" y="3671628"/>
              <a:ext cx="209194" cy="24268"/>
            </a:xfrm>
            <a:custGeom>
              <a:avLst/>
              <a:gdLst/>
              <a:ahLst/>
              <a:cxnLst/>
              <a:rect l="l" t="t" r="r" b="b"/>
              <a:pathLst>
                <a:path w="13930" h="1616" extrusionOk="0">
                  <a:moveTo>
                    <a:pt x="786" y="0"/>
                  </a:moveTo>
                  <a:cubicBezTo>
                    <a:pt x="355" y="0"/>
                    <a:pt x="4" y="351"/>
                    <a:pt x="3" y="782"/>
                  </a:cubicBezTo>
                  <a:cubicBezTo>
                    <a:pt x="1" y="1214"/>
                    <a:pt x="350" y="1567"/>
                    <a:pt x="784" y="1569"/>
                  </a:cubicBezTo>
                  <a:lnTo>
                    <a:pt x="13142" y="1616"/>
                  </a:lnTo>
                  <a:cubicBezTo>
                    <a:pt x="13143" y="1616"/>
                    <a:pt x="13144" y="1616"/>
                    <a:pt x="13145" y="1616"/>
                  </a:cubicBezTo>
                  <a:cubicBezTo>
                    <a:pt x="13576" y="1616"/>
                    <a:pt x="13927" y="1266"/>
                    <a:pt x="13928" y="835"/>
                  </a:cubicBezTo>
                  <a:cubicBezTo>
                    <a:pt x="13929" y="402"/>
                    <a:pt x="13580" y="48"/>
                    <a:pt x="13147" y="47"/>
                  </a:cubicBezTo>
                  <a:lnTo>
                    <a:pt x="789" y="1"/>
                  </a:lnTo>
                  <a:cubicBezTo>
                    <a:pt x="788" y="0"/>
                    <a:pt x="787" y="0"/>
                    <a:pt x="7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0" name="Google Shape;6310;p62">
              <a:extLst>
                <a:ext uri="{FF2B5EF4-FFF2-40B4-BE49-F238E27FC236}">
                  <a16:creationId xmlns:a16="http://schemas.microsoft.com/office/drawing/2014/main" id="{79EC869A-F67C-4A32-BC57-4F7108EA26D9}"/>
                </a:ext>
              </a:extLst>
            </p:cNvPr>
            <p:cNvSpPr/>
            <p:nvPr/>
          </p:nvSpPr>
          <p:spPr>
            <a:xfrm>
              <a:off x="722838" y="3709309"/>
              <a:ext cx="209164" cy="24253"/>
            </a:xfrm>
            <a:custGeom>
              <a:avLst/>
              <a:gdLst/>
              <a:ahLst/>
              <a:cxnLst/>
              <a:rect l="l" t="t" r="r" b="b"/>
              <a:pathLst>
                <a:path w="13928" h="1615" extrusionOk="0">
                  <a:moveTo>
                    <a:pt x="787" y="0"/>
                  </a:moveTo>
                  <a:cubicBezTo>
                    <a:pt x="355" y="0"/>
                    <a:pt x="2" y="349"/>
                    <a:pt x="1" y="782"/>
                  </a:cubicBezTo>
                  <a:cubicBezTo>
                    <a:pt x="0" y="1214"/>
                    <a:pt x="350" y="1567"/>
                    <a:pt x="783" y="1569"/>
                  </a:cubicBezTo>
                  <a:lnTo>
                    <a:pt x="13140" y="1614"/>
                  </a:lnTo>
                  <a:cubicBezTo>
                    <a:pt x="13142" y="1614"/>
                    <a:pt x="13144" y="1614"/>
                    <a:pt x="13146" y="1614"/>
                  </a:cubicBezTo>
                  <a:cubicBezTo>
                    <a:pt x="13576" y="1614"/>
                    <a:pt x="13926" y="1267"/>
                    <a:pt x="13927" y="834"/>
                  </a:cubicBezTo>
                  <a:cubicBezTo>
                    <a:pt x="13928" y="402"/>
                    <a:pt x="13579" y="47"/>
                    <a:pt x="13146" y="47"/>
                  </a:cubicBezTo>
                  <a:lnTo>
                    <a:pt x="789" y="0"/>
                  </a:lnTo>
                  <a:cubicBezTo>
                    <a:pt x="788" y="0"/>
                    <a:pt x="788" y="0"/>
                    <a:pt x="78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1" name="Google Shape;6311;p62">
              <a:extLst>
                <a:ext uri="{FF2B5EF4-FFF2-40B4-BE49-F238E27FC236}">
                  <a16:creationId xmlns:a16="http://schemas.microsoft.com/office/drawing/2014/main" id="{06EA9F7F-007C-4F0C-9EFE-D8C2842BA2C9}"/>
                </a:ext>
              </a:extLst>
            </p:cNvPr>
            <p:cNvSpPr/>
            <p:nvPr/>
          </p:nvSpPr>
          <p:spPr>
            <a:xfrm>
              <a:off x="882345" y="3809269"/>
              <a:ext cx="88889" cy="88889"/>
            </a:xfrm>
            <a:custGeom>
              <a:avLst/>
              <a:gdLst/>
              <a:ahLst/>
              <a:cxnLst/>
              <a:rect l="l" t="t" r="r" b="b"/>
              <a:pathLst>
                <a:path w="5919" h="5919" extrusionOk="0">
                  <a:moveTo>
                    <a:pt x="23" y="0"/>
                  </a:moveTo>
                  <a:lnTo>
                    <a:pt x="1" y="5897"/>
                  </a:lnTo>
                  <a:lnTo>
                    <a:pt x="5896" y="5919"/>
                  </a:lnTo>
                  <a:lnTo>
                    <a:pt x="5919" y="22"/>
                  </a:lnTo>
                  <a:lnTo>
                    <a:pt x="23" y="0"/>
                  </a:lnTo>
                  <a:close/>
                </a:path>
              </a:pathLst>
            </a:custGeom>
            <a:solidFill>
              <a:srgbClr val="96C5C7"/>
            </a:solidFill>
            <a:ln>
              <a:noFill/>
            </a:ln>
          </p:spPr>
          <p:txBody>
            <a:bodyPr spcFirstLastPara="1" wrap="square" lIns="91425" tIns="91425" rIns="91425" bIns="91425" anchor="ctr" anchorCtr="0">
              <a:noAutofit/>
            </a:bodyPr>
            <a:lstStyle/>
            <a:p>
              <a:endParaRPr/>
            </a:p>
          </p:txBody>
        </p:sp>
        <p:sp>
          <p:nvSpPr>
            <p:cNvPr id="82" name="Google Shape;6312;p62">
              <a:extLst>
                <a:ext uri="{FF2B5EF4-FFF2-40B4-BE49-F238E27FC236}">
                  <a16:creationId xmlns:a16="http://schemas.microsoft.com/office/drawing/2014/main" id="{83492D03-25BB-4296-871B-4BBC1D91C9C7}"/>
                </a:ext>
              </a:extLst>
            </p:cNvPr>
            <p:cNvSpPr/>
            <p:nvPr/>
          </p:nvSpPr>
          <p:spPr>
            <a:xfrm>
              <a:off x="722388" y="3822365"/>
              <a:ext cx="209209" cy="24253"/>
            </a:xfrm>
            <a:custGeom>
              <a:avLst/>
              <a:gdLst/>
              <a:ahLst/>
              <a:cxnLst/>
              <a:rect l="l" t="t" r="r" b="b"/>
              <a:pathLst>
                <a:path w="13931" h="1615" extrusionOk="0">
                  <a:moveTo>
                    <a:pt x="786" y="0"/>
                  </a:moveTo>
                  <a:cubicBezTo>
                    <a:pt x="353" y="0"/>
                    <a:pt x="2" y="349"/>
                    <a:pt x="1" y="781"/>
                  </a:cubicBezTo>
                  <a:cubicBezTo>
                    <a:pt x="0" y="1214"/>
                    <a:pt x="349" y="1568"/>
                    <a:pt x="783" y="1569"/>
                  </a:cubicBezTo>
                  <a:lnTo>
                    <a:pt x="13140" y="1614"/>
                  </a:lnTo>
                  <a:cubicBezTo>
                    <a:pt x="13141" y="1614"/>
                    <a:pt x="13141" y="1614"/>
                    <a:pt x="13142" y="1614"/>
                  </a:cubicBezTo>
                  <a:cubicBezTo>
                    <a:pt x="13574" y="1614"/>
                    <a:pt x="13927" y="1266"/>
                    <a:pt x="13928" y="833"/>
                  </a:cubicBezTo>
                  <a:cubicBezTo>
                    <a:pt x="13931" y="401"/>
                    <a:pt x="13581" y="49"/>
                    <a:pt x="13146" y="46"/>
                  </a:cubicBezTo>
                  <a:lnTo>
                    <a:pt x="788" y="0"/>
                  </a:lnTo>
                  <a:cubicBezTo>
                    <a:pt x="787" y="0"/>
                    <a:pt x="787" y="0"/>
                    <a:pt x="7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3" name="Google Shape;6313;p62">
              <a:extLst>
                <a:ext uri="{FF2B5EF4-FFF2-40B4-BE49-F238E27FC236}">
                  <a16:creationId xmlns:a16="http://schemas.microsoft.com/office/drawing/2014/main" id="{7494647C-46E3-4D29-978C-50E209710F38}"/>
                </a:ext>
              </a:extLst>
            </p:cNvPr>
            <p:cNvSpPr/>
            <p:nvPr/>
          </p:nvSpPr>
          <p:spPr>
            <a:xfrm>
              <a:off x="722238" y="3860046"/>
              <a:ext cx="209224" cy="24268"/>
            </a:xfrm>
            <a:custGeom>
              <a:avLst/>
              <a:gdLst/>
              <a:ahLst/>
              <a:cxnLst/>
              <a:rect l="l" t="t" r="r" b="b"/>
              <a:pathLst>
                <a:path w="13932" h="1616" extrusionOk="0">
                  <a:moveTo>
                    <a:pt x="788" y="0"/>
                  </a:moveTo>
                  <a:cubicBezTo>
                    <a:pt x="356" y="0"/>
                    <a:pt x="4" y="348"/>
                    <a:pt x="3" y="782"/>
                  </a:cubicBezTo>
                  <a:cubicBezTo>
                    <a:pt x="1" y="1215"/>
                    <a:pt x="352" y="1568"/>
                    <a:pt x="784" y="1569"/>
                  </a:cubicBezTo>
                  <a:lnTo>
                    <a:pt x="13143" y="1615"/>
                  </a:lnTo>
                  <a:cubicBezTo>
                    <a:pt x="13143" y="1615"/>
                    <a:pt x="13144" y="1615"/>
                    <a:pt x="13145" y="1615"/>
                  </a:cubicBezTo>
                  <a:cubicBezTo>
                    <a:pt x="13576" y="1615"/>
                    <a:pt x="13928" y="1266"/>
                    <a:pt x="13929" y="834"/>
                  </a:cubicBezTo>
                  <a:cubicBezTo>
                    <a:pt x="13931" y="401"/>
                    <a:pt x="13581" y="49"/>
                    <a:pt x="13147" y="46"/>
                  </a:cubicBezTo>
                  <a:lnTo>
                    <a:pt x="789" y="0"/>
                  </a:lnTo>
                  <a:cubicBezTo>
                    <a:pt x="789" y="0"/>
                    <a:pt x="788" y="0"/>
                    <a:pt x="78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4" name="Google Shape;6314;p62">
              <a:extLst>
                <a:ext uri="{FF2B5EF4-FFF2-40B4-BE49-F238E27FC236}">
                  <a16:creationId xmlns:a16="http://schemas.microsoft.com/office/drawing/2014/main" id="{83435480-6641-4BB3-A4C8-3CDCF5F3003E}"/>
                </a:ext>
              </a:extLst>
            </p:cNvPr>
            <p:cNvSpPr/>
            <p:nvPr/>
          </p:nvSpPr>
          <p:spPr>
            <a:xfrm>
              <a:off x="881774" y="3960021"/>
              <a:ext cx="88889" cy="88889"/>
            </a:xfrm>
            <a:custGeom>
              <a:avLst/>
              <a:gdLst/>
              <a:ahLst/>
              <a:cxnLst/>
              <a:rect l="l" t="t" r="r" b="b"/>
              <a:pathLst>
                <a:path w="5919" h="5919" extrusionOk="0">
                  <a:moveTo>
                    <a:pt x="23" y="0"/>
                  </a:moveTo>
                  <a:lnTo>
                    <a:pt x="0" y="5896"/>
                  </a:lnTo>
                  <a:lnTo>
                    <a:pt x="5898" y="5919"/>
                  </a:lnTo>
                  <a:lnTo>
                    <a:pt x="5918" y="20"/>
                  </a:lnTo>
                  <a:lnTo>
                    <a:pt x="23" y="0"/>
                  </a:lnTo>
                  <a:close/>
                </a:path>
              </a:pathLst>
            </a:custGeom>
            <a:solidFill>
              <a:srgbClr val="96C5C7"/>
            </a:solidFill>
            <a:ln>
              <a:noFill/>
            </a:ln>
          </p:spPr>
          <p:txBody>
            <a:bodyPr spcFirstLastPara="1" wrap="square" lIns="91425" tIns="91425" rIns="91425" bIns="91425" anchor="ctr" anchorCtr="0">
              <a:noAutofit/>
            </a:bodyPr>
            <a:lstStyle/>
            <a:p>
              <a:endParaRPr/>
            </a:p>
          </p:txBody>
        </p:sp>
        <p:sp>
          <p:nvSpPr>
            <p:cNvPr id="85" name="Google Shape;6315;p62">
              <a:extLst>
                <a:ext uri="{FF2B5EF4-FFF2-40B4-BE49-F238E27FC236}">
                  <a16:creationId xmlns:a16="http://schemas.microsoft.com/office/drawing/2014/main" id="{8D895D8E-1ED2-4F5E-948B-246288FFE0E2}"/>
                </a:ext>
              </a:extLst>
            </p:cNvPr>
            <p:cNvSpPr/>
            <p:nvPr/>
          </p:nvSpPr>
          <p:spPr>
            <a:xfrm>
              <a:off x="721832" y="3973072"/>
              <a:ext cx="209209" cy="24298"/>
            </a:xfrm>
            <a:custGeom>
              <a:avLst/>
              <a:gdLst/>
              <a:ahLst/>
              <a:cxnLst/>
              <a:rect l="l" t="t" r="r" b="b"/>
              <a:pathLst>
                <a:path w="13931" h="1618" extrusionOk="0">
                  <a:moveTo>
                    <a:pt x="790" y="0"/>
                  </a:moveTo>
                  <a:cubicBezTo>
                    <a:pt x="356" y="0"/>
                    <a:pt x="5" y="349"/>
                    <a:pt x="2" y="782"/>
                  </a:cubicBezTo>
                  <a:cubicBezTo>
                    <a:pt x="1" y="1217"/>
                    <a:pt x="351" y="1568"/>
                    <a:pt x="783" y="1571"/>
                  </a:cubicBezTo>
                  <a:lnTo>
                    <a:pt x="13140" y="1617"/>
                  </a:lnTo>
                  <a:cubicBezTo>
                    <a:pt x="13575" y="1617"/>
                    <a:pt x="13926" y="1269"/>
                    <a:pt x="13927" y="837"/>
                  </a:cubicBezTo>
                  <a:cubicBezTo>
                    <a:pt x="13930" y="402"/>
                    <a:pt x="13580" y="50"/>
                    <a:pt x="13149" y="48"/>
                  </a:cubicBezTo>
                  <a:lnTo>
                    <a:pt x="790"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6" name="Google Shape;6316;p62">
              <a:extLst>
                <a:ext uri="{FF2B5EF4-FFF2-40B4-BE49-F238E27FC236}">
                  <a16:creationId xmlns:a16="http://schemas.microsoft.com/office/drawing/2014/main" id="{61F43FC5-D6EA-49C1-8EEA-3AE50EBD8230}"/>
                </a:ext>
              </a:extLst>
            </p:cNvPr>
            <p:cNvSpPr/>
            <p:nvPr/>
          </p:nvSpPr>
          <p:spPr>
            <a:xfrm>
              <a:off x="721682" y="4010783"/>
              <a:ext cx="209209" cy="24268"/>
            </a:xfrm>
            <a:custGeom>
              <a:avLst/>
              <a:gdLst/>
              <a:ahLst/>
              <a:cxnLst/>
              <a:rect l="l" t="t" r="r" b="b"/>
              <a:pathLst>
                <a:path w="13931" h="1616" extrusionOk="0">
                  <a:moveTo>
                    <a:pt x="787" y="0"/>
                  </a:moveTo>
                  <a:cubicBezTo>
                    <a:pt x="354" y="0"/>
                    <a:pt x="4" y="349"/>
                    <a:pt x="2" y="784"/>
                  </a:cubicBezTo>
                  <a:cubicBezTo>
                    <a:pt x="0" y="1216"/>
                    <a:pt x="350" y="1569"/>
                    <a:pt x="784" y="1571"/>
                  </a:cubicBezTo>
                  <a:lnTo>
                    <a:pt x="13141" y="1615"/>
                  </a:lnTo>
                  <a:cubicBezTo>
                    <a:pt x="13142" y="1615"/>
                    <a:pt x="13144" y="1615"/>
                    <a:pt x="13145" y="1615"/>
                  </a:cubicBezTo>
                  <a:cubicBezTo>
                    <a:pt x="13578" y="1615"/>
                    <a:pt x="13927" y="1265"/>
                    <a:pt x="13930" y="834"/>
                  </a:cubicBezTo>
                  <a:cubicBezTo>
                    <a:pt x="13931" y="401"/>
                    <a:pt x="13582" y="48"/>
                    <a:pt x="13147" y="48"/>
                  </a:cubicBezTo>
                  <a:lnTo>
                    <a:pt x="789" y="0"/>
                  </a:lnTo>
                  <a:cubicBezTo>
                    <a:pt x="788" y="0"/>
                    <a:pt x="788" y="0"/>
                    <a:pt x="78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7" name="Google Shape;6317;p62">
              <a:extLst>
                <a:ext uri="{FF2B5EF4-FFF2-40B4-BE49-F238E27FC236}">
                  <a16:creationId xmlns:a16="http://schemas.microsoft.com/office/drawing/2014/main" id="{33C2C27B-4786-494E-858F-8B5E191EB834}"/>
                </a:ext>
              </a:extLst>
            </p:cNvPr>
            <p:cNvSpPr/>
            <p:nvPr/>
          </p:nvSpPr>
          <p:spPr>
            <a:xfrm>
              <a:off x="881204" y="4110728"/>
              <a:ext cx="88904" cy="88904"/>
            </a:xfrm>
            <a:custGeom>
              <a:avLst/>
              <a:gdLst/>
              <a:ahLst/>
              <a:cxnLst/>
              <a:rect l="l" t="t" r="r" b="b"/>
              <a:pathLst>
                <a:path w="5920" h="5920" extrusionOk="0">
                  <a:moveTo>
                    <a:pt x="23" y="0"/>
                  </a:moveTo>
                  <a:lnTo>
                    <a:pt x="1" y="5898"/>
                  </a:lnTo>
                  <a:lnTo>
                    <a:pt x="5898" y="5920"/>
                  </a:lnTo>
                  <a:lnTo>
                    <a:pt x="5920" y="22"/>
                  </a:lnTo>
                  <a:lnTo>
                    <a:pt x="23" y="0"/>
                  </a:lnTo>
                  <a:close/>
                </a:path>
              </a:pathLst>
            </a:custGeom>
            <a:solidFill>
              <a:srgbClr val="96C5C7"/>
            </a:solidFill>
            <a:ln>
              <a:noFill/>
            </a:ln>
          </p:spPr>
          <p:txBody>
            <a:bodyPr spcFirstLastPara="1" wrap="square" lIns="91425" tIns="91425" rIns="91425" bIns="91425" anchor="ctr" anchorCtr="0">
              <a:noAutofit/>
            </a:bodyPr>
            <a:lstStyle/>
            <a:p>
              <a:endParaRPr/>
            </a:p>
          </p:txBody>
        </p:sp>
        <p:sp>
          <p:nvSpPr>
            <p:cNvPr id="88" name="Google Shape;6318;p62">
              <a:extLst>
                <a:ext uri="{FF2B5EF4-FFF2-40B4-BE49-F238E27FC236}">
                  <a16:creationId xmlns:a16="http://schemas.microsoft.com/office/drawing/2014/main" id="{CFD212EF-4E86-40E4-97C0-CF3D43C7FC2B}"/>
                </a:ext>
              </a:extLst>
            </p:cNvPr>
            <p:cNvSpPr/>
            <p:nvPr/>
          </p:nvSpPr>
          <p:spPr>
            <a:xfrm>
              <a:off x="721277" y="4123824"/>
              <a:ext cx="209194" cy="24268"/>
            </a:xfrm>
            <a:custGeom>
              <a:avLst/>
              <a:gdLst/>
              <a:ahLst/>
              <a:cxnLst/>
              <a:rect l="l" t="t" r="r" b="b"/>
              <a:pathLst>
                <a:path w="13930" h="1616" extrusionOk="0">
                  <a:moveTo>
                    <a:pt x="787" y="0"/>
                  </a:moveTo>
                  <a:cubicBezTo>
                    <a:pt x="353" y="0"/>
                    <a:pt x="2" y="349"/>
                    <a:pt x="1" y="782"/>
                  </a:cubicBezTo>
                  <a:cubicBezTo>
                    <a:pt x="0" y="1216"/>
                    <a:pt x="350" y="1567"/>
                    <a:pt x="783" y="1571"/>
                  </a:cubicBezTo>
                  <a:lnTo>
                    <a:pt x="13141" y="1615"/>
                  </a:lnTo>
                  <a:cubicBezTo>
                    <a:pt x="13143" y="1615"/>
                    <a:pt x="13145" y="1615"/>
                    <a:pt x="13147" y="1615"/>
                  </a:cubicBezTo>
                  <a:cubicBezTo>
                    <a:pt x="13577" y="1615"/>
                    <a:pt x="13927" y="1268"/>
                    <a:pt x="13928" y="834"/>
                  </a:cubicBezTo>
                  <a:cubicBezTo>
                    <a:pt x="13930" y="402"/>
                    <a:pt x="13581" y="50"/>
                    <a:pt x="13146" y="47"/>
                  </a:cubicBezTo>
                  <a:lnTo>
                    <a:pt x="789" y="0"/>
                  </a:lnTo>
                  <a:cubicBezTo>
                    <a:pt x="788" y="0"/>
                    <a:pt x="788" y="0"/>
                    <a:pt x="78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9" name="Google Shape;6319;p62">
              <a:extLst>
                <a:ext uri="{FF2B5EF4-FFF2-40B4-BE49-F238E27FC236}">
                  <a16:creationId xmlns:a16="http://schemas.microsoft.com/office/drawing/2014/main" id="{E24E319F-F85C-4621-8B70-4BBE0830616B}"/>
                </a:ext>
              </a:extLst>
            </p:cNvPr>
            <p:cNvSpPr/>
            <p:nvPr/>
          </p:nvSpPr>
          <p:spPr>
            <a:xfrm>
              <a:off x="721126" y="4161520"/>
              <a:ext cx="209209" cy="24253"/>
            </a:xfrm>
            <a:custGeom>
              <a:avLst/>
              <a:gdLst/>
              <a:ahLst/>
              <a:cxnLst/>
              <a:rect l="l" t="t" r="r" b="b"/>
              <a:pathLst>
                <a:path w="13931" h="1615" extrusionOk="0">
                  <a:moveTo>
                    <a:pt x="783" y="0"/>
                  </a:moveTo>
                  <a:cubicBezTo>
                    <a:pt x="353" y="0"/>
                    <a:pt x="5" y="350"/>
                    <a:pt x="2" y="781"/>
                  </a:cubicBezTo>
                  <a:cubicBezTo>
                    <a:pt x="1" y="1214"/>
                    <a:pt x="351" y="1566"/>
                    <a:pt x="783" y="1569"/>
                  </a:cubicBezTo>
                  <a:lnTo>
                    <a:pt x="13141" y="1614"/>
                  </a:lnTo>
                  <a:cubicBezTo>
                    <a:pt x="13142" y="1614"/>
                    <a:pt x="13143" y="1614"/>
                    <a:pt x="13144" y="1614"/>
                  </a:cubicBezTo>
                  <a:cubicBezTo>
                    <a:pt x="13575" y="1614"/>
                    <a:pt x="13926" y="1264"/>
                    <a:pt x="13927" y="834"/>
                  </a:cubicBezTo>
                  <a:cubicBezTo>
                    <a:pt x="13930" y="402"/>
                    <a:pt x="13580" y="47"/>
                    <a:pt x="13147" y="45"/>
                  </a:cubicBezTo>
                  <a:lnTo>
                    <a:pt x="788" y="0"/>
                  </a:lnTo>
                  <a:cubicBezTo>
                    <a:pt x="787" y="0"/>
                    <a:pt x="785" y="0"/>
                    <a:pt x="78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0" name="Google Shape;6320;p62">
              <a:extLst>
                <a:ext uri="{FF2B5EF4-FFF2-40B4-BE49-F238E27FC236}">
                  <a16:creationId xmlns:a16="http://schemas.microsoft.com/office/drawing/2014/main" id="{F6601F87-8435-47E6-B2F3-B091436EBA2D}"/>
                </a:ext>
              </a:extLst>
            </p:cNvPr>
            <p:cNvSpPr/>
            <p:nvPr/>
          </p:nvSpPr>
          <p:spPr>
            <a:xfrm>
              <a:off x="880648" y="4261450"/>
              <a:ext cx="88889" cy="88919"/>
            </a:xfrm>
            <a:custGeom>
              <a:avLst/>
              <a:gdLst/>
              <a:ahLst/>
              <a:cxnLst/>
              <a:rect l="l" t="t" r="r" b="b"/>
              <a:pathLst>
                <a:path w="5919" h="5921" extrusionOk="0">
                  <a:moveTo>
                    <a:pt x="22" y="0"/>
                  </a:moveTo>
                  <a:lnTo>
                    <a:pt x="0" y="5898"/>
                  </a:lnTo>
                  <a:lnTo>
                    <a:pt x="5898" y="5920"/>
                  </a:lnTo>
                  <a:lnTo>
                    <a:pt x="5918" y="23"/>
                  </a:lnTo>
                  <a:lnTo>
                    <a:pt x="22" y="0"/>
                  </a:lnTo>
                  <a:close/>
                </a:path>
              </a:pathLst>
            </a:custGeom>
            <a:solidFill>
              <a:srgbClr val="96C5C7"/>
            </a:solidFill>
            <a:ln>
              <a:noFill/>
            </a:ln>
          </p:spPr>
          <p:txBody>
            <a:bodyPr spcFirstLastPara="1" wrap="square" lIns="91425" tIns="91425" rIns="91425" bIns="91425" anchor="ctr" anchorCtr="0">
              <a:noAutofit/>
            </a:bodyPr>
            <a:lstStyle/>
            <a:p>
              <a:endParaRPr/>
            </a:p>
          </p:txBody>
        </p:sp>
        <p:sp>
          <p:nvSpPr>
            <p:cNvPr id="91" name="Google Shape;6321;p62">
              <a:extLst>
                <a:ext uri="{FF2B5EF4-FFF2-40B4-BE49-F238E27FC236}">
                  <a16:creationId xmlns:a16="http://schemas.microsoft.com/office/drawing/2014/main" id="{24E99094-07B1-4C29-85DF-BCFAE0B7793F}"/>
                </a:ext>
              </a:extLst>
            </p:cNvPr>
            <p:cNvSpPr/>
            <p:nvPr/>
          </p:nvSpPr>
          <p:spPr>
            <a:xfrm>
              <a:off x="720706" y="4274561"/>
              <a:ext cx="209194" cy="24238"/>
            </a:xfrm>
            <a:custGeom>
              <a:avLst/>
              <a:gdLst/>
              <a:ahLst/>
              <a:cxnLst/>
              <a:rect l="l" t="t" r="r" b="b"/>
              <a:pathLst>
                <a:path w="13930" h="1614" extrusionOk="0">
                  <a:moveTo>
                    <a:pt x="784" y="0"/>
                  </a:moveTo>
                  <a:cubicBezTo>
                    <a:pt x="354" y="0"/>
                    <a:pt x="3" y="351"/>
                    <a:pt x="2" y="782"/>
                  </a:cubicBezTo>
                  <a:cubicBezTo>
                    <a:pt x="1" y="1214"/>
                    <a:pt x="350" y="1566"/>
                    <a:pt x="783" y="1568"/>
                  </a:cubicBezTo>
                  <a:lnTo>
                    <a:pt x="13140" y="1613"/>
                  </a:lnTo>
                  <a:cubicBezTo>
                    <a:pt x="13142" y="1613"/>
                    <a:pt x="13144" y="1613"/>
                    <a:pt x="13146" y="1613"/>
                  </a:cubicBezTo>
                  <a:cubicBezTo>
                    <a:pt x="13577" y="1613"/>
                    <a:pt x="13926" y="1265"/>
                    <a:pt x="13928" y="834"/>
                  </a:cubicBezTo>
                  <a:cubicBezTo>
                    <a:pt x="13929" y="403"/>
                    <a:pt x="13580" y="48"/>
                    <a:pt x="13147" y="47"/>
                  </a:cubicBezTo>
                  <a:lnTo>
                    <a:pt x="788" y="0"/>
                  </a:lnTo>
                  <a:cubicBezTo>
                    <a:pt x="787" y="0"/>
                    <a:pt x="786" y="0"/>
                    <a:pt x="78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2" name="Google Shape;6322;p62">
              <a:extLst>
                <a:ext uri="{FF2B5EF4-FFF2-40B4-BE49-F238E27FC236}">
                  <a16:creationId xmlns:a16="http://schemas.microsoft.com/office/drawing/2014/main" id="{4626EB88-1489-4949-AD04-80860749B0C5}"/>
                </a:ext>
              </a:extLst>
            </p:cNvPr>
            <p:cNvSpPr/>
            <p:nvPr/>
          </p:nvSpPr>
          <p:spPr>
            <a:xfrm>
              <a:off x="720571" y="4312227"/>
              <a:ext cx="209194" cy="24298"/>
            </a:xfrm>
            <a:custGeom>
              <a:avLst/>
              <a:gdLst/>
              <a:ahLst/>
              <a:cxnLst/>
              <a:rect l="l" t="t" r="r" b="b"/>
              <a:pathLst>
                <a:path w="13930" h="1618" extrusionOk="0">
                  <a:moveTo>
                    <a:pt x="789" y="0"/>
                  </a:moveTo>
                  <a:cubicBezTo>
                    <a:pt x="354" y="0"/>
                    <a:pt x="2" y="349"/>
                    <a:pt x="1" y="782"/>
                  </a:cubicBezTo>
                  <a:cubicBezTo>
                    <a:pt x="0" y="1216"/>
                    <a:pt x="349" y="1568"/>
                    <a:pt x="783" y="1570"/>
                  </a:cubicBezTo>
                  <a:lnTo>
                    <a:pt x="13140" y="1617"/>
                  </a:lnTo>
                  <a:cubicBezTo>
                    <a:pt x="13141" y="1617"/>
                    <a:pt x="13141" y="1617"/>
                    <a:pt x="13142" y="1617"/>
                  </a:cubicBezTo>
                  <a:cubicBezTo>
                    <a:pt x="13575" y="1617"/>
                    <a:pt x="13926" y="1268"/>
                    <a:pt x="13927" y="836"/>
                  </a:cubicBezTo>
                  <a:cubicBezTo>
                    <a:pt x="13930" y="401"/>
                    <a:pt x="13579" y="50"/>
                    <a:pt x="13146" y="46"/>
                  </a:cubicBezTo>
                  <a:lnTo>
                    <a:pt x="789"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3" name="Google Shape;6323;p62">
              <a:extLst>
                <a:ext uri="{FF2B5EF4-FFF2-40B4-BE49-F238E27FC236}">
                  <a16:creationId xmlns:a16="http://schemas.microsoft.com/office/drawing/2014/main" id="{952EBBBE-E7C6-4F8E-AB09-1CCACD8ABFA6}"/>
                </a:ext>
              </a:extLst>
            </p:cNvPr>
            <p:cNvSpPr/>
            <p:nvPr/>
          </p:nvSpPr>
          <p:spPr>
            <a:xfrm>
              <a:off x="880092" y="4412202"/>
              <a:ext cx="88889" cy="88889"/>
            </a:xfrm>
            <a:custGeom>
              <a:avLst/>
              <a:gdLst/>
              <a:ahLst/>
              <a:cxnLst/>
              <a:rect l="l" t="t" r="r" b="b"/>
              <a:pathLst>
                <a:path w="5919" h="5919" extrusionOk="0">
                  <a:moveTo>
                    <a:pt x="22" y="0"/>
                  </a:moveTo>
                  <a:lnTo>
                    <a:pt x="1" y="5897"/>
                  </a:lnTo>
                  <a:lnTo>
                    <a:pt x="5897" y="5918"/>
                  </a:lnTo>
                  <a:lnTo>
                    <a:pt x="5919" y="21"/>
                  </a:lnTo>
                  <a:lnTo>
                    <a:pt x="22" y="0"/>
                  </a:lnTo>
                  <a:close/>
                </a:path>
              </a:pathLst>
            </a:custGeom>
            <a:solidFill>
              <a:srgbClr val="96C5C7"/>
            </a:solidFill>
            <a:ln>
              <a:noFill/>
            </a:ln>
          </p:spPr>
          <p:txBody>
            <a:bodyPr spcFirstLastPara="1" wrap="square" lIns="91425" tIns="91425" rIns="91425" bIns="91425" anchor="ctr" anchorCtr="0">
              <a:noAutofit/>
            </a:bodyPr>
            <a:lstStyle/>
            <a:p>
              <a:endParaRPr/>
            </a:p>
          </p:txBody>
        </p:sp>
        <p:sp>
          <p:nvSpPr>
            <p:cNvPr id="94" name="Google Shape;6324;p62">
              <a:extLst>
                <a:ext uri="{FF2B5EF4-FFF2-40B4-BE49-F238E27FC236}">
                  <a16:creationId xmlns:a16="http://schemas.microsoft.com/office/drawing/2014/main" id="{0209374B-FAC9-403A-8A14-C9D73CEAA75A}"/>
                </a:ext>
              </a:extLst>
            </p:cNvPr>
            <p:cNvSpPr/>
            <p:nvPr/>
          </p:nvSpPr>
          <p:spPr>
            <a:xfrm>
              <a:off x="720135" y="4425283"/>
              <a:ext cx="209194" cy="24268"/>
            </a:xfrm>
            <a:custGeom>
              <a:avLst/>
              <a:gdLst/>
              <a:ahLst/>
              <a:cxnLst/>
              <a:rect l="l" t="t" r="r" b="b"/>
              <a:pathLst>
                <a:path w="13930" h="1616" extrusionOk="0">
                  <a:moveTo>
                    <a:pt x="786" y="0"/>
                  </a:moveTo>
                  <a:cubicBezTo>
                    <a:pt x="353" y="0"/>
                    <a:pt x="3" y="348"/>
                    <a:pt x="1" y="782"/>
                  </a:cubicBezTo>
                  <a:cubicBezTo>
                    <a:pt x="0" y="1214"/>
                    <a:pt x="349" y="1567"/>
                    <a:pt x="783" y="1570"/>
                  </a:cubicBezTo>
                  <a:lnTo>
                    <a:pt x="13140" y="1615"/>
                  </a:lnTo>
                  <a:cubicBezTo>
                    <a:pt x="13141" y="1615"/>
                    <a:pt x="13142" y="1615"/>
                    <a:pt x="13144" y="1615"/>
                  </a:cubicBezTo>
                  <a:cubicBezTo>
                    <a:pt x="13576" y="1615"/>
                    <a:pt x="13928" y="1267"/>
                    <a:pt x="13929" y="834"/>
                  </a:cubicBezTo>
                  <a:cubicBezTo>
                    <a:pt x="13930" y="401"/>
                    <a:pt x="13581" y="49"/>
                    <a:pt x="13146" y="49"/>
                  </a:cubicBezTo>
                  <a:lnTo>
                    <a:pt x="788" y="0"/>
                  </a:lnTo>
                  <a:cubicBezTo>
                    <a:pt x="787" y="0"/>
                    <a:pt x="786" y="0"/>
                    <a:pt x="7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5" name="Google Shape;6325;p62">
              <a:extLst>
                <a:ext uri="{FF2B5EF4-FFF2-40B4-BE49-F238E27FC236}">
                  <a16:creationId xmlns:a16="http://schemas.microsoft.com/office/drawing/2014/main" id="{279B347C-E4E2-48AC-A786-3CF7864E0682}"/>
                </a:ext>
              </a:extLst>
            </p:cNvPr>
            <p:cNvSpPr/>
            <p:nvPr/>
          </p:nvSpPr>
          <p:spPr>
            <a:xfrm>
              <a:off x="720000" y="4462964"/>
              <a:ext cx="209194" cy="24283"/>
            </a:xfrm>
            <a:custGeom>
              <a:avLst/>
              <a:gdLst/>
              <a:ahLst/>
              <a:cxnLst/>
              <a:rect l="l" t="t" r="r" b="b"/>
              <a:pathLst>
                <a:path w="13930" h="1617" extrusionOk="0">
                  <a:moveTo>
                    <a:pt x="785" y="0"/>
                  </a:moveTo>
                  <a:cubicBezTo>
                    <a:pt x="354" y="0"/>
                    <a:pt x="3" y="349"/>
                    <a:pt x="2" y="782"/>
                  </a:cubicBezTo>
                  <a:cubicBezTo>
                    <a:pt x="1" y="1216"/>
                    <a:pt x="351" y="1567"/>
                    <a:pt x="783" y="1569"/>
                  </a:cubicBezTo>
                  <a:lnTo>
                    <a:pt x="13141" y="1616"/>
                  </a:lnTo>
                  <a:cubicBezTo>
                    <a:pt x="13142" y="1616"/>
                    <a:pt x="13144" y="1616"/>
                    <a:pt x="13146" y="1616"/>
                  </a:cubicBezTo>
                  <a:cubicBezTo>
                    <a:pt x="13577" y="1616"/>
                    <a:pt x="13927" y="1266"/>
                    <a:pt x="13928" y="835"/>
                  </a:cubicBezTo>
                  <a:cubicBezTo>
                    <a:pt x="13929" y="401"/>
                    <a:pt x="13579" y="49"/>
                    <a:pt x="13146" y="46"/>
                  </a:cubicBezTo>
                  <a:lnTo>
                    <a:pt x="788" y="0"/>
                  </a:lnTo>
                  <a:cubicBezTo>
                    <a:pt x="787" y="0"/>
                    <a:pt x="786" y="0"/>
                    <a:pt x="78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6" name="Google Shape;6326;p62">
              <a:extLst>
                <a:ext uri="{FF2B5EF4-FFF2-40B4-BE49-F238E27FC236}">
                  <a16:creationId xmlns:a16="http://schemas.microsoft.com/office/drawing/2014/main" id="{F663F5E3-0298-49AB-A59C-1BE92955683B}"/>
                </a:ext>
              </a:extLst>
            </p:cNvPr>
            <p:cNvSpPr/>
            <p:nvPr/>
          </p:nvSpPr>
          <p:spPr>
            <a:xfrm>
              <a:off x="1841577" y="4162240"/>
              <a:ext cx="38760" cy="321314"/>
            </a:xfrm>
            <a:custGeom>
              <a:avLst/>
              <a:gdLst/>
              <a:ahLst/>
              <a:cxnLst/>
              <a:rect l="l" t="t" r="r" b="b"/>
              <a:pathLst>
                <a:path w="2581" h="21396" extrusionOk="0">
                  <a:moveTo>
                    <a:pt x="1339" y="1"/>
                  </a:moveTo>
                  <a:cubicBezTo>
                    <a:pt x="691" y="1"/>
                    <a:pt x="0" y="452"/>
                    <a:pt x="5" y="1289"/>
                  </a:cubicBezTo>
                  <a:cubicBezTo>
                    <a:pt x="37" y="7629"/>
                    <a:pt x="63" y="13967"/>
                    <a:pt x="127" y="20308"/>
                  </a:cubicBezTo>
                  <a:cubicBezTo>
                    <a:pt x="135" y="21047"/>
                    <a:pt x="673" y="21395"/>
                    <a:pt x="1243" y="21395"/>
                  </a:cubicBezTo>
                  <a:cubicBezTo>
                    <a:pt x="1891" y="21395"/>
                    <a:pt x="2581" y="20944"/>
                    <a:pt x="2573" y="20107"/>
                  </a:cubicBezTo>
                  <a:cubicBezTo>
                    <a:pt x="2507" y="13767"/>
                    <a:pt x="2481" y="7427"/>
                    <a:pt x="2450" y="1087"/>
                  </a:cubicBezTo>
                  <a:cubicBezTo>
                    <a:pt x="2446" y="348"/>
                    <a:pt x="1909" y="1"/>
                    <a:pt x="133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7" name="Google Shape;6327;p62">
              <a:extLst>
                <a:ext uri="{FF2B5EF4-FFF2-40B4-BE49-F238E27FC236}">
                  <a16:creationId xmlns:a16="http://schemas.microsoft.com/office/drawing/2014/main" id="{36254623-F84C-4FEA-8D99-012526AC1ED2}"/>
                </a:ext>
              </a:extLst>
            </p:cNvPr>
            <p:cNvSpPr/>
            <p:nvPr/>
          </p:nvSpPr>
          <p:spPr>
            <a:xfrm>
              <a:off x="1836080" y="4100967"/>
              <a:ext cx="42785" cy="39436"/>
            </a:xfrm>
            <a:custGeom>
              <a:avLst/>
              <a:gdLst/>
              <a:ahLst/>
              <a:cxnLst/>
              <a:rect l="l" t="t" r="r" b="b"/>
              <a:pathLst>
                <a:path w="2849" h="2626" extrusionOk="0">
                  <a:moveTo>
                    <a:pt x="1421" y="1"/>
                  </a:moveTo>
                  <a:cubicBezTo>
                    <a:pt x="803" y="1"/>
                    <a:pt x="253" y="440"/>
                    <a:pt x="134" y="1069"/>
                  </a:cubicBezTo>
                  <a:cubicBezTo>
                    <a:pt x="1" y="1782"/>
                    <a:pt x="470" y="2468"/>
                    <a:pt x="1181" y="2603"/>
                  </a:cubicBezTo>
                  <a:cubicBezTo>
                    <a:pt x="1263" y="2618"/>
                    <a:pt x="1344" y="2626"/>
                    <a:pt x="1424" y="2626"/>
                  </a:cubicBezTo>
                  <a:cubicBezTo>
                    <a:pt x="2044" y="2626"/>
                    <a:pt x="2596" y="2186"/>
                    <a:pt x="2715" y="1556"/>
                  </a:cubicBezTo>
                  <a:cubicBezTo>
                    <a:pt x="2848" y="843"/>
                    <a:pt x="2379" y="156"/>
                    <a:pt x="1668" y="24"/>
                  </a:cubicBezTo>
                  <a:cubicBezTo>
                    <a:pt x="1585" y="8"/>
                    <a:pt x="1503" y="1"/>
                    <a:pt x="1421"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sp>
        <p:nvSpPr>
          <p:cNvPr id="98" name="Google Shape;707;p36">
            <a:extLst>
              <a:ext uri="{FF2B5EF4-FFF2-40B4-BE49-F238E27FC236}">
                <a16:creationId xmlns:a16="http://schemas.microsoft.com/office/drawing/2014/main" id="{912D98D1-24A7-4843-B3E4-D2C476F8CA1D}"/>
              </a:ext>
            </a:extLst>
          </p:cNvPr>
          <p:cNvSpPr/>
          <p:nvPr/>
        </p:nvSpPr>
        <p:spPr>
          <a:xfrm>
            <a:off x="683874" y="714378"/>
            <a:ext cx="942000" cy="946431"/>
          </a:xfrm>
          <a:prstGeom prst="ellipse">
            <a:avLst/>
          </a:prstGeom>
          <a:noFill/>
          <a:ln w="19050" cap="flat" cmpd="sng">
            <a:solidFill>
              <a:schemeClr val="dk2"/>
            </a:solidFill>
            <a:prstDash val="dash"/>
            <a:round/>
            <a:headEnd type="none" w="sm" len="sm"/>
            <a:tailEnd type="none" w="sm" len="sm"/>
          </a:ln>
        </p:spPr>
        <p:txBody>
          <a:bodyPr spcFirstLastPara="1" wrap="square" lIns="91321" tIns="91321" rIns="91321" bIns="91321" anchor="ctr" anchorCtr="0">
            <a:noAutofit/>
          </a:bodyPr>
          <a:lstStyle/>
          <a:p>
            <a:endParaRPr/>
          </a:p>
          <a:p>
            <a:endParaRPr/>
          </a:p>
          <a:p>
            <a:endParaRPr/>
          </a:p>
          <a:p>
            <a:endParaRPr/>
          </a:p>
          <a:p>
            <a:endParaRPr/>
          </a:p>
        </p:txBody>
      </p:sp>
      <p:sp>
        <p:nvSpPr>
          <p:cNvPr id="99" name="Google Shape;708;p36">
            <a:extLst>
              <a:ext uri="{FF2B5EF4-FFF2-40B4-BE49-F238E27FC236}">
                <a16:creationId xmlns:a16="http://schemas.microsoft.com/office/drawing/2014/main" id="{39DDD0FC-D3B4-4621-8CA6-97264FE70E23}"/>
              </a:ext>
            </a:extLst>
          </p:cNvPr>
          <p:cNvSpPr/>
          <p:nvPr/>
        </p:nvSpPr>
        <p:spPr>
          <a:xfrm>
            <a:off x="683874" y="2244215"/>
            <a:ext cx="942000" cy="946431"/>
          </a:xfrm>
          <a:prstGeom prst="ellipse">
            <a:avLst/>
          </a:prstGeom>
          <a:noFill/>
          <a:ln w="19050" cap="flat" cmpd="sng">
            <a:solidFill>
              <a:schemeClr val="dk2"/>
            </a:solidFill>
            <a:prstDash val="dash"/>
            <a:round/>
            <a:headEnd type="none" w="sm" len="sm"/>
            <a:tailEnd type="none" w="sm" len="sm"/>
          </a:ln>
        </p:spPr>
        <p:txBody>
          <a:bodyPr spcFirstLastPara="1" wrap="square" lIns="91321" tIns="91321" rIns="91321" bIns="91321" anchor="ctr" anchorCtr="0">
            <a:noAutofit/>
          </a:bodyPr>
          <a:lstStyle/>
          <a:p>
            <a:endParaRPr/>
          </a:p>
          <a:p>
            <a:endParaRPr/>
          </a:p>
          <a:p>
            <a:endParaRPr/>
          </a:p>
          <a:p>
            <a:endParaRPr/>
          </a:p>
          <a:p>
            <a:endParaRPr/>
          </a:p>
        </p:txBody>
      </p:sp>
      <p:cxnSp>
        <p:nvCxnSpPr>
          <p:cNvPr id="112" name="Google Shape;741;p36">
            <a:extLst>
              <a:ext uri="{FF2B5EF4-FFF2-40B4-BE49-F238E27FC236}">
                <a16:creationId xmlns:a16="http://schemas.microsoft.com/office/drawing/2014/main" id="{38B21088-8AA8-41FB-913A-F53CEBBC74D2}"/>
              </a:ext>
            </a:extLst>
          </p:cNvPr>
          <p:cNvCxnSpPr>
            <a:cxnSpLocks/>
          </p:cNvCxnSpPr>
          <p:nvPr/>
        </p:nvCxnSpPr>
        <p:spPr>
          <a:xfrm rot="16200000" flipH="1">
            <a:off x="1626534" y="1123663"/>
            <a:ext cx="629116" cy="568075"/>
          </a:xfrm>
          <a:prstGeom prst="bentConnector3">
            <a:avLst>
              <a:gd name="adj1" fmla="val 50000"/>
            </a:avLst>
          </a:prstGeom>
          <a:noFill/>
          <a:ln w="19050" cap="flat" cmpd="sng">
            <a:solidFill>
              <a:schemeClr val="dk2"/>
            </a:solidFill>
            <a:prstDash val="dash"/>
            <a:round/>
            <a:headEnd type="none" w="med" len="med"/>
            <a:tailEnd type="none" w="med" len="med"/>
          </a:ln>
        </p:spPr>
      </p:cxnSp>
      <p:cxnSp>
        <p:nvCxnSpPr>
          <p:cNvPr id="113" name="Google Shape;742;p36">
            <a:extLst>
              <a:ext uri="{FF2B5EF4-FFF2-40B4-BE49-F238E27FC236}">
                <a16:creationId xmlns:a16="http://schemas.microsoft.com/office/drawing/2014/main" id="{91DA75F3-33B2-455D-AA83-14E966A5E4A5}"/>
              </a:ext>
            </a:extLst>
          </p:cNvPr>
          <p:cNvCxnSpPr>
            <a:cxnSpLocks/>
          </p:cNvCxnSpPr>
          <p:nvPr/>
        </p:nvCxnSpPr>
        <p:spPr>
          <a:xfrm>
            <a:off x="1664120" y="2718165"/>
            <a:ext cx="501161" cy="39470"/>
          </a:xfrm>
          <a:prstGeom prst="bentConnector3">
            <a:avLst>
              <a:gd name="adj1" fmla="val 50000"/>
            </a:avLst>
          </a:prstGeom>
          <a:noFill/>
          <a:ln w="19050" cap="flat" cmpd="sng">
            <a:solidFill>
              <a:schemeClr val="dk2"/>
            </a:solidFill>
            <a:prstDash val="dash"/>
            <a:round/>
            <a:headEnd type="none" w="med" len="med"/>
            <a:tailEnd type="none" w="med" len="med"/>
          </a:ln>
        </p:spPr>
      </p:cxnSp>
      <p:grpSp>
        <p:nvGrpSpPr>
          <p:cNvPr id="143" name="Google Shape;2550;p51">
            <a:extLst>
              <a:ext uri="{FF2B5EF4-FFF2-40B4-BE49-F238E27FC236}">
                <a16:creationId xmlns:a16="http://schemas.microsoft.com/office/drawing/2014/main" id="{15F2B848-0987-41EB-A23A-E87F7DF44156}"/>
              </a:ext>
            </a:extLst>
          </p:cNvPr>
          <p:cNvGrpSpPr/>
          <p:nvPr/>
        </p:nvGrpSpPr>
        <p:grpSpPr>
          <a:xfrm>
            <a:off x="906206" y="2389470"/>
            <a:ext cx="552717" cy="685512"/>
            <a:chOff x="4255876" y="2667232"/>
            <a:chExt cx="552717" cy="685512"/>
          </a:xfrm>
        </p:grpSpPr>
        <p:sp>
          <p:nvSpPr>
            <p:cNvPr id="144" name="Google Shape;2551;p51">
              <a:extLst>
                <a:ext uri="{FF2B5EF4-FFF2-40B4-BE49-F238E27FC236}">
                  <a16:creationId xmlns:a16="http://schemas.microsoft.com/office/drawing/2014/main" id="{80F4F987-FE29-419A-A186-04CA0078B22F}"/>
                </a:ext>
              </a:extLst>
            </p:cNvPr>
            <p:cNvSpPr/>
            <p:nvPr/>
          </p:nvSpPr>
          <p:spPr>
            <a:xfrm rot="-157153">
              <a:off x="4313201" y="2996280"/>
              <a:ext cx="465196" cy="346015"/>
            </a:xfrm>
            <a:custGeom>
              <a:avLst/>
              <a:gdLst/>
              <a:ahLst/>
              <a:cxnLst/>
              <a:rect l="l" t="t" r="r" b="b"/>
              <a:pathLst>
                <a:path w="18607" h="13840" extrusionOk="0">
                  <a:moveTo>
                    <a:pt x="9303" y="0"/>
                  </a:moveTo>
                  <a:lnTo>
                    <a:pt x="2439" y="3435"/>
                  </a:lnTo>
                  <a:cubicBezTo>
                    <a:pt x="1239" y="5478"/>
                    <a:pt x="0" y="9244"/>
                    <a:pt x="3803" y="12999"/>
                  </a:cubicBezTo>
                  <a:cubicBezTo>
                    <a:pt x="4349" y="13539"/>
                    <a:pt x="5088" y="13840"/>
                    <a:pt x="5854" y="13840"/>
                  </a:cubicBezTo>
                  <a:lnTo>
                    <a:pt x="12751" y="13840"/>
                  </a:lnTo>
                  <a:cubicBezTo>
                    <a:pt x="13520" y="13840"/>
                    <a:pt x="14258" y="13539"/>
                    <a:pt x="14804" y="12999"/>
                  </a:cubicBezTo>
                  <a:cubicBezTo>
                    <a:pt x="18606" y="9244"/>
                    <a:pt x="17366" y="5478"/>
                    <a:pt x="16166" y="3435"/>
                  </a:cubicBezTo>
                  <a:lnTo>
                    <a:pt x="9303"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5" name="Google Shape;2552;p51">
              <a:extLst>
                <a:ext uri="{FF2B5EF4-FFF2-40B4-BE49-F238E27FC236}">
                  <a16:creationId xmlns:a16="http://schemas.microsoft.com/office/drawing/2014/main" id="{C4C49109-08E6-4CA0-8C7A-27116994CB61}"/>
                </a:ext>
              </a:extLst>
            </p:cNvPr>
            <p:cNvSpPr/>
            <p:nvPr/>
          </p:nvSpPr>
          <p:spPr>
            <a:xfrm rot="-157153">
              <a:off x="4370127" y="3043199"/>
              <a:ext cx="343115" cy="71878"/>
            </a:xfrm>
            <a:custGeom>
              <a:avLst/>
              <a:gdLst/>
              <a:ahLst/>
              <a:cxnLst/>
              <a:rect l="l" t="t" r="r" b="b"/>
              <a:pathLst>
                <a:path w="13724" h="2875" extrusionOk="0">
                  <a:moveTo>
                    <a:pt x="1139" y="1"/>
                  </a:moveTo>
                  <a:cubicBezTo>
                    <a:pt x="1139" y="1"/>
                    <a:pt x="575" y="583"/>
                    <a:pt x="0" y="1562"/>
                  </a:cubicBezTo>
                  <a:cubicBezTo>
                    <a:pt x="671" y="1907"/>
                    <a:pt x="1434" y="2186"/>
                    <a:pt x="2289" y="2395"/>
                  </a:cubicBezTo>
                  <a:cubicBezTo>
                    <a:pt x="3585" y="2715"/>
                    <a:pt x="5123" y="2875"/>
                    <a:pt x="6862" y="2875"/>
                  </a:cubicBezTo>
                  <a:cubicBezTo>
                    <a:pt x="8598" y="2875"/>
                    <a:pt x="10138" y="2715"/>
                    <a:pt x="11434" y="2395"/>
                  </a:cubicBezTo>
                  <a:cubicBezTo>
                    <a:pt x="12290" y="2186"/>
                    <a:pt x="13052" y="1907"/>
                    <a:pt x="13724" y="1562"/>
                  </a:cubicBezTo>
                  <a:cubicBezTo>
                    <a:pt x="13149" y="583"/>
                    <a:pt x="12584" y="1"/>
                    <a:pt x="1258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6" name="Google Shape;2553;p51">
              <a:extLst>
                <a:ext uri="{FF2B5EF4-FFF2-40B4-BE49-F238E27FC236}">
                  <a16:creationId xmlns:a16="http://schemas.microsoft.com/office/drawing/2014/main" id="{F8C2AB6A-15B5-46D6-9164-0D2644A35249}"/>
                </a:ext>
              </a:extLst>
            </p:cNvPr>
            <p:cNvSpPr/>
            <p:nvPr/>
          </p:nvSpPr>
          <p:spPr>
            <a:xfrm rot="-157153">
              <a:off x="4277441" y="2699076"/>
              <a:ext cx="128981" cy="184408"/>
            </a:xfrm>
            <a:custGeom>
              <a:avLst/>
              <a:gdLst/>
              <a:ahLst/>
              <a:cxnLst/>
              <a:rect l="l" t="t" r="r" b="b"/>
              <a:pathLst>
                <a:path w="5159" h="7376" extrusionOk="0">
                  <a:moveTo>
                    <a:pt x="2179" y="1"/>
                  </a:moveTo>
                  <a:cubicBezTo>
                    <a:pt x="1942" y="1"/>
                    <a:pt x="1694" y="18"/>
                    <a:pt x="1435" y="56"/>
                  </a:cubicBezTo>
                  <a:cubicBezTo>
                    <a:pt x="908" y="133"/>
                    <a:pt x="492" y="535"/>
                    <a:pt x="389" y="1057"/>
                  </a:cubicBezTo>
                  <a:cubicBezTo>
                    <a:pt x="133" y="2341"/>
                    <a:pt x="1" y="4942"/>
                    <a:pt x="2229" y="7376"/>
                  </a:cubicBezTo>
                  <a:lnTo>
                    <a:pt x="5158" y="1011"/>
                  </a:lnTo>
                  <a:cubicBezTo>
                    <a:pt x="5158" y="1011"/>
                    <a:pt x="4015" y="1"/>
                    <a:pt x="217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7" name="Google Shape;2554;p51">
              <a:extLst>
                <a:ext uri="{FF2B5EF4-FFF2-40B4-BE49-F238E27FC236}">
                  <a16:creationId xmlns:a16="http://schemas.microsoft.com/office/drawing/2014/main" id="{6EE4D695-401F-4054-878D-9514629050F5}"/>
                </a:ext>
              </a:extLst>
            </p:cNvPr>
            <p:cNvSpPr/>
            <p:nvPr/>
          </p:nvSpPr>
          <p:spPr>
            <a:xfrm rot="-157153">
              <a:off x="4649727" y="2682048"/>
              <a:ext cx="129006" cy="184408"/>
            </a:xfrm>
            <a:custGeom>
              <a:avLst/>
              <a:gdLst/>
              <a:ahLst/>
              <a:cxnLst/>
              <a:rect l="l" t="t" r="r" b="b"/>
              <a:pathLst>
                <a:path w="5160" h="7376" extrusionOk="0">
                  <a:moveTo>
                    <a:pt x="2980" y="1"/>
                  </a:moveTo>
                  <a:cubicBezTo>
                    <a:pt x="1144" y="1"/>
                    <a:pt x="0" y="1011"/>
                    <a:pt x="0" y="1011"/>
                  </a:cubicBezTo>
                  <a:lnTo>
                    <a:pt x="2929" y="7376"/>
                  </a:lnTo>
                  <a:cubicBezTo>
                    <a:pt x="5159" y="4942"/>
                    <a:pt x="5026" y="2341"/>
                    <a:pt x="4770" y="1057"/>
                  </a:cubicBezTo>
                  <a:cubicBezTo>
                    <a:pt x="4667" y="535"/>
                    <a:pt x="4248" y="133"/>
                    <a:pt x="3724" y="56"/>
                  </a:cubicBezTo>
                  <a:cubicBezTo>
                    <a:pt x="3465" y="18"/>
                    <a:pt x="3217" y="1"/>
                    <a:pt x="298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8" name="Google Shape;2555;p51">
              <a:extLst>
                <a:ext uri="{FF2B5EF4-FFF2-40B4-BE49-F238E27FC236}">
                  <a16:creationId xmlns:a16="http://schemas.microsoft.com/office/drawing/2014/main" id="{789D8B07-C435-4EDA-9448-EECD592EA329}"/>
                </a:ext>
              </a:extLst>
            </p:cNvPr>
            <p:cNvSpPr/>
            <p:nvPr/>
          </p:nvSpPr>
          <p:spPr>
            <a:xfrm rot="-157153">
              <a:off x="4649987" y="2693417"/>
              <a:ext cx="97304" cy="173758"/>
            </a:xfrm>
            <a:custGeom>
              <a:avLst/>
              <a:gdLst/>
              <a:ahLst/>
              <a:cxnLst/>
              <a:rect l="l" t="t" r="r" b="b"/>
              <a:pathLst>
                <a:path w="3892" h="6950" extrusionOk="0">
                  <a:moveTo>
                    <a:pt x="974" y="1"/>
                  </a:moveTo>
                  <a:cubicBezTo>
                    <a:pt x="351" y="276"/>
                    <a:pt x="0" y="585"/>
                    <a:pt x="0" y="585"/>
                  </a:cubicBezTo>
                  <a:lnTo>
                    <a:pt x="2932" y="6950"/>
                  </a:lnTo>
                  <a:cubicBezTo>
                    <a:pt x="3320" y="6526"/>
                    <a:pt x="3635" y="6098"/>
                    <a:pt x="3892" y="5671"/>
                  </a:cubicBezTo>
                  <a:cubicBezTo>
                    <a:pt x="3688" y="4304"/>
                    <a:pt x="3104" y="2115"/>
                    <a:pt x="1425" y="419"/>
                  </a:cubicBezTo>
                  <a:cubicBezTo>
                    <a:pt x="1281" y="273"/>
                    <a:pt x="1130" y="132"/>
                    <a:pt x="974" y="1"/>
                  </a:cubicBezTo>
                  <a:close/>
                </a:path>
              </a:pathLst>
            </a:custGeom>
            <a:solidFill>
              <a:srgbClr val="383D43"/>
            </a:solidFill>
            <a:ln>
              <a:noFill/>
            </a:ln>
          </p:spPr>
          <p:txBody>
            <a:bodyPr spcFirstLastPara="1" wrap="square" lIns="91425" tIns="91425" rIns="91425" bIns="91425" anchor="ctr" anchorCtr="0">
              <a:noAutofit/>
            </a:bodyPr>
            <a:lstStyle/>
            <a:p>
              <a:endParaRPr/>
            </a:p>
          </p:txBody>
        </p:sp>
        <p:sp>
          <p:nvSpPr>
            <p:cNvPr id="149" name="Google Shape;2556;p51">
              <a:extLst>
                <a:ext uri="{FF2B5EF4-FFF2-40B4-BE49-F238E27FC236}">
                  <a16:creationId xmlns:a16="http://schemas.microsoft.com/office/drawing/2014/main" id="{15C42327-0881-4E9E-AFCB-E675AAF2F734}"/>
                </a:ext>
              </a:extLst>
            </p:cNvPr>
            <p:cNvSpPr/>
            <p:nvPr/>
          </p:nvSpPr>
          <p:spPr>
            <a:xfrm rot="-157153">
              <a:off x="4309368" y="2708997"/>
              <a:ext cx="97279" cy="173758"/>
            </a:xfrm>
            <a:custGeom>
              <a:avLst/>
              <a:gdLst/>
              <a:ahLst/>
              <a:cxnLst/>
              <a:rect l="l" t="t" r="r" b="b"/>
              <a:pathLst>
                <a:path w="3891" h="6950" extrusionOk="0">
                  <a:moveTo>
                    <a:pt x="2916" y="1"/>
                  </a:moveTo>
                  <a:cubicBezTo>
                    <a:pt x="2762" y="132"/>
                    <a:pt x="2611" y="273"/>
                    <a:pt x="2467" y="419"/>
                  </a:cubicBezTo>
                  <a:cubicBezTo>
                    <a:pt x="788" y="2115"/>
                    <a:pt x="204" y="4304"/>
                    <a:pt x="0" y="5671"/>
                  </a:cubicBezTo>
                  <a:cubicBezTo>
                    <a:pt x="255" y="6098"/>
                    <a:pt x="573" y="6526"/>
                    <a:pt x="960" y="6950"/>
                  </a:cubicBezTo>
                  <a:lnTo>
                    <a:pt x="3890" y="585"/>
                  </a:lnTo>
                  <a:cubicBezTo>
                    <a:pt x="3890" y="585"/>
                    <a:pt x="3539" y="276"/>
                    <a:pt x="2916" y="1"/>
                  </a:cubicBezTo>
                  <a:close/>
                </a:path>
              </a:pathLst>
            </a:custGeom>
            <a:solidFill>
              <a:srgbClr val="383D43"/>
            </a:solidFill>
            <a:ln>
              <a:noFill/>
            </a:ln>
          </p:spPr>
          <p:txBody>
            <a:bodyPr spcFirstLastPara="1" wrap="square" lIns="91425" tIns="91425" rIns="91425" bIns="91425" anchor="ctr" anchorCtr="0">
              <a:noAutofit/>
            </a:bodyPr>
            <a:lstStyle/>
            <a:p>
              <a:endParaRPr/>
            </a:p>
          </p:txBody>
        </p:sp>
        <p:sp>
          <p:nvSpPr>
            <p:cNvPr id="150" name="Google Shape;2557;p51">
              <a:extLst>
                <a:ext uri="{FF2B5EF4-FFF2-40B4-BE49-F238E27FC236}">
                  <a16:creationId xmlns:a16="http://schemas.microsoft.com/office/drawing/2014/main" id="{C88156EF-18CC-48B6-BE5C-7DC643F910A9}"/>
                </a:ext>
              </a:extLst>
            </p:cNvPr>
            <p:cNvSpPr/>
            <p:nvPr/>
          </p:nvSpPr>
          <p:spPr>
            <a:xfrm rot="-157153">
              <a:off x="4324297" y="2743227"/>
              <a:ext cx="66578" cy="125206"/>
            </a:xfrm>
            <a:custGeom>
              <a:avLst/>
              <a:gdLst/>
              <a:ahLst/>
              <a:cxnLst/>
              <a:rect l="l" t="t" r="r" b="b"/>
              <a:pathLst>
                <a:path w="2663" h="5008" extrusionOk="0">
                  <a:moveTo>
                    <a:pt x="597" y="0"/>
                  </a:moveTo>
                  <a:cubicBezTo>
                    <a:pt x="351" y="0"/>
                    <a:pt x="146" y="189"/>
                    <a:pt x="120" y="433"/>
                  </a:cubicBezTo>
                  <a:cubicBezTo>
                    <a:pt x="0" y="1570"/>
                    <a:pt x="158" y="3330"/>
                    <a:pt x="1694" y="5007"/>
                  </a:cubicBezTo>
                  <a:lnTo>
                    <a:pt x="2663" y="668"/>
                  </a:lnTo>
                  <a:cubicBezTo>
                    <a:pt x="2625" y="639"/>
                    <a:pt x="1843" y="0"/>
                    <a:pt x="60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1" name="Google Shape;2558;p51">
              <a:extLst>
                <a:ext uri="{FF2B5EF4-FFF2-40B4-BE49-F238E27FC236}">
                  <a16:creationId xmlns:a16="http://schemas.microsoft.com/office/drawing/2014/main" id="{50D1DB68-B0C0-420C-B351-41A104E4CE03}"/>
                </a:ext>
              </a:extLst>
            </p:cNvPr>
            <p:cNvSpPr/>
            <p:nvPr/>
          </p:nvSpPr>
          <p:spPr>
            <a:xfrm rot="-157153">
              <a:off x="4666664" y="2727568"/>
              <a:ext cx="66578" cy="125206"/>
            </a:xfrm>
            <a:custGeom>
              <a:avLst/>
              <a:gdLst/>
              <a:ahLst/>
              <a:cxnLst/>
              <a:rect l="l" t="t" r="r" b="b"/>
              <a:pathLst>
                <a:path w="2663" h="5008" extrusionOk="0">
                  <a:moveTo>
                    <a:pt x="2063" y="0"/>
                  </a:moveTo>
                  <a:cubicBezTo>
                    <a:pt x="819" y="0"/>
                    <a:pt x="37" y="639"/>
                    <a:pt x="0" y="668"/>
                  </a:cubicBezTo>
                  <a:lnTo>
                    <a:pt x="968" y="5007"/>
                  </a:lnTo>
                  <a:cubicBezTo>
                    <a:pt x="2505" y="3330"/>
                    <a:pt x="2663" y="1570"/>
                    <a:pt x="2542" y="433"/>
                  </a:cubicBezTo>
                  <a:cubicBezTo>
                    <a:pt x="2517" y="189"/>
                    <a:pt x="2312" y="0"/>
                    <a:pt x="206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2" name="Google Shape;2559;p51">
              <a:extLst>
                <a:ext uri="{FF2B5EF4-FFF2-40B4-BE49-F238E27FC236}">
                  <a16:creationId xmlns:a16="http://schemas.microsoft.com/office/drawing/2014/main" id="{44F56DBE-61EA-49CF-9559-BDFF45E1CE7C}"/>
                </a:ext>
              </a:extLst>
            </p:cNvPr>
            <p:cNvSpPr/>
            <p:nvPr/>
          </p:nvSpPr>
          <p:spPr>
            <a:xfrm rot="-157153">
              <a:off x="4666684" y="2728393"/>
              <a:ext cx="63278" cy="124481"/>
            </a:xfrm>
            <a:custGeom>
              <a:avLst/>
              <a:gdLst/>
              <a:ahLst/>
              <a:cxnLst/>
              <a:rect l="l" t="t" r="r" b="b"/>
              <a:pathLst>
                <a:path w="2531" h="4979" extrusionOk="0">
                  <a:moveTo>
                    <a:pt x="1597" y="0"/>
                  </a:moveTo>
                  <a:cubicBezTo>
                    <a:pt x="626" y="128"/>
                    <a:pt x="32" y="612"/>
                    <a:pt x="0" y="639"/>
                  </a:cubicBezTo>
                  <a:lnTo>
                    <a:pt x="968" y="4979"/>
                  </a:lnTo>
                  <a:cubicBezTo>
                    <a:pt x="2001" y="3849"/>
                    <a:pt x="2412" y="2684"/>
                    <a:pt x="2531" y="1695"/>
                  </a:cubicBezTo>
                  <a:cubicBezTo>
                    <a:pt x="2295" y="1132"/>
                    <a:pt x="1991" y="555"/>
                    <a:pt x="1597" y="0"/>
                  </a:cubicBezTo>
                  <a:close/>
                </a:path>
              </a:pathLst>
            </a:custGeom>
            <a:solidFill>
              <a:srgbClr val="4B394C">
                <a:alpha val="23460"/>
              </a:srgbClr>
            </a:solidFill>
            <a:ln>
              <a:noFill/>
            </a:ln>
          </p:spPr>
          <p:txBody>
            <a:bodyPr spcFirstLastPara="1" wrap="square" lIns="91425" tIns="91425" rIns="91425" bIns="91425" anchor="ctr" anchorCtr="0">
              <a:noAutofit/>
            </a:bodyPr>
            <a:lstStyle/>
            <a:p>
              <a:endParaRPr/>
            </a:p>
          </p:txBody>
        </p:sp>
        <p:sp>
          <p:nvSpPr>
            <p:cNvPr id="153" name="Google Shape;2560;p51">
              <a:extLst>
                <a:ext uri="{FF2B5EF4-FFF2-40B4-BE49-F238E27FC236}">
                  <a16:creationId xmlns:a16="http://schemas.microsoft.com/office/drawing/2014/main" id="{37B078E7-E1ED-4753-887A-C7D5BA0C0894}"/>
                </a:ext>
              </a:extLst>
            </p:cNvPr>
            <p:cNvSpPr/>
            <p:nvPr/>
          </p:nvSpPr>
          <p:spPr>
            <a:xfrm rot="-157153">
              <a:off x="4327587" y="2743876"/>
              <a:ext cx="63303" cy="124481"/>
            </a:xfrm>
            <a:custGeom>
              <a:avLst/>
              <a:gdLst/>
              <a:ahLst/>
              <a:cxnLst/>
              <a:rect l="l" t="t" r="r" b="b"/>
              <a:pathLst>
                <a:path w="2532" h="4979" extrusionOk="0">
                  <a:moveTo>
                    <a:pt x="935" y="0"/>
                  </a:moveTo>
                  <a:cubicBezTo>
                    <a:pt x="544" y="556"/>
                    <a:pt x="237" y="1133"/>
                    <a:pt x="1" y="1696"/>
                  </a:cubicBezTo>
                  <a:cubicBezTo>
                    <a:pt x="123" y="2684"/>
                    <a:pt x="531" y="3850"/>
                    <a:pt x="1563" y="4978"/>
                  </a:cubicBezTo>
                  <a:lnTo>
                    <a:pt x="2532" y="639"/>
                  </a:lnTo>
                  <a:cubicBezTo>
                    <a:pt x="2500" y="612"/>
                    <a:pt x="1906" y="126"/>
                    <a:pt x="935" y="0"/>
                  </a:cubicBezTo>
                  <a:close/>
                </a:path>
              </a:pathLst>
            </a:custGeom>
            <a:solidFill>
              <a:srgbClr val="4B394C">
                <a:alpha val="23460"/>
              </a:srgbClr>
            </a:solidFill>
            <a:ln>
              <a:noFill/>
            </a:ln>
          </p:spPr>
          <p:txBody>
            <a:bodyPr spcFirstLastPara="1" wrap="square" lIns="91425" tIns="91425" rIns="91425" bIns="91425" anchor="ctr" anchorCtr="0">
              <a:noAutofit/>
            </a:bodyPr>
            <a:lstStyle/>
            <a:p>
              <a:endParaRPr/>
            </a:p>
          </p:txBody>
        </p:sp>
        <p:sp>
          <p:nvSpPr>
            <p:cNvPr id="154" name="Google Shape;2561;p51">
              <a:extLst>
                <a:ext uri="{FF2B5EF4-FFF2-40B4-BE49-F238E27FC236}">
                  <a16:creationId xmlns:a16="http://schemas.microsoft.com/office/drawing/2014/main" id="{A87A5BAF-5A1A-437F-BE0A-D1EA5C81E9ED}"/>
                </a:ext>
              </a:extLst>
            </p:cNvPr>
            <p:cNvSpPr/>
            <p:nvPr/>
          </p:nvSpPr>
          <p:spPr>
            <a:xfrm rot="-157153">
              <a:off x="4264473" y="2679266"/>
              <a:ext cx="535524" cy="388467"/>
            </a:xfrm>
            <a:custGeom>
              <a:avLst/>
              <a:gdLst/>
              <a:ahLst/>
              <a:cxnLst/>
              <a:rect l="l" t="t" r="r" b="b"/>
              <a:pathLst>
                <a:path w="21420" h="15538" extrusionOk="0">
                  <a:moveTo>
                    <a:pt x="10711" y="1"/>
                  </a:moveTo>
                  <a:cubicBezTo>
                    <a:pt x="2833" y="1"/>
                    <a:pt x="2905" y="7824"/>
                    <a:pt x="2905" y="7824"/>
                  </a:cubicBezTo>
                  <a:cubicBezTo>
                    <a:pt x="2905" y="7824"/>
                    <a:pt x="0" y="13500"/>
                    <a:pt x="6589" y="15114"/>
                  </a:cubicBezTo>
                  <a:cubicBezTo>
                    <a:pt x="7683" y="15383"/>
                    <a:pt x="9036" y="15538"/>
                    <a:pt x="10711" y="15538"/>
                  </a:cubicBezTo>
                  <a:cubicBezTo>
                    <a:pt x="12382" y="15538"/>
                    <a:pt x="13737" y="15383"/>
                    <a:pt x="14830" y="15114"/>
                  </a:cubicBezTo>
                  <a:cubicBezTo>
                    <a:pt x="21419" y="13500"/>
                    <a:pt x="18516" y="7824"/>
                    <a:pt x="18516" y="7824"/>
                  </a:cubicBezTo>
                  <a:cubicBezTo>
                    <a:pt x="18516" y="7824"/>
                    <a:pt x="18588" y="1"/>
                    <a:pt x="1071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5" name="Google Shape;2562;p51">
              <a:extLst>
                <a:ext uri="{FF2B5EF4-FFF2-40B4-BE49-F238E27FC236}">
                  <a16:creationId xmlns:a16="http://schemas.microsoft.com/office/drawing/2014/main" id="{9B59FC1E-DA36-4706-BFBA-CD741B4C8039}"/>
                </a:ext>
              </a:extLst>
            </p:cNvPr>
            <p:cNvSpPr/>
            <p:nvPr/>
          </p:nvSpPr>
          <p:spPr>
            <a:xfrm rot="-157153">
              <a:off x="4391766" y="2859397"/>
              <a:ext cx="289188" cy="208309"/>
            </a:xfrm>
            <a:custGeom>
              <a:avLst/>
              <a:gdLst/>
              <a:ahLst/>
              <a:cxnLst/>
              <a:rect l="l" t="t" r="r" b="b"/>
              <a:pathLst>
                <a:path w="11567" h="8332" extrusionOk="0">
                  <a:moveTo>
                    <a:pt x="4452" y="0"/>
                  </a:moveTo>
                  <a:cubicBezTo>
                    <a:pt x="3539" y="328"/>
                    <a:pt x="3121" y="980"/>
                    <a:pt x="2929" y="1495"/>
                  </a:cubicBezTo>
                  <a:cubicBezTo>
                    <a:pt x="2754" y="1968"/>
                    <a:pt x="2457" y="2385"/>
                    <a:pt x="2076" y="2714"/>
                  </a:cubicBezTo>
                  <a:cubicBezTo>
                    <a:pt x="1201" y="3465"/>
                    <a:pt x="0" y="5130"/>
                    <a:pt x="1663" y="7906"/>
                  </a:cubicBezTo>
                  <a:cubicBezTo>
                    <a:pt x="2757" y="8175"/>
                    <a:pt x="4111" y="8331"/>
                    <a:pt x="5785" y="8331"/>
                  </a:cubicBezTo>
                  <a:cubicBezTo>
                    <a:pt x="7456" y="8331"/>
                    <a:pt x="8813" y="8175"/>
                    <a:pt x="9904" y="7906"/>
                  </a:cubicBezTo>
                  <a:cubicBezTo>
                    <a:pt x="11567" y="5130"/>
                    <a:pt x="10368" y="3466"/>
                    <a:pt x="9493" y="2714"/>
                  </a:cubicBezTo>
                  <a:cubicBezTo>
                    <a:pt x="9109" y="2385"/>
                    <a:pt x="8814" y="1968"/>
                    <a:pt x="8638" y="1495"/>
                  </a:cubicBezTo>
                  <a:cubicBezTo>
                    <a:pt x="8446" y="981"/>
                    <a:pt x="8029" y="333"/>
                    <a:pt x="7121" y="3"/>
                  </a:cubicBezTo>
                  <a:lnTo>
                    <a:pt x="7117"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6" name="Google Shape;2563;p51">
              <a:extLst>
                <a:ext uri="{FF2B5EF4-FFF2-40B4-BE49-F238E27FC236}">
                  <a16:creationId xmlns:a16="http://schemas.microsoft.com/office/drawing/2014/main" id="{DAFA88B0-F9B6-4F63-818D-C3F9A379B061}"/>
                </a:ext>
              </a:extLst>
            </p:cNvPr>
            <p:cNvSpPr/>
            <p:nvPr/>
          </p:nvSpPr>
          <p:spPr>
            <a:xfrm rot="-157153">
              <a:off x="4420222" y="2854403"/>
              <a:ext cx="20051" cy="38527"/>
            </a:xfrm>
            <a:custGeom>
              <a:avLst/>
              <a:gdLst/>
              <a:ahLst/>
              <a:cxnLst/>
              <a:rect l="l" t="t" r="r" b="b"/>
              <a:pathLst>
                <a:path w="802" h="1541" extrusionOk="0">
                  <a:moveTo>
                    <a:pt x="402" y="1"/>
                  </a:moveTo>
                  <a:cubicBezTo>
                    <a:pt x="180" y="1"/>
                    <a:pt x="1" y="180"/>
                    <a:pt x="1" y="402"/>
                  </a:cubicBezTo>
                  <a:lnTo>
                    <a:pt x="1" y="1139"/>
                  </a:lnTo>
                  <a:cubicBezTo>
                    <a:pt x="1" y="1360"/>
                    <a:pt x="180" y="1540"/>
                    <a:pt x="402" y="1540"/>
                  </a:cubicBezTo>
                  <a:cubicBezTo>
                    <a:pt x="621" y="1540"/>
                    <a:pt x="802" y="1361"/>
                    <a:pt x="802" y="1139"/>
                  </a:cubicBezTo>
                  <a:lnTo>
                    <a:pt x="802" y="402"/>
                  </a:lnTo>
                  <a:cubicBezTo>
                    <a:pt x="802" y="180"/>
                    <a:pt x="623" y="1"/>
                    <a:pt x="40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7" name="Google Shape;2564;p51">
              <a:extLst>
                <a:ext uri="{FF2B5EF4-FFF2-40B4-BE49-F238E27FC236}">
                  <a16:creationId xmlns:a16="http://schemas.microsoft.com/office/drawing/2014/main" id="{7BC4A4F3-C342-4963-99D4-F9F5E3D1F86B}"/>
                </a:ext>
              </a:extLst>
            </p:cNvPr>
            <p:cNvSpPr/>
            <p:nvPr/>
          </p:nvSpPr>
          <p:spPr>
            <a:xfrm rot="-157153">
              <a:off x="4623759" y="2845093"/>
              <a:ext cx="20076" cy="38527"/>
            </a:xfrm>
            <a:custGeom>
              <a:avLst/>
              <a:gdLst/>
              <a:ahLst/>
              <a:cxnLst/>
              <a:rect l="l" t="t" r="r" b="b"/>
              <a:pathLst>
                <a:path w="803" h="1541" extrusionOk="0">
                  <a:moveTo>
                    <a:pt x="401" y="1"/>
                  </a:moveTo>
                  <a:cubicBezTo>
                    <a:pt x="179" y="1"/>
                    <a:pt x="0" y="180"/>
                    <a:pt x="0" y="402"/>
                  </a:cubicBezTo>
                  <a:lnTo>
                    <a:pt x="0" y="1139"/>
                  </a:lnTo>
                  <a:cubicBezTo>
                    <a:pt x="0" y="1360"/>
                    <a:pt x="179" y="1540"/>
                    <a:pt x="401" y="1540"/>
                  </a:cubicBezTo>
                  <a:cubicBezTo>
                    <a:pt x="623" y="1540"/>
                    <a:pt x="802" y="1361"/>
                    <a:pt x="802" y="1139"/>
                  </a:cubicBezTo>
                  <a:lnTo>
                    <a:pt x="802" y="402"/>
                  </a:lnTo>
                  <a:cubicBezTo>
                    <a:pt x="802" y="180"/>
                    <a:pt x="623" y="1"/>
                    <a:pt x="401"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8" name="Google Shape;2565;p51">
              <a:extLst>
                <a:ext uri="{FF2B5EF4-FFF2-40B4-BE49-F238E27FC236}">
                  <a16:creationId xmlns:a16="http://schemas.microsoft.com/office/drawing/2014/main" id="{F5FCEC10-5F02-4769-8FDE-EE08C7664E74}"/>
                </a:ext>
              </a:extLst>
            </p:cNvPr>
            <p:cNvSpPr/>
            <p:nvPr/>
          </p:nvSpPr>
          <p:spPr>
            <a:xfrm rot="-157153">
              <a:off x="4480997" y="2909116"/>
              <a:ext cx="107005" cy="29401"/>
            </a:xfrm>
            <a:custGeom>
              <a:avLst/>
              <a:gdLst/>
              <a:ahLst/>
              <a:cxnLst/>
              <a:rect l="l" t="t" r="r" b="b"/>
              <a:pathLst>
                <a:path w="4280" h="1176" extrusionOk="0">
                  <a:moveTo>
                    <a:pt x="448" y="1"/>
                  </a:moveTo>
                  <a:cubicBezTo>
                    <a:pt x="355" y="1"/>
                    <a:pt x="260" y="33"/>
                    <a:pt x="184" y="100"/>
                  </a:cubicBezTo>
                  <a:cubicBezTo>
                    <a:pt x="18" y="245"/>
                    <a:pt x="0" y="498"/>
                    <a:pt x="147" y="666"/>
                  </a:cubicBezTo>
                  <a:cubicBezTo>
                    <a:pt x="432" y="989"/>
                    <a:pt x="848" y="1176"/>
                    <a:pt x="1294" y="1176"/>
                  </a:cubicBezTo>
                  <a:cubicBezTo>
                    <a:pt x="1600" y="1176"/>
                    <a:pt x="1894" y="1088"/>
                    <a:pt x="2139" y="926"/>
                  </a:cubicBezTo>
                  <a:cubicBezTo>
                    <a:pt x="2385" y="1088"/>
                    <a:pt x="2679" y="1176"/>
                    <a:pt x="2984" y="1176"/>
                  </a:cubicBezTo>
                  <a:cubicBezTo>
                    <a:pt x="3431" y="1176"/>
                    <a:pt x="3847" y="989"/>
                    <a:pt x="4132" y="666"/>
                  </a:cubicBezTo>
                  <a:cubicBezTo>
                    <a:pt x="4280" y="497"/>
                    <a:pt x="4263" y="245"/>
                    <a:pt x="4097" y="100"/>
                  </a:cubicBezTo>
                  <a:cubicBezTo>
                    <a:pt x="4020" y="33"/>
                    <a:pt x="3926" y="1"/>
                    <a:pt x="3832" y="1"/>
                  </a:cubicBezTo>
                  <a:cubicBezTo>
                    <a:pt x="3721" y="1"/>
                    <a:pt x="3610" y="47"/>
                    <a:pt x="3531" y="137"/>
                  </a:cubicBezTo>
                  <a:cubicBezTo>
                    <a:pt x="3398" y="288"/>
                    <a:pt x="3199" y="375"/>
                    <a:pt x="2987" y="375"/>
                  </a:cubicBezTo>
                  <a:cubicBezTo>
                    <a:pt x="2772" y="375"/>
                    <a:pt x="2574" y="289"/>
                    <a:pt x="2442" y="137"/>
                  </a:cubicBezTo>
                  <a:cubicBezTo>
                    <a:pt x="2368" y="53"/>
                    <a:pt x="2252" y="1"/>
                    <a:pt x="2139" y="1"/>
                  </a:cubicBezTo>
                  <a:cubicBezTo>
                    <a:pt x="2024" y="1"/>
                    <a:pt x="1914" y="51"/>
                    <a:pt x="1838" y="137"/>
                  </a:cubicBezTo>
                  <a:cubicBezTo>
                    <a:pt x="1706" y="288"/>
                    <a:pt x="1507" y="375"/>
                    <a:pt x="1294" y="375"/>
                  </a:cubicBezTo>
                  <a:cubicBezTo>
                    <a:pt x="1079" y="375"/>
                    <a:pt x="883" y="289"/>
                    <a:pt x="749" y="137"/>
                  </a:cubicBezTo>
                  <a:cubicBezTo>
                    <a:pt x="671" y="47"/>
                    <a:pt x="560" y="1"/>
                    <a:pt x="448" y="1"/>
                  </a:cubicBezTo>
                  <a:close/>
                </a:path>
              </a:pathLst>
            </a:custGeom>
            <a:solidFill>
              <a:srgbClr val="282828"/>
            </a:solidFill>
            <a:ln>
              <a:noFill/>
            </a:ln>
          </p:spPr>
          <p:txBody>
            <a:bodyPr spcFirstLastPara="1" wrap="square" lIns="91425" tIns="91425" rIns="91425" bIns="91425" anchor="ctr" anchorCtr="0">
              <a:noAutofit/>
            </a:bodyPr>
            <a:lstStyle/>
            <a:p>
              <a:endParaRPr/>
            </a:p>
          </p:txBody>
        </p:sp>
        <p:sp>
          <p:nvSpPr>
            <p:cNvPr id="159" name="Google Shape;2566;p51">
              <a:extLst>
                <a:ext uri="{FF2B5EF4-FFF2-40B4-BE49-F238E27FC236}">
                  <a16:creationId xmlns:a16="http://schemas.microsoft.com/office/drawing/2014/main" id="{F01C58D7-4EBC-40D2-B65F-1BB651052644}"/>
                </a:ext>
              </a:extLst>
            </p:cNvPr>
            <p:cNvSpPr/>
            <p:nvPr/>
          </p:nvSpPr>
          <p:spPr>
            <a:xfrm rot="-157153">
              <a:off x="4438639" y="3205805"/>
              <a:ext cx="59503" cy="140131"/>
            </a:xfrm>
            <a:custGeom>
              <a:avLst/>
              <a:gdLst/>
              <a:ahLst/>
              <a:cxnLst/>
              <a:rect l="l" t="t" r="r" b="b"/>
              <a:pathLst>
                <a:path w="2380" h="5605" extrusionOk="0">
                  <a:moveTo>
                    <a:pt x="402" y="0"/>
                  </a:moveTo>
                  <a:cubicBezTo>
                    <a:pt x="180" y="0"/>
                    <a:pt x="1" y="179"/>
                    <a:pt x="1" y="401"/>
                  </a:cubicBezTo>
                  <a:cubicBezTo>
                    <a:pt x="1" y="2965"/>
                    <a:pt x="981" y="4857"/>
                    <a:pt x="1443" y="5605"/>
                  </a:cubicBezTo>
                  <a:lnTo>
                    <a:pt x="2380" y="5605"/>
                  </a:lnTo>
                  <a:cubicBezTo>
                    <a:pt x="2367" y="5557"/>
                    <a:pt x="2345" y="5513"/>
                    <a:pt x="2315" y="5471"/>
                  </a:cubicBezTo>
                  <a:cubicBezTo>
                    <a:pt x="2301" y="5451"/>
                    <a:pt x="800" y="3403"/>
                    <a:pt x="800" y="401"/>
                  </a:cubicBezTo>
                  <a:cubicBezTo>
                    <a:pt x="802" y="179"/>
                    <a:pt x="623" y="0"/>
                    <a:pt x="402" y="0"/>
                  </a:cubicBezTo>
                  <a:close/>
                </a:path>
              </a:pathLst>
            </a:custGeom>
            <a:solidFill>
              <a:srgbClr val="FFFFFF">
                <a:alpha val="39110"/>
              </a:srgbClr>
            </a:solidFill>
            <a:ln>
              <a:noFill/>
            </a:ln>
          </p:spPr>
          <p:txBody>
            <a:bodyPr spcFirstLastPara="1" wrap="square" lIns="91425" tIns="91425" rIns="91425" bIns="91425" anchor="ctr" anchorCtr="0">
              <a:noAutofit/>
            </a:bodyPr>
            <a:lstStyle/>
            <a:p>
              <a:endParaRPr/>
            </a:p>
          </p:txBody>
        </p:sp>
        <p:sp>
          <p:nvSpPr>
            <p:cNvPr id="160" name="Google Shape;2567;p51">
              <a:extLst>
                <a:ext uri="{FF2B5EF4-FFF2-40B4-BE49-F238E27FC236}">
                  <a16:creationId xmlns:a16="http://schemas.microsoft.com/office/drawing/2014/main" id="{808C8C2C-18C2-47C3-80F9-07C0AA5BCFD6}"/>
                </a:ext>
              </a:extLst>
            </p:cNvPr>
            <p:cNvSpPr/>
            <p:nvPr/>
          </p:nvSpPr>
          <p:spPr>
            <a:xfrm rot="-157153">
              <a:off x="4540428" y="3202051"/>
              <a:ext cx="20076" cy="140131"/>
            </a:xfrm>
            <a:custGeom>
              <a:avLst/>
              <a:gdLst/>
              <a:ahLst/>
              <a:cxnLst/>
              <a:rect l="l" t="t" r="r" b="b"/>
              <a:pathLst>
                <a:path w="803" h="5605" extrusionOk="0">
                  <a:moveTo>
                    <a:pt x="402" y="0"/>
                  </a:moveTo>
                  <a:cubicBezTo>
                    <a:pt x="180" y="0"/>
                    <a:pt x="1" y="179"/>
                    <a:pt x="1" y="401"/>
                  </a:cubicBezTo>
                  <a:lnTo>
                    <a:pt x="1" y="5605"/>
                  </a:lnTo>
                  <a:lnTo>
                    <a:pt x="800" y="5605"/>
                  </a:lnTo>
                  <a:lnTo>
                    <a:pt x="800" y="401"/>
                  </a:lnTo>
                  <a:cubicBezTo>
                    <a:pt x="803" y="179"/>
                    <a:pt x="624" y="0"/>
                    <a:pt x="402" y="0"/>
                  </a:cubicBezTo>
                  <a:close/>
                </a:path>
              </a:pathLst>
            </a:custGeom>
            <a:solidFill>
              <a:srgbClr val="FFFFFF">
                <a:alpha val="39110"/>
              </a:srgbClr>
            </a:solidFill>
            <a:ln>
              <a:noFill/>
            </a:ln>
          </p:spPr>
          <p:txBody>
            <a:bodyPr spcFirstLastPara="1" wrap="square" lIns="91425" tIns="91425" rIns="91425" bIns="91425" anchor="ctr" anchorCtr="0">
              <a:noAutofit/>
            </a:bodyPr>
            <a:lstStyle/>
            <a:p>
              <a:endParaRPr/>
            </a:p>
          </p:txBody>
        </p:sp>
        <p:sp>
          <p:nvSpPr>
            <p:cNvPr id="161" name="Google Shape;2568;p51">
              <a:extLst>
                <a:ext uri="{FF2B5EF4-FFF2-40B4-BE49-F238E27FC236}">
                  <a16:creationId xmlns:a16="http://schemas.microsoft.com/office/drawing/2014/main" id="{0B1374E8-9E6F-446D-A8F7-72B5FFFE366C}"/>
                </a:ext>
              </a:extLst>
            </p:cNvPr>
            <p:cNvSpPr/>
            <p:nvPr/>
          </p:nvSpPr>
          <p:spPr>
            <a:xfrm rot="-157153">
              <a:off x="4520013" y="3104727"/>
              <a:ext cx="47752" cy="47727"/>
            </a:xfrm>
            <a:custGeom>
              <a:avLst/>
              <a:gdLst/>
              <a:ahLst/>
              <a:cxnLst/>
              <a:rect l="l" t="t" r="r" b="b"/>
              <a:pathLst>
                <a:path w="1910" h="1909" extrusionOk="0">
                  <a:moveTo>
                    <a:pt x="956" y="1"/>
                  </a:moveTo>
                  <a:cubicBezTo>
                    <a:pt x="429" y="1"/>
                    <a:pt x="0" y="428"/>
                    <a:pt x="0" y="955"/>
                  </a:cubicBezTo>
                  <a:cubicBezTo>
                    <a:pt x="0" y="1480"/>
                    <a:pt x="427" y="1909"/>
                    <a:pt x="956" y="1909"/>
                  </a:cubicBezTo>
                  <a:cubicBezTo>
                    <a:pt x="1481" y="1909"/>
                    <a:pt x="1909" y="1483"/>
                    <a:pt x="1909" y="955"/>
                  </a:cubicBezTo>
                  <a:cubicBezTo>
                    <a:pt x="1909" y="428"/>
                    <a:pt x="1483" y="1"/>
                    <a:pt x="956"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62" name="Google Shape;2569;p51">
              <a:extLst>
                <a:ext uri="{FF2B5EF4-FFF2-40B4-BE49-F238E27FC236}">
                  <a16:creationId xmlns:a16="http://schemas.microsoft.com/office/drawing/2014/main" id="{447EAD7D-B166-4B21-9E36-372C55B520AE}"/>
                </a:ext>
              </a:extLst>
            </p:cNvPr>
            <p:cNvSpPr/>
            <p:nvPr/>
          </p:nvSpPr>
          <p:spPr>
            <a:xfrm rot="-157153">
              <a:off x="4498738" y="2854271"/>
              <a:ext cx="66728" cy="33752"/>
            </a:xfrm>
            <a:custGeom>
              <a:avLst/>
              <a:gdLst/>
              <a:ahLst/>
              <a:cxnLst/>
              <a:rect l="l" t="t" r="r" b="b"/>
              <a:pathLst>
                <a:path w="2669" h="1350" extrusionOk="0">
                  <a:moveTo>
                    <a:pt x="1336" y="0"/>
                  </a:moveTo>
                  <a:cubicBezTo>
                    <a:pt x="801" y="0"/>
                    <a:pt x="363" y="79"/>
                    <a:pt x="1" y="209"/>
                  </a:cubicBezTo>
                  <a:cubicBezTo>
                    <a:pt x="101" y="855"/>
                    <a:pt x="660" y="1349"/>
                    <a:pt x="1336" y="1349"/>
                  </a:cubicBezTo>
                  <a:cubicBezTo>
                    <a:pt x="2009" y="1349"/>
                    <a:pt x="2566" y="855"/>
                    <a:pt x="2669" y="209"/>
                  </a:cubicBezTo>
                  <a:cubicBezTo>
                    <a:pt x="2307" y="79"/>
                    <a:pt x="1868" y="0"/>
                    <a:pt x="1336" y="0"/>
                  </a:cubicBezTo>
                  <a:close/>
                </a:path>
              </a:pathLst>
            </a:custGeom>
            <a:solidFill>
              <a:srgbClr val="282828"/>
            </a:solidFill>
            <a:ln>
              <a:noFill/>
            </a:ln>
          </p:spPr>
          <p:txBody>
            <a:bodyPr spcFirstLastPara="1" wrap="square" lIns="91425" tIns="91425" rIns="91425" bIns="91425" anchor="ctr" anchorCtr="0">
              <a:noAutofit/>
            </a:bodyPr>
            <a:lstStyle/>
            <a:p>
              <a:endParaRPr/>
            </a:p>
          </p:txBody>
        </p:sp>
        <p:sp>
          <p:nvSpPr>
            <p:cNvPr id="163" name="Google Shape;2570;p51">
              <a:extLst>
                <a:ext uri="{FF2B5EF4-FFF2-40B4-BE49-F238E27FC236}">
                  <a16:creationId xmlns:a16="http://schemas.microsoft.com/office/drawing/2014/main" id="{B0805FF5-5360-4457-8757-57717A761E55}"/>
                </a:ext>
              </a:extLst>
            </p:cNvPr>
            <p:cNvSpPr/>
            <p:nvPr/>
          </p:nvSpPr>
          <p:spPr>
            <a:xfrm rot="-157153">
              <a:off x="4602739" y="3198249"/>
              <a:ext cx="59503" cy="140106"/>
            </a:xfrm>
            <a:custGeom>
              <a:avLst/>
              <a:gdLst/>
              <a:ahLst/>
              <a:cxnLst/>
              <a:rect l="l" t="t" r="r" b="b"/>
              <a:pathLst>
                <a:path w="2380" h="5604" extrusionOk="0">
                  <a:moveTo>
                    <a:pt x="1979" y="1"/>
                  </a:moveTo>
                  <a:cubicBezTo>
                    <a:pt x="1757" y="1"/>
                    <a:pt x="1581" y="181"/>
                    <a:pt x="1581" y="403"/>
                  </a:cubicBezTo>
                  <a:cubicBezTo>
                    <a:pt x="1581" y="3398"/>
                    <a:pt x="87" y="5445"/>
                    <a:pt x="65" y="5472"/>
                  </a:cubicBezTo>
                  <a:cubicBezTo>
                    <a:pt x="35" y="5514"/>
                    <a:pt x="14" y="5558"/>
                    <a:pt x="1" y="5604"/>
                  </a:cubicBezTo>
                  <a:lnTo>
                    <a:pt x="938" y="5604"/>
                  </a:lnTo>
                  <a:cubicBezTo>
                    <a:pt x="1397" y="4858"/>
                    <a:pt x="2380" y="2966"/>
                    <a:pt x="2380" y="402"/>
                  </a:cubicBezTo>
                  <a:cubicBezTo>
                    <a:pt x="2380" y="181"/>
                    <a:pt x="2201" y="1"/>
                    <a:pt x="1979" y="1"/>
                  </a:cubicBezTo>
                  <a:close/>
                </a:path>
              </a:pathLst>
            </a:custGeom>
            <a:solidFill>
              <a:srgbClr val="FFFFFF">
                <a:alpha val="39110"/>
              </a:srgbClr>
            </a:solidFill>
            <a:ln>
              <a:noFill/>
            </a:ln>
          </p:spPr>
          <p:txBody>
            <a:bodyPr spcFirstLastPara="1" wrap="square" lIns="91425" tIns="91425" rIns="91425" bIns="91425" anchor="ctr" anchorCtr="0">
              <a:noAutofit/>
            </a:bodyPr>
            <a:lstStyle/>
            <a:p>
              <a:endParaRPr/>
            </a:p>
          </p:txBody>
        </p:sp>
      </p:grpSp>
      <p:grpSp>
        <p:nvGrpSpPr>
          <p:cNvPr id="164" name="Google Shape;2607;p51">
            <a:extLst>
              <a:ext uri="{FF2B5EF4-FFF2-40B4-BE49-F238E27FC236}">
                <a16:creationId xmlns:a16="http://schemas.microsoft.com/office/drawing/2014/main" id="{7C4D356D-130A-4EB1-BAB1-17ED8418F60D}"/>
              </a:ext>
            </a:extLst>
          </p:cNvPr>
          <p:cNvGrpSpPr/>
          <p:nvPr/>
        </p:nvGrpSpPr>
        <p:grpSpPr>
          <a:xfrm>
            <a:off x="847518" y="3726776"/>
            <a:ext cx="688990" cy="773388"/>
            <a:chOff x="7204808" y="4044911"/>
            <a:chExt cx="688990" cy="773388"/>
          </a:xfrm>
        </p:grpSpPr>
        <p:sp>
          <p:nvSpPr>
            <p:cNvPr id="165" name="Google Shape;2608;p51">
              <a:extLst>
                <a:ext uri="{FF2B5EF4-FFF2-40B4-BE49-F238E27FC236}">
                  <a16:creationId xmlns:a16="http://schemas.microsoft.com/office/drawing/2014/main" id="{2385AF19-4B61-470D-B40C-4AB7E61A9EC4}"/>
                </a:ext>
              </a:extLst>
            </p:cNvPr>
            <p:cNvSpPr/>
            <p:nvPr/>
          </p:nvSpPr>
          <p:spPr>
            <a:xfrm rot="-1451502">
              <a:off x="7282960" y="4091060"/>
              <a:ext cx="275106" cy="232730"/>
            </a:xfrm>
            <a:custGeom>
              <a:avLst/>
              <a:gdLst/>
              <a:ahLst/>
              <a:cxnLst/>
              <a:rect l="l" t="t" r="r" b="b"/>
              <a:pathLst>
                <a:path w="11004" h="9309" extrusionOk="0">
                  <a:moveTo>
                    <a:pt x="5502" y="0"/>
                  </a:moveTo>
                  <a:cubicBezTo>
                    <a:pt x="2467" y="0"/>
                    <a:pt x="1" y="2470"/>
                    <a:pt x="1" y="5502"/>
                  </a:cubicBezTo>
                  <a:lnTo>
                    <a:pt x="1" y="9308"/>
                  </a:lnTo>
                  <a:lnTo>
                    <a:pt x="2165" y="9308"/>
                  </a:lnTo>
                  <a:lnTo>
                    <a:pt x="2165" y="5502"/>
                  </a:lnTo>
                  <a:cubicBezTo>
                    <a:pt x="2165" y="3661"/>
                    <a:pt x="3662" y="2164"/>
                    <a:pt x="5502" y="2164"/>
                  </a:cubicBezTo>
                  <a:cubicBezTo>
                    <a:pt x="7342" y="2164"/>
                    <a:pt x="8839" y="3661"/>
                    <a:pt x="8839" y="5502"/>
                  </a:cubicBezTo>
                  <a:lnTo>
                    <a:pt x="8839" y="9308"/>
                  </a:lnTo>
                  <a:lnTo>
                    <a:pt x="11003" y="9308"/>
                  </a:lnTo>
                  <a:lnTo>
                    <a:pt x="11003" y="5502"/>
                  </a:lnTo>
                  <a:cubicBezTo>
                    <a:pt x="11003" y="2468"/>
                    <a:pt x="8534" y="0"/>
                    <a:pt x="550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66" name="Google Shape;2609;p51">
              <a:extLst>
                <a:ext uri="{FF2B5EF4-FFF2-40B4-BE49-F238E27FC236}">
                  <a16:creationId xmlns:a16="http://schemas.microsoft.com/office/drawing/2014/main" id="{04ED1F6F-95DE-41D7-821E-907174A70A32}"/>
                </a:ext>
              </a:extLst>
            </p:cNvPr>
            <p:cNvSpPr/>
            <p:nvPr/>
          </p:nvSpPr>
          <p:spPr>
            <a:xfrm rot="-1451502">
              <a:off x="7325061" y="4287282"/>
              <a:ext cx="54126" cy="74777"/>
            </a:xfrm>
            <a:custGeom>
              <a:avLst/>
              <a:gdLst/>
              <a:ahLst/>
              <a:cxnLst/>
              <a:rect l="l" t="t" r="r" b="b"/>
              <a:pathLst>
                <a:path w="2165" h="2991" extrusionOk="0">
                  <a:moveTo>
                    <a:pt x="0" y="0"/>
                  </a:moveTo>
                  <a:lnTo>
                    <a:pt x="0" y="2991"/>
                  </a:lnTo>
                  <a:lnTo>
                    <a:pt x="2164" y="2991"/>
                  </a:lnTo>
                  <a:lnTo>
                    <a:pt x="2164" y="0"/>
                  </a:lnTo>
                  <a:close/>
                </a:path>
              </a:pathLst>
            </a:custGeom>
            <a:solidFill>
              <a:srgbClr val="4B394C">
                <a:alpha val="23460"/>
              </a:srgbClr>
            </a:solidFill>
            <a:ln>
              <a:noFill/>
            </a:ln>
          </p:spPr>
          <p:txBody>
            <a:bodyPr spcFirstLastPara="1" wrap="square" lIns="91425" tIns="91425" rIns="91425" bIns="91425" anchor="ctr" anchorCtr="0">
              <a:noAutofit/>
            </a:bodyPr>
            <a:lstStyle/>
            <a:p>
              <a:endParaRPr/>
            </a:p>
          </p:txBody>
        </p:sp>
        <p:sp>
          <p:nvSpPr>
            <p:cNvPr id="167" name="Google Shape;2610;p51">
              <a:extLst>
                <a:ext uri="{FF2B5EF4-FFF2-40B4-BE49-F238E27FC236}">
                  <a16:creationId xmlns:a16="http://schemas.microsoft.com/office/drawing/2014/main" id="{D28F0F27-1527-495E-8759-C0B775CDEB7C}"/>
                </a:ext>
              </a:extLst>
            </p:cNvPr>
            <p:cNvSpPr/>
            <p:nvPr/>
          </p:nvSpPr>
          <p:spPr>
            <a:xfrm rot="-1451502">
              <a:off x="7526554" y="4196740"/>
              <a:ext cx="54151" cy="74777"/>
            </a:xfrm>
            <a:custGeom>
              <a:avLst/>
              <a:gdLst/>
              <a:ahLst/>
              <a:cxnLst/>
              <a:rect l="l" t="t" r="r" b="b"/>
              <a:pathLst>
                <a:path w="2166" h="2991" extrusionOk="0">
                  <a:moveTo>
                    <a:pt x="1" y="0"/>
                  </a:moveTo>
                  <a:lnTo>
                    <a:pt x="1" y="2991"/>
                  </a:lnTo>
                  <a:lnTo>
                    <a:pt x="2165" y="2991"/>
                  </a:lnTo>
                  <a:lnTo>
                    <a:pt x="2165" y="0"/>
                  </a:lnTo>
                  <a:close/>
                </a:path>
              </a:pathLst>
            </a:custGeom>
            <a:solidFill>
              <a:srgbClr val="4B394C">
                <a:alpha val="23460"/>
              </a:srgbClr>
            </a:solidFill>
            <a:ln>
              <a:noFill/>
            </a:ln>
          </p:spPr>
          <p:txBody>
            <a:bodyPr spcFirstLastPara="1" wrap="square" lIns="91425" tIns="91425" rIns="91425" bIns="91425" anchor="ctr" anchorCtr="0">
              <a:noAutofit/>
            </a:bodyPr>
            <a:lstStyle/>
            <a:p>
              <a:endParaRPr/>
            </a:p>
          </p:txBody>
        </p:sp>
        <p:sp>
          <p:nvSpPr>
            <p:cNvPr id="168" name="Google Shape;2611;p51">
              <a:extLst>
                <a:ext uri="{FF2B5EF4-FFF2-40B4-BE49-F238E27FC236}">
                  <a16:creationId xmlns:a16="http://schemas.microsoft.com/office/drawing/2014/main" id="{7C4E2D53-326E-45E1-867F-A8967ABDF445}"/>
                </a:ext>
              </a:extLst>
            </p:cNvPr>
            <p:cNvSpPr/>
            <p:nvPr/>
          </p:nvSpPr>
          <p:spPr>
            <a:xfrm rot="-1451502">
              <a:off x="7276171" y="4261446"/>
              <a:ext cx="546262" cy="465360"/>
            </a:xfrm>
            <a:custGeom>
              <a:avLst/>
              <a:gdLst/>
              <a:ahLst/>
              <a:cxnLst/>
              <a:rect l="l" t="t" r="r" b="b"/>
              <a:pathLst>
                <a:path w="21850" h="18614" extrusionOk="0">
                  <a:moveTo>
                    <a:pt x="5035" y="0"/>
                  </a:moveTo>
                  <a:cubicBezTo>
                    <a:pt x="3994" y="0"/>
                    <a:pt x="3097" y="738"/>
                    <a:pt x="2894" y="1760"/>
                  </a:cubicBezTo>
                  <a:lnTo>
                    <a:pt x="472" y="14014"/>
                  </a:lnTo>
                  <a:cubicBezTo>
                    <a:pt x="1" y="16395"/>
                    <a:pt x="1824" y="18613"/>
                    <a:pt x="4250" y="18613"/>
                  </a:cubicBezTo>
                  <a:lnTo>
                    <a:pt x="17600" y="18613"/>
                  </a:lnTo>
                  <a:cubicBezTo>
                    <a:pt x="20028" y="18613"/>
                    <a:pt x="21849" y="16395"/>
                    <a:pt x="21380" y="14014"/>
                  </a:cubicBezTo>
                  <a:lnTo>
                    <a:pt x="18956" y="1760"/>
                  </a:lnTo>
                  <a:cubicBezTo>
                    <a:pt x="18754" y="738"/>
                    <a:pt x="17858" y="0"/>
                    <a:pt x="16815"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69" name="Google Shape;2612;p51">
              <a:extLst>
                <a:ext uri="{FF2B5EF4-FFF2-40B4-BE49-F238E27FC236}">
                  <a16:creationId xmlns:a16="http://schemas.microsoft.com/office/drawing/2014/main" id="{69164FBC-42DE-40C7-A4F3-8A265697F316}"/>
                </a:ext>
              </a:extLst>
            </p:cNvPr>
            <p:cNvSpPr/>
            <p:nvPr/>
          </p:nvSpPr>
          <p:spPr>
            <a:xfrm rot="-1451502">
              <a:off x="7292871" y="4339369"/>
              <a:ext cx="165954" cy="465360"/>
            </a:xfrm>
            <a:custGeom>
              <a:avLst/>
              <a:gdLst/>
              <a:ahLst/>
              <a:cxnLst/>
              <a:rect l="l" t="t" r="r" b="b"/>
              <a:pathLst>
                <a:path w="6638" h="18614" extrusionOk="0">
                  <a:moveTo>
                    <a:pt x="5035" y="0"/>
                  </a:moveTo>
                  <a:cubicBezTo>
                    <a:pt x="3994" y="0"/>
                    <a:pt x="3097" y="738"/>
                    <a:pt x="2894" y="1760"/>
                  </a:cubicBezTo>
                  <a:lnTo>
                    <a:pt x="472" y="14014"/>
                  </a:lnTo>
                  <a:cubicBezTo>
                    <a:pt x="1" y="16395"/>
                    <a:pt x="1824" y="18613"/>
                    <a:pt x="4250" y="18613"/>
                  </a:cubicBezTo>
                  <a:lnTo>
                    <a:pt x="5852" y="18613"/>
                  </a:lnTo>
                  <a:cubicBezTo>
                    <a:pt x="3427" y="18613"/>
                    <a:pt x="1604" y="16395"/>
                    <a:pt x="2075" y="14014"/>
                  </a:cubicBezTo>
                  <a:lnTo>
                    <a:pt x="4497" y="1760"/>
                  </a:lnTo>
                  <a:cubicBezTo>
                    <a:pt x="4699" y="738"/>
                    <a:pt x="5595" y="0"/>
                    <a:pt x="6638" y="0"/>
                  </a:cubicBezTo>
                  <a:close/>
                </a:path>
              </a:pathLst>
            </a:custGeom>
            <a:solidFill>
              <a:srgbClr val="4B394C">
                <a:alpha val="23460"/>
              </a:srgbClr>
            </a:solidFill>
            <a:ln>
              <a:noFill/>
            </a:ln>
          </p:spPr>
          <p:txBody>
            <a:bodyPr spcFirstLastPara="1" wrap="square" lIns="91425" tIns="91425" rIns="91425" bIns="91425" anchor="ctr" anchorCtr="0">
              <a:noAutofit/>
            </a:bodyPr>
            <a:lstStyle/>
            <a:p>
              <a:endParaRPr/>
            </a:p>
          </p:txBody>
        </p:sp>
        <p:sp>
          <p:nvSpPr>
            <p:cNvPr id="170" name="Google Shape;2613;p51">
              <a:extLst>
                <a:ext uri="{FF2B5EF4-FFF2-40B4-BE49-F238E27FC236}">
                  <a16:creationId xmlns:a16="http://schemas.microsoft.com/office/drawing/2014/main" id="{012508DB-E602-4139-A5F7-E5517C1D1C7D}"/>
                </a:ext>
              </a:extLst>
            </p:cNvPr>
            <p:cNvSpPr/>
            <p:nvPr/>
          </p:nvSpPr>
          <p:spPr>
            <a:xfrm rot="-1451502">
              <a:off x="7385587" y="4330390"/>
              <a:ext cx="327407" cy="327407"/>
            </a:xfrm>
            <a:custGeom>
              <a:avLst/>
              <a:gdLst/>
              <a:ahLst/>
              <a:cxnLst/>
              <a:rect l="l" t="t" r="r" b="b"/>
              <a:pathLst>
                <a:path w="13096" h="13096" extrusionOk="0">
                  <a:moveTo>
                    <a:pt x="6549" y="1"/>
                  </a:moveTo>
                  <a:cubicBezTo>
                    <a:pt x="2933" y="1"/>
                    <a:pt x="1" y="2931"/>
                    <a:pt x="1" y="6547"/>
                  </a:cubicBezTo>
                  <a:cubicBezTo>
                    <a:pt x="1" y="10164"/>
                    <a:pt x="2933" y="13095"/>
                    <a:pt x="6549" y="13095"/>
                  </a:cubicBezTo>
                  <a:cubicBezTo>
                    <a:pt x="10165" y="13095"/>
                    <a:pt x="13096" y="10164"/>
                    <a:pt x="13096" y="6547"/>
                  </a:cubicBezTo>
                  <a:cubicBezTo>
                    <a:pt x="13096" y="2934"/>
                    <a:pt x="10165" y="1"/>
                    <a:pt x="6549"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171" name="Google Shape;708;p36">
            <a:extLst>
              <a:ext uri="{FF2B5EF4-FFF2-40B4-BE49-F238E27FC236}">
                <a16:creationId xmlns:a16="http://schemas.microsoft.com/office/drawing/2014/main" id="{F518E1AC-FB95-4A57-AFB0-78F385789BEB}"/>
              </a:ext>
            </a:extLst>
          </p:cNvPr>
          <p:cNvSpPr/>
          <p:nvPr/>
        </p:nvSpPr>
        <p:spPr>
          <a:xfrm>
            <a:off x="653528" y="3687920"/>
            <a:ext cx="942000" cy="946431"/>
          </a:xfrm>
          <a:prstGeom prst="ellipse">
            <a:avLst/>
          </a:prstGeom>
          <a:noFill/>
          <a:ln w="19050" cap="flat" cmpd="sng">
            <a:solidFill>
              <a:schemeClr val="dk2"/>
            </a:solidFill>
            <a:prstDash val="dash"/>
            <a:round/>
            <a:headEnd type="none" w="sm" len="sm"/>
            <a:tailEnd type="none" w="sm" len="sm"/>
          </a:ln>
        </p:spPr>
        <p:txBody>
          <a:bodyPr spcFirstLastPara="1" wrap="square" lIns="91321" tIns="91321" rIns="91321" bIns="91321" anchor="ctr" anchorCtr="0">
            <a:noAutofit/>
          </a:bodyPr>
          <a:lstStyle/>
          <a:p>
            <a:endParaRPr/>
          </a:p>
          <a:p>
            <a:endParaRPr/>
          </a:p>
          <a:p>
            <a:endParaRPr/>
          </a:p>
          <a:p>
            <a:endParaRPr/>
          </a:p>
          <a:p>
            <a:endParaRPr/>
          </a:p>
        </p:txBody>
      </p:sp>
      <p:cxnSp>
        <p:nvCxnSpPr>
          <p:cNvPr id="172" name="Google Shape;742;p36">
            <a:extLst>
              <a:ext uri="{FF2B5EF4-FFF2-40B4-BE49-F238E27FC236}">
                <a16:creationId xmlns:a16="http://schemas.microsoft.com/office/drawing/2014/main" id="{F994D081-FD29-431C-9CAF-C0DD9D325EED}"/>
              </a:ext>
            </a:extLst>
          </p:cNvPr>
          <p:cNvCxnSpPr>
            <a:cxnSpLocks/>
          </p:cNvCxnSpPr>
          <p:nvPr/>
        </p:nvCxnSpPr>
        <p:spPr>
          <a:xfrm rot="5400000" flipH="1" flipV="1">
            <a:off x="1607683" y="3792246"/>
            <a:ext cx="575789" cy="539407"/>
          </a:xfrm>
          <a:prstGeom prst="bentConnector3">
            <a:avLst>
              <a:gd name="adj1" fmla="val 50000"/>
            </a:avLst>
          </a:prstGeom>
          <a:noFill/>
          <a:ln w="19050" cap="flat" cmpd="sng">
            <a:solidFill>
              <a:schemeClr val="dk2"/>
            </a:solidFill>
            <a:prstDash val="dash"/>
            <a:round/>
            <a:headEnd type="none" w="med" len="med"/>
            <a:tailEnd type="none" w="med" len="med"/>
          </a:ln>
        </p:spPr>
      </p:cxnSp>
      <p:sp>
        <p:nvSpPr>
          <p:cNvPr id="201" name="Google Shape;5122;p58">
            <a:extLst>
              <a:ext uri="{FF2B5EF4-FFF2-40B4-BE49-F238E27FC236}">
                <a16:creationId xmlns:a16="http://schemas.microsoft.com/office/drawing/2014/main" id="{01586579-8DC8-454B-86FE-88AEE98D639E}"/>
              </a:ext>
            </a:extLst>
          </p:cNvPr>
          <p:cNvSpPr/>
          <p:nvPr/>
        </p:nvSpPr>
        <p:spPr>
          <a:xfrm flipH="1">
            <a:off x="2227735" y="2234853"/>
            <a:ext cx="4594950" cy="946432"/>
          </a:xfrm>
          <a:prstGeom prst="roundRect">
            <a:avLst>
              <a:gd name="adj" fmla="val 21248"/>
            </a:avLst>
          </a:prstGeom>
          <a:noFill/>
          <a:ln w="19050" cap="flat" cmpd="sng">
            <a:solidFill>
              <a:schemeClr val="dk2"/>
            </a:solidFill>
            <a:prstDash val="dash"/>
            <a:round/>
            <a:headEnd type="none" w="sm" len="sm"/>
            <a:tailEnd type="none" w="sm" len="sm"/>
          </a:ln>
        </p:spPr>
        <p:txBody>
          <a:bodyPr spcFirstLastPara="1" wrap="square" lIns="91321" tIns="91321" rIns="91321" bIns="91321" anchor="ctr" anchorCtr="0">
            <a:noAutofit/>
          </a:bodyPr>
          <a:lstStyle/>
          <a:p>
            <a:endParaRPr/>
          </a:p>
        </p:txBody>
      </p:sp>
      <p:sp>
        <p:nvSpPr>
          <p:cNvPr id="205" name="Google Shape;5122;p58">
            <a:extLst>
              <a:ext uri="{FF2B5EF4-FFF2-40B4-BE49-F238E27FC236}">
                <a16:creationId xmlns:a16="http://schemas.microsoft.com/office/drawing/2014/main" id="{F664161F-BC0F-4156-998E-A8B208442A5E}"/>
              </a:ext>
            </a:extLst>
          </p:cNvPr>
          <p:cNvSpPr/>
          <p:nvPr/>
        </p:nvSpPr>
        <p:spPr>
          <a:xfrm flipH="1">
            <a:off x="2225131" y="964942"/>
            <a:ext cx="4594950" cy="946432"/>
          </a:xfrm>
          <a:prstGeom prst="roundRect">
            <a:avLst>
              <a:gd name="adj" fmla="val 21248"/>
            </a:avLst>
          </a:prstGeom>
          <a:noFill/>
          <a:ln w="19050" cap="flat" cmpd="sng">
            <a:solidFill>
              <a:schemeClr val="dk2"/>
            </a:solidFill>
            <a:prstDash val="dash"/>
            <a:round/>
            <a:headEnd type="none" w="sm" len="sm"/>
            <a:tailEnd type="none" w="sm" len="sm"/>
          </a:ln>
        </p:spPr>
        <p:txBody>
          <a:bodyPr spcFirstLastPara="1" wrap="square" lIns="91321" tIns="91321" rIns="91321" bIns="91321" anchor="ctr" anchorCtr="0">
            <a:noAutofit/>
          </a:bodyPr>
          <a:lstStyle/>
          <a:p>
            <a:endParaRPr/>
          </a:p>
        </p:txBody>
      </p:sp>
      <p:sp>
        <p:nvSpPr>
          <p:cNvPr id="206" name="Google Shape;5122;p58">
            <a:extLst>
              <a:ext uri="{FF2B5EF4-FFF2-40B4-BE49-F238E27FC236}">
                <a16:creationId xmlns:a16="http://schemas.microsoft.com/office/drawing/2014/main" id="{B0C234E2-5E90-418A-B1B4-D70BFB8B5CF8}"/>
              </a:ext>
            </a:extLst>
          </p:cNvPr>
          <p:cNvSpPr/>
          <p:nvPr/>
        </p:nvSpPr>
        <p:spPr>
          <a:xfrm flipH="1">
            <a:off x="2165281" y="3553732"/>
            <a:ext cx="4594950" cy="946432"/>
          </a:xfrm>
          <a:prstGeom prst="roundRect">
            <a:avLst>
              <a:gd name="adj" fmla="val 21248"/>
            </a:avLst>
          </a:prstGeom>
          <a:noFill/>
          <a:ln w="19050" cap="flat" cmpd="sng">
            <a:solidFill>
              <a:schemeClr val="dk2"/>
            </a:solidFill>
            <a:prstDash val="dash"/>
            <a:round/>
            <a:headEnd type="none" w="sm" len="sm"/>
            <a:tailEnd type="none" w="sm" len="sm"/>
          </a:ln>
        </p:spPr>
        <p:txBody>
          <a:bodyPr spcFirstLastPara="1" wrap="square" lIns="91321" tIns="91321" rIns="91321" bIns="91321" anchor="ctr" anchorCtr="0">
            <a:noAutofit/>
          </a:bodyPr>
          <a:lstStyle/>
          <a:p>
            <a:endParaRPr/>
          </a:p>
        </p:txBody>
      </p:sp>
      <p:sp>
        <p:nvSpPr>
          <p:cNvPr id="27" name="TextBox 26">
            <a:extLst>
              <a:ext uri="{FF2B5EF4-FFF2-40B4-BE49-F238E27FC236}">
                <a16:creationId xmlns:a16="http://schemas.microsoft.com/office/drawing/2014/main" id="{9C0D5C6A-0F1F-4662-9B04-81906BC9A40F}"/>
              </a:ext>
            </a:extLst>
          </p:cNvPr>
          <p:cNvSpPr txBox="1"/>
          <p:nvPr/>
        </p:nvSpPr>
        <p:spPr>
          <a:xfrm>
            <a:off x="2373927" y="1127252"/>
            <a:ext cx="3907632" cy="461665"/>
          </a:xfrm>
          <a:prstGeom prst="rect">
            <a:avLst/>
          </a:prstGeom>
          <a:noFill/>
        </p:spPr>
        <p:txBody>
          <a:bodyPr wrap="square" lIns="91336" tIns="45667" rIns="91336" bIns="45667" rtlCol="0">
            <a:spAutoFit/>
          </a:bodyPr>
          <a:lstStyle/>
          <a:p>
            <a:r>
              <a:rPr lang="vi-VN" sz="2400" b="1" dirty="0">
                <a:latin typeface="Cormorant Infant Light" panose="00000400000000000000" pitchFamily="2" charset="-93"/>
              </a:rPr>
              <a:t>Tôi </a:t>
            </a:r>
            <a:r>
              <a:rPr lang="vi-VN" sz="2400" b="1" dirty="0">
                <a:solidFill>
                  <a:schemeClr val="accent1">
                    <a:lumMod val="50000"/>
                  </a:schemeClr>
                </a:solidFill>
                <a:latin typeface="Cormorant Infant Light" panose="00000400000000000000" pitchFamily="2" charset="-93"/>
              </a:rPr>
              <a:t>yêu</a:t>
            </a:r>
            <a:r>
              <a:rPr lang="vi-VN" sz="2400" b="1" dirty="0">
                <a:latin typeface="Cormorant Infant Light" panose="00000400000000000000" pitchFamily="2" charset="-93"/>
              </a:rPr>
              <a:t> truyện cổ nước tôi</a:t>
            </a:r>
          </a:p>
        </p:txBody>
      </p:sp>
      <p:sp>
        <p:nvSpPr>
          <p:cNvPr id="208" name="TextBox 207">
            <a:extLst>
              <a:ext uri="{FF2B5EF4-FFF2-40B4-BE49-F238E27FC236}">
                <a16:creationId xmlns:a16="http://schemas.microsoft.com/office/drawing/2014/main" id="{022D4683-F5EF-4052-99F6-15143BCF3E48}"/>
              </a:ext>
            </a:extLst>
          </p:cNvPr>
          <p:cNvSpPr txBox="1"/>
          <p:nvPr/>
        </p:nvSpPr>
        <p:spPr>
          <a:xfrm>
            <a:off x="2618184" y="2448350"/>
            <a:ext cx="3907632" cy="461665"/>
          </a:xfrm>
          <a:prstGeom prst="rect">
            <a:avLst/>
          </a:prstGeom>
          <a:noFill/>
        </p:spPr>
        <p:txBody>
          <a:bodyPr wrap="square" lIns="91336" tIns="45667" rIns="91336" bIns="45667" rtlCol="0">
            <a:spAutoFit/>
          </a:bodyPr>
          <a:lstStyle/>
          <a:p>
            <a:r>
              <a:rPr lang="vi-VN" sz="2400" b="1" dirty="0">
                <a:solidFill>
                  <a:schemeClr val="accent1">
                    <a:lumMod val="50000"/>
                  </a:schemeClr>
                </a:solidFill>
                <a:latin typeface="Cormorant Infant Light" panose="00000400000000000000" pitchFamily="2" charset="-93"/>
              </a:rPr>
              <a:t>Mang theo truyện cổ tôi đi</a:t>
            </a:r>
            <a:endParaRPr lang="vi-VN" sz="2400" b="1" dirty="0">
              <a:latin typeface="Cormorant Infant Light" panose="00000400000000000000" pitchFamily="2" charset="-93"/>
            </a:endParaRPr>
          </a:p>
        </p:txBody>
      </p:sp>
      <p:sp>
        <p:nvSpPr>
          <p:cNvPr id="210" name="TextBox 209">
            <a:extLst>
              <a:ext uri="{FF2B5EF4-FFF2-40B4-BE49-F238E27FC236}">
                <a16:creationId xmlns:a16="http://schemas.microsoft.com/office/drawing/2014/main" id="{360BDDE0-324F-41DB-A3DD-C29EF802FE8E}"/>
              </a:ext>
            </a:extLst>
          </p:cNvPr>
          <p:cNvSpPr txBox="1"/>
          <p:nvPr/>
        </p:nvSpPr>
        <p:spPr>
          <a:xfrm>
            <a:off x="2508940" y="3791184"/>
            <a:ext cx="3907632" cy="461665"/>
          </a:xfrm>
          <a:prstGeom prst="rect">
            <a:avLst/>
          </a:prstGeom>
          <a:noFill/>
        </p:spPr>
        <p:txBody>
          <a:bodyPr wrap="square" lIns="91336" tIns="45667" rIns="91336" bIns="45667" rtlCol="0">
            <a:spAutoFit/>
          </a:bodyPr>
          <a:lstStyle/>
          <a:p>
            <a:r>
              <a:rPr lang="vi-VN" sz="2400" b="1" dirty="0">
                <a:solidFill>
                  <a:schemeClr val="accent1">
                    <a:lumMod val="50000"/>
                  </a:schemeClr>
                </a:solidFill>
                <a:latin typeface="Cormorant Infant Light" panose="00000400000000000000" pitchFamily="2" charset="-93"/>
              </a:rPr>
              <a:t>Chỉ còn </a:t>
            </a:r>
            <a:r>
              <a:rPr lang="vi-VN" sz="2400" b="1" dirty="0">
                <a:latin typeface="Cormorant Infant Light" panose="00000400000000000000" pitchFamily="2" charset="-93"/>
              </a:rPr>
              <a:t>chuyện cổ thiết tha</a:t>
            </a:r>
          </a:p>
        </p:txBody>
      </p:sp>
    </p:spTree>
    <p:extLst>
      <p:ext uri="{BB962C8B-B14F-4D97-AF65-F5344CB8AC3E}">
        <p14:creationId xmlns:p14="http://schemas.microsoft.com/office/powerpoint/2010/main" val="224979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1000"/>
                                        <p:tgtEl>
                                          <p:spTgt spid="69"/>
                                        </p:tgtEl>
                                      </p:cBhvr>
                                    </p:animEffect>
                                    <p:anim calcmode="lin" valueType="num">
                                      <p:cBhvr>
                                        <p:cTn id="8" dur="1000" fill="hold"/>
                                        <p:tgtEl>
                                          <p:spTgt spid="69"/>
                                        </p:tgtEl>
                                        <p:attrNameLst>
                                          <p:attrName>ppt_x</p:attrName>
                                        </p:attrNameLst>
                                      </p:cBhvr>
                                      <p:tavLst>
                                        <p:tav tm="0">
                                          <p:val>
                                            <p:strVal val="#ppt_x"/>
                                          </p:val>
                                        </p:tav>
                                        <p:tav tm="100000">
                                          <p:val>
                                            <p:strVal val="#ppt_x"/>
                                          </p:val>
                                        </p:tav>
                                      </p:tavLst>
                                    </p:anim>
                                    <p:anim calcmode="lin" valueType="num">
                                      <p:cBhvr>
                                        <p:cTn id="9"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barn(inVertical)">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3"/>
                                        </p:tgtEl>
                                        <p:attrNameLst>
                                          <p:attrName>style.visibility</p:attrName>
                                        </p:attrNameLst>
                                      </p:cBhvr>
                                      <p:to>
                                        <p:strVal val="visible"/>
                                      </p:to>
                                    </p:set>
                                    <p:animEffect transition="in" filter="barn(inVertical)">
                                      <p:cBhvr>
                                        <p:cTn id="19" dur="500"/>
                                        <p:tgtEl>
                                          <p:spTgt spid="14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8"/>
                                        </p:tgtEl>
                                        <p:attrNameLst>
                                          <p:attrName>style.visibility</p:attrName>
                                        </p:attrNameLst>
                                      </p:cBhvr>
                                      <p:to>
                                        <p:strVal val="visible"/>
                                      </p:to>
                                    </p:set>
                                    <p:animEffect transition="in" filter="barn(inVertical)">
                                      <p:cBhvr>
                                        <p:cTn id="24" dur="500"/>
                                        <p:tgtEl>
                                          <p:spTgt spid="20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4"/>
                                        </p:tgtEl>
                                        <p:attrNameLst>
                                          <p:attrName>style.visibility</p:attrName>
                                        </p:attrNameLst>
                                      </p:cBhvr>
                                      <p:to>
                                        <p:strVal val="visible"/>
                                      </p:to>
                                    </p:set>
                                    <p:animEffect transition="in" filter="barn(inVertical)">
                                      <p:cBhvr>
                                        <p:cTn id="29" dur="500"/>
                                        <p:tgtEl>
                                          <p:spTgt spid="16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10"/>
                                        </p:tgtEl>
                                        <p:attrNameLst>
                                          <p:attrName>style.visibility</p:attrName>
                                        </p:attrNameLst>
                                      </p:cBhvr>
                                      <p:to>
                                        <p:strVal val="visible"/>
                                      </p:to>
                                    </p:set>
                                    <p:animEffect transition="in" filter="barn(inVertical)">
                                      <p:cBhvr>
                                        <p:cTn id="34" dur="50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08" grpId="0"/>
      <p:bldP spid="2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31" name="Google Shape;668;p35">
            <a:extLst>
              <a:ext uri="{FF2B5EF4-FFF2-40B4-BE49-F238E27FC236}">
                <a16:creationId xmlns:a16="http://schemas.microsoft.com/office/drawing/2014/main" id="{0CD6D9BA-0D98-47CC-AF3A-34DC5A6A7EE6}"/>
              </a:ext>
            </a:extLst>
          </p:cNvPr>
          <p:cNvSpPr/>
          <p:nvPr/>
        </p:nvSpPr>
        <p:spPr>
          <a:xfrm flipH="1">
            <a:off x="3619709" y="3155628"/>
            <a:ext cx="2545347" cy="1716892"/>
          </a:xfrm>
          <a:prstGeom prst="roundRect">
            <a:avLst>
              <a:gd name="adj" fmla="val 16667"/>
            </a:avLst>
          </a:prstGeom>
          <a:solidFill>
            <a:schemeClr val="dk1"/>
          </a:solidFill>
          <a:ln>
            <a:noFill/>
          </a:ln>
        </p:spPr>
        <p:txBody>
          <a:bodyPr spcFirstLastPara="1" wrap="square" lIns="91321" tIns="91321" rIns="91321" bIns="91321" anchor="ctr" anchorCtr="0">
            <a:noAutofit/>
          </a:bodyPr>
          <a:lstStyle/>
          <a:p>
            <a:endParaRPr/>
          </a:p>
        </p:txBody>
      </p:sp>
      <p:sp>
        <p:nvSpPr>
          <p:cNvPr id="667" name="Google Shape;667;p35"/>
          <p:cNvSpPr/>
          <p:nvPr/>
        </p:nvSpPr>
        <p:spPr>
          <a:xfrm>
            <a:off x="6075260" y="1711010"/>
            <a:ext cx="1114851" cy="1045769"/>
          </a:xfrm>
          <a:prstGeom prst="ellipse">
            <a:avLst/>
          </a:prstGeom>
          <a:noFill/>
          <a:ln w="19050" cap="flat" cmpd="sng">
            <a:solidFill>
              <a:schemeClr val="dk2"/>
            </a:solidFill>
            <a:prstDash val="dash"/>
            <a:round/>
            <a:headEnd type="none" w="sm" len="sm"/>
            <a:tailEnd type="none" w="sm" len="sm"/>
          </a:ln>
        </p:spPr>
        <p:txBody>
          <a:bodyPr spcFirstLastPara="1" wrap="square" lIns="91321" tIns="91321" rIns="91321" bIns="91321" anchor="ctr" anchorCtr="0">
            <a:noAutofit/>
          </a:bodyPr>
          <a:lstStyle/>
          <a:p>
            <a:endParaRPr/>
          </a:p>
          <a:p>
            <a:endParaRPr/>
          </a:p>
          <a:p>
            <a:endParaRPr/>
          </a:p>
          <a:p>
            <a:endParaRPr/>
          </a:p>
          <a:p>
            <a:endParaRPr/>
          </a:p>
        </p:txBody>
      </p:sp>
      <p:sp>
        <p:nvSpPr>
          <p:cNvPr id="668" name="Google Shape;668;p35"/>
          <p:cNvSpPr/>
          <p:nvPr/>
        </p:nvSpPr>
        <p:spPr>
          <a:xfrm flipH="1">
            <a:off x="757352" y="1686072"/>
            <a:ext cx="4309574" cy="756089"/>
          </a:xfrm>
          <a:prstGeom prst="roundRect">
            <a:avLst>
              <a:gd name="adj" fmla="val 16667"/>
            </a:avLst>
          </a:prstGeom>
          <a:solidFill>
            <a:schemeClr val="dk1"/>
          </a:solidFill>
          <a:ln>
            <a:noFill/>
          </a:ln>
        </p:spPr>
        <p:txBody>
          <a:bodyPr spcFirstLastPara="1" wrap="square" lIns="91321" tIns="91321" rIns="91321" bIns="91321" anchor="ctr" anchorCtr="0">
            <a:noAutofit/>
          </a:bodyPr>
          <a:lstStyle/>
          <a:p>
            <a:endParaRPr/>
          </a:p>
        </p:txBody>
      </p:sp>
      <p:sp>
        <p:nvSpPr>
          <p:cNvPr id="671" name="Google Shape;671;p35"/>
          <p:cNvSpPr txBox="1">
            <a:spLocks noGrp="1"/>
          </p:cNvSpPr>
          <p:nvPr>
            <p:ph type="subTitle" idx="2"/>
          </p:nvPr>
        </p:nvSpPr>
        <p:spPr>
          <a:xfrm>
            <a:off x="717617" y="1641310"/>
            <a:ext cx="4309574" cy="895010"/>
          </a:xfrm>
          <a:prstGeom prst="rect">
            <a:avLst/>
          </a:prstGeom>
        </p:spPr>
        <p:txBody>
          <a:bodyPr spcFirstLastPara="1" wrap="square" lIns="91321" tIns="91321" rIns="91321" bIns="91321" anchor="t" anchorCtr="0">
            <a:noAutofit/>
          </a:bodyPr>
          <a:lstStyle/>
          <a:p>
            <a:pPr indent="-457118">
              <a:buAutoNum type="arabicPeriod"/>
            </a:pPr>
            <a:r>
              <a:rPr lang="vi-VN" sz="2400" b="1" dirty="0"/>
              <a:t>Tình cảm của tác giả </a:t>
            </a:r>
          </a:p>
          <a:p>
            <a:pPr marL="0" indent="0"/>
            <a:r>
              <a:rPr lang="vi-VN" sz="2400" b="1" dirty="0"/>
              <a:t>với truyện cổ</a:t>
            </a:r>
            <a:endParaRPr sz="2400" dirty="0"/>
          </a:p>
        </p:txBody>
      </p:sp>
      <p:cxnSp>
        <p:nvCxnSpPr>
          <p:cNvPr id="698" name="Google Shape;698;p35"/>
          <p:cNvCxnSpPr>
            <a:cxnSpLocks/>
          </p:cNvCxnSpPr>
          <p:nvPr/>
        </p:nvCxnSpPr>
        <p:spPr>
          <a:xfrm rot="16200000" flipH="1">
            <a:off x="4749055" y="-47777"/>
            <a:ext cx="112175" cy="3551936"/>
          </a:xfrm>
          <a:prstGeom prst="bentConnector3">
            <a:avLst>
              <a:gd name="adj1" fmla="val -203789"/>
            </a:avLst>
          </a:prstGeom>
          <a:noFill/>
          <a:ln w="19050" cap="flat" cmpd="sng">
            <a:solidFill>
              <a:schemeClr val="dk2"/>
            </a:solidFill>
            <a:prstDash val="dash"/>
            <a:round/>
            <a:headEnd type="none" w="med" len="med"/>
            <a:tailEnd type="none" w="med" len="med"/>
          </a:ln>
        </p:spPr>
      </p:cxnSp>
      <p:grpSp>
        <p:nvGrpSpPr>
          <p:cNvPr id="699" name="Google Shape;699;p35"/>
          <p:cNvGrpSpPr/>
          <p:nvPr/>
        </p:nvGrpSpPr>
        <p:grpSpPr>
          <a:xfrm rot="10800000" flipH="1">
            <a:off x="842103" y="802972"/>
            <a:ext cx="7337096" cy="336340"/>
            <a:chOff x="7496160" y="3208281"/>
            <a:chExt cx="8696005" cy="383992"/>
          </a:xfrm>
          <a:solidFill>
            <a:schemeClr val="accent1">
              <a:lumMod val="50000"/>
            </a:schemeClr>
          </a:solidFill>
        </p:grpSpPr>
        <p:sp>
          <p:nvSpPr>
            <p:cNvPr id="700" name="Google Shape;700;p35"/>
            <p:cNvSpPr/>
            <p:nvPr/>
          </p:nvSpPr>
          <p:spPr>
            <a:xfrm rot="5400000">
              <a:off x="11079045" y="-374604"/>
              <a:ext cx="52196" cy="7217966"/>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grpFill/>
            <a:ln>
              <a:noFill/>
            </a:ln>
          </p:spPr>
          <p:txBody>
            <a:bodyPr spcFirstLastPara="1" wrap="square" lIns="91425" tIns="91425" rIns="91425" bIns="91425" anchor="ctr" anchorCtr="0">
              <a:noAutofit/>
            </a:bodyPr>
            <a:lstStyle/>
            <a:p>
              <a:endParaRPr dirty="0"/>
            </a:p>
          </p:txBody>
        </p:sp>
        <p:sp>
          <p:nvSpPr>
            <p:cNvPr id="701" name="Google Shape;701;p35"/>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grpFill/>
            <a:ln>
              <a:noFill/>
            </a:ln>
          </p:spPr>
          <p:txBody>
            <a:bodyPr spcFirstLastPara="1" wrap="square" lIns="91425" tIns="91425" rIns="91425" bIns="91425" anchor="ctr" anchorCtr="0">
              <a:noAutofit/>
            </a:bodyPr>
            <a:lstStyle/>
            <a:p>
              <a:endParaRPr/>
            </a:p>
          </p:txBody>
        </p:sp>
      </p:grpSp>
      <p:sp>
        <p:nvSpPr>
          <p:cNvPr id="30" name="TextBox 29">
            <a:extLst>
              <a:ext uri="{FF2B5EF4-FFF2-40B4-BE49-F238E27FC236}">
                <a16:creationId xmlns:a16="http://schemas.microsoft.com/office/drawing/2014/main" id="{0348FD83-3717-45AD-A22A-F93E8308FF28}"/>
              </a:ext>
            </a:extLst>
          </p:cNvPr>
          <p:cNvSpPr txBox="1"/>
          <p:nvPr/>
        </p:nvSpPr>
        <p:spPr>
          <a:xfrm>
            <a:off x="3619709" y="3181219"/>
            <a:ext cx="2393311" cy="1712377"/>
          </a:xfrm>
          <a:prstGeom prst="rect">
            <a:avLst/>
          </a:prstGeom>
          <a:noFill/>
        </p:spPr>
        <p:txBody>
          <a:bodyPr wrap="square" lIns="91336" tIns="45667" rIns="91336" bIns="45667">
            <a:spAutoFit/>
          </a:bodyPr>
          <a:lstStyle/>
          <a:p>
            <a:pPr algn="just">
              <a:lnSpc>
                <a:spcPct val="130000"/>
              </a:lnSpc>
              <a:spcAft>
                <a:spcPts val="1000"/>
              </a:spcAft>
            </a:pPr>
            <a:r>
              <a:rPr lang="vi-VN" sz="2000" b="1" dirty="0">
                <a:latin typeface="Cormorant Infant Light" panose="00000400000000000000" pitchFamily="2" charset="-93"/>
                <a:ea typeface="Calibri" panose="020F0502020204030204" pitchFamily="34" charset="0"/>
                <a:cs typeface="Times New Roman" panose="02020603050405020304" pitchFamily="18" charset="0"/>
              </a:rPr>
              <a:t>Luôn mang truyện cổ bên mình như một hành trang không thể thiếu trong cuộc sống</a:t>
            </a:r>
            <a:endParaRPr lang="vi-VN" sz="1600" b="1" dirty="0">
              <a:latin typeface="Cormorant Infant Light" panose="00000400000000000000" pitchFamily="2" charset="-93"/>
              <a:ea typeface="Calibri" panose="020F0502020204030204" pitchFamily="34" charset="0"/>
              <a:cs typeface="Times New Roman" panose="02020603050405020304" pitchFamily="18" charset="0"/>
            </a:endParaRPr>
          </a:p>
        </p:txBody>
      </p:sp>
      <p:sp>
        <p:nvSpPr>
          <p:cNvPr id="32" name="Google Shape;668;p35">
            <a:extLst>
              <a:ext uri="{FF2B5EF4-FFF2-40B4-BE49-F238E27FC236}">
                <a16:creationId xmlns:a16="http://schemas.microsoft.com/office/drawing/2014/main" id="{45037155-C657-48BC-9CBE-3ACD617A7DDB}"/>
              </a:ext>
            </a:extLst>
          </p:cNvPr>
          <p:cNvSpPr/>
          <p:nvPr/>
        </p:nvSpPr>
        <p:spPr>
          <a:xfrm flipH="1">
            <a:off x="842109" y="3091858"/>
            <a:ext cx="1904581" cy="1716892"/>
          </a:xfrm>
          <a:prstGeom prst="roundRect">
            <a:avLst>
              <a:gd name="adj" fmla="val 16667"/>
            </a:avLst>
          </a:prstGeom>
          <a:solidFill>
            <a:schemeClr val="dk1"/>
          </a:solidFill>
          <a:ln>
            <a:noFill/>
          </a:ln>
        </p:spPr>
        <p:txBody>
          <a:bodyPr spcFirstLastPara="1" wrap="square" lIns="91321" tIns="91321" rIns="91321" bIns="91321" anchor="ctr" anchorCtr="0">
            <a:noAutofit/>
          </a:bodyPr>
          <a:lstStyle/>
          <a:p>
            <a:endParaRPr/>
          </a:p>
        </p:txBody>
      </p:sp>
      <p:sp>
        <p:nvSpPr>
          <p:cNvPr id="34" name="TextBox 33">
            <a:extLst>
              <a:ext uri="{FF2B5EF4-FFF2-40B4-BE49-F238E27FC236}">
                <a16:creationId xmlns:a16="http://schemas.microsoft.com/office/drawing/2014/main" id="{40536A4E-4BD0-4BCF-9F26-69CD98C2264F}"/>
              </a:ext>
            </a:extLst>
          </p:cNvPr>
          <p:cNvSpPr txBox="1"/>
          <p:nvPr/>
        </p:nvSpPr>
        <p:spPr>
          <a:xfrm>
            <a:off x="984997" y="3374533"/>
            <a:ext cx="1618789" cy="1015556"/>
          </a:xfrm>
          <a:prstGeom prst="rect">
            <a:avLst/>
          </a:prstGeom>
          <a:noFill/>
        </p:spPr>
        <p:txBody>
          <a:bodyPr wrap="square" lIns="91336" tIns="45667" rIns="91336" bIns="45667">
            <a:spAutoFit/>
          </a:bodyPr>
          <a:lstStyle/>
          <a:p>
            <a:r>
              <a:rPr lang="vi-VN" sz="2000" b="1" dirty="0">
                <a:latin typeface="Cormorant Infant Light" panose="00000400000000000000" pitchFamily="2" charset="-93"/>
                <a:ea typeface="Calibri" panose="020F0502020204030204" pitchFamily="34" charset="0"/>
                <a:cs typeface="Times New Roman" panose="02020603050405020304" pitchFamily="18" charset="0"/>
              </a:rPr>
              <a:t> Yêu quý, trân trọng truyện cổ nước nhà</a:t>
            </a:r>
            <a:endParaRPr lang="vi-VN" sz="2000" b="1" dirty="0">
              <a:latin typeface="Cormorant Infant Light" panose="00000400000000000000" pitchFamily="2" charset="-93"/>
            </a:endParaRPr>
          </a:p>
        </p:txBody>
      </p:sp>
      <p:cxnSp>
        <p:nvCxnSpPr>
          <p:cNvPr id="35" name="Google Shape;849;p38">
            <a:extLst>
              <a:ext uri="{FF2B5EF4-FFF2-40B4-BE49-F238E27FC236}">
                <a16:creationId xmlns:a16="http://schemas.microsoft.com/office/drawing/2014/main" id="{A08E4F56-854F-4E19-8ED8-3FBAE8DD57ED}"/>
              </a:ext>
            </a:extLst>
          </p:cNvPr>
          <p:cNvCxnSpPr>
            <a:cxnSpLocks/>
          </p:cNvCxnSpPr>
          <p:nvPr/>
        </p:nvCxnSpPr>
        <p:spPr>
          <a:xfrm>
            <a:off x="1736767" y="2799323"/>
            <a:ext cx="2584800" cy="12700"/>
          </a:xfrm>
          <a:prstGeom prst="bentConnector3">
            <a:avLst>
              <a:gd name="adj1" fmla="val 50000"/>
            </a:avLst>
          </a:prstGeom>
          <a:noFill/>
          <a:ln w="19050" cap="flat" cmpd="sng">
            <a:solidFill>
              <a:schemeClr val="dk2"/>
            </a:solidFill>
            <a:prstDash val="dash"/>
            <a:round/>
            <a:headEnd type="none" w="med" len="med"/>
            <a:tailEnd type="none" w="med" len="med"/>
          </a:ln>
        </p:spPr>
      </p:cxnSp>
      <p:cxnSp>
        <p:nvCxnSpPr>
          <p:cNvPr id="11" name="Straight Connector 10">
            <a:extLst>
              <a:ext uri="{FF2B5EF4-FFF2-40B4-BE49-F238E27FC236}">
                <a16:creationId xmlns:a16="http://schemas.microsoft.com/office/drawing/2014/main" id="{8636B0FC-EF0B-4EB8-BC90-4B0916661E21}"/>
              </a:ext>
            </a:extLst>
          </p:cNvPr>
          <p:cNvCxnSpPr/>
          <p:nvPr/>
        </p:nvCxnSpPr>
        <p:spPr>
          <a:xfrm>
            <a:off x="1736767" y="2835247"/>
            <a:ext cx="0" cy="320381"/>
          </a:xfrm>
          <a:prstGeom prst="line">
            <a:avLst/>
          </a:prstGeom>
          <a:ln>
            <a:solidFill>
              <a:schemeClr val="tx2">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81F541EC-140C-4803-8BD6-042B5DB04A8B}"/>
              </a:ext>
            </a:extLst>
          </p:cNvPr>
          <p:cNvCxnSpPr/>
          <p:nvPr/>
        </p:nvCxnSpPr>
        <p:spPr>
          <a:xfrm>
            <a:off x="4329546" y="2812022"/>
            <a:ext cx="0" cy="320381"/>
          </a:xfrm>
          <a:prstGeom prst="line">
            <a:avLst/>
          </a:prstGeom>
          <a:ln>
            <a:solidFill>
              <a:schemeClr val="tx2">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5FD01EB1-7AF2-486A-BFFB-1D8F603BEA0F}"/>
              </a:ext>
            </a:extLst>
          </p:cNvPr>
          <p:cNvCxnSpPr/>
          <p:nvPr/>
        </p:nvCxnSpPr>
        <p:spPr>
          <a:xfrm>
            <a:off x="2912138" y="2529350"/>
            <a:ext cx="0" cy="320381"/>
          </a:xfrm>
          <a:prstGeom prst="line">
            <a:avLst/>
          </a:prstGeom>
          <a:ln>
            <a:solidFill>
              <a:schemeClr val="tx2">
                <a:lumMod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12" name="Oval 11">
            <a:extLst>
              <a:ext uri="{FF2B5EF4-FFF2-40B4-BE49-F238E27FC236}">
                <a16:creationId xmlns:a16="http://schemas.microsoft.com/office/drawing/2014/main" id="{017DBD9A-9768-4C73-9432-C00A65F20A6E}"/>
              </a:ext>
            </a:extLst>
          </p:cNvPr>
          <p:cNvSpPr/>
          <p:nvPr/>
        </p:nvSpPr>
        <p:spPr>
          <a:xfrm>
            <a:off x="6128013" y="1746897"/>
            <a:ext cx="1025049" cy="974007"/>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rtlCol="0" anchor="ctr"/>
          <a:lstStyle/>
          <a:p>
            <a:pPr algn="ctr"/>
            <a:endParaRPr lang="vi-VN"/>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55853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circle(in)">
                                      <p:cBhvr>
                                        <p:cTn id="7" dur="2000"/>
                                        <p:tgtEl>
                                          <p:spTgt spid="35"/>
                                        </p:tgtEl>
                                      </p:cBhvr>
                                    </p:animEffect>
                                  </p:childTnLst>
                                </p:cTn>
                              </p:par>
                              <p:par>
                                <p:cTn id="8" presetID="6" presetClass="entr" presetSubtype="16" fill="hold"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circle(in)">
                                      <p:cBhvr>
                                        <p:cTn id="10" dur="2000"/>
                                        <p:tgtEl>
                                          <p:spTgt spid="62"/>
                                        </p:tgtEl>
                                      </p:cBhvr>
                                    </p:animEffect>
                                  </p:childTnLst>
                                </p:cTn>
                              </p:par>
                              <p:par>
                                <p:cTn id="11" presetID="6" presetClass="entr" presetSubtype="16"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par>
                                <p:cTn id="14" presetID="6" presetClass="entr" presetSubtype="16" fill="hold" nodeType="with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circle(in)">
                                      <p:cBhvr>
                                        <p:cTn id="16" dur="2000"/>
                                        <p:tgtEl>
                                          <p:spTgt spid="61"/>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circle(in)">
                                      <p:cBhvr>
                                        <p:cTn id="19" dur="2000"/>
                                        <p:tgtEl>
                                          <p:spTgt spid="31"/>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circle(in)">
                                      <p:cBhvr>
                                        <p:cTn id="22" dur="20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arn(inVertical)">
                                      <p:cBhvr>
                                        <p:cTn id="3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0" grpId="0"/>
      <p:bldP spid="32" grpId="0" animBg="1"/>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1F22719-9070-46EB-AD4D-1C23FD29A52E}"/>
              </a:ext>
            </a:extLst>
          </p:cNvPr>
          <p:cNvSpPr txBox="1"/>
          <p:nvPr/>
        </p:nvSpPr>
        <p:spPr>
          <a:xfrm>
            <a:off x="1875268" y="1560455"/>
            <a:ext cx="6516240" cy="2332930"/>
          </a:xfrm>
          <a:custGeom>
            <a:avLst/>
            <a:gdLst>
              <a:gd name="connsiteX0" fmla="*/ 0 w 6516240"/>
              <a:gd name="connsiteY0" fmla="*/ 0 h 2332930"/>
              <a:gd name="connsiteX1" fmla="*/ 722710 w 6516240"/>
              <a:gd name="connsiteY1" fmla="*/ 0 h 2332930"/>
              <a:gd name="connsiteX2" fmla="*/ 1249933 w 6516240"/>
              <a:gd name="connsiteY2" fmla="*/ 0 h 2332930"/>
              <a:gd name="connsiteX3" fmla="*/ 1972644 w 6516240"/>
              <a:gd name="connsiteY3" fmla="*/ 0 h 2332930"/>
              <a:gd name="connsiteX4" fmla="*/ 2434704 w 6516240"/>
              <a:gd name="connsiteY4" fmla="*/ 0 h 2332930"/>
              <a:gd name="connsiteX5" fmla="*/ 2961927 w 6516240"/>
              <a:gd name="connsiteY5" fmla="*/ 0 h 2332930"/>
              <a:gd name="connsiteX6" fmla="*/ 3619475 w 6516240"/>
              <a:gd name="connsiteY6" fmla="*/ 0 h 2332930"/>
              <a:gd name="connsiteX7" fmla="*/ 4211861 w 6516240"/>
              <a:gd name="connsiteY7" fmla="*/ 0 h 2332930"/>
              <a:gd name="connsiteX8" fmla="*/ 4739084 w 6516240"/>
              <a:gd name="connsiteY8" fmla="*/ 0 h 2332930"/>
              <a:gd name="connsiteX9" fmla="*/ 5396631 w 6516240"/>
              <a:gd name="connsiteY9" fmla="*/ 0 h 2332930"/>
              <a:gd name="connsiteX10" fmla="*/ 6516240 w 6516240"/>
              <a:gd name="connsiteY10" fmla="*/ 0 h 2332930"/>
              <a:gd name="connsiteX11" fmla="*/ 6516240 w 6516240"/>
              <a:gd name="connsiteY11" fmla="*/ 583233 h 2332930"/>
              <a:gd name="connsiteX12" fmla="*/ 6516240 w 6516240"/>
              <a:gd name="connsiteY12" fmla="*/ 1166465 h 2332930"/>
              <a:gd name="connsiteX13" fmla="*/ 6516240 w 6516240"/>
              <a:gd name="connsiteY13" fmla="*/ 1796356 h 2332930"/>
              <a:gd name="connsiteX14" fmla="*/ 6516240 w 6516240"/>
              <a:gd name="connsiteY14" fmla="*/ 2332930 h 2332930"/>
              <a:gd name="connsiteX15" fmla="*/ 5923855 w 6516240"/>
              <a:gd name="connsiteY15" fmla="*/ 2332930 h 2332930"/>
              <a:gd name="connsiteX16" fmla="*/ 5331469 w 6516240"/>
              <a:gd name="connsiteY16" fmla="*/ 2332930 h 2332930"/>
              <a:gd name="connsiteX17" fmla="*/ 4739084 w 6516240"/>
              <a:gd name="connsiteY17" fmla="*/ 2332930 h 2332930"/>
              <a:gd name="connsiteX18" fmla="*/ 4277023 w 6516240"/>
              <a:gd name="connsiteY18" fmla="*/ 2332930 h 2332930"/>
              <a:gd name="connsiteX19" fmla="*/ 3814962 w 6516240"/>
              <a:gd name="connsiteY19" fmla="*/ 2332930 h 2332930"/>
              <a:gd name="connsiteX20" fmla="*/ 3352902 w 6516240"/>
              <a:gd name="connsiteY20" fmla="*/ 2332930 h 2332930"/>
              <a:gd name="connsiteX21" fmla="*/ 2825679 w 6516240"/>
              <a:gd name="connsiteY21" fmla="*/ 2332930 h 2332930"/>
              <a:gd name="connsiteX22" fmla="*/ 2168131 w 6516240"/>
              <a:gd name="connsiteY22" fmla="*/ 2332930 h 2332930"/>
              <a:gd name="connsiteX23" fmla="*/ 1706070 w 6516240"/>
              <a:gd name="connsiteY23" fmla="*/ 2332930 h 2332930"/>
              <a:gd name="connsiteX24" fmla="*/ 1244009 w 6516240"/>
              <a:gd name="connsiteY24" fmla="*/ 2332930 h 2332930"/>
              <a:gd name="connsiteX25" fmla="*/ 781949 w 6516240"/>
              <a:gd name="connsiteY25" fmla="*/ 2332930 h 2332930"/>
              <a:gd name="connsiteX26" fmla="*/ 0 w 6516240"/>
              <a:gd name="connsiteY26" fmla="*/ 2332930 h 2332930"/>
              <a:gd name="connsiteX27" fmla="*/ 0 w 6516240"/>
              <a:gd name="connsiteY27" fmla="*/ 1796356 h 2332930"/>
              <a:gd name="connsiteX28" fmla="*/ 0 w 6516240"/>
              <a:gd name="connsiteY28" fmla="*/ 1213124 h 2332930"/>
              <a:gd name="connsiteX29" fmla="*/ 0 w 6516240"/>
              <a:gd name="connsiteY29" fmla="*/ 583233 h 2332930"/>
              <a:gd name="connsiteX30" fmla="*/ 0 w 6516240"/>
              <a:gd name="connsiteY30" fmla="*/ 0 h 233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516240" h="2332930" fill="none" extrusionOk="0">
                <a:moveTo>
                  <a:pt x="0" y="0"/>
                </a:moveTo>
                <a:cubicBezTo>
                  <a:pt x="352388" y="-30876"/>
                  <a:pt x="397988" y="44715"/>
                  <a:pt x="722710" y="0"/>
                </a:cubicBezTo>
                <a:cubicBezTo>
                  <a:pt x="1047432" y="-44715"/>
                  <a:pt x="1076820" y="18906"/>
                  <a:pt x="1249933" y="0"/>
                </a:cubicBezTo>
                <a:cubicBezTo>
                  <a:pt x="1423046" y="-18906"/>
                  <a:pt x="1617470" y="21517"/>
                  <a:pt x="1972644" y="0"/>
                </a:cubicBezTo>
                <a:cubicBezTo>
                  <a:pt x="2327818" y="-21517"/>
                  <a:pt x="2240586" y="50779"/>
                  <a:pt x="2434704" y="0"/>
                </a:cubicBezTo>
                <a:cubicBezTo>
                  <a:pt x="2628822" y="-50779"/>
                  <a:pt x="2735539" y="24470"/>
                  <a:pt x="2961927" y="0"/>
                </a:cubicBezTo>
                <a:cubicBezTo>
                  <a:pt x="3188315" y="-24470"/>
                  <a:pt x="3412156" y="19246"/>
                  <a:pt x="3619475" y="0"/>
                </a:cubicBezTo>
                <a:cubicBezTo>
                  <a:pt x="3826794" y="-19246"/>
                  <a:pt x="4045003" y="12785"/>
                  <a:pt x="4211861" y="0"/>
                </a:cubicBezTo>
                <a:cubicBezTo>
                  <a:pt x="4378719" y="-12785"/>
                  <a:pt x="4564005" y="44419"/>
                  <a:pt x="4739084" y="0"/>
                </a:cubicBezTo>
                <a:cubicBezTo>
                  <a:pt x="4914163" y="-44419"/>
                  <a:pt x="5157761" y="65048"/>
                  <a:pt x="5396631" y="0"/>
                </a:cubicBezTo>
                <a:cubicBezTo>
                  <a:pt x="5635501" y="-65048"/>
                  <a:pt x="6217723" y="99625"/>
                  <a:pt x="6516240" y="0"/>
                </a:cubicBezTo>
                <a:cubicBezTo>
                  <a:pt x="6580835" y="140528"/>
                  <a:pt x="6511244" y="330311"/>
                  <a:pt x="6516240" y="583233"/>
                </a:cubicBezTo>
                <a:cubicBezTo>
                  <a:pt x="6521236" y="836155"/>
                  <a:pt x="6459493" y="913523"/>
                  <a:pt x="6516240" y="1166465"/>
                </a:cubicBezTo>
                <a:cubicBezTo>
                  <a:pt x="6572987" y="1419407"/>
                  <a:pt x="6460830" y="1628427"/>
                  <a:pt x="6516240" y="1796356"/>
                </a:cubicBezTo>
                <a:cubicBezTo>
                  <a:pt x="6571650" y="1964285"/>
                  <a:pt x="6499634" y="2179735"/>
                  <a:pt x="6516240" y="2332930"/>
                </a:cubicBezTo>
                <a:cubicBezTo>
                  <a:pt x="6291526" y="2333384"/>
                  <a:pt x="6190585" y="2300074"/>
                  <a:pt x="5923855" y="2332930"/>
                </a:cubicBezTo>
                <a:cubicBezTo>
                  <a:pt x="5657126" y="2365786"/>
                  <a:pt x="5559525" y="2292672"/>
                  <a:pt x="5331469" y="2332930"/>
                </a:cubicBezTo>
                <a:cubicBezTo>
                  <a:pt x="5103413" y="2373188"/>
                  <a:pt x="4950135" y="2297245"/>
                  <a:pt x="4739084" y="2332930"/>
                </a:cubicBezTo>
                <a:cubicBezTo>
                  <a:pt x="4528034" y="2368615"/>
                  <a:pt x="4398870" y="2295206"/>
                  <a:pt x="4277023" y="2332930"/>
                </a:cubicBezTo>
                <a:cubicBezTo>
                  <a:pt x="4155176" y="2370654"/>
                  <a:pt x="3932665" y="2326739"/>
                  <a:pt x="3814962" y="2332930"/>
                </a:cubicBezTo>
                <a:cubicBezTo>
                  <a:pt x="3697259" y="2339121"/>
                  <a:pt x="3495883" y="2281355"/>
                  <a:pt x="3352902" y="2332930"/>
                </a:cubicBezTo>
                <a:cubicBezTo>
                  <a:pt x="3209921" y="2384505"/>
                  <a:pt x="2952260" y="2283600"/>
                  <a:pt x="2825679" y="2332930"/>
                </a:cubicBezTo>
                <a:cubicBezTo>
                  <a:pt x="2699098" y="2382260"/>
                  <a:pt x="2303647" y="2255946"/>
                  <a:pt x="2168131" y="2332930"/>
                </a:cubicBezTo>
                <a:cubicBezTo>
                  <a:pt x="2032615" y="2409914"/>
                  <a:pt x="1920901" y="2315337"/>
                  <a:pt x="1706070" y="2332930"/>
                </a:cubicBezTo>
                <a:cubicBezTo>
                  <a:pt x="1491239" y="2350523"/>
                  <a:pt x="1432621" y="2301403"/>
                  <a:pt x="1244009" y="2332930"/>
                </a:cubicBezTo>
                <a:cubicBezTo>
                  <a:pt x="1055397" y="2364457"/>
                  <a:pt x="937560" y="2303754"/>
                  <a:pt x="781949" y="2332930"/>
                </a:cubicBezTo>
                <a:cubicBezTo>
                  <a:pt x="626338" y="2362106"/>
                  <a:pt x="268808" y="2248272"/>
                  <a:pt x="0" y="2332930"/>
                </a:cubicBezTo>
                <a:cubicBezTo>
                  <a:pt x="-40696" y="2202978"/>
                  <a:pt x="2045" y="2005561"/>
                  <a:pt x="0" y="1796356"/>
                </a:cubicBezTo>
                <a:cubicBezTo>
                  <a:pt x="-2045" y="1587151"/>
                  <a:pt x="12352" y="1463842"/>
                  <a:pt x="0" y="1213124"/>
                </a:cubicBezTo>
                <a:cubicBezTo>
                  <a:pt x="-12352" y="962406"/>
                  <a:pt x="17697" y="854115"/>
                  <a:pt x="0" y="583233"/>
                </a:cubicBezTo>
                <a:cubicBezTo>
                  <a:pt x="-17697" y="312351"/>
                  <a:pt x="14934" y="167153"/>
                  <a:pt x="0" y="0"/>
                </a:cubicBezTo>
                <a:close/>
              </a:path>
              <a:path w="6516240" h="2332930" stroke="0" extrusionOk="0">
                <a:moveTo>
                  <a:pt x="0" y="0"/>
                </a:moveTo>
                <a:cubicBezTo>
                  <a:pt x="153186" y="-7716"/>
                  <a:pt x="225512" y="37711"/>
                  <a:pt x="396898" y="0"/>
                </a:cubicBezTo>
                <a:cubicBezTo>
                  <a:pt x="568284" y="-37711"/>
                  <a:pt x="835236" y="50854"/>
                  <a:pt x="989284" y="0"/>
                </a:cubicBezTo>
                <a:cubicBezTo>
                  <a:pt x="1143332" y="-50854"/>
                  <a:pt x="1447179" y="73883"/>
                  <a:pt x="1646832" y="0"/>
                </a:cubicBezTo>
                <a:cubicBezTo>
                  <a:pt x="1846485" y="-73883"/>
                  <a:pt x="2062983" y="4036"/>
                  <a:pt x="2239217" y="0"/>
                </a:cubicBezTo>
                <a:cubicBezTo>
                  <a:pt x="2415452" y="-4036"/>
                  <a:pt x="2635069" y="39542"/>
                  <a:pt x="2766440" y="0"/>
                </a:cubicBezTo>
                <a:cubicBezTo>
                  <a:pt x="2897811" y="-39542"/>
                  <a:pt x="3109502" y="32625"/>
                  <a:pt x="3423988" y="0"/>
                </a:cubicBezTo>
                <a:cubicBezTo>
                  <a:pt x="3738474" y="-32625"/>
                  <a:pt x="3865457" y="9512"/>
                  <a:pt x="4016373" y="0"/>
                </a:cubicBezTo>
                <a:cubicBezTo>
                  <a:pt x="4167289" y="-9512"/>
                  <a:pt x="4475362" y="4264"/>
                  <a:pt x="4673921" y="0"/>
                </a:cubicBezTo>
                <a:cubicBezTo>
                  <a:pt x="4872480" y="-4264"/>
                  <a:pt x="5018646" y="45031"/>
                  <a:pt x="5135982" y="0"/>
                </a:cubicBezTo>
                <a:cubicBezTo>
                  <a:pt x="5253318" y="-45031"/>
                  <a:pt x="5554574" y="54581"/>
                  <a:pt x="5663205" y="0"/>
                </a:cubicBezTo>
                <a:cubicBezTo>
                  <a:pt x="5771836" y="-54581"/>
                  <a:pt x="6340107" y="36195"/>
                  <a:pt x="6516240" y="0"/>
                </a:cubicBezTo>
                <a:cubicBezTo>
                  <a:pt x="6559246" y="192681"/>
                  <a:pt x="6464875" y="416300"/>
                  <a:pt x="6516240" y="536574"/>
                </a:cubicBezTo>
                <a:cubicBezTo>
                  <a:pt x="6567605" y="656848"/>
                  <a:pt x="6498802" y="904955"/>
                  <a:pt x="6516240" y="1049819"/>
                </a:cubicBezTo>
                <a:cubicBezTo>
                  <a:pt x="6533678" y="1194684"/>
                  <a:pt x="6516080" y="1534012"/>
                  <a:pt x="6516240" y="1656380"/>
                </a:cubicBezTo>
                <a:cubicBezTo>
                  <a:pt x="6516400" y="1778748"/>
                  <a:pt x="6457010" y="2030639"/>
                  <a:pt x="6516240" y="2332930"/>
                </a:cubicBezTo>
                <a:cubicBezTo>
                  <a:pt x="6332062" y="2348989"/>
                  <a:pt x="6226471" y="2305383"/>
                  <a:pt x="6119342" y="2332930"/>
                </a:cubicBezTo>
                <a:cubicBezTo>
                  <a:pt x="6012213" y="2360477"/>
                  <a:pt x="5672647" y="2296845"/>
                  <a:pt x="5526956" y="2332930"/>
                </a:cubicBezTo>
                <a:cubicBezTo>
                  <a:pt x="5381265" y="2369015"/>
                  <a:pt x="5260174" y="2320258"/>
                  <a:pt x="5064896" y="2332930"/>
                </a:cubicBezTo>
                <a:cubicBezTo>
                  <a:pt x="4869618" y="2345602"/>
                  <a:pt x="4839699" y="2298365"/>
                  <a:pt x="4667997" y="2332930"/>
                </a:cubicBezTo>
                <a:cubicBezTo>
                  <a:pt x="4496295" y="2367495"/>
                  <a:pt x="4368117" y="2307432"/>
                  <a:pt x="4205937" y="2332930"/>
                </a:cubicBezTo>
                <a:cubicBezTo>
                  <a:pt x="4043757" y="2358428"/>
                  <a:pt x="3890882" y="2312189"/>
                  <a:pt x="3743876" y="2332930"/>
                </a:cubicBezTo>
                <a:cubicBezTo>
                  <a:pt x="3596870" y="2353671"/>
                  <a:pt x="3397524" y="2297134"/>
                  <a:pt x="3151491" y="2332930"/>
                </a:cubicBezTo>
                <a:cubicBezTo>
                  <a:pt x="2905458" y="2368726"/>
                  <a:pt x="2942275" y="2294519"/>
                  <a:pt x="2754592" y="2332930"/>
                </a:cubicBezTo>
                <a:cubicBezTo>
                  <a:pt x="2566909" y="2371341"/>
                  <a:pt x="2513573" y="2325619"/>
                  <a:pt x="2357694" y="2332930"/>
                </a:cubicBezTo>
                <a:cubicBezTo>
                  <a:pt x="2201815" y="2340241"/>
                  <a:pt x="1952409" y="2249259"/>
                  <a:pt x="1634984" y="2332930"/>
                </a:cubicBezTo>
                <a:cubicBezTo>
                  <a:pt x="1317559" y="2416601"/>
                  <a:pt x="1339117" y="2296399"/>
                  <a:pt x="1238086" y="2332930"/>
                </a:cubicBezTo>
                <a:cubicBezTo>
                  <a:pt x="1137055" y="2369461"/>
                  <a:pt x="940313" y="2278351"/>
                  <a:pt x="776025" y="2332930"/>
                </a:cubicBezTo>
                <a:cubicBezTo>
                  <a:pt x="611737" y="2387509"/>
                  <a:pt x="210506" y="2306164"/>
                  <a:pt x="0" y="2332930"/>
                </a:cubicBezTo>
                <a:cubicBezTo>
                  <a:pt x="-28862" y="2118281"/>
                  <a:pt x="58946" y="1979668"/>
                  <a:pt x="0" y="1703039"/>
                </a:cubicBezTo>
                <a:cubicBezTo>
                  <a:pt x="-58946" y="1426410"/>
                  <a:pt x="51499" y="1402411"/>
                  <a:pt x="0" y="1166465"/>
                </a:cubicBezTo>
                <a:cubicBezTo>
                  <a:pt x="-51499" y="930519"/>
                  <a:pt x="3686" y="804233"/>
                  <a:pt x="0" y="629891"/>
                </a:cubicBezTo>
                <a:cubicBezTo>
                  <a:pt x="-3686" y="455549"/>
                  <a:pt x="35981" y="232962"/>
                  <a:pt x="0" y="0"/>
                </a:cubicBezTo>
                <a:close/>
              </a:path>
            </a:pathLst>
          </a:custGeom>
          <a:solidFill>
            <a:schemeClr val="accent2">
              <a:lumMod val="40000"/>
              <a:lumOff val="60000"/>
            </a:schemeClr>
          </a:solidFill>
          <a:ln>
            <a:solidFill>
              <a:schemeClr val="tx1"/>
            </a:solidFill>
            <a:extLst>
              <a:ext uri="{C807C97D-BFC1-408E-A445-0C87EB9F89A2}">
                <ask:lineSketchStyleProps xmlns:ask="http://schemas.microsoft.com/office/drawing/2018/sketchyshapes" sd="1256686024">
                  <a:prstGeom prst="rect">
                    <a:avLst/>
                  </a:prstGeom>
                  <ask:type>
                    <ask:lineSketchScribble/>
                  </ask:type>
                </ask:lineSketchStyleProps>
              </a:ext>
            </a:extLst>
          </a:ln>
        </p:spPr>
        <p:txBody>
          <a:bodyPr wrap="square" lIns="91336" tIns="45667" rIns="91336" bIns="45667">
            <a:spAutoFit/>
          </a:bodyPr>
          <a:lstStyle/>
          <a:p>
            <a:pPr algn="just">
              <a:lnSpc>
                <a:spcPct val="130000"/>
              </a:lnSpc>
              <a:spcAft>
                <a:spcPts val="1000"/>
              </a:spcAft>
            </a:pPr>
            <a:r>
              <a:rPr lang="vi-VN" sz="2800" b="1" i="1" dirty="0">
                <a:latin typeface="Cormorant Infant Light" panose="00000400000000000000" pitchFamily="2" charset="-93"/>
                <a:ea typeface="Calibri" panose="020F0502020204030204" pitchFamily="34" charset="0"/>
                <a:cs typeface="Times New Roman" panose="02020603050405020304" pitchFamily="18" charset="0"/>
              </a:rPr>
              <a:t>? Hãy chỉ ra những câu thơ trực tiếp cho thấy giá trị, vẻ đẹp của những câu chuyện cổ dưới góc nhìn của tác giả? Để chứng minh giá trị ấy của truyện cổ tác giả đã dẫn chứng ở những câu chuyện nào?</a:t>
            </a:r>
            <a:endParaRPr lang="vi-VN" sz="2800" dirty="0">
              <a:latin typeface="Cormorant Infant Light" panose="00000400000000000000" pitchFamily="2" charset="-93"/>
              <a:ea typeface="Calibri" panose="020F0502020204030204" pitchFamily="34" charset="0"/>
              <a:cs typeface="Times New Roman" panose="02020603050405020304" pitchFamily="18" charset="0"/>
            </a:endParaRPr>
          </a:p>
        </p:txBody>
      </p:sp>
      <p:grpSp>
        <p:nvGrpSpPr>
          <p:cNvPr id="7" name="Google Shape;1357;p44">
            <a:extLst>
              <a:ext uri="{FF2B5EF4-FFF2-40B4-BE49-F238E27FC236}">
                <a16:creationId xmlns:a16="http://schemas.microsoft.com/office/drawing/2014/main" id="{512BD54A-8248-4736-88CA-F14972349B2D}"/>
              </a:ext>
            </a:extLst>
          </p:cNvPr>
          <p:cNvGrpSpPr/>
          <p:nvPr/>
        </p:nvGrpSpPr>
        <p:grpSpPr>
          <a:xfrm>
            <a:off x="427971" y="621514"/>
            <a:ext cx="1336543" cy="1808285"/>
            <a:chOff x="5027400" y="1588888"/>
            <a:chExt cx="617525" cy="702025"/>
          </a:xfrm>
        </p:grpSpPr>
        <p:sp>
          <p:nvSpPr>
            <p:cNvPr id="8" name="Google Shape;1358;p44">
              <a:extLst>
                <a:ext uri="{FF2B5EF4-FFF2-40B4-BE49-F238E27FC236}">
                  <a16:creationId xmlns:a16="http://schemas.microsoft.com/office/drawing/2014/main" id="{F5A54264-1445-4FC2-ACF1-C72CFC0C429E}"/>
                </a:ext>
              </a:extLst>
            </p:cNvPr>
            <p:cNvSpPr/>
            <p:nvPr/>
          </p:nvSpPr>
          <p:spPr>
            <a:xfrm>
              <a:off x="5100875" y="1631238"/>
              <a:ext cx="235250" cy="235325"/>
            </a:xfrm>
            <a:custGeom>
              <a:avLst/>
              <a:gdLst/>
              <a:ahLst/>
              <a:cxnLst/>
              <a:rect l="l" t="t" r="r" b="b"/>
              <a:pathLst>
                <a:path w="9410" h="9413" extrusionOk="0">
                  <a:moveTo>
                    <a:pt x="9409" y="1"/>
                  </a:moveTo>
                  <a:cubicBezTo>
                    <a:pt x="4221" y="1"/>
                    <a:pt x="0" y="4224"/>
                    <a:pt x="0" y="9413"/>
                  </a:cubicBezTo>
                  <a:lnTo>
                    <a:pt x="5880" y="9413"/>
                  </a:lnTo>
                  <a:cubicBezTo>
                    <a:pt x="5880" y="7462"/>
                    <a:pt x="7460" y="5880"/>
                    <a:pt x="9409" y="5880"/>
                  </a:cubicBezTo>
                  <a:lnTo>
                    <a:pt x="9409"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 name="Google Shape;1359;p44">
              <a:extLst>
                <a:ext uri="{FF2B5EF4-FFF2-40B4-BE49-F238E27FC236}">
                  <a16:creationId xmlns:a16="http://schemas.microsoft.com/office/drawing/2014/main" id="{070D3868-38CD-41DB-BFF7-061A0881010D}"/>
                </a:ext>
              </a:extLst>
            </p:cNvPr>
            <p:cNvSpPr/>
            <p:nvPr/>
          </p:nvSpPr>
          <p:spPr>
            <a:xfrm>
              <a:off x="5336100" y="1631238"/>
              <a:ext cx="235350" cy="235325"/>
            </a:xfrm>
            <a:custGeom>
              <a:avLst/>
              <a:gdLst/>
              <a:ahLst/>
              <a:cxnLst/>
              <a:rect l="l" t="t" r="r" b="b"/>
              <a:pathLst>
                <a:path w="9414" h="9413" extrusionOk="0">
                  <a:moveTo>
                    <a:pt x="0" y="1"/>
                  </a:moveTo>
                  <a:lnTo>
                    <a:pt x="0" y="5880"/>
                  </a:lnTo>
                  <a:cubicBezTo>
                    <a:pt x="1951" y="5880"/>
                    <a:pt x="3531" y="7462"/>
                    <a:pt x="3531" y="9413"/>
                  </a:cubicBezTo>
                  <a:lnTo>
                    <a:pt x="9414" y="9413"/>
                  </a:lnTo>
                  <a:cubicBezTo>
                    <a:pt x="9414" y="4226"/>
                    <a:pt x="5191" y="4"/>
                    <a:pt x="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 name="Google Shape;1360;p44">
              <a:extLst>
                <a:ext uri="{FF2B5EF4-FFF2-40B4-BE49-F238E27FC236}">
                  <a16:creationId xmlns:a16="http://schemas.microsoft.com/office/drawing/2014/main" id="{7A93FE9C-C441-437E-B689-D0428D63EEC8}"/>
                </a:ext>
              </a:extLst>
            </p:cNvPr>
            <p:cNvSpPr/>
            <p:nvPr/>
          </p:nvSpPr>
          <p:spPr>
            <a:xfrm>
              <a:off x="5027400" y="1750713"/>
              <a:ext cx="164700" cy="231700"/>
            </a:xfrm>
            <a:custGeom>
              <a:avLst/>
              <a:gdLst/>
              <a:ahLst/>
              <a:cxnLst/>
              <a:rect l="l" t="t" r="r" b="b"/>
              <a:pathLst>
                <a:path w="6588" h="9268" extrusionOk="0">
                  <a:moveTo>
                    <a:pt x="4634" y="0"/>
                  </a:moveTo>
                  <a:cubicBezTo>
                    <a:pt x="2076" y="0"/>
                    <a:pt x="0" y="2073"/>
                    <a:pt x="0" y="4634"/>
                  </a:cubicBezTo>
                  <a:cubicBezTo>
                    <a:pt x="0" y="7193"/>
                    <a:pt x="2074" y="9267"/>
                    <a:pt x="4634" y="9267"/>
                  </a:cubicBezTo>
                  <a:lnTo>
                    <a:pt x="6587" y="9267"/>
                  </a:lnTo>
                  <a:lnTo>
                    <a:pt x="6587"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 name="Google Shape;1361;p44">
              <a:extLst>
                <a:ext uri="{FF2B5EF4-FFF2-40B4-BE49-F238E27FC236}">
                  <a16:creationId xmlns:a16="http://schemas.microsoft.com/office/drawing/2014/main" id="{F57F1377-6DF1-4AC9-A67E-C0C151EE7381}"/>
                </a:ext>
              </a:extLst>
            </p:cNvPr>
            <p:cNvSpPr/>
            <p:nvPr/>
          </p:nvSpPr>
          <p:spPr>
            <a:xfrm>
              <a:off x="5480225" y="1750713"/>
              <a:ext cx="164700" cy="231650"/>
            </a:xfrm>
            <a:custGeom>
              <a:avLst/>
              <a:gdLst/>
              <a:ahLst/>
              <a:cxnLst/>
              <a:rect l="l" t="t" r="r" b="b"/>
              <a:pathLst>
                <a:path w="6588" h="9266" extrusionOk="0">
                  <a:moveTo>
                    <a:pt x="1" y="0"/>
                  </a:moveTo>
                  <a:lnTo>
                    <a:pt x="1" y="9266"/>
                  </a:lnTo>
                  <a:lnTo>
                    <a:pt x="1954" y="9266"/>
                  </a:lnTo>
                  <a:cubicBezTo>
                    <a:pt x="4512" y="9266"/>
                    <a:pt x="6587" y="7192"/>
                    <a:pt x="6587" y="4631"/>
                  </a:cubicBezTo>
                  <a:cubicBezTo>
                    <a:pt x="6587" y="2072"/>
                    <a:pt x="4512" y="0"/>
                    <a:pt x="195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 name="Google Shape;1362;p44">
              <a:extLst>
                <a:ext uri="{FF2B5EF4-FFF2-40B4-BE49-F238E27FC236}">
                  <a16:creationId xmlns:a16="http://schemas.microsoft.com/office/drawing/2014/main" id="{6611AE63-FB39-410A-B22C-4DEA28391897}"/>
                </a:ext>
              </a:extLst>
            </p:cNvPr>
            <p:cNvSpPr/>
            <p:nvPr/>
          </p:nvSpPr>
          <p:spPr>
            <a:xfrm>
              <a:off x="5314325" y="1590713"/>
              <a:ext cx="179575" cy="129800"/>
            </a:xfrm>
            <a:custGeom>
              <a:avLst/>
              <a:gdLst/>
              <a:ahLst/>
              <a:cxnLst/>
              <a:rect l="l" t="t" r="r" b="b"/>
              <a:pathLst>
                <a:path w="7183" h="5192" extrusionOk="0">
                  <a:moveTo>
                    <a:pt x="1" y="0"/>
                  </a:moveTo>
                  <a:lnTo>
                    <a:pt x="1" y="4322"/>
                  </a:lnTo>
                  <a:lnTo>
                    <a:pt x="870" y="5191"/>
                  </a:lnTo>
                  <a:lnTo>
                    <a:pt x="5646" y="5191"/>
                  </a:lnTo>
                  <a:lnTo>
                    <a:pt x="6830" y="3139"/>
                  </a:lnTo>
                  <a:cubicBezTo>
                    <a:pt x="7182" y="2531"/>
                    <a:pt x="6976" y="1755"/>
                    <a:pt x="6369" y="1404"/>
                  </a:cubicBezTo>
                  <a:cubicBezTo>
                    <a:pt x="5065" y="647"/>
                    <a:pt x="3620" y="173"/>
                    <a:pt x="2127"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 name="Google Shape;1363;p44">
              <a:extLst>
                <a:ext uri="{FF2B5EF4-FFF2-40B4-BE49-F238E27FC236}">
                  <a16:creationId xmlns:a16="http://schemas.microsoft.com/office/drawing/2014/main" id="{33CF7727-9530-4888-BB24-F87E3092661D}"/>
                </a:ext>
              </a:extLst>
            </p:cNvPr>
            <p:cNvSpPr/>
            <p:nvPr/>
          </p:nvSpPr>
          <p:spPr>
            <a:xfrm>
              <a:off x="5178425" y="1588888"/>
              <a:ext cx="189075" cy="131625"/>
            </a:xfrm>
            <a:custGeom>
              <a:avLst/>
              <a:gdLst/>
              <a:ahLst/>
              <a:cxnLst/>
              <a:rect l="l" t="t" r="r" b="b"/>
              <a:pathLst>
                <a:path w="7563" h="5265" extrusionOk="0">
                  <a:moveTo>
                    <a:pt x="6310" y="0"/>
                  </a:moveTo>
                  <a:cubicBezTo>
                    <a:pt x="4380" y="0"/>
                    <a:pt x="2480" y="510"/>
                    <a:pt x="813" y="1477"/>
                  </a:cubicBezTo>
                  <a:cubicBezTo>
                    <a:pt x="207" y="1828"/>
                    <a:pt x="0" y="2604"/>
                    <a:pt x="351" y="3213"/>
                  </a:cubicBezTo>
                  <a:lnTo>
                    <a:pt x="1536" y="5264"/>
                  </a:lnTo>
                  <a:lnTo>
                    <a:pt x="6307" y="5264"/>
                  </a:lnTo>
                  <a:lnTo>
                    <a:pt x="6307" y="3138"/>
                  </a:lnTo>
                  <a:cubicBezTo>
                    <a:pt x="6307" y="1992"/>
                    <a:pt x="6758" y="891"/>
                    <a:pt x="7563" y="75"/>
                  </a:cubicBezTo>
                  <a:cubicBezTo>
                    <a:pt x="7148" y="26"/>
                    <a:pt x="6730" y="0"/>
                    <a:pt x="6310"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4" name="Google Shape;1364;p44">
              <a:extLst>
                <a:ext uri="{FF2B5EF4-FFF2-40B4-BE49-F238E27FC236}">
                  <a16:creationId xmlns:a16="http://schemas.microsoft.com/office/drawing/2014/main" id="{6E0B7E03-B690-49F9-9A29-24F58A6D866C}"/>
                </a:ext>
              </a:extLst>
            </p:cNvPr>
            <p:cNvSpPr/>
            <p:nvPr/>
          </p:nvSpPr>
          <p:spPr>
            <a:xfrm>
              <a:off x="5336100" y="1673688"/>
              <a:ext cx="192975" cy="617050"/>
            </a:xfrm>
            <a:custGeom>
              <a:avLst/>
              <a:gdLst/>
              <a:ahLst/>
              <a:cxnLst/>
              <a:rect l="l" t="t" r="r" b="b"/>
              <a:pathLst>
                <a:path w="7719" h="24682" extrusionOk="0">
                  <a:moveTo>
                    <a:pt x="0" y="1"/>
                  </a:moveTo>
                  <a:lnTo>
                    <a:pt x="75" y="5720"/>
                  </a:lnTo>
                  <a:cubicBezTo>
                    <a:pt x="84" y="5720"/>
                    <a:pt x="93" y="5720"/>
                    <a:pt x="102" y="5720"/>
                  </a:cubicBezTo>
                  <a:cubicBezTo>
                    <a:pt x="1424" y="5720"/>
                    <a:pt x="2276" y="7077"/>
                    <a:pt x="1794" y="8274"/>
                  </a:cubicBezTo>
                  <a:lnTo>
                    <a:pt x="161" y="12341"/>
                  </a:lnTo>
                  <a:lnTo>
                    <a:pt x="1803" y="16499"/>
                  </a:lnTo>
                  <a:cubicBezTo>
                    <a:pt x="2254" y="17641"/>
                    <a:pt x="1500" y="18941"/>
                    <a:pt x="247" y="19034"/>
                  </a:cubicBezTo>
                  <a:lnTo>
                    <a:pt x="321" y="24682"/>
                  </a:lnTo>
                  <a:cubicBezTo>
                    <a:pt x="4427" y="24514"/>
                    <a:pt x="7713" y="21120"/>
                    <a:pt x="7713" y="16975"/>
                  </a:cubicBezTo>
                  <a:cubicBezTo>
                    <a:pt x="7713" y="15241"/>
                    <a:pt x="7139" y="13640"/>
                    <a:pt x="6169" y="12348"/>
                  </a:cubicBezTo>
                  <a:cubicBezTo>
                    <a:pt x="7142" y="11056"/>
                    <a:pt x="7719" y="9451"/>
                    <a:pt x="7719" y="7715"/>
                  </a:cubicBezTo>
                  <a:cubicBezTo>
                    <a:pt x="7719" y="3459"/>
                    <a:pt x="4256" y="1"/>
                    <a:pt x="0"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5" name="Google Shape;1365;p44">
              <a:extLst>
                <a:ext uri="{FF2B5EF4-FFF2-40B4-BE49-F238E27FC236}">
                  <a16:creationId xmlns:a16="http://schemas.microsoft.com/office/drawing/2014/main" id="{4BFD4C0B-71B8-4036-81D4-11405E7FF095}"/>
                </a:ext>
              </a:extLst>
            </p:cNvPr>
            <p:cNvSpPr/>
            <p:nvPr/>
          </p:nvSpPr>
          <p:spPr>
            <a:xfrm>
              <a:off x="5143225" y="1673688"/>
              <a:ext cx="285825" cy="617225"/>
            </a:xfrm>
            <a:custGeom>
              <a:avLst/>
              <a:gdLst/>
              <a:ahLst/>
              <a:cxnLst/>
              <a:rect l="l" t="t" r="r" b="b"/>
              <a:pathLst>
                <a:path w="11433" h="24689" extrusionOk="0">
                  <a:moveTo>
                    <a:pt x="7718" y="6172"/>
                  </a:moveTo>
                  <a:cubicBezTo>
                    <a:pt x="8568" y="6172"/>
                    <a:pt x="9262" y="6865"/>
                    <a:pt x="9262" y="7716"/>
                  </a:cubicBezTo>
                  <a:cubicBezTo>
                    <a:pt x="9262" y="8565"/>
                    <a:pt x="8573" y="9256"/>
                    <a:pt x="7722" y="9260"/>
                  </a:cubicBezTo>
                  <a:lnTo>
                    <a:pt x="7715" y="9260"/>
                  </a:lnTo>
                  <a:cubicBezTo>
                    <a:pt x="6866" y="9259"/>
                    <a:pt x="6177" y="8568"/>
                    <a:pt x="6177" y="7716"/>
                  </a:cubicBezTo>
                  <a:cubicBezTo>
                    <a:pt x="6174" y="6866"/>
                    <a:pt x="6866" y="6172"/>
                    <a:pt x="7718" y="6172"/>
                  </a:cubicBezTo>
                  <a:close/>
                  <a:moveTo>
                    <a:pt x="7720" y="15431"/>
                  </a:moveTo>
                  <a:cubicBezTo>
                    <a:pt x="8568" y="15434"/>
                    <a:pt x="9258" y="16124"/>
                    <a:pt x="9258" y="16975"/>
                  </a:cubicBezTo>
                  <a:cubicBezTo>
                    <a:pt x="9259" y="17828"/>
                    <a:pt x="8568" y="18519"/>
                    <a:pt x="7718" y="18519"/>
                  </a:cubicBezTo>
                  <a:cubicBezTo>
                    <a:pt x="6866" y="18519"/>
                    <a:pt x="6174" y="17826"/>
                    <a:pt x="6174" y="16975"/>
                  </a:cubicBezTo>
                  <a:cubicBezTo>
                    <a:pt x="6174" y="16126"/>
                    <a:pt x="6864" y="15435"/>
                    <a:pt x="7712" y="15431"/>
                  </a:cubicBezTo>
                  <a:close/>
                  <a:moveTo>
                    <a:pt x="7715" y="1"/>
                  </a:moveTo>
                  <a:cubicBezTo>
                    <a:pt x="3461" y="1"/>
                    <a:pt x="1" y="3462"/>
                    <a:pt x="1" y="7716"/>
                  </a:cubicBezTo>
                  <a:cubicBezTo>
                    <a:pt x="1" y="9453"/>
                    <a:pt x="577" y="11056"/>
                    <a:pt x="1549" y="12347"/>
                  </a:cubicBezTo>
                  <a:cubicBezTo>
                    <a:pt x="577" y="13638"/>
                    <a:pt x="1" y="15241"/>
                    <a:pt x="1" y="16978"/>
                  </a:cubicBezTo>
                  <a:cubicBezTo>
                    <a:pt x="1" y="21232"/>
                    <a:pt x="3620" y="24689"/>
                    <a:pt x="7876" y="24689"/>
                  </a:cubicBezTo>
                  <a:cubicBezTo>
                    <a:pt x="11277" y="21279"/>
                    <a:pt x="11432" y="15752"/>
                    <a:pt x="8027" y="12347"/>
                  </a:cubicBezTo>
                  <a:cubicBezTo>
                    <a:pt x="11227" y="8805"/>
                    <a:pt x="11091" y="3376"/>
                    <a:pt x="771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6" name="Google Shape;1366;p44">
              <a:extLst>
                <a:ext uri="{FF2B5EF4-FFF2-40B4-BE49-F238E27FC236}">
                  <a16:creationId xmlns:a16="http://schemas.microsoft.com/office/drawing/2014/main" id="{D98E4209-C447-4212-A7AD-EC9D057F4DC2}"/>
                </a:ext>
              </a:extLst>
            </p:cNvPr>
            <p:cNvSpPr/>
            <p:nvPr/>
          </p:nvSpPr>
          <p:spPr>
            <a:xfrm>
              <a:off x="5196425" y="1979738"/>
              <a:ext cx="82950" cy="66075"/>
            </a:xfrm>
            <a:custGeom>
              <a:avLst/>
              <a:gdLst/>
              <a:ahLst/>
              <a:cxnLst/>
              <a:rect l="l" t="t" r="r" b="b"/>
              <a:pathLst>
                <a:path w="3318" h="2643" extrusionOk="0">
                  <a:moveTo>
                    <a:pt x="1659" y="0"/>
                  </a:moveTo>
                  <a:cubicBezTo>
                    <a:pt x="744" y="0"/>
                    <a:pt x="0" y="592"/>
                    <a:pt x="0" y="1321"/>
                  </a:cubicBezTo>
                  <a:cubicBezTo>
                    <a:pt x="0" y="2051"/>
                    <a:pt x="744" y="2643"/>
                    <a:pt x="1659" y="2643"/>
                  </a:cubicBezTo>
                  <a:cubicBezTo>
                    <a:pt x="2575" y="2643"/>
                    <a:pt x="3318" y="2053"/>
                    <a:pt x="3318" y="1321"/>
                  </a:cubicBezTo>
                  <a:cubicBezTo>
                    <a:pt x="3318" y="592"/>
                    <a:pt x="2575" y="0"/>
                    <a:pt x="165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 name="Google Shape;1367;p44">
              <a:extLst>
                <a:ext uri="{FF2B5EF4-FFF2-40B4-BE49-F238E27FC236}">
                  <a16:creationId xmlns:a16="http://schemas.microsoft.com/office/drawing/2014/main" id="{B52A466B-9E6B-4B20-82A2-BB2966E8A52B}"/>
                </a:ext>
              </a:extLst>
            </p:cNvPr>
            <p:cNvSpPr/>
            <p:nvPr/>
          </p:nvSpPr>
          <p:spPr>
            <a:xfrm>
              <a:off x="5392925" y="1979738"/>
              <a:ext cx="82975" cy="66075"/>
            </a:xfrm>
            <a:custGeom>
              <a:avLst/>
              <a:gdLst/>
              <a:ahLst/>
              <a:cxnLst/>
              <a:rect l="l" t="t" r="r" b="b"/>
              <a:pathLst>
                <a:path w="3319" h="2643" extrusionOk="0">
                  <a:moveTo>
                    <a:pt x="1660" y="0"/>
                  </a:moveTo>
                  <a:cubicBezTo>
                    <a:pt x="744" y="0"/>
                    <a:pt x="1" y="592"/>
                    <a:pt x="1" y="1321"/>
                  </a:cubicBezTo>
                  <a:cubicBezTo>
                    <a:pt x="1" y="2051"/>
                    <a:pt x="744" y="2643"/>
                    <a:pt x="1660" y="2643"/>
                  </a:cubicBezTo>
                  <a:cubicBezTo>
                    <a:pt x="2575" y="2643"/>
                    <a:pt x="3319" y="2053"/>
                    <a:pt x="3319" y="1321"/>
                  </a:cubicBezTo>
                  <a:cubicBezTo>
                    <a:pt x="3319" y="592"/>
                    <a:pt x="2575" y="0"/>
                    <a:pt x="166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 name="Google Shape;1368;p44">
              <a:extLst>
                <a:ext uri="{FF2B5EF4-FFF2-40B4-BE49-F238E27FC236}">
                  <a16:creationId xmlns:a16="http://schemas.microsoft.com/office/drawing/2014/main" id="{945D0441-7B06-4BEF-803A-FC078E808E69}"/>
                </a:ext>
              </a:extLst>
            </p:cNvPr>
            <p:cNvSpPr/>
            <p:nvPr/>
          </p:nvSpPr>
          <p:spPr>
            <a:xfrm>
              <a:off x="5251450" y="1953413"/>
              <a:ext cx="21225" cy="38150"/>
            </a:xfrm>
            <a:custGeom>
              <a:avLst/>
              <a:gdLst/>
              <a:ahLst/>
              <a:cxnLst/>
              <a:rect l="l" t="t" r="r" b="b"/>
              <a:pathLst>
                <a:path w="849" h="1526" extrusionOk="0">
                  <a:moveTo>
                    <a:pt x="425" y="0"/>
                  </a:moveTo>
                  <a:cubicBezTo>
                    <a:pt x="191" y="0"/>
                    <a:pt x="1" y="190"/>
                    <a:pt x="1" y="424"/>
                  </a:cubicBezTo>
                  <a:lnTo>
                    <a:pt x="1" y="1102"/>
                  </a:lnTo>
                  <a:cubicBezTo>
                    <a:pt x="1" y="1336"/>
                    <a:pt x="191" y="1526"/>
                    <a:pt x="425" y="1526"/>
                  </a:cubicBezTo>
                  <a:cubicBezTo>
                    <a:pt x="657" y="1526"/>
                    <a:pt x="848" y="1336"/>
                    <a:pt x="848" y="1102"/>
                  </a:cubicBezTo>
                  <a:lnTo>
                    <a:pt x="848" y="424"/>
                  </a:lnTo>
                  <a:cubicBezTo>
                    <a:pt x="848" y="190"/>
                    <a:pt x="660" y="0"/>
                    <a:pt x="425" y="0"/>
                  </a:cubicBezTo>
                  <a:close/>
                </a:path>
              </a:pathLst>
            </a:custGeom>
            <a:solidFill>
              <a:srgbClr val="282828"/>
            </a:solidFill>
            <a:ln>
              <a:noFill/>
            </a:ln>
          </p:spPr>
          <p:txBody>
            <a:bodyPr spcFirstLastPara="1" wrap="square" lIns="91425" tIns="91425" rIns="91425" bIns="91425" anchor="ctr" anchorCtr="0">
              <a:noAutofit/>
            </a:bodyPr>
            <a:lstStyle/>
            <a:p>
              <a:endParaRPr/>
            </a:p>
          </p:txBody>
        </p:sp>
        <p:sp>
          <p:nvSpPr>
            <p:cNvPr id="19" name="Google Shape;1369;p44">
              <a:extLst>
                <a:ext uri="{FF2B5EF4-FFF2-40B4-BE49-F238E27FC236}">
                  <a16:creationId xmlns:a16="http://schemas.microsoft.com/office/drawing/2014/main" id="{D56AFA46-1CB6-4657-96FD-B8B94CB4D457}"/>
                </a:ext>
              </a:extLst>
            </p:cNvPr>
            <p:cNvSpPr/>
            <p:nvPr/>
          </p:nvSpPr>
          <p:spPr>
            <a:xfrm>
              <a:off x="5399625" y="1953413"/>
              <a:ext cx="21200" cy="38150"/>
            </a:xfrm>
            <a:custGeom>
              <a:avLst/>
              <a:gdLst/>
              <a:ahLst/>
              <a:cxnLst/>
              <a:rect l="l" t="t" r="r" b="b"/>
              <a:pathLst>
                <a:path w="848" h="1526" extrusionOk="0">
                  <a:moveTo>
                    <a:pt x="424" y="0"/>
                  </a:moveTo>
                  <a:cubicBezTo>
                    <a:pt x="191" y="0"/>
                    <a:pt x="0" y="190"/>
                    <a:pt x="0" y="424"/>
                  </a:cubicBezTo>
                  <a:lnTo>
                    <a:pt x="0" y="1102"/>
                  </a:lnTo>
                  <a:cubicBezTo>
                    <a:pt x="0" y="1336"/>
                    <a:pt x="191" y="1526"/>
                    <a:pt x="424" y="1526"/>
                  </a:cubicBezTo>
                  <a:cubicBezTo>
                    <a:pt x="658" y="1526"/>
                    <a:pt x="848" y="1336"/>
                    <a:pt x="848" y="1102"/>
                  </a:cubicBezTo>
                  <a:lnTo>
                    <a:pt x="848" y="424"/>
                  </a:lnTo>
                  <a:cubicBezTo>
                    <a:pt x="848" y="190"/>
                    <a:pt x="659" y="0"/>
                    <a:pt x="424" y="0"/>
                  </a:cubicBezTo>
                  <a:close/>
                </a:path>
              </a:pathLst>
            </a:custGeom>
            <a:solidFill>
              <a:srgbClr val="282828"/>
            </a:solidFill>
            <a:ln>
              <a:noFill/>
            </a:ln>
          </p:spPr>
          <p:txBody>
            <a:bodyPr spcFirstLastPara="1" wrap="square" lIns="91425" tIns="91425" rIns="91425" bIns="91425" anchor="ctr" anchorCtr="0">
              <a:noAutofit/>
            </a:bodyPr>
            <a:lstStyle/>
            <a:p>
              <a:endParaRPr/>
            </a:p>
          </p:txBody>
        </p:sp>
        <p:sp>
          <p:nvSpPr>
            <p:cNvPr id="20" name="Google Shape;1370;p44">
              <a:extLst>
                <a:ext uri="{FF2B5EF4-FFF2-40B4-BE49-F238E27FC236}">
                  <a16:creationId xmlns:a16="http://schemas.microsoft.com/office/drawing/2014/main" id="{D94208C8-2000-4AB6-9A67-295EEE0844F3}"/>
                </a:ext>
              </a:extLst>
            </p:cNvPr>
            <p:cNvSpPr/>
            <p:nvPr/>
          </p:nvSpPr>
          <p:spPr>
            <a:xfrm>
              <a:off x="5301050" y="1969863"/>
              <a:ext cx="70225" cy="31800"/>
            </a:xfrm>
            <a:custGeom>
              <a:avLst/>
              <a:gdLst/>
              <a:ahLst/>
              <a:cxnLst/>
              <a:rect l="l" t="t" r="r" b="b"/>
              <a:pathLst>
                <a:path w="2809" h="1272" extrusionOk="0">
                  <a:moveTo>
                    <a:pt x="473" y="0"/>
                  </a:moveTo>
                  <a:cubicBezTo>
                    <a:pt x="375" y="0"/>
                    <a:pt x="276" y="35"/>
                    <a:pt x="196" y="105"/>
                  </a:cubicBezTo>
                  <a:cubicBezTo>
                    <a:pt x="21" y="259"/>
                    <a:pt x="0" y="527"/>
                    <a:pt x="156" y="702"/>
                  </a:cubicBezTo>
                  <a:cubicBezTo>
                    <a:pt x="486" y="1082"/>
                    <a:pt x="945" y="1272"/>
                    <a:pt x="1405" y="1272"/>
                  </a:cubicBezTo>
                  <a:cubicBezTo>
                    <a:pt x="1864" y="1272"/>
                    <a:pt x="2324" y="1082"/>
                    <a:pt x="2655" y="702"/>
                  </a:cubicBezTo>
                  <a:cubicBezTo>
                    <a:pt x="2808" y="527"/>
                    <a:pt x="2788" y="259"/>
                    <a:pt x="2613" y="105"/>
                  </a:cubicBezTo>
                  <a:cubicBezTo>
                    <a:pt x="2533" y="35"/>
                    <a:pt x="2434" y="0"/>
                    <a:pt x="2336" y="0"/>
                  </a:cubicBezTo>
                  <a:cubicBezTo>
                    <a:pt x="2217" y="0"/>
                    <a:pt x="2100" y="50"/>
                    <a:pt x="2016" y="147"/>
                  </a:cubicBezTo>
                  <a:cubicBezTo>
                    <a:pt x="1854" y="332"/>
                    <a:pt x="1630" y="425"/>
                    <a:pt x="1405" y="425"/>
                  </a:cubicBezTo>
                  <a:cubicBezTo>
                    <a:pt x="1181" y="425"/>
                    <a:pt x="956" y="332"/>
                    <a:pt x="795" y="147"/>
                  </a:cubicBezTo>
                  <a:cubicBezTo>
                    <a:pt x="710" y="50"/>
                    <a:pt x="592" y="0"/>
                    <a:pt x="473" y="0"/>
                  </a:cubicBezTo>
                  <a:close/>
                </a:path>
              </a:pathLst>
            </a:custGeom>
            <a:solidFill>
              <a:srgbClr val="282828"/>
            </a:solidFill>
            <a:ln>
              <a:noFill/>
            </a:ln>
          </p:spPr>
          <p:txBody>
            <a:bodyPr spcFirstLastPara="1" wrap="square" lIns="91425" tIns="91425" rIns="91425" bIns="91425" anchor="ctr" anchorCtr="0">
              <a:noAutofit/>
            </a:bodyPr>
            <a:lstStyle/>
            <a:p>
              <a:endParaRPr/>
            </a:p>
          </p:txBody>
        </p:sp>
      </p:grpSp>
      <p:sp>
        <p:nvSpPr>
          <p:cNvPr id="21" name="Google Shape;2051;p49">
            <a:extLst>
              <a:ext uri="{FF2B5EF4-FFF2-40B4-BE49-F238E27FC236}">
                <a16:creationId xmlns:a16="http://schemas.microsoft.com/office/drawing/2014/main" id="{DD177DE8-BAC8-4692-A4DD-33566E6B6A3F}"/>
              </a:ext>
            </a:extLst>
          </p:cNvPr>
          <p:cNvSpPr/>
          <p:nvPr/>
        </p:nvSpPr>
        <p:spPr>
          <a:xfrm>
            <a:off x="2366223" y="4105163"/>
            <a:ext cx="742200" cy="742200"/>
          </a:xfrm>
          <a:prstGeom prst="ellipse">
            <a:avLst/>
          </a:prstGeom>
          <a:noFill/>
          <a:ln w="19050" cap="flat" cmpd="sng">
            <a:solidFill>
              <a:schemeClr val="dk2"/>
            </a:solidFill>
            <a:prstDash val="dash"/>
            <a:round/>
            <a:headEnd type="none" w="sm" len="sm"/>
            <a:tailEnd type="none" w="sm" len="sm"/>
          </a:ln>
        </p:spPr>
        <p:txBody>
          <a:bodyPr spcFirstLastPara="1" wrap="square" lIns="91321" tIns="91321" rIns="91321" bIns="91321" anchor="ctr" anchorCtr="0">
            <a:noAutofit/>
          </a:bodyPr>
          <a:lstStyle/>
          <a:p>
            <a:endParaRPr/>
          </a:p>
          <a:p>
            <a:endParaRPr/>
          </a:p>
          <a:p>
            <a:endParaRPr/>
          </a:p>
          <a:p>
            <a:endParaRPr/>
          </a:p>
          <a:p>
            <a:endParaRPr/>
          </a:p>
        </p:txBody>
      </p:sp>
      <p:sp>
        <p:nvSpPr>
          <p:cNvPr id="22" name="Google Shape;2052;p49">
            <a:extLst>
              <a:ext uri="{FF2B5EF4-FFF2-40B4-BE49-F238E27FC236}">
                <a16:creationId xmlns:a16="http://schemas.microsoft.com/office/drawing/2014/main" id="{1F446CAE-E704-4B64-B9EB-AC5A17B202F2}"/>
              </a:ext>
            </a:extLst>
          </p:cNvPr>
          <p:cNvSpPr/>
          <p:nvPr/>
        </p:nvSpPr>
        <p:spPr>
          <a:xfrm>
            <a:off x="1393407" y="4105163"/>
            <a:ext cx="742200" cy="742200"/>
          </a:xfrm>
          <a:prstGeom prst="ellipse">
            <a:avLst/>
          </a:prstGeom>
          <a:noFill/>
          <a:ln w="19050" cap="flat" cmpd="sng">
            <a:solidFill>
              <a:schemeClr val="dk2"/>
            </a:solidFill>
            <a:prstDash val="dash"/>
            <a:round/>
            <a:headEnd type="none" w="sm" len="sm"/>
            <a:tailEnd type="none" w="sm" len="sm"/>
          </a:ln>
        </p:spPr>
        <p:txBody>
          <a:bodyPr spcFirstLastPara="1" wrap="square" lIns="91321" tIns="91321" rIns="91321" bIns="91321" anchor="ctr" anchorCtr="0">
            <a:noAutofit/>
          </a:bodyPr>
          <a:lstStyle/>
          <a:p>
            <a:endParaRPr/>
          </a:p>
          <a:p>
            <a:endParaRPr/>
          </a:p>
          <a:p>
            <a:endParaRPr/>
          </a:p>
          <a:p>
            <a:endParaRPr/>
          </a:p>
          <a:p>
            <a:endParaRPr/>
          </a:p>
        </p:txBody>
      </p:sp>
      <p:sp>
        <p:nvSpPr>
          <p:cNvPr id="23" name="Google Shape;2053;p49">
            <a:extLst>
              <a:ext uri="{FF2B5EF4-FFF2-40B4-BE49-F238E27FC236}">
                <a16:creationId xmlns:a16="http://schemas.microsoft.com/office/drawing/2014/main" id="{EAE2780A-D4C9-444F-8D57-F74697C6559F}"/>
              </a:ext>
            </a:extLst>
          </p:cNvPr>
          <p:cNvSpPr/>
          <p:nvPr/>
        </p:nvSpPr>
        <p:spPr>
          <a:xfrm>
            <a:off x="404154" y="4105163"/>
            <a:ext cx="742200" cy="742200"/>
          </a:xfrm>
          <a:prstGeom prst="ellipse">
            <a:avLst/>
          </a:prstGeom>
          <a:noFill/>
          <a:ln w="19050" cap="flat" cmpd="sng">
            <a:solidFill>
              <a:schemeClr val="dk2"/>
            </a:solidFill>
            <a:prstDash val="dash"/>
            <a:round/>
            <a:headEnd type="none" w="sm" len="sm"/>
            <a:tailEnd type="none" w="sm" len="sm"/>
          </a:ln>
        </p:spPr>
        <p:txBody>
          <a:bodyPr spcFirstLastPara="1" wrap="square" lIns="91321" tIns="91321" rIns="91321" bIns="91321" anchor="ctr" anchorCtr="0">
            <a:noAutofit/>
          </a:bodyPr>
          <a:lstStyle/>
          <a:p>
            <a:endParaRPr/>
          </a:p>
          <a:p>
            <a:endParaRPr/>
          </a:p>
          <a:p>
            <a:endParaRPr/>
          </a:p>
          <a:p>
            <a:endParaRPr/>
          </a:p>
          <a:p>
            <a:endParaRPr/>
          </a:p>
        </p:txBody>
      </p:sp>
      <p:grpSp>
        <p:nvGrpSpPr>
          <p:cNvPr id="24" name="Google Shape;2059;p49">
            <a:extLst>
              <a:ext uri="{FF2B5EF4-FFF2-40B4-BE49-F238E27FC236}">
                <a16:creationId xmlns:a16="http://schemas.microsoft.com/office/drawing/2014/main" id="{E5F4FF3E-B20E-40C9-BDA2-C69716742666}"/>
              </a:ext>
            </a:extLst>
          </p:cNvPr>
          <p:cNvGrpSpPr/>
          <p:nvPr/>
        </p:nvGrpSpPr>
        <p:grpSpPr>
          <a:xfrm>
            <a:off x="494185" y="4229362"/>
            <a:ext cx="595019" cy="493802"/>
            <a:chOff x="4836938" y="3487850"/>
            <a:chExt cx="595019" cy="493802"/>
          </a:xfrm>
        </p:grpSpPr>
        <p:sp>
          <p:nvSpPr>
            <p:cNvPr id="25" name="Google Shape;2060;p49">
              <a:extLst>
                <a:ext uri="{FF2B5EF4-FFF2-40B4-BE49-F238E27FC236}">
                  <a16:creationId xmlns:a16="http://schemas.microsoft.com/office/drawing/2014/main" id="{BF3987E5-23A7-4798-B548-48195562955A}"/>
                </a:ext>
              </a:extLst>
            </p:cNvPr>
            <p:cNvSpPr/>
            <p:nvPr/>
          </p:nvSpPr>
          <p:spPr>
            <a:xfrm>
              <a:off x="4836956" y="3750889"/>
              <a:ext cx="179613" cy="174410"/>
            </a:xfrm>
            <a:custGeom>
              <a:avLst/>
              <a:gdLst/>
              <a:ahLst/>
              <a:cxnLst/>
              <a:rect l="l" t="t" r="r" b="b"/>
              <a:pathLst>
                <a:path w="9632" h="9353" extrusionOk="0">
                  <a:moveTo>
                    <a:pt x="5304" y="0"/>
                  </a:moveTo>
                  <a:cubicBezTo>
                    <a:pt x="2852" y="0"/>
                    <a:pt x="0" y="5474"/>
                    <a:pt x="9631" y="9352"/>
                  </a:cubicBezTo>
                  <a:lnTo>
                    <a:pt x="9404" y="5951"/>
                  </a:lnTo>
                  <a:lnTo>
                    <a:pt x="7081" y="2573"/>
                  </a:lnTo>
                  <a:lnTo>
                    <a:pt x="5803" y="81"/>
                  </a:lnTo>
                  <a:cubicBezTo>
                    <a:pt x="5641" y="27"/>
                    <a:pt x="5474" y="0"/>
                    <a:pt x="530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6" name="Google Shape;2061;p49">
              <a:extLst>
                <a:ext uri="{FF2B5EF4-FFF2-40B4-BE49-F238E27FC236}">
                  <a16:creationId xmlns:a16="http://schemas.microsoft.com/office/drawing/2014/main" id="{E2BD5A94-1D8A-4023-B5D7-D7E38876D099}"/>
                </a:ext>
              </a:extLst>
            </p:cNvPr>
            <p:cNvSpPr/>
            <p:nvPr/>
          </p:nvSpPr>
          <p:spPr>
            <a:xfrm>
              <a:off x="4836938" y="3750889"/>
              <a:ext cx="179631" cy="174410"/>
            </a:xfrm>
            <a:custGeom>
              <a:avLst/>
              <a:gdLst/>
              <a:ahLst/>
              <a:cxnLst/>
              <a:rect l="l" t="t" r="r" b="b"/>
              <a:pathLst>
                <a:path w="9633" h="9353" extrusionOk="0">
                  <a:moveTo>
                    <a:pt x="5306" y="0"/>
                  </a:moveTo>
                  <a:cubicBezTo>
                    <a:pt x="2852" y="0"/>
                    <a:pt x="0" y="5473"/>
                    <a:pt x="9632" y="9352"/>
                  </a:cubicBezTo>
                  <a:lnTo>
                    <a:pt x="9628" y="9298"/>
                  </a:lnTo>
                  <a:cubicBezTo>
                    <a:pt x="3246" y="5764"/>
                    <a:pt x="3992" y="1433"/>
                    <a:pt x="5751" y="64"/>
                  </a:cubicBezTo>
                  <a:cubicBezTo>
                    <a:pt x="5606" y="21"/>
                    <a:pt x="5457" y="0"/>
                    <a:pt x="5306" y="0"/>
                  </a:cubicBezTo>
                  <a:close/>
                </a:path>
              </a:pathLst>
            </a:custGeom>
            <a:solidFill>
              <a:srgbClr val="4B394C">
                <a:alpha val="15639"/>
              </a:srgbClr>
            </a:solidFill>
            <a:ln>
              <a:noFill/>
            </a:ln>
          </p:spPr>
          <p:txBody>
            <a:bodyPr spcFirstLastPara="1" wrap="square" lIns="91425" tIns="91425" rIns="91425" bIns="91425" anchor="ctr" anchorCtr="0">
              <a:noAutofit/>
            </a:bodyPr>
            <a:lstStyle/>
            <a:p>
              <a:endParaRPr/>
            </a:p>
          </p:txBody>
        </p:sp>
        <p:sp>
          <p:nvSpPr>
            <p:cNvPr id="27" name="Google Shape;2062;p49">
              <a:extLst>
                <a:ext uri="{FF2B5EF4-FFF2-40B4-BE49-F238E27FC236}">
                  <a16:creationId xmlns:a16="http://schemas.microsoft.com/office/drawing/2014/main" id="{CB247DB2-A38C-4DED-8442-E0DD2166E784}"/>
                </a:ext>
              </a:extLst>
            </p:cNvPr>
            <p:cNvSpPr/>
            <p:nvPr/>
          </p:nvSpPr>
          <p:spPr>
            <a:xfrm>
              <a:off x="5252344" y="3750889"/>
              <a:ext cx="179613" cy="174410"/>
            </a:xfrm>
            <a:custGeom>
              <a:avLst/>
              <a:gdLst/>
              <a:ahLst/>
              <a:cxnLst/>
              <a:rect l="l" t="t" r="r" b="b"/>
              <a:pathLst>
                <a:path w="9632" h="9353" extrusionOk="0">
                  <a:moveTo>
                    <a:pt x="4327" y="0"/>
                  </a:moveTo>
                  <a:cubicBezTo>
                    <a:pt x="4157" y="0"/>
                    <a:pt x="3989" y="27"/>
                    <a:pt x="3827" y="81"/>
                  </a:cubicBezTo>
                  <a:lnTo>
                    <a:pt x="2550" y="2575"/>
                  </a:lnTo>
                  <a:lnTo>
                    <a:pt x="227" y="5951"/>
                  </a:lnTo>
                  <a:lnTo>
                    <a:pt x="0" y="9352"/>
                  </a:lnTo>
                  <a:cubicBezTo>
                    <a:pt x="9631" y="5474"/>
                    <a:pt x="6780" y="0"/>
                    <a:pt x="432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8" name="Google Shape;2063;p49">
              <a:extLst>
                <a:ext uri="{FF2B5EF4-FFF2-40B4-BE49-F238E27FC236}">
                  <a16:creationId xmlns:a16="http://schemas.microsoft.com/office/drawing/2014/main" id="{F399C5C2-7020-4D9C-952F-E00457ED1F96}"/>
                </a:ext>
              </a:extLst>
            </p:cNvPr>
            <p:cNvSpPr/>
            <p:nvPr/>
          </p:nvSpPr>
          <p:spPr>
            <a:xfrm>
              <a:off x="5252363" y="3750889"/>
              <a:ext cx="100958" cy="174410"/>
            </a:xfrm>
            <a:custGeom>
              <a:avLst/>
              <a:gdLst/>
              <a:ahLst/>
              <a:cxnLst/>
              <a:rect l="l" t="t" r="r" b="b"/>
              <a:pathLst>
                <a:path w="5414" h="9353" extrusionOk="0">
                  <a:moveTo>
                    <a:pt x="4326" y="1"/>
                  </a:moveTo>
                  <a:cubicBezTo>
                    <a:pt x="4156" y="1"/>
                    <a:pt x="3988" y="27"/>
                    <a:pt x="3826" y="81"/>
                  </a:cubicBezTo>
                  <a:lnTo>
                    <a:pt x="2550" y="2573"/>
                  </a:lnTo>
                  <a:lnTo>
                    <a:pt x="229" y="5951"/>
                  </a:lnTo>
                  <a:lnTo>
                    <a:pt x="1" y="9352"/>
                  </a:lnTo>
                  <a:cubicBezTo>
                    <a:pt x="1284" y="8834"/>
                    <a:pt x="2345" y="8289"/>
                    <a:pt x="3216" y="7734"/>
                  </a:cubicBezTo>
                  <a:cubicBezTo>
                    <a:pt x="3560" y="7148"/>
                    <a:pt x="3868" y="6532"/>
                    <a:pt x="4136" y="5888"/>
                  </a:cubicBezTo>
                  <a:cubicBezTo>
                    <a:pt x="4852" y="4176"/>
                    <a:pt x="5280" y="2313"/>
                    <a:pt x="5413" y="345"/>
                  </a:cubicBezTo>
                  <a:cubicBezTo>
                    <a:pt x="5070" y="123"/>
                    <a:pt x="4694" y="1"/>
                    <a:pt x="4326" y="1"/>
                  </a:cubicBezTo>
                  <a:close/>
                </a:path>
              </a:pathLst>
            </a:custGeom>
            <a:solidFill>
              <a:srgbClr val="4B394C">
                <a:alpha val="15639"/>
              </a:srgbClr>
            </a:solidFill>
            <a:ln>
              <a:noFill/>
            </a:ln>
          </p:spPr>
          <p:txBody>
            <a:bodyPr spcFirstLastPara="1" wrap="square" lIns="91425" tIns="91425" rIns="91425" bIns="91425" anchor="ctr" anchorCtr="0">
              <a:noAutofit/>
            </a:bodyPr>
            <a:lstStyle/>
            <a:p>
              <a:endParaRPr/>
            </a:p>
          </p:txBody>
        </p:sp>
        <p:sp>
          <p:nvSpPr>
            <p:cNvPr id="29" name="Google Shape;2064;p49">
              <a:extLst>
                <a:ext uri="{FF2B5EF4-FFF2-40B4-BE49-F238E27FC236}">
                  <a16:creationId xmlns:a16="http://schemas.microsoft.com/office/drawing/2014/main" id="{7F2253C4-8BF3-44B8-8FC8-06F1DAA02118}"/>
                </a:ext>
              </a:extLst>
            </p:cNvPr>
            <p:cNvSpPr/>
            <p:nvPr/>
          </p:nvSpPr>
          <p:spPr>
            <a:xfrm>
              <a:off x="4945129" y="3752400"/>
              <a:ext cx="378600" cy="229252"/>
            </a:xfrm>
            <a:custGeom>
              <a:avLst/>
              <a:gdLst/>
              <a:ahLst/>
              <a:cxnLst/>
              <a:rect l="l" t="t" r="r" b="b"/>
              <a:pathLst>
                <a:path w="20303" h="12294" extrusionOk="0">
                  <a:moveTo>
                    <a:pt x="1" y="0"/>
                  </a:moveTo>
                  <a:cubicBezTo>
                    <a:pt x="449" y="7749"/>
                    <a:pt x="5824" y="12293"/>
                    <a:pt x="10152" y="12293"/>
                  </a:cubicBezTo>
                  <a:cubicBezTo>
                    <a:pt x="14479" y="12293"/>
                    <a:pt x="19855" y="7749"/>
                    <a:pt x="20302"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0" name="Google Shape;2065;p49">
              <a:extLst>
                <a:ext uri="{FF2B5EF4-FFF2-40B4-BE49-F238E27FC236}">
                  <a16:creationId xmlns:a16="http://schemas.microsoft.com/office/drawing/2014/main" id="{D003D802-B1D1-4618-836F-A15113C6C831}"/>
                </a:ext>
              </a:extLst>
            </p:cNvPr>
            <p:cNvSpPr/>
            <p:nvPr/>
          </p:nvSpPr>
          <p:spPr>
            <a:xfrm>
              <a:off x="4945167" y="3752400"/>
              <a:ext cx="204190" cy="229252"/>
            </a:xfrm>
            <a:custGeom>
              <a:avLst/>
              <a:gdLst/>
              <a:ahLst/>
              <a:cxnLst/>
              <a:rect l="l" t="t" r="r" b="b"/>
              <a:pathLst>
                <a:path w="10950" h="12294" extrusionOk="0">
                  <a:moveTo>
                    <a:pt x="0" y="0"/>
                  </a:moveTo>
                  <a:cubicBezTo>
                    <a:pt x="77" y="1332"/>
                    <a:pt x="299" y="2570"/>
                    <a:pt x="637" y="3704"/>
                  </a:cubicBezTo>
                  <a:cubicBezTo>
                    <a:pt x="1008" y="4950"/>
                    <a:pt x="1558" y="6186"/>
                    <a:pt x="2269" y="7295"/>
                  </a:cubicBezTo>
                  <a:cubicBezTo>
                    <a:pt x="3425" y="9101"/>
                    <a:pt x="5052" y="10662"/>
                    <a:pt x="7012" y="11560"/>
                  </a:cubicBezTo>
                  <a:cubicBezTo>
                    <a:pt x="7996" y="12009"/>
                    <a:pt x="9066" y="12293"/>
                    <a:pt x="10152" y="12293"/>
                  </a:cubicBezTo>
                  <a:cubicBezTo>
                    <a:pt x="10218" y="12293"/>
                    <a:pt x="10283" y="12290"/>
                    <a:pt x="10351" y="12289"/>
                  </a:cubicBezTo>
                  <a:cubicBezTo>
                    <a:pt x="10417" y="12287"/>
                    <a:pt x="10482" y="12283"/>
                    <a:pt x="10548" y="12280"/>
                  </a:cubicBezTo>
                  <a:cubicBezTo>
                    <a:pt x="10682" y="12272"/>
                    <a:pt x="10816" y="12259"/>
                    <a:pt x="10949" y="12243"/>
                  </a:cubicBezTo>
                  <a:cubicBezTo>
                    <a:pt x="6786" y="11729"/>
                    <a:pt x="2018" y="7277"/>
                    <a:pt x="1600" y="0"/>
                  </a:cubicBezTo>
                  <a:close/>
                </a:path>
              </a:pathLst>
            </a:custGeom>
            <a:solidFill>
              <a:srgbClr val="4B394C">
                <a:alpha val="15639"/>
              </a:srgbClr>
            </a:solidFill>
            <a:ln>
              <a:noFill/>
            </a:ln>
          </p:spPr>
          <p:txBody>
            <a:bodyPr spcFirstLastPara="1" wrap="square" lIns="91425" tIns="91425" rIns="91425" bIns="91425" anchor="ctr" anchorCtr="0">
              <a:noAutofit/>
            </a:bodyPr>
            <a:lstStyle/>
            <a:p>
              <a:endParaRPr/>
            </a:p>
          </p:txBody>
        </p:sp>
        <p:sp>
          <p:nvSpPr>
            <p:cNvPr id="31" name="Google Shape;2066;p49">
              <a:extLst>
                <a:ext uri="{FF2B5EF4-FFF2-40B4-BE49-F238E27FC236}">
                  <a16:creationId xmlns:a16="http://schemas.microsoft.com/office/drawing/2014/main" id="{5B5B0247-BAC9-46DF-9899-85744B6A77AA}"/>
                </a:ext>
              </a:extLst>
            </p:cNvPr>
            <p:cNvSpPr/>
            <p:nvPr/>
          </p:nvSpPr>
          <p:spPr>
            <a:xfrm>
              <a:off x="4944607" y="3487850"/>
              <a:ext cx="379700" cy="337445"/>
            </a:xfrm>
            <a:custGeom>
              <a:avLst/>
              <a:gdLst/>
              <a:ahLst/>
              <a:cxnLst/>
              <a:rect l="l" t="t" r="r" b="b"/>
              <a:pathLst>
                <a:path w="20362" h="18096" extrusionOk="0">
                  <a:moveTo>
                    <a:pt x="9570" y="0"/>
                  </a:moveTo>
                  <a:cubicBezTo>
                    <a:pt x="9325" y="0"/>
                    <a:pt x="9059" y="27"/>
                    <a:pt x="8769" y="84"/>
                  </a:cubicBezTo>
                  <a:cubicBezTo>
                    <a:pt x="8376" y="162"/>
                    <a:pt x="8165" y="597"/>
                    <a:pt x="8356" y="952"/>
                  </a:cubicBezTo>
                  <a:lnTo>
                    <a:pt x="8702" y="1600"/>
                  </a:lnTo>
                  <a:lnTo>
                    <a:pt x="8051" y="1600"/>
                  </a:lnTo>
                  <a:cubicBezTo>
                    <a:pt x="7478" y="1600"/>
                    <a:pt x="7108" y="2201"/>
                    <a:pt x="7363" y="2714"/>
                  </a:cubicBezTo>
                  <a:lnTo>
                    <a:pt x="7647" y="3280"/>
                  </a:lnTo>
                  <a:cubicBezTo>
                    <a:pt x="3250" y="4405"/>
                    <a:pt x="0" y="8394"/>
                    <a:pt x="0" y="13142"/>
                  </a:cubicBezTo>
                  <a:cubicBezTo>
                    <a:pt x="0" y="13497"/>
                    <a:pt x="11" y="13845"/>
                    <a:pt x="30" y="14187"/>
                  </a:cubicBezTo>
                  <a:cubicBezTo>
                    <a:pt x="2715" y="16616"/>
                    <a:pt x="6275" y="18096"/>
                    <a:pt x="10182" y="18096"/>
                  </a:cubicBezTo>
                  <a:cubicBezTo>
                    <a:pt x="14087" y="18096"/>
                    <a:pt x="17646" y="16616"/>
                    <a:pt x="20332" y="14187"/>
                  </a:cubicBezTo>
                  <a:cubicBezTo>
                    <a:pt x="20352" y="13845"/>
                    <a:pt x="20362" y="13497"/>
                    <a:pt x="20362" y="13142"/>
                  </a:cubicBezTo>
                  <a:cubicBezTo>
                    <a:pt x="20360" y="8272"/>
                    <a:pt x="16943" y="4203"/>
                    <a:pt x="12374" y="3199"/>
                  </a:cubicBezTo>
                  <a:cubicBezTo>
                    <a:pt x="12374" y="3199"/>
                    <a:pt x="12264" y="0"/>
                    <a:pt x="957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2" name="Google Shape;2067;p49">
              <a:extLst>
                <a:ext uri="{FF2B5EF4-FFF2-40B4-BE49-F238E27FC236}">
                  <a16:creationId xmlns:a16="http://schemas.microsoft.com/office/drawing/2014/main" id="{F691E0EA-92D5-46FB-8CC8-EC6B7219BC98}"/>
                </a:ext>
              </a:extLst>
            </p:cNvPr>
            <p:cNvSpPr/>
            <p:nvPr/>
          </p:nvSpPr>
          <p:spPr>
            <a:xfrm>
              <a:off x="4944607" y="3549125"/>
              <a:ext cx="142206" cy="228469"/>
            </a:xfrm>
            <a:custGeom>
              <a:avLst/>
              <a:gdLst/>
              <a:ahLst/>
              <a:cxnLst/>
              <a:rect l="l" t="t" r="r" b="b"/>
              <a:pathLst>
                <a:path w="7626" h="12252" extrusionOk="0">
                  <a:moveTo>
                    <a:pt x="7625" y="1"/>
                  </a:moveTo>
                  <a:cubicBezTo>
                    <a:pt x="3238" y="1134"/>
                    <a:pt x="0" y="5115"/>
                    <a:pt x="0" y="9856"/>
                  </a:cubicBezTo>
                  <a:cubicBezTo>
                    <a:pt x="0" y="10210"/>
                    <a:pt x="11" y="10559"/>
                    <a:pt x="30" y="10901"/>
                  </a:cubicBezTo>
                  <a:cubicBezTo>
                    <a:pt x="573" y="11393"/>
                    <a:pt x="1152" y="11844"/>
                    <a:pt x="1760" y="12252"/>
                  </a:cubicBezTo>
                  <a:cubicBezTo>
                    <a:pt x="1699" y="11812"/>
                    <a:pt x="1656" y="11364"/>
                    <a:pt x="1630" y="10901"/>
                  </a:cubicBezTo>
                  <a:cubicBezTo>
                    <a:pt x="1610" y="10559"/>
                    <a:pt x="1598" y="10211"/>
                    <a:pt x="1598" y="9856"/>
                  </a:cubicBezTo>
                  <a:cubicBezTo>
                    <a:pt x="1598" y="5117"/>
                    <a:pt x="3244" y="1134"/>
                    <a:pt x="7625" y="1"/>
                  </a:cubicBezTo>
                  <a:close/>
                </a:path>
              </a:pathLst>
            </a:custGeom>
            <a:solidFill>
              <a:srgbClr val="4B394C">
                <a:alpha val="15639"/>
              </a:srgbClr>
            </a:solidFill>
            <a:ln>
              <a:noFill/>
            </a:ln>
          </p:spPr>
          <p:txBody>
            <a:bodyPr spcFirstLastPara="1" wrap="square" lIns="91425" tIns="91425" rIns="91425" bIns="91425" anchor="ctr" anchorCtr="0">
              <a:noAutofit/>
            </a:bodyPr>
            <a:lstStyle/>
            <a:p>
              <a:endParaRPr/>
            </a:p>
          </p:txBody>
        </p:sp>
        <p:sp>
          <p:nvSpPr>
            <p:cNvPr id="33" name="Google Shape;2068;p49">
              <a:extLst>
                <a:ext uri="{FF2B5EF4-FFF2-40B4-BE49-F238E27FC236}">
                  <a16:creationId xmlns:a16="http://schemas.microsoft.com/office/drawing/2014/main" id="{B17126C9-6B1F-4EA2-9BE5-A210AB3D9C01}"/>
                </a:ext>
              </a:extLst>
            </p:cNvPr>
            <p:cNvSpPr/>
            <p:nvPr/>
          </p:nvSpPr>
          <p:spPr>
            <a:xfrm>
              <a:off x="5040044" y="3653681"/>
              <a:ext cx="14899" cy="31831"/>
            </a:xfrm>
            <a:custGeom>
              <a:avLst/>
              <a:gdLst/>
              <a:ahLst/>
              <a:cxnLst/>
              <a:rect l="l" t="t" r="r" b="b"/>
              <a:pathLst>
                <a:path w="799" h="1707" extrusionOk="0">
                  <a:moveTo>
                    <a:pt x="400" y="1"/>
                  </a:moveTo>
                  <a:cubicBezTo>
                    <a:pt x="180" y="1"/>
                    <a:pt x="1" y="180"/>
                    <a:pt x="1" y="401"/>
                  </a:cubicBezTo>
                  <a:lnTo>
                    <a:pt x="1" y="1307"/>
                  </a:lnTo>
                  <a:cubicBezTo>
                    <a:pt x="1" y="1528"/>
                    <a:pt x="180" y="1707"/>
                    <a:pt x="400" y="1707"/>
                  </a:cubicBezTo>
                  <a:cubicBezTo>
                    <a:pt x="619" y="1707"/>
                    <a:pt x="798" y="1528"/>
                    <a:pt x="798" y="1307"/>
                  </a:cubicBezTo>
                  <a:lnTo>
                    <a:pt x="798" y="401"/>
                  </a:lnTo>
                  <a:cubicBezTo>
                    <a:pt x="798" y="180"/>
                    <a:pt x="619" y="1"/>
                    <a:pt x="40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4" name="Google Shape;2069;p49">
              <a:extLst>
                <a:ext uri="{FF2B5EF4-FFF2-40B4-BE49-F238E27FC236}">
                  <a16:creationId xmlns:a16="http://schemas.microsoft.com/office/drawing/2014/main" id="{671A251C-9A3D-476F-A721-B6AE6AA7CD6C}"/>
                </a:ext>
              </a:extLst>
            </p:cNvPr>
            <p:cNvSpPr/>
            <p:nvPr/>
          </p:nvSpPr>
          <p:spPr>
            <a:xfrm>
              <a:off x="5028520" y="3695451"/>
              <a:ext cx="37966" cy="14899"/>
            </a:xfrm>
            <a:custGeom>
              <a:avLst/>
              <a:gdLst/>
              <a:ahLst/>
              <a:cxnLst/>
              <a:rect l="l" t="t" r="r" b="b"/>
              <a:pathLst>
                <a:path w="2036" h="799" extrusionOk="0">
                  <a:moveTo>
                    <a:pt x="400" y="1"/>
                  </a:moveTo>
                  <a:cubicBezTo>
                    <a:pt x="179" y="1"/>
                    <a:pt x="0" y="180"/>
                    <a:pt x="0" y="399"/>
                  </a:cubicBezTo>
                  <a:cubicBezTo>
                    <a:pt x="0" y="620"/>
                    <a:pt x="179" y="799"/>
                    <a:pt x="400" y="799"/>
                  </a:cubicBezTo>
                  <a:lnTo>
                    <a:pt x="1636" y="799"/>
                  </a:lnTo>
                  <a:cubicBezTo>
                    <a:pt x="1856" y="799"/>
                    <a:pt x="2035" y="620"/>
                    <a:pt x="2035" y="399"/>
                  </a:cubicBezTo>
                  <a:cubicBezTo>
                    <a:pt x="2035" y="180"/>
                    <a:pt x="1856" y="1"/>
                    <a:pt x="163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5" name="Google Shape;2070;p49">
              <a:extLst>
                <a:ext uri="{FF2B5EF4-FFF2-40B4-BE49-F238E27FC236}">
                  <a16:creationId xmlns:a16="http://schemas.microsoft.com/office/drawing/2014/main" id="{64FE350F-4A16-4895-938D-77A3D6A550A2}"/>
                </a:ext>
              </a:extLst>
            </p:cNvPr>
            <p:cNvSpPr/>
            <p:nvPr/>
          </p:nvSpPr>
          <p:spPr>
            <a:xfrm>
              <a:off x="5213931" y="3653681"/>
              <a:ext cx="14955" cy="31831"/>
            </a:xfrm>
            <a:custGeom>
              <a:avLst/>
              <a:gdLst/>
              <a:ahLst/>
              <a:cxnLst/>
              <a:rect l="l" t="t" r="r" b="b"/>
              <a:pathLst>
                <a:path w="802" h="1707" extrusionOk="0">
                  <a:moveTo>
                    <a:pt x="401" y="1"/>
                  </a:moveTo>
                  <a:cubicBezTo>
                    <a:pt x="180" y="1"/>
                    <a:pt x="1" y="180"/>
                    <a:pt x="1" y="401"/>
                  </a:cubicBezTo>
                  <a:lnTo>
                    <a:pt x="1" y="1307"/>
                  </a:lnTo>
                  <a:cubicBezTo>
                    <a:pt x="1" y="1528"/>
                    <a:pt x="180" y="1707"/>
                    <a:pt x="401" y="1707"/>
                  </a:cubicBezTo>
                  <a:cubicBezTo>
                    <a:pt x="622" y="1707"/>
                    <a:pt x="802" y="1528"/>
                    <a:pt x="800" y="1307"/>
                  </a:cubicBezTo>
                  <a:lnTo>
                    <a:pt x="800" y="401"/>
                  </a:lnTo>
                  <a:cubicBezTo>
                    <a:pt x="800" y="180"/>
                    <a:pt x="621" y="1"/>
                    <a:pt x="40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 name="Google Shape;2071;p49">
              <a:extLst>
                <a:ext uri="{FF2B5EF4-FFF2-40B4-BE49-F238E27FC236}">
                  <a16:creationId xmlns:a16="http://schemas.microsoft.com/office/drawing/2014/main" id="{B9097CF4-E3AA-43F7-86DA-C9871362F99C}"/>
                </a:ext>
              </a:extLst>
            </p:cNvPr>
            <p:cNvSpPr/>
            <p:nvPr/>
          </p:nvSpPr>
          <p:spPr>
            <a:xfrm>
              <a:off x="5202425" y="3695451"/>
              <a:ext cx="37966" cy="14899"/>
            </a:xfrm>
            <a:custGeom>
              <a:avLst/>
              <a:gdLst/>
              <a:ahLst/>
              <a:cxnLst/>
              <a:rect l="l" t="t" r="r" b="b"/>
              <a:pathLst>
                <a:path w="2036" h="799" extrusionOk="0">
                  <a:moveTo>
                    <a:pt x="400" y="1"/>
                  </a:moveTo>
                  <a:cubicBezTo>
                    <a:pt x="180" y="1"/>
                    <a:pt x="1" y="180"/>
                    <a:pt x="1" y="399"/>
                  </a:cubicBezTo>
                  <a:cubicBezTo>
                    <a:pt x="1" y="620"/>
                    <a:pt x="180" y="799"/>
                    <a:pt x="400" y="799"/>
                  </a:cubicBezTo>
                  <a:lnTo>
                    <a:pt x="1635" y="799"/>
                  </a:lnTo>
                  <a:cubicBezTo>
                    <a:pt x="1857" y="799"/>
                    <a:pt x="2036" y="620"/>
                    <a:pt x="2034" y="399"/>
                  </a:cubicBezTo>
                  <a:cubicBezTo>
                    <a:pt x="2034" y="180"/>
                    <a:pt x="1855" y="1"/>
                    <a:pt x="163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7" name="Google Shape;2072;p49">
              <a:extLst>
                <a:ext uri="{FF2B5EF4-FFF2-40B4-BE49-F238E27FC236}">
                  <a16:creationId xmlns:a16="http://schemas.microsoft.com/office/drawing/2014/main" id="{48AF3A6D-EC74-4D18-A17E-175E71797C60}"/>
                </a:ext>
              </a:extLst>
            </p:cNvPr>
            <p:cNvSpPr/>
            <p:nvPr/>
          </p:nvSpPr>
          <p:spPr>
            <a:xfrm>
              <a:off x="5097515" y="3705688"/>
              <a:ext cx="73825" cy="40931"/>
            </a:xfrm>
            <a:custGeom>
              <a:avLst/>
              <a:gdLst/>
              <a:ahLst/>
              <a:cxnLst/>
              <a:rect l="l" t="t" r="r" b="b"/>
              <a:pathLst>
                <a:path w="3959" h="2195" extrusionOk="0">
                  <a:moveTo>
                    <a:pt x="5" y="0"/>
                  </a:moveTo>
                  <a:cubicBezTo>
                    <a:pt x="4" y="43"/>
                    <a:pt x="1" y="86"/>
                    <a:pt x="1" y="129"/>
                  </a:cubicBezTo>
                  <a:cubicBezTo>
                    <a:pt x="1" y="1271"/>
                    <a:pt x="887" y="2195"/>
                    <a:pt x="1980" y="2195"/>
                  </a:cubicBezTo>
                  <a:cubicBezTo>
                    <a:pt x="3073" y="2195"/>
                    <a:pt x="3958" y="1271"/>
                    <a:pt x="3958" y="129"/>
                  </a:cubicBezTo>
                  <a:cubicBezTo>
                    <a:pt x="3958" y="86"/>
                    <a:pt x="3958" y="43"/>
                    <a:pt x="395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8" name="Google Shape;2073;p49">
              <a:extLst>
                <a:ext uri="{FF2B5EF4-FFF2-40B4-BE49-F238E27FC236}">
                  <a16:creationId xmlns:a16="http://schemas.microsoft.com/office/drawing/2014/main" id="{7AFF9768-4DDC-43AE-881F-D3CC61BCD0B7}"/>
                </a:ext>
              </a:extLst>
            </p:cNvPr>
            <p:cNvSpPr/>
            <p:nvPr/>
          </p:nvSpPr>
          <p:spPr>
            <a:xfrm>
              <a:off x="5097664" y="3669587"/>
              <a:ext cx="73583" cy="44045"/>
            </a:xfrm>
            <a:custGeom>
              <a:avLst/>
              <a:gdLst/>
              <a:ahLst/>
              <a:cxnLst/>
              <a:rect l="l" t="t" r="r" b="b"/>
              <a:pathLst>
                <a:path w="3946" h="2362" extrusionOk="0">
                  <a:moveTo>
                    <a:pt x="1974" y="0"/>
                  </a:moveTo>
                  <a:cubicBezTo>
                    <a:pt x="922" y="0"/>
                    <a:pt x="63" y="855"/>
                    <a:pt x="0" y="1936"/>
                  </a:cubicBezTo>
                  <a:cubicBezTo>
                    <a:pt x="533" y="2201"/>
                    <a:pt x="1222" y="2362"/>
                    <a:pt x="1974" y="2362"/>
                  </a:cubicBezTo>
                  <a:cubicBezTo>
                    <a:pt x="2726" y="2362"/>
                    <a:pt x="3413" y="2201"/>
                    <a:pt x="3946" y="1936"/>
                  </a:cubicBezTo>
                  <a:cubicBezTo>
                    <a:pt x="3884" y="858"/>
                    <a:pt x="3025" y="2"/>
                    <a:pt x="1974"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grpSp>
      <p:grpSp>
        <p:nvGrpSpPr>
          <p:cNvPr id="39" name="Google Shape;2174;p49">
            <a:extLst>
              <a:ext uri="{FF2B5EF4-FFF2-40B4-BE49-F238E27FC236}">
                <a16:creationId xmlns:a16="http://schemas.microsoft.com/office/drawing/2014/main" id="{EB91C380-4B1F-4AA2-9770-660F7BE1C84D}"/>
              </a:ext>
            </a:extLst>
          </p:cNvPr>
          <p:cNvGrpSpPr/>
          <p:nvPr/>
        </p:nvGrpSpPr>
        <p:grpSpPr>
          <a:xfrm>
            <a:off x="1466997" y="4229362"/>
            <a:ext cx="595019" cy="493802"/>
            <a:chOff x="4836938" y="3487850"/>
            <a:chExt cx="595019" cy="493802"/>
          </a:xfrm>
        </p:grpSpPr>
        <p:sp>
          <p:nvSpPr>
            <p:cNvPr id="40" name="Google Shape;2175;p49">
              <a:extLst>
                <a:ext uri="{FF2B5EF4-FFF2-40B4-BE49-F238E27FC236}">
                  <a16:creationId xmlns:a16="http://schemas.microsoft.com/office/drawing/2014/main" id="{751B342F-60E8-4D7C-9443-65E23C0C8402}"/>
                </a:ext>
              </a:extLst>
            </p:cNvPr>
            <p:cNvSpPr/>
            <p:nvPr/>
          </p:nvSpPr>
          <p:spPr>
            <a:xfrm>
              <a:off x="4836956" y="3750889"/>
              <a:ext cx="179613" cy="174410"/>
            </a:xfrm>
            <a:custGeom>
              <a:avLst/>
              <a:gdLst/>
              <a:ahLst/>
              <a:cxnLst/>
              <a:rect l="l" t="t" r="r" b="b"/>
              <a:pathLst>
                <a:path w="9632" h="9353" extrusionOk="0">
                  <a:moveTo>
                    <a:pt x="5304" y="0"/>
                  </a:moveTo>
                  <a:cubicBezTo>
                    <a:pt x="2852" y="0"/>
                    <a:pt x="0" y="5474"/>
                    <a:pt x="9631" y="9352"/>
                  </a:cubicBezTo>
                  <a:lnTo>
                    <a:pt x="9404" y="5951"/>
                  </a:lnTo>
                  <a:lnTo>
                    <a:pt x="7081" y="2573"/>
                  </a:lnTo>
                  <a:lnTo>
                    <a:pt x="5803" y="81"/>
                  </a:lnTo>
                  <a:cubicBezTo>
                    <a:pt x="5641" y="27"/>
                    <a:pt x="5474" y="0"/>
                    <a:pt x="530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1" name="Google Shape;2176;p49">
              <a:extLst>
                <a:ext uri="{FF2B5EF4-FFF2-40B4-BE49-F238E27FC236}">
                  <a16:creationId xmlns:a16="http://schemas.microsoft.com/office/drawing/2014/main" id="{08D45437-C983-4523-9D8C-1D5151178374}"/>
                </a:ext>
              </a:extLst>
            </p:cNvPr>
            <p:cNvSpPr/>
            <p:nvPr/>
          </p:nvSpPr>
          <p:spPr>
            <a:xfrm>
              <a:off x="4836938" y="3750889"/>
              <a:ext cx="179631" cy="174410"/>
            </a:xfrm>
            <a:custGeom>
              <a:avLst/>
              <a:gdLst/>
              <a:ahLst/>
              <a:cxnLst/>
              <a:rect l="l" t="t" r="r" b="b"/>
              <a:pathLst>
                <a:path w="9633" h="9353" extrusionOk="0">
                  <a:moveTo>
                    <a:pt x="5306" y="0"/>
                  </a:moveTo>
                  <a:cubicBezTo>
                    <a:pt x="2852" y="0"/>
                    <a:pt x="0" y="5473"/>
                    <a:pt x="9632" y="9352"/>
                  </a:cubicBezTo>
                  <a:lnTo>
                    <a:pt x="9628" y="9298"/>
                  </a:lnTo>
                  <a:cubicBezTo>
                    <a:pt x="3246" y="5764"/>
                    <a:pt x="3992" y="1433"/>
                    <a:pt x="5751" y="64"/>
                  </a:cubicBezTo>
                  <a:cubicBezTo>
                    <a:pt x="5606" y="21"/>
                    <a:pt x="5457" y="0"/>
                    <a:pt x="5306" y="0"/>
                  </a:cubicBezTo>
                  <a:close/>
                </a:path>
              </a:pathLst>
            </a:custGeom>
            <a:solidFill>
              <a:srgbClr val="4B394C">
                <a:alpha val="15639"/>
              </a:srgbClr>
            </a:solidFill>
            <a:ln>
              <a:noFill/>
            </a:ln>
          </p:spPr>
          <p:txBody>
            <a:bodyPr spcFirstLastPara="1" wrap="square" lIns="91425" tIns="91425" rIns="91425" bIns="91425" anchor="ctr" anchorCtr="0">
              <a:noAutofit/>
            </a:bodyPr>
            <a:lstStyle/>
            <a:p>
              <a:endParaRPr/>
            </a:p>
          </p:txBody>
        </p:sp>
        <p:sp>
          <p:nvSpPr>
            <p:cNvPr id="42" name="Google Shape;2177;p49">
              <a:extLst>
                <a:ext uri="{FF2B5EF4-FFF2-40B4-BE49-F238E27FC236}">
                  <a16:creationId xmlns:a16="http://schemas.microsoft.com/office/drawing/2014/main" id="{472808CA-B3A1-4C66-9738-640C8FED2329}"/>
                </a:ext>
              </a:extLst>
            </p:cNvPr>
            <p:cNvSpPr/>
            <p:nvPr/>
          </p:nvSpPr>
          <p:spPr>
            <a:xfrm>
              <a:off x="5252344" y="3750889"/>
              <a:ext cx="179613" cy="174410"/>
            </a:xfrm>
            <a:custGeom>
              <a:avLst/>
              <a:gdLst/>
              <a:ahLst/>
              <a:cxnLst/>
              <a:rect l="l" t="t" r="r" b="b"/>
              <a:pathLst>
                <a:path w="9632" h="9353" extrusionOk="0">
                  <a:moveTo>
                    <a:pt x="4327" y="0"/>
                  </a:moveTo>
                  <a:cubicBezTo>
                    <a:pt x="4157" y="0"/>
                    <a:pt x="3989" y="27"/>
                    <a:pt x="3827" y="81"/>
                  </a:cubicBezTo>
                  <a:lnTo>
                    <a:pt x="2550" y="2575"/>
                  </a:lnTo>
                  <a:lnTo>
                    <a:pt x="227" y="5951"/>
                  </a:lnTo>
                  <a:lnTo>
                    <a:pt x="0" y="9352"/>
                  </a:lnTo>
                  <a:cubicBezTo>
                    <a:pt x="9631" y="5474"/>
                    <a:pt x="6780" y="0"/>
                    <a:pt x="432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3" name="Google Shape;2178;p49">
              <a:extLst>
                <a:ext uri="{FF2B5EF4-FFF2-40B4-BE49-F238E27FC236}">
                  <a16:creationId xmlns:a16="http://schemas.microsoft.com/office/drawing/2014/main" id="{A34EC52C-319F-4498-82C2-EE0CEFBCED72}"/>
                </a:ext>
              </a:extLst>
            </p:cNvPr>
            <p:cNvSpPr/>
            <p:nvPr/>
          </p:nvSpPr>
          <p:spPr>
            <a:xfrm>
              <a:off x="5252363" y="3750889"/>
              <a:ext cx="100958" cy="174410"/>
            </a:xfrm>
            <a:custGeom>
              <a:avLst/>
              <a:gdLst/>
              <a:ahLst/>
              <a:cxnLst/>
              <a:rect l="l" t="t" r="r" b="b"/>
              <a:pathLst>
                <a:path w="5414" h="9353" extrusionOk="0">
                  <a:moveTo>
                    <a:pt x="4326" y="1"/>
                  </a:moveTo>
                  <a:cubicBezTo>
                    <a:pt x="4156" y="1"/>
                    <a:pt x="3988" y="27"/>
                    <a:pt x="3826" y="81"/>
                  </a:cubicBezTo>
                  <a:lnTo>
                    <a:pt x="2550" y="2573"/>
                  </a:lnTo>
                  <a:lnTo>
                    <a:pt x="229" y="5951"/>
                  </a:lnTo>
                  <a:lnTo>
                    <a:pt x="1" y="9352"/>
                  </a:lnTo>
                  <a:cubicBezTo>
                    <a:pt x="1284" y="8834"/>
                    <a:pt x="2345" y="8289"/>
                    <a:pt x="3216" y="7734"/>
                  </a:cubicBezTo>
                  <a:cubicBezTo>
                    <a:pt x="3560" y="7148"/>
                    <a:pt x="3868" y="6532"/>
                    <a:pt x="4136" y="5888"/>
                  </a:cubicBezTo>
                  <a:cubicBezTo>
                    <a:pt x="4852" y="4176"/>
                    <a:pt x="5280" y="2313"/>
                    <a:pt x="5413" y="345"/>
                  </a:cubicBezTo>
                  <a:cubicBezTo>
                    <a:pt x="5070" y="123"/>
                    <a:pt x="4694" y="1"/>
                    <a:pt x="4326" y="1"/>
                  </a:cubicBezTo>
                  <a:close/>
                </a:path>
              </a:pathLst>
            </a:custGeom>
            <a:solidFill>
              <a:srgbClr val="4B394C">
                <a:alpha val="15639"/>
              </a:srgbClr>
            </a:solidFill>
            <a:ln>
              <a:noFill/>
            </a:ln>
          </p:spPr>
          <p:txBody>
            <a:bodyPr spcFirstLastPara="1" wrap="square" lIns="91425" tIns="91425" rIns="91425" bIns="91425" anchor="ctr" anchorCtr="0">
              <a:noAutofit/>
            </a:bodyPr>
            <a:lstStyle/>
            <a:p>
              <a:endParaRPr/>
            </a:p>
          </p:txBody>
        </p:sp>
        <p:sp>
          <p:nvSpPr>
            <p:cNvPr id="44" name="Google Shape;2179;p49">
              <a:extLst>
                <a:ext uri="{FF2B5EF4-FFF2-40B4-BE49-F238E27FC236}">
                  <a16:creationId xmlns:a16="http://schemas.microsoft.com/office/drawing/2014/main" id="{C98FCA4A-F2A8-494D-93E5-FF5A78C465DF}"/>
                </a:ext>
              </a:extLst>
            </p:cNvPr>
            <p:cNvSpPr/>
            <p:nvPr/>
          </p:nvSpPr>
          <p:spPr>
            <a:xfrm>
              <a:off x="4945129" y="3752400"/>
              <a:ext cx="378600" cy="229252"/>
            </a:xfrm>
            <a:custGeom>
              <a:avLst/>
              <a:gdLst/>
              <a:ahLst/>
              <a:cxnLst/>
              <a:rect l="l" t="t" r="r" b="b"/>
              <a:pathLst>
                <a:path w="20303" h="12294" extrusionOk="0">
                  <a:moveTo>
                    <a:pt x="1" y="0"/>
                  </a:moveTo>
                  <a:cubicBezTo>
                    <a:pt x="449" y="7749"/>
                    <a:pt x="5824" y="12293"/>
                    <a:pt x="10152" y="12293"/>
                  </a:cubicBezTo>
                  <a:cubicBezTo>
                    <a:pt x="14479" y="12293"/>
                    <a:pt x="19855" y="7749"/>
                    <a:pt x="20302"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5" name="Google Shape;2180;p49">
              <a:extLst>
                <a:ext uri="{FF2B5EF4-FFF2-40B4-BE49-F238E27FC236}">
                  <a16:creationId xmlns:a16="http://schemas.microsoft.com/office/drawing/2014/main" id="{7F5BD825-43AD-46FA-A870-14B63EF14234}"/>
                </a:ext>
              </a:extLst>
            </p:cNvPr>
            <p:cNvSpPr/>
            <p:nvPr/>
          </p:nvSpPr>
          <p:spPr>
            <a:xfrm>
              <a:off x="4945167" y="3752400"/>
              <a:ext cx="204190" cy="229252"/>
            </a:xfrm>
            <a:custGeom>
              <a:avLst/>
              <a:gdLst/>
              <a:ahLst/>
              <a:cxnLst/>
              <a:rect l="l" t="t" r="r" b="b"/>
              <a:pathLst>
                <a:path w="10950" h="12294" extrusionOk="0">
                  <a:moveTo>
                    <a:pt x="0" y="0"/>
                  </a:moveTo>
                  <a:cubicBezTo>
                    <a:pt x="77" y="1332"/>
                    <a:pt x="299" y="2570"/>
                    <a:pt x="637" y="3704"/>
                  </a:cubicBezTo>
                  <a:cubicBezTo>
                    <a:pt x="1008" y="4950"/>
                    <a:pt x="1558" y="6186"/>
                    <a:pt x="2269" y="7295"/>
                  </a:cubicBezTo>
                  <a:cubicBezTo>
                    <a:pt x="3425" y="9101"/>
                    <a:pt x="5052" y="10662"/>
                    <a:pt x="7012" y="11560"/>
                  </a:cubicBezTo>
                  <a:cubicBezTo>
                    <a:pt x="7996" y="12009"/>
                    <a:pt x="9066" y="12293"/>
                    <a:pt x="10152" y="12293"/>
                  </a:cubicBezTo>
                  <a:cubicBezTo>
                    <a:pt x="10218" y="12293"/>
                    <a:pt x="10283" y="12290"/>
                    <a:pt x="10351" y="12289"/>
                  </a:cubicBezTo>
                  <a:cubicBezTo>
                    <a:pt x="10417" y="12287"/>
                    <a:pt x="10482" y="12283"/>
                    <a:pt x="10548" y="12280"/>
                  </a:cubicBezTo>
                  <a:cubicBezTo>
                    <a:pt x="10682" y="12272"/>
                    <a:pt x="10816" y="12259"/>
                    <a:pt x="10949" y="12243"/>
                  </a:cubicBezTo>
                  <a:cubicBezTo>
                    <a:pt x="6786" y="11729"/>
                    <a:pt x="2018" y="7277"/>
                    <a:pt x="1600" y="0"/>
                  </a:cubicBezTo>
                  <a:close/>
                </a:path>
              </a:pathLst>
            </a:custGeom>
            <a:solidFill>
              <a:srgbClr val="4B394C">
                <a:alpha val="15639"/>
              </a:srgbClr>
            </a:solidFill>
            <a:ln>
              <a:noFill/>
            </a:ln>
          </p:spPr>
          <p:txBody>
            <a:bodyPr spcFirstLastPara="1" wrap="square" lIns="91425" tIns="91425" rIns="91425" bIns="91425" anchor="ctr" anchorCtr="0">
              <a:noAutofit/>
            </a:bodyPr>
            <a:lstStyle/>
            <a:p>
              <a:endParaRPr/>
            </a:p>
          </p:txBody>
        </p:sp>
        <p:sp>
          <p:nvSpPr>
            <p:cNvPr id="46" name="Google Shape;2181;p49">
              <a:extLst>
                <a:ext uri="{FF2B5EF4-FFF2-40B4-BE49-F238E27FC236}">
                  <a16:creationId xmlns:a16="http://schemas.microsoft.com/office/drawing/2014/main" id="{DA77EB5F-F911-4882-B4AA-2B90A5238868}"/>
                </a:ext>
              </a:extLst>
            </p:cNvPr>
            <p:cNvSpPr/>
            <p:nvPr/>
          </p:nvSpPr>
          <p:spPr>
            <a:xfrm>
              <a:off x="4944607" y="3487850"/>
              <a:ext cx="379700" cy="337445"/>
            </a:xfrm>
            <a:custGeom>
              <a:avLst/>
              <a:gdLst/>
              <a:ahLst/>
              <a:cxnLst/>
              <a:rect l="l" t="t" r="r" b="b"/>
              <a:pathLst>
                <a:path w="20362" h="18096" extrusionOk="0">
                  <a:moveTo>
                    <a:pt x="9570" y="0"/>
                  </a:moveTo>
                  <a:cubicBezTo>
                    <a:pt x="9325" y="0"/>
                    <a:pt x="9059" y="27"/>
                    <a:pt x="8769" y="84"/>
                  </a:cubicBezTo>
                  <a:cubicBezTo>
                    <a:pt x="8376" y="162"/>
                    <a:pt x="8165" y="597"/>
                    <a:pt x="8356" y="952"/>
                  </a:cubicBezTo>
                  <a:lnTo>
                    <a:pt x="8702" y="1600"/>
                  </a:lnTo>
                  <a:lnTo>
                    <a:pt x="8051" y="1600"/>
                  </a:lnTo>
                  <a:cubicBezTo>
                    <a:pt x="7478" y="1600"/>
                    <a:pt x="7108" y="2201"/>
                    <a:pt x="7363" y="2714"/>
                  </a:cubicBezTo>
                  <a:lnTo>
                    <a:pt x="7647" y="3280"/>
                  </a:lnTo>
                  <a:cubicBezTo>
                    <a:pt x="3250" y="4405"/>
                    <a:pt x="0" y="8394"/>
                    <a:pt x="0" y="13142"/>
                  </a:cubicBezTo>
                  <a:cubicBezTo>
                    <a:pt x="0" y="13497"/>
                    <a:pt x="11" y="13845"/>
                    <a:pt x="30" y="14187"/>
                  </a:cubicBezTo>
                  <a:cubicBezTo>
                    <a:pt x="2715" y="16616"/>
                    <a:pt x="6275" y="18096"/>
                    <a:pt x="10182" y="18096"/>
                  </a:cubicBezTo>
                  <a:cubicBezTo>
                    <a:pt x="14087" y="18096"/>
                    <a:pt x="17646" y="16616"/>
                    <a:pt x="20332" y="14187"/>
                  </a:cubicBezTo>
                  <a:cubicBezTo>
                    <a:pt x="20352" y="13845"/>
                    <a:pt x="20362" y="13497"/>
                    <a:pt x="20362" y="13142"/>
                  </a:cubicBezTo>
                  <a:cubicBezTo>
                    <a:pt x="20360" y="8272"/>
                    <a:pt x="16943" y="4203"/>
                    <a:pt x="12374" y="3199"/>
                  </a:cubicBezTo>
                  <a:cubicBezTo>
                    <a:pt x="12374" y="3199"/>
                    <a:pt x="12264" y="0"/>
                    <a:pt x="957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7" name="Google Shape;2182;p49">
              <a:extLst>
                <a:ext uri="{FF2B5EF4-FFF2-40B4-BE49-F238E27FC236}">
                  <a16:creationId xmlns:a16="http://schemas.microsoft.com/office/drawing/2014/main" id="{0F8C38FA-A401-4295-AD41-016A68F8C1B7}"/>
                </a:ext>
              </a:extLst>
            </p:cNvPr>
            <p:cNvSpPr/>
            <p:nvPr/>
          </p:nvSpPr>
          <p:spPr>
            <a:xfrm>
              <a:off x="4944607" y="3549125"/>
              <a:ext cx="142206" cy="228469"/>
            </a:xfrm>
            <a:custGeom>
              <a:avLst/>
              <a:gdLst/>
              <a:ahLst/>
              <a:cxnLst/>
              <a:rect l="l" t="t" r="r" b="b"/>
              <a:pathLst>
                <a:path w="7626" h="12252" extrusionOk="0">
                  <a:moveTo>
                    <a:pt x="7625" y="1"/>
                  </a:moveTo>
                  <a:cubicBezTo>
                    <a:pt x="3238" y="1134"/>
                    <a:pt x="0" y="5115"/>
                    <a:pt x="0" y="9856"/>
                  </a:cubicBezTo>
                  <a:cubicBezTo>
                    <a:pt x="0" y="10210"/>
                    <a:pt x="11" y="10559"/>
                    <a:pt x="30" y="10901"/>
                  </a:cubicBezTo>
                  <a:cubicBezTo>
                    <a:pt x="573" y="11393"/>
                    <a:pt x="1152" y="11844"/>
                    <a:pt x="1760" y="12252"/>
                  </a:cubicBezTo>
                  <a:cubicBezTo>
                    <a:pt x="1699" y="11812"/>
                    <a:pt x="1656" y="11364"/>
                    <a:pt x="1630" y="10901"/>
                  </a:cubicBezTo>
                  <a:cubicBezTo>
                    <a:pt x="1610" y="10559"/>
                    <a:pt x="1598" y="10211"/>
                    <a:pt x="1598" y="9856"/>
                  </a:cubicBezTo>
                  <a:cubicBezTo>
                    <a:pt x="1598" y="5117"/>
                    <a:pt x="3244" y="1134"/>
                    <a:pt x="7625" y="1"/>
                  </a:cubicBezTo>
                  <a:close/>
                </a:path>
              </a:pathLst>
            </a:custGeom>
            <a:solidFill>
              <a:srgbClr val="4B394C">
                <a:alpha val="15639"/>
              </a:srgbClr>
            </a:solidFill>
            <a:ln>
              <a:noFill/>
            </a:ln>
          </p:spPr>
          <p:txBody>
            <a:bodyPr spcFirstLastPara="1" wrap="square" lIns="91425" tIns="91425" rIns="91425" bIns="91425" anchor="ctr" anchorCtr="0">
              <a:noAutofit/>
            </a:bodyPr>
            <a:lstStyle/>
            <a:p>
              <a:endParaRPr/>
            </a:p>
          </p:txBody>
        </p:sp>
        <p:sp>
          <p:nvSpPr>
            <p:cNvPr id="48" name="Google Shape;2183;p49">
              <a:extLst>
                <a:ext uri="{FF2B5EF4-FFF2-40B4-BE49-F238E27FC236}">
                  <a16:creationId xmlns:a16="http://schemas.microsoft.com/office/drawing/2014/main" id="{B822A4CC-0B73-49A8-B3AB-3EDBBCE81ADA}"/>
                </a:ext>
              </a:extLst>
            </p:cNvPr>
            <p:cNvSpPr/>
            <p:nvPr/>
          </p:nvSpPr>
          <p:spPr>
            <a:xfrm>
              <a:off x="5040044" y="3653681"/>
              <a:ext cx="14899" cy="31831"/>
            </a:xfrm>
            <a:custGeom>
              <a:avLst/>
              <a:gdLst/>
              <a:ahLst/>
              <a:cxnLst/>
              <a:rect l="l" t="t" r="r" b="b"/>
              <a:pathLst>
                <a:path w="799" h="1707" extrusionOk="0">
                  <a:moveTo>
                    <a:pt x="400" y="1"/>
                  </a:moveTo>
                  <a:cubicBezTo>
                    <a:pt x="180" y="1"/>
                    <a:pt x="1" y="180"/>
                    <a:pt x="1" y="401"/>
                  </a:cubicBezTo>
                  <a:lnTo>
                    <a:pt x="1" y="1307"/>
                  </a:lnTo>
                  <a:cubicBezTo>
                    <a:pt x="1" y="1528"/>
                    <a:pt x="180" y="1707"/>
                    <a:pt x="400" y="1707"/>
                  </a:cubicBezTo>
                  <a:cubicBezTo>
                    <a:pt x="619" y="1707"/>
                    <a:pt x="798" y="1528"/>
                    <a:pt x="798" y="1307"/>
                  </a:cubicBezTo>
                  <a:lnTo>
                    <a:pt x="798" y="401"/>
                  </a:lnTo>
                  <a:cubicBezTo>
                    <a:pt x="798" y="180"/>
                    <a:pt x="619" y="1"/>
                    <a:pt x="40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9" name="Google Shape;2184;p49">
              <a:extLst>
                <a:ext uri="{FF2B5EF4-FFF2-40B4-BE49-F238E27FC236}">
                  <a16:creationId xmlns:a16="http://schemas.microsoft.com/office/drawing/2014/main" id="{F22AF6B8-74FB-4769-BC79-6F3067FD5176}"/>
                </a:ext>
              </a:extLst>
            </p:cNvPr>
            <p:cNvSpPr/>
            <p:nvPr/>
          </p:nvSpPr>
          <p:spPr>
            <a:xfrm>
              <a:off x="5028520" y="3695451"/>
              <a:ext cx="37966" cy="14899"/>
            </a:xfrm>
            <a:custGeom>
              <a:avLst/>
              <a:gdLst/>
              <a:ahLst/>
              <a:cxnLst/>
              <a:rect l="l" t="t" r="r" b="b"/>
              <a:pathLst>
                <a:path w="2036" h="799" extrusionOk="0">
                  <a:moveTo>
                    <a:pt x="400" y="1"/>
                  </a:moveTo>
                  <a:cubicBezTo>
                    <a:pt x="179" y="1"/>
                    <a:pt x="0" y="180"/>
                    <a:pt x="0" y="399"/>
                  </a:cubicBezTo>
                  <a:cubicBezTo>
                    <a:pt x="0" y="620"/>
                    <a:pt x="179" y="799"/>
                    <a:pt x="400" y="799"/>
                  </a:cubicBezTo>
                  <a:lnTo>
                    <a:pt x="1636" y="799"/>
                  </a:lnTo>
                  <a:cubicBezTo>
                    <a:pt x="1856" y="799"/>
                    <a:pt x="2035" y="620"/>
                    <a:pt x="2035" y="399"/>
                  </a:cubicBezTo>
                  <a:cubicBezTo>
                    <a:pt x="2035" y="180"/>
                    <a:pt x="1856" y="1"/>
                    <a:pt x="163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0" name="Google Shape;2185;p49">
              <a:extLst>
                <a:ext uri="{FF2B5EF4-FFF2-40B4-BE49-F238E27FC236}">
                  <a16:creationId xmlns:a16="http://schemas.microsoft.com/office/drawing/2014/main" id="{DDE967B7-DC85-48DC-9A63-502B656C5B84}"/>
                </a:ext>
              </a:extLst>
            </p:cNvPr>
            <p:cNvSpPr/>
            <p:nvPr/>
          </p:nvSpPr>
          <p:spPr>
            <a:xfrm>
              <a:off x="5213931" y="3653681"/>
              <a:ext cx="14955" cy="31831"/>
            </a:xfrm>
            <a:custGeom>
              <a:avLst/>
              <a:gdLst/>
              <a:ahLst/>
              <a:cxnLst/>
              <a:rect l="l" t="t" r="r" b="b"/>
              <a:pathLst>
                <a:path w="802" h="1707" extrusionOk="0">
                  <a:moveTo>
                    <a:pt x="401" y="1"/>
                  </a:moveTo>
                  <a:cubicBezTo>
                    <a:pt x="180" y="1"/>
                    <a:pt x="1" y="180"/>
                    <a:pt x="1" y="401"/>
                  </a:cubicBezTo>
                  <a:lnTo>
                    <a:pt x="1" y="1307"/>
                  </a:lnTo>
                  <a:cubicBezTo>
                    <a:pt x="1" y="1528"/>
                    <a:pt x="180" y="1707"/>
                    <a:pt x="401" y="1707"/>
                  </a:cubicBezTo>
                  <a:cubicBezTo>
                    <a:pt x="622" y="1707"/>
                    <a:pt x="802" y="1528"/>
                    <a:pt x="800" y="1307"/>
                  </a:cubicBezTo>
                  <a:lnTo>
                    <a:pt x="800" y="401"/>
                  </a:lnTo>
                  <a:cubicBezTo>
                    <a:pt x="800" y="180"/>
                    <a:pt x="621" y="1"/>
                    <a:pt x="40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1" name="Google Shape;2186;p49">
              <a:extLst>
                <a:ext uri="{FF2B5EF4-FFF2-40B4-BE49-F238E27FC236}">
                  <a16:creationId xmlns:a16="http://schemas.microsoft.com/office/drawing/2014/main" id="{48E0C63D-5A6F-4C36-ADE8-C2AA1B0FE087}"/>
                </a:ext>
              </a:extLst>
            </p:cNvPr>
            <p:cNvSpPr/>
            <p:nvPr/>
          </p:nvSpPr>
          <p:spPr>
            <a:xfrm>
              <a:off x="5202425" y="3695451"/>
              <a:ext cx="37966" cy="14899"/>
            </a:xfrm>
            <a:custGeom>
              <a:avLst/>
              <a:gdLst/>
              <a:ahLst/>
              <a:cxnLst/>
              <a:rect l="l" t="t" r="r" b="b"/>
              <a:pathLst>
                <a:path w="2036" h="799" extrusionOk="0">
                  <a:moveTo>
                    <a:pt x="400" y="1"/>
                  </a:moveTo>
                  <a:cubicBezTo>
                    <a:pt x="180" y="1"/>
                    <a:pt x="1" y="180"/>
                    <a:pt x="1" y="399"/>
                  </a:cubicBezTo>
                  <a:cubicBezTo>
                    <a:pt x="1" y="620"/>
                    <a:pt x="180" y="799"/>
                    <a:pt x="400" y="799"/>
                  </a:cubicBezTo>
                  <a:lnTo>
                    <a:pt x="1635" y="799"/>
                  </a:lnTo>
                  <a:cubicBezTo>
                    <a:pt x="1857" y="799"/>
                    <a:pt x="2036" y="620"/>
                    <a:pt x="2034" y="399"/>
                  </a:cubicBezTo>
                  <a:cubicBezTo>
                    <a:pt x="2034" y="180"/>
                    <a:pt x="1855" y="1"/>
                    <a:pt x="163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2" name="Google Shape;2187;p49">
              <a:extLst>
                <a:ext uri="{FF2B5EF4-FFF2-40B4-BE49-F238E27FC236}">
                  <a16:creationId xmlns:a16="http://schemas.microsoft.com/office/drawing/2014/main" id="{B9414151-61B8-4C00-9DF9-B640F0EEC661}"/>
                </a:ext>
              </a:extLst>
            </p:cNvPr>
            <p:cNvSpPr/>
            <p:nvPr/>
          </p:nvSpPr>
          <p:spPr>
            <a:xfrm>
              <a:off x="5097515" y="3705688"/>
              <a:ext cx="73825" cy="40931"/>
            </a:xfrm>
            <a:custGeom>
              <a:avLst/>
              <a:gdLst/>
              <a:ahLst/>
              <a:cxnLst/>
              <a:rect l="l" t="t" r="r" b="b"/>
              <a:pathLst>
                <a:path w="3959" h="2195" extrusionOk="0">
                  <a:moveTo>
                    <a:pt x="5" y="0"/>
                  </a:moveTo>
                  <a:cubicBezTo>
                    <a:pt x="4" y="43"/>
                    <a:pt x="1" y="86"/>
                    <a:pt x="1" y="129"/>
                  </a:cubicBezTo>
                  <a:cubicBezTo>
                    <a:pt x="1" y="1271"/>
                    <a:pt x="887" y="2195"/>
                    <a:pt x="1980" y="2195"/>
                  </a:cubicBezTo>
                  <a:cubicBezTo>
                    <a:pt x="3073" y="2195"/>
                    <a:pt x="3958" y="1271"/>
                    <a:pt x="3958" y="129"/>
                  </a:cubicBezTo>
                  <a:cubicBezTo>
                    <a:pt x="3958" y="86"/>
                    <a:pt x="3958" y="43"/>
                    <a:pt x="395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3" name="Google Shape;2188;p49">
              <a:extLst>
                <a:ext uri="{FF2B5EF4-FFF2-40B4-BE49-F238E27FC236}">
                  <a16:creationId xmlns:a16="http://schemas.microsoft.com/office/drawing/2014/main" id="{B81FA6A2-A291-4A81-B8C4-C99B22002548}"/>
                </a:ext>
              </a:extLst>
            </p:cNvPr>
            <p:cNvSpPr/>
            <p:nvPr/>
          </p:nvSpPr>
          <p:spPr>
            <a:xfrm>
              <a:off x="5097664" y="3669587"/>
              <a:ext cx="73583" cy="44045"/>
            </a:xfrm>
            <a:custGeom>
              <a:avLst/>
              <a:gdLst/>
              <a:ahLst/>
              <a:cxnLst/>
              <a:rect l="l" t="t" r="r" b="b"/>
              <a:pathLst>
                <a:path w="3946" h="2362" extrusionOk="0">
                  <a:moveTo>
                    <a:pt x="1974" y="0"/>
                  </a:moveTo>
                  <a:cubicBezTo>
                    <a:pt x="922" y="0"/>
                    <a:pt x="63" y="855"/>
                    <a:pt x="0" y="1936"/>
                  </a:cubicBezTo>
                  <a:cubicBezTo>
                    <a:pt x="533" y="2201"/>
                    <a:pt x="1222" y="2362"/>
                    <a:pt x="1974" y="2362"/>
                  </a:cubicBezTo>
                  <a:cubicBezTo>
                    <a:pt x="2726" y="2362"/>
                    <a:pt x="3413" y="2201"/>
                    <a:pt x="3946" y="1936"/>
                  </a:cubicBezTo>
                  <a:cubicBezTo>
                    <a:pt x="3884" y="858"/>
                    <a:pt x="3025" y="2"/>
                    <a:pt x="1974"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grpSp>
      <p:grpSp>
        <p:nvGrpSpPr>
          <p:cNvPr id="54" name="Google Shape;2189;p49">
            <a:extLst>
              <a:ext uri="{FF2B5EF4-FFF2-40B4-BE49-F238E27FC236}">
                <a16:creationId xmlns:a16="http://schemas.microsoft.com/office/drawing/2014/main" id="{D358C549-79FA-4F46-9EA8-624D05F22EAC}"/>
              </a:ext>
            </a:extLst>
          </p:cNvPr>
          <p:cNvGrpSpPr/>
          <p:nvPr/>
        </p:nvGrpSpPr>
        <p:grpSpPr>
          <a:xfrm>
            <a:off x="2439847" y="4229362"/>
            <a:ext cx="595019" cy="493802"/>
            <a:chOff x="4836938" y="3487850"/>
            <a:chExt cx="595019" cy="493802"/>
          </a:xfrm>
        </p:grpSpPr>
        <p:sp>
          <p:nvSpPr>
            <p:cNvPr id="55" name="Google Shape;2190;p49">
              <a:extLst>
                <a:ext uri="{FF2B5EF4-FFF2-40B4-BE49-F238E27FC236}">
                  <a16:creationId xmlns:a16="http://schemas.microsoft.com/office/drawing/2014/main" id="{C0DCBE4B-8987-4704-8048-9E3412B3FB82}"/>
                </a:ext>
              </a:extLst>
            </p:cNvPr>
            <p:cNvSpPr/>
            <p:nvPr/>
          </p:nvSpPr>
          <p:spPr>
            <a:xfrm>
              <a:off x="4836956" y="3750889"/>
              <a:ext cx="179613" cy="174410"/>
            </a:xfrm>
            <a:custGeom>
              <a:avLst/>
              <a:gdLst/>
              <a:ahLst/>
              <a:cxnLst/>
              <a:rect l="l" t="t" r="r" b="b"/>
              <a:pathLst>
                <a:path w="9632" h="9353" extrusionOk="0">
                  <a:moveTo>
                    <a:pt x="5304" y="0"/>
                  </a:moveTo>
                  <a:cubicBezTo>
                    <a:pt x="2852" y="0"/>
                    <a:pt x="0" y="5474"/>
                    <a:pt x="9631" y="9352"/>
                  </a:cubicBezTo>
                  <a:lnTo>
                    <a:pt x="9404" y="5951"/>
                  </a:lnTo>
                  <a:lnTo>
                    <a:pt x="7081" y="2573"/>
                  </a:lnTo>
                  <a:lnTo>
                    <a:pt x="5803" y="81"/>
                  </a:lnTo>
                  <a:cubicBezTo>
                    <a:pt x="5641" y="27"/>
                    <a:pt x="5474" y="0"/>
                    <a:pt x="530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6" name="Google Shape;2191;p49">
              <a:extLst>
                <a:ext uri="{FF2B5EF4-FFF2-40B4-BE49-F238E27FC236}">
                  <a16:creationId xmlns:a16="http://schemas.microsoft.com/office/drawing/2014/main" id="{3D4C4524-7794-434C-92A4-7B14EFB87948}"/>
                </a:ext>
              </a:extLst>
            </p:cNvPr>
            <p:cNvSpPr/>
            <p:nvPr/>
          </p:nvSpPr>
          <p:spPr>
            <a:xfrm>
              <a:off x="4836938" y="3750889"/>
              <a:ext cx="179631" cy="174410"/>
            </a:xfrm>
            <a:custGeom>
              <a:avLst/>
              <a:gdLst/>
              <a:ahLst/>
              <a:cxnLst/>
              <a:rect l="l" t="t" r="r" b="b"/>
              <a:pathLst>
                <a:path w="9633" h="9353" extrusionOk="0">
                  <a:moveTo>
                    <a:pt x="5306" y="0"/>
                  </a:moveTo>
                  <a:cubicBezTo>
                    <a:pt x="2852" y="0"/>
                    <a:pt x="0" y="5473"/>
                    <a:pt x="9632" y="9352"/>
                  </a:cubicBezTo>
                  <a:lnTo>
                    <a:pt x="9628" y="9298"/>
                  </a:lnTo>
                  <a:cubicBezTo>
                    <a:pt x="3246" y="5764"/>
                    <a:pt x="3992" y="1433"/>
                    <a:pt x="5751" y="64"/>
                  </a:cubicBezTo>
                  <a:cubicBezTo>
                    <a:pt x="5606" y="21"/>
                    <a:pt x="5457" y="0"/>
                    <a:pt x="5306" y="0"/>
                  </a:cubicBezTo>
                  <a:close/>
                </a:path>
              </a:pathLst>
            </a:custGeom>
            <a:solidFill>
              <a:srgbClr val="4B394C">
                <a:alpha val="15639"/>
              </a:srgbClr>
            </a:solidFill>
            <a:ln>
              <a:noFill/>
            </a:ln>
          </p:spPr>
          <p:txBody>
            <a:bodyPr spcFirstLastPara="1" wrap="square" lIns="91425" tIns="91425" rIns="91425" bIns="91425" anchor="ctr" anchorCtr="0">
              <a:noAutofit/>
            </a:bodyPr>
            <a:lstStyle/>
            <a:p>
              <a:endParaRPr/>
            </a:p>
          </p:txBody>
        </p:sp>
        <p:sp>
          <p:nvSpPr>
            <p:cNvPr id="57" name="Google Shape;2192;p49">
              <a:extLst>
                <a:ext uri="{FF2B5EF4-FFF2-40B4-BE49-F238E27FC236}">
                  <a16:creationId xmlns:a16="http://schemas.microsoft.com/office/drawing/2014/main" id="{5B93080F-BCB0-4FC2-99AD-5FA1AAD9E0DB}"/>
                </a:ext>
              </a:extLst>
            </p:cNvPr>
            <p:cNvSpPr/>
            <p:nvPr/>
          </p:nvSpPr>
          <p:spPr>
            <a:xfrm>
              <a:off x="5252344" y="3750889"/>
              <a:ext cx="179613" cy="174410"/>
            </a:xfrm>
            <a:custGeom>
              <a:avLst/>
              <a:gdLst/>
              <a:ahLst/>
              <a:cxnLst/>
              <a:rect l="l" t="t" r="r" b="b"/>
              <a:pathLst>
                <a:path w="9632" h="9353" extrusionOk="0">
                  <a:moveTo>
                    <a:pt x="4327" y="0"/>
                  </a:moveTo>
                  <a:cubicBezTo>
                    <a:pt x="4157" y="0"/>
                    <a:pt x="3989" y="27"/>
                    <a:pt x="3827" y="81"/>
                  </a:cubicBezTo>
                  <a:lnTo>
                    <a:pt x="2550" y="2575"/>
                  </a:lnTo>
                  <a:lnTo>
                    <a:pt x="227" y="5951"/>
                  </a:lnTo>
                  <a:lnTo>
                    <a:pt x="0" y="9352"/>
                  </a:lnTo>
                  <a:cubicBezTo>
                    <a:pt x="9631" y="5474"/>
                    <a:pt x="6780" y="0"/>
                    <a:pt x="432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8" name="Google Shape;2193;p49">
              <a:extLst>
                <a:ext uri="{FF2B5EF4-FFF2-40B4-BE49-F238E27FC236}">
                  <a16:creationId xmlns:a16="http://schemas.microsoft.com/office/drawing/2014/main" id="{B6E8B0C4-7F39-4870-9BB3-139AE5178199}"/>
                </a:ext>
              </a:extLst>
            </p:cNvPr>
            <p:cNvSpPr/>
            <p:nvPr/>
          </p:nvSpPr>
          <p:spPr>
            <a:xfrm>
              <a:off x="5252363" y="3750889"/>
              <a:ext cx="100958" cy="174410"/>
            </a:xfrm>
            <a:custGeom>
              <a:avLst/>
              <a:gdLst/>
              <a:ahLst/>
              <a:cxnLst/>
              <a:rect l="l" t="t" r="r" b="b"/>
              <a:pathLst>
                <a:path w="5414" h="9353" extrusionOk="0">
                  <a:moveTo>
                    <a:pt x="4326" y="1"/>
                  </a:moveTo>
                  <a:cubicBezTo>
                    <a:pt x="4156" y="1"/>
                    <a:pt x="3988" y="27"/>
                    <a:pt x="3826" y="81"/>
                  </a:cubicBezTo>
                  <a:lnTo>
                    <a:pt x="2550" y="2573"/>
                  </a:lnTo>
                  <a:lnTo>
                    <a:pt x="229" y="5951"/>
                  </a:lnTo>
                  <a:lnTo>
                    <a:pt x="1" y="9352"/>
                  </a:lnTo>
                  <a:cubicBezTo>
                    <a:pt x="1284" y="8834"/>
                    <a:pt x="2345" y="8289"/>
                    <a:pt x="3216" y="7734"/>
                  </a:cubicBezTo>
                  <a:cubicBezTo>
                    <a:pt x="3560" y="7148"/>
                    <a:pt x="3868" y="6532"/>
                    <a:pt x="4136" y="5888"/>
                  </a:cubicBezTo>
                  <a:cubicBezTo>
                    <a:pt x="4852" y="4176"/>
                    <a:pt x="5280" y="2313"/>
                    <a:pt x="5413" y="345"/>
                  </a:cubicBezTo>
                  <a:cubicBezTo>
                    <a:pt x="5070" y="123"/>
                    <a:pt x="4694" y="1"/>
                    <a:pt x="4326" y="1"/>
                  </a:cubicBezTo>
                  <a:close/>
                </a:path>
              </a:pathLst>
            </a:custGeom>
            <a:solidFill>
              <a:srgbClr val="4B394C">
                <a:alpha val="15639"/>
              </a:srgbClr>
            </a:solidFill>
            <a:ln>
              <a:noFill/>
            </a:ln>
          </p:spPr>
          <p:txBody>
            <a:bodyPr spcFirstLastPara="1" wrap="square" lIns="91425" tIns="91425" rIns="91425" bIns="91425" anchor="ctr" anchorCtr="0">
              <a:noAutofit/>
            </a:bodyPr>
            <a:lstStyle/>
            <a:p>
              <a:endParaRPr/>
            </a:p>
          </p:txBody>
        </p:sp>
        <p:sp>
          <p:nvSpPr>
            <p:cNvPr id="59" name="Google Shape;2194;p49">
              <a:extLst>
                <a:ext uri="{FF2B5EF4-FFF2-40B4-BE49-F238E27FC236}">
                  <a16:creationId xmlns:a16="http://schemas.microsoft.com/office/drawing/2014/main" id="{E111DC17-BE44-4CB0-842A-55C5752455F7}"/>
                </a:ext>
              </a:extLst>
            </p:cNvPr>
            <p:cNvSpPr/>
            <p:nvPr/>
          </p:nvSpPr>
          <p:spPr>
            <a:xfrm>
              <a:off x="4945129" y="3752400"/>
              <a:ext cx="378600" cy="229252"/>
            </a:xfrm>
            <a:custGeom>
              <a:avLst/>
              <a:gdLst/>
              <a:ahLst/>
              <a:cxnLst/>
              <a:rect l="l" t="t" r="r" b="b"/>
              <a:pathLst>
                <a:path w="20303" h="12294" extrusionOk="0">
                  <a:moveTo>
                    <a:pt x="1" y="0"/>
                  </a:moveTo>
                  <a:cubicBezTo>
                    <a:pt x="449" y="7749"/>
                    <a:pt x="5824" y="12293"/>
                    <a:pt x="10152" y="12293"/>
                  </a:cubicBezTo>
                  <a:cubicBezTo>
                    <a:pt x="14479" y="12293"/>
                    <a:pt x="19855" y="7749"/>
                    <a:pt x="20302"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0" name="Google Shape;2195;p49">
              <a:extLst>
                <a:ext uri="{FF2B5EF4-FFF2-40B4-BE49-F238E27FC236}">
                  <a16:creationId xmlns:a16="http://schemas.microsoft.com/office/drawing/2014/main" id="{BB271919-28A4-4795-903E-CF71AE824B1A}"/>
                </a:ext>
              </a:extLst>
            </p:cNvPr>
            <p:cNvSpPr/>
            <p:nvPr/>
          </p:nvSpPr>
          <p:spPr>
            <a:xfrm>
              <a:off x="4945167" y="3752400"/>
              <a:ext cx="204190" cy="229252"/>
            </a:xfrm>
            <a:custGeom>
              <a:avLst/>
              <a:gdLst/>
              <a:ahLst/>
              <a:cxnLst/>
              <a:rect l="l" t="t" r="r" b="b"/>
              <a:pathLst>
                <a:path w="10950" h="12294" extrusionOk="0">
                  <a:moveTo>
                    <a:pt x="0" y="0"/>
                  </a:moveTo>
                  <a:cubicBezTo>
                    <a:pt x="77" y="1332"/>
                    <a:pt x="299" y="2570"/>
                    <a:pt x="637" y="3704"/>
                  </a:cubicBezTo>
                  <a:cubicBezTo>
                    <a:pt x="1008" y="4950"/>
                    <a:pt x="1558" y="6186"/>
                    <a:pt x="2269" y="7295"/>
                  </a:cubicBezTo>
                  <a:cubicBezTo>
                    <a:pt x="3425" y="9101"/>
                    <a:pt x="5052" y="10662"/>
                    <a:pt x="7012" y="11560"/>
                  </a:cubicBezTo>
                  <a:cubicBezTo>
                    <a:pt x="7996" y="12009"/>
                    <a:pt x="9066" y="12293"/>
                    <a:pt x="10152" y="12293"/>
                  </a:cubicBezTo>
                  <a:cubicBezTo>
                    <a:pt x="10218" y="12293"/>
                    <a:pt x="10283" y="12290"/>
                    <a:pt x="10351" y="12289"/>
                  </a:cubicBezTo>
                  <a:cubicBezTo>
                    <a:pt x="10417" y="12287"/>
                    <a:pt x="10482" y="12283"/>
                    <a:pt x="10548" y="12280"/>
                  </a:cubicBezTo>
                  <a:cubicBezTo>
                    <a:pt x="10682" y="12272"/>
                    <a:pt x="10816" y="12259"/>
                    <a:pt x="10949" y="12243"/>
                  </a:cubicBezTo>
                  <a:cubicBezTo>
                    <a:pt x="6786" y="11729"/>
                    <a:pt x="2018" y="7277"/>
                    <a:pt x="1600" y="0"/>
                  </a:cubicBezTo>
                  <a:close/>
                </a:path>
              </a:pathLst>
            </a:custGeom>
            <a:solidFill>
              <a:srgbClr val="4B394C">
                <a:alpha val="15639"/>
              </a:srgbClr>
            </a:solidFill>
            <a:ln>
              <a:noFill/>
            </a:ln>
          </p:spPr>
          <p:txBody>
            <a:bodyPr spcFirstLastPara="1" wrap="square" lIns="91425" tIns="91425" rIns="91425" bIns="91425" anchor="ctr" anchorCtr="0">
              <a:noAutofit/>
            </a:bodyPr>
            <a:lstStyle/>
            <a:p>
              <a:endParaRPr/>
            </a:p>
          </p:txBody>
        </p:sp>
        <p:sp>
          <p:nvSpPr>
            <p:cNvPr id="61" name="Google Shape;2196;p49">
              <a:extLst>
                <a:ext uri="{FF2B5EF4-FFF2-40B4-BE49-F238E27FC236}">
                  <a16:creationId xmlns:a16="http://schemas.microsoft.com/office/drawing/2014/main" id="{B2D890A4-C29A-4371-B6F4-BF08EE0A272E}"/>
                </a:ext>
              </a:extLst>
            </p:cNvPr>
            <p:cNvSpPr/>
            <p:nvPr/>
          </p:nvSpPr>
          <p:spPr>
            <a:xfrm>
              <a:off x="4944607" y="3487850"/>
              <a:ext cx="379700" cy="337445"/>
            </a:xfrm>
            <a:custGeom>
              <a:avLst/>
              <a:gdLst/>
              <a:ahLst/>
              <a:cxnLst/>
              <a:rect l="l" t="t" r="r" b="b"/>
              <a:pathLst>
                <a:path w="20362" h="18096" extrusionOk="0">
                  <a:moveTo>
                    <a:pt x="9570" y="0"/>
                  </a:moveTo>
                  <a:cubicBezTo>
                    <a:pt x="9325" y="0"/>
                    <a:pt x="9059" y="27"/>
                    <a:pt x="8769" y="84"/>
                  </a:cubicBezTo>
                  <a:cubicBezTo>
                    <a:pt x="8376" y="162"/>
                    <a:pt x="8165" y="597"/>
                    <a:pt x="8356" y="952"/>
                  </a:cubicBezTo>
                  <a:lnTo>
                    <a:pt x="8702" y="1600"/>
                  </a:lnTo>
                  <a:lnTo>
                    <a:pt x="8051" y="1600"/>
                  </a:lnTo>
                  <a:cubicBezTo>
                    <a:pt x="7478" y="1600"/>
                    <a:pt x="7108" y="2201"/>
                    <a:pt x="7363" y="2714"/>
                  </a:cubicBezTo>
                  <a:lnTo>
                    <a:pt x="7647" y="3280"/>
                  </a:lnTo>
                  <a:cubicBezTo>
                    <a:pt x="3250" y="4405"/>
                    <a:pt x="0" y="8394"/>
                    <a:pt x="0" y="13142"/>
                  </a:cubicBezTo>
                  <a:cubicBezTo>
                    <a:pt x="0" y="13497"/>
                    <a:pt x="11" y="13845"/>
                    <a:pt x="30" y="14187"/>
                  </a:cubicBezTo>
                  <a:cubicBezTo>
                    <a:pt x="2715" y="16616"/>
                    <a:pt x="6275" y="18096"/>
                    <a:pt x="10182" y="18096"/>
                  </a:cubicBezTo>
                  <a:cubicBezTo>
                    <a:pt x="14087" y="18096"/>
                    <a:pt x="17646" y="16616"/>
                    <a:pt x="20332" y="14187"/>
                  </a:cubicBezTo>
                  <a:cubicBezTo>
                    <a:pt x="20352" y="13845"/>
                    <a:pt x="20362" y="13497"/>
                    <a:pt x="20362" y="13142"/>
                  </a:cubicBezTo>
                  <a:cubicBezTo>
                    <a:pt x="20360" y="8272"/>
                    <a:pt x="16943" y="4203"/>
                    <a:pt x="12374" y="3199"/>
                  </a:cubicBezTo>
                  <a:cubicBezTo>
                    <a:pt x="12374" y="3199"/>
                    <a:pt x="12264" y="0"/>
                    <a:pt x="957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62" name="Google Shape;2197;p49">
              <a:extLst>
                <a:ext uri="{FF2B5EF4-FFF2-40B4-BE49-F238E27FC236}">
                  <a16:creationId xmlns:a16="http://schemas.microsoft.com/office/drawing/2014/main" id="{FB4B4A88-62E3-409D-904F-30E120AAFE53}"/>
                </a:ext>
              </a:extLst>
            </p:cNvPr>
            <p:cNvSpPr/>
            <p:nvPr/>
          </p:nvSpPr>
          <p:spPr>
            <a:xfrm>
              <a:off x="4944607" y="3549125"/>
              <a:ext cx="142206" cy="228469"/>
            </a:xfrm>
            <a:custGeom>
              <a:avLst/>
              <a:gdLst/>
              <a:ahLst/>
              <a:cxnLst/>
              <a:rect l="l" t="t" r="r" b="b"/>
              <a:pathLst>
                <a:path w="7626" h="12252" extrusionOk="0">
                  <a:moveTo>
                    <a:pt x="7625" y="1"/>
                  </a:moveTo>
                  <a:cubicBezTo>
                    <a:pt x="3238" y="1134"/>
                    <a:pt x="0" y="5115"/>
                    <a:pt x="0" y="9856"/>
                  </a:cubicBezTo>
                  <a:cubicBezTo>
                    <a:pt x="0" y="10210"/>
                    <a:pt x="11" y="10559"/>
                    <a:pt x="30" y="10901"/>
                  </a:cubicBezTo>
                  <a:cubicBezTo>
                    <a:pt x="573" y="11393"/>
                    <a:pt x="1152" y="11844"/>
                    <a:pt x="1760" y="12252"/>
                  </a:cubicBezTo>
                  <a:cubicBezTo>
                    <a:pt x="1699" y="11812"/>
                    <a:pt x="1656" y="11364"/>
                    <a:pt x="1630" y="10901"/>
                  </a:cubicBezTo>
                  <a:cubicBezTo>
                    <a:pt x="1610" y="10559"/>
                    <a:pt x="1598" y="10211"/>
                    <a:pt x="1598" y="9856"/>
                  </a:cubicBezTo>
                  <a:cubicBezTo>
                    <a:pt x="1598" y="5117"/>
                    <a:pt x="3244" y="1134"/>
                    <a:pt x="7625" y="1"/>
                  </a:cubicBezTo>
                  <a:close/>
                </a:path>
              </a:pathLst>
            </a:custGeom>
            <a:solidFill>
              <a:srgbClr val="4B394C">
                <a:alpha val="15639"/>
              </a:srgbClr>
            </a:solidFill>
            <a:ln>
              <a:noFill/>
            </a:ln>
          </p:spPr>
          <p:txBody>
            <a:bodyPr spcFirstLastPara="1" wrap="square" lIns="91425" tIns="91425" rIns="91425" bIns="91425" anchor="ctr" anchorCtr="0">
              <a:noAutofit/>
            </a:bodyPr>
            <a:lstStyle/>
            <a:p>
              <a:endParaRPr/>
            </a:p>
          </p:txBody>
        </p:sp>
        <p:sp>
          <p:nvSpPr>
            <p:cNvPr id="63" name="Google Shape;2198;p49">
              <a:extLst>
                <a:ext uri="{FF2B5EF4-FFF2-40B4-BE49-F238E27FC236}">
                  <a16:creationId xmlns:a16="http://schemas.microsoft.com/office/drawing/2014/main" id="{15C9830B-C8C4-4109-A8FC-8CF4CC75B128}"/>
                </a:ext>
              </a:extLst>
            </p:cNvPr>
            <p:cNvSpPr/>
            <p:nvPr/>
          </p:nvSpPr>
          <p:spPr>
            <a:xfrm>
              <a:off x="5040044" y="3653681"/>
              <a:ext cx="14899" cy="31831"/>
            </a:xfrm>
            <a:custGeom>
              <a:avLst/>
              <a:gdLst/>
              <a:ahLst/>
              <a:cxnLst/>
              <a:rect l="l" t="t" r="r" b="b"/>
              <a:pathLst>
                <a:path w="799" h="1707" extrusionOk="0">
                  <a:moveTo>
                    <a:pt x="400" y="1"/>
                  </a:moveTo>
                  <a:cubicBezTo>
                    <a:pt x="180" y="1"/>
                    <a:pt x="1" y="180"/>
                    <a:pt x="1" y="401"/>
                  </a:cubicBezTo>
                  <a:lnTo>
                    <a:pt x="1" y="1307"/>
                  </a:lnTo>
                  <a:cubicBezTo>
                    <a:pt x="1" y="1528"/>
                    <a:pt x="180" y="1707"/>
                    <a:pt x="400" y="1707"/>
                  </a:cubicBezTo>
                  <a:cubicBezTo>
                    <a:pt x="619" y="1707"/>
                    <a:pt x="798" y="1528"/>
                    <a:pt x="798" y="1307"/>
                  </a:cubicBezTo>
                  <a:lnTo>
                    <a:pt x="798" y="401"/>
                  </a:lnTo>
                  <a:cubicBezTo>
                    <a:pt x="798" y="180"/>
                    <a:pt x="619" y="1"/>
                    <a:pt x="40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4" name="Google Shape;2199;p49">
              <a:extLst>
                <a:ext uri="{FF2B5EF4-FFF2-40B4-BE49-F238E27FC236}">
                  <a16:creationId xmlns:a16="http://schemas.microsoft.com/office/drawing/2014/main" id="{0FD1425E-D35A-4C0A-8110-8F674E596342}"/>
                </a:ext>
              </a:extLst>
            </p:cNvPr>
            <p:cNvSpPr/>
            <p:nvPr/>
          </p:nvSpPr>
          <p:spPr>
            <a:xfrm>
              <a:off x="5028520" y="3695451"/>
              <a:ext cx="37966" cy="14899"/>
            </a:xfrm>
            <a:custGeom>
              <a:avLst/>
              <a:gdLst/>
              <a:ahLst/>
              <a:cxnLst/>
              <a:rect l="l" t="t" r="r" b="b"/>
              <a:pathLst>
                <a:path w="2036" h="799" extrusionOk="0">
                  <a:moveTo>
                    <a:pt x="400" y="1"/>
                  </a:moveTo>
                  <a:cubicBezTo>
                    <a:pt x="179" y="1"/>
                    <a:pt x="0" y="180"/>
                    <a:pt x="0" y="399"/>
                  </a:cubicBezTo>
                  <a:cubicBezTo>
                    <a:pt x="0" y="620"/>
                    <a:pt x="179" y="799"/>
                    <a:pt x="400" y="799"/>
                  </a:cubicBezTo>
                  <a:lnTo>
                    <a:pt x="1636" y="799"/>
                  </a:lnTo>
                  <a:cubicBezTo>
                    <a:pt x="1856" y="799"/>
                    <a:pt x="2035" y="620"/>
                    <a:pt x="2035" y="399"/>
                  </a:cubicBezTo>
                  <a:cubicBezTo>
                    <a:pt x="2035" y="180"/>
                    <a:pt x="1856" y="1"/>
                    <a:pt x="163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5" name="Google Shape;2200;p49">
              <a:extLst>
                <a:ext uri="{FF2B5EF4-FFF2-40B4-BE49-F238E27FC236}">
                  <a16:creationId xmlns:a16="http://schemas.microsoft.com/office/drawing/2014/main" id="{897D8D16-7CB9-4A70-8A8F-CB197D2C46A3}"/>
                </a:ext>
              </a:extLst>
            </p:cNvPr>
            <p:cNvSpPr/>
            <p:nvPr/>
          </p:nvSpPr>
          <p:spPr>
            <a:xfrm>
              <a:off x="5213931" y="3653681"/>
              <a:ext cx="14955" cy="31831"/>
            </a:xfrm>
            <a:custGeom>
              <a:avLst/>
              <a:gdLst/>
              <a:ahLst/>
              <a:cxnLst/>
              <a:rect l="l" t="t" r="r" b="b"/>
              <a:pathLst>
                <a:path w="802" h="1707" extrusionOk="0">
                  <a:moveTo>
                    <a:pt x="401" y="1"/>
                  </a:moveTo>
                  <a:cubicBezTo>
                    <a:pt x="180" y="1"/>
                    <a:pt x="1" y="180"/>
                    <a:pt x="1" y="401"/>
                  </a:cubicBezTo>
                  <a:lnTo>
                    <a:pt x="1" y="1307"/>
                  </a:lnTo>
                  <a:cubicBezTo>
                    <a:pt x="1" y="1528"/>
                    <a:pt x="180" y="1707"/>
                    <a:pt x="401" y="1707"/>
                  </a:cubicBezTo>
                  <a:cubicBezTo>
                    <a:pt x="622" y="1707"/>
                    <a:pt x="802" y="1528"/>
                    <a:pt x="800" y="1307"/>
                  </a:cubicBezTo>
                  <a:lnTo>
                    <a:pt x="800" y="401"/>
                  </a:lnTo>
                  <a:cubicBezTo>
                    <a:pt x="800" y="180"/>
                    <a:pt x="621" y="1"/>
                    <a:pt x="40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6" name="Google Shape;2201;p49">
              <a:extLst>
                <a:ext uri="{FF2B5EF4-FFF2-40B4-BE49-F238E27FC236}">
                  <a16:creationId xmlns:a16="http://schemas.microsoft.com/office/drawing/2014/main" id="{5F4B7953-3167-4964-9E5A-9D25A1C07D78}"/>
                </a:ext>
              </a:extLst>
            </p:cNvPr>
            <p:cNvSpPr/>
            <p:nvPr/>
          </p:nvSpPr>
          <p:spPr>
            <a:xfrm>
              <a:off x="5202425" y="3695451"/>
              <a:ext cx="37966" cy="14899"/>
            </a:xfrm>
            <a:custGeom>
              <a:avLst/>
              <a:gdLst/>
              <a:ahLst/>
              <a:cxnLst/>
              <a:rect l="l" t="t" r="r" b="b"/>
              <a:pathLst>
                <a:path w="2036" h="799" extrusionOk="0">
                  <a:moveTo>
                    <a:pt x="400" y="1"/>
                  </a:moveTo>
                  <a:cubicBezTo>
                    <a:pt x="180" y="1"/>
                    <a:pt x="1" y="180"/>
                    <a:pt x="1" y="399"/>
                  </a:cubicBezTo>
                  <a:cubicBezTo>
                    <a:pt x="1" y="620"/>
                    <a:pt x="180" y="799"/>
                    <a:pt x="400" y="799"/>
                  </a:cubicBezTo>
                  <a:lnTo>
                    <a:pt x="1635" y="799"/>
                  </a:lnTo>
                  <a:cubicBezTo>
                    <a:pt x="1857" y="799"/>
                    <a:pt x="2036" y="620"/>
                    <a:pt x="2034" y="399"/>
                  </a:cubicBezTo>
                  <a:cubicBezTo>
                    <a:pt x="2034" y="180"/>
                    <a:pt x="1855" y="1"/>
                    <a:pt x="163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7" name="Google Shape;2202;p49">
              <a:extLst>
                <a:ext uri="{FF2B5EF4-FFF2-40B4-BE49-F238E27FC236}">
                  <a16:creationId xmlns:a16="http://schemas.microsoft.com/office/drawing/2014/main" id="{668EA216-F874-4F57-9439-F99E1195C3C2}"/>
                </a:ext>
              </a:extLst>
            </p:cNvPr>
            <p:cNvSpPr/>
            <p:nvPr/>
          </p:nvSpPr>
          <p:spPr>
            <a:xfrm>
              <a:off x="5097515" y="3705688"/>
              <a:ext cx="73825" cy="40931"/>
            </a:xfrm>
            <a:custGeom>
              <a:avLst/>
              <a:gdLst/>
              <a:ahLst/>
              <a:cxnLst/>
              <a:rect l="l" t="t" r="r" b="b"/>
              <a:pathLst>
                <a:path w="3959" h="2195" extrusionOk="0">
                  <a:moveTo>
                    <a:pt x="5" y="0"/>
                  </a:moveTo>
                  <a:cubicBezTo>
                    <a:pt x="4" y="43"/>
                    <a:pt x="1" y="86"/>
                    <a:pt x="1" y="129"/>
                  </a:cubicBezTo>
                  <a:cubicBezTo>
                    <a:pt x="1" y="1271"/>
                    <a:pt x="887" y="2195"/>
                    <a:pt x="1980" y="2195"/>
                  </a:cubicBezTo>
                  <a:cubicBezTo>
                    <a:pt x="3073" y="2195"/>
                    <a:pt x="3958" y="1271"/>
                    <a:pt x="3958" y="129"/>
                  </a:cubicBezTo>
                  <a:cubicBezTo>
                    <a:pt x="3958" y="86"/>
                    <a:pt x="3958" y="43"/>
                    <a:pt x="395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8" name="Google Shape;2203;p49">
              <a:extLst>
                <a:ext uri="{FF2B5EF4-FFF2-40B4-BE49-F238E27FC236}">
                  <a16:creationId xmlns:a16="http://schemas.microsoft.com/office/drawing/2014/main" id="{AA16E7D6-809F-478B-B320-58ADC5930A19}"/>
                </a:ext>
              </a:extLst>
            </p:cNvPr>
            <p:cNvSpPr/>
            <p:nvPr/>
          </p:nvSpPr>
          <p:spPr>
            <a:xfrm>
              <a:off x="5097664" y="3669587"/>
              <a:ext cx="73583" cy="44045"/>
            </a:xfrm>
            <a:custGeom>
              <a:avLst/>
              <a:gdLst/>
              <a:ahLst/>
              <a:cxnLst/>
              <a:rect l="l" t="t" r="r" b="b"/>
              <a:pathLst>
                <a:path w="3946" h="2362" extrusionOk="0">
                  <a:moveTo>
                    <a:pt x="1974" y="0"/>
                  </a:moveTo>
                  <a:cubicBezTo>
                    <a:pt x="922" y="0"/>
                    <a:pt x="63" y="855"/>
                    <a:pt x="0" y="1936"/>
                  </a:cubicBezTo>
                  <a:cubicBezTo>
                    <a:pt x="533" y="2201"/>
                    <a:pt x="1222" y="2362"/>
                    <a:pt x="1974" y="2362"/>
                  </a:cubicBezTo>
                  <a:cubicBezTo>
                    <a:pt x="2726" y="2362"/>
                    <a:pt x="3413" y="2201"/>
                    <a:pt x="3946" y="1936"/>
                  </a:cubicBezTo>
                  <a:cubicBezTo>
                    <a:pt x="3884" y="858"/>
                    <a:pt x="3025" y="2"/>
                    <a:pt x="1974"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grpSp>
      <p:sp>
        <p:nvSpPr>
          <p:cNvPr id="69" name="Google Shape;668;p35"/>
          <p:cNvSpPr/>
          <p:nvPr/>
        </p:nvSpPr>
        <p:spPr>
          <a:xfrm flipH="1">
            <a:off x="2640340" y="532779"/>
            <a:ext cx="4309574" cy="756089"/>
          </a:xfrm>
          <a:prstGeom prst="roundRect">
            <a:avLst>
              <a:gd name="adj" fmla="val 16667"/>
            </a:avLst>
          </a:prstGeom>
          <a:solidFill>
            <a:schemeClr val="dk1"/>
          </a:solidFill>
          <a:ln>
            <a:noFill/>
          </a:ln>
        </p:spPr>
        <p:txBody>
          <a:bodyPr spcFirstLastPara="1" wrap="square" lIns="91321" tIns="91321" rIns="91321" bIns="91321" anchor="ctr" anchorCtr="0">
            <a:noAutofit/>
          </a:bodyPr>
          <a:lstStyle/>
          <a:p>
            <a:pPr lvl="0" algn="ctr">
              <a:buClr>
                <a:srgbClr val="6B4C6D"/>
              </a:buClr>
              <a:buSzPts val="1400"/>
            </a:pPr>
            <a:r>
              <a:rPr lang="vi-VN" sz="2400" b="1">
                <a:solidFill>
                  <a:srgbClr val="6B4C6D"/>
                </a:solidFill>
                <a:sym typeface="Love Ya Like A Sister"/>
              </a:rPr>
              <a:t>2. Giá trị của truyện cổ</a:t>
            </a:r>
            <a:endParaRPr lang="vi-VN" sz="2400" dirty="0">
              <a:solidFill>
                <a:srgbClr val="6B4C6D"/>
              </a:solidFill>
              <a:latin typeface="Love Ya Like A Sister"/>
              <a:sym typeface="Love Ya Like A Sister"/>
            </a:endParaRPr>
          </a:p>
        </p:txBody>
      </p:sp>
    </p:spTree>
    <p:extLst>
      <p:ext uri="{BB962C8B-B14F-4D97-AF65-F5344CB8AC3E}">
        <p14:creationId xmlns:p14="http://schemas.microsoft.com/office/powerpoint/2010/main" val="10823987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hlinkClick r:id="rId3" action="ppaction://hlinksldjump"/>
            <a:extLst>
              <a:ext uri="{FF2B5EF4-FFF2-40B4-BE49-F238E27FC236}">
                <a16:creationId xmlns:a16="http://schemas.microsoft.com/office/drawing/2014/main" id="{E8F2D485-E18E-4C3B-ABC0-7B43AAF52D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9024" y="3214260"/>
            <a:ext cx="2373406" cy="2372547"/>
          </a:xfrm>
          <a:prstGeom prst="rect">
            <a:avLst/>
          </a:prstGeom>
        </p:spPr>
      </p:pic>
      <p:sp>
        <p:nvSpPr>
          <p:cNvPr id="11" name="Text Box 16">
            <a:extLst>
              <a:ext uri="{FF2B5EF4-FFF2-40B4-BE49-F238E27FC236}">
                <a16:creationId xmlns:a16="http://schemas.microsoft.com/office/drawing/2014/main" id="{60711219-452E-4763-8046-B019E5D9C255}"/>
              </a:ext>
            </a:extLst>
          </p:cNvPr>
          <p:cNvSpPr txBox="1">
            <a:spLocks noChangeArrowheads="1"/>
          </p:cNvSpPr>
          <p:nvPr/>
        </p:nvSpPr>
        <p:spPr bwMode="auto">
          <a:xfrm>
            <a:off x="519155" y="1674101"/>
            <a:ext cx="8375296" cy="2146245"/>
          </a:xfrm>
          <a:prstGeom prst="rect">
            <a:avLst/>
          </a:prstGeom>
          <a:noFill/>
          <a:ln w="9525">
            <a:noFill/>
            <a:miter lim="800000"/>
            <a:headEnd/>
            <a:tailEnd/>
          </a:ln>
          <a:effectLst/>
        </p:spPr>
        <p:txBody>
          <a:bodyPr wrap="square" lIns="68494" tIns="34243" rIns="68494" bIns="34243">
            <a:spAutoFit/>
          </a:bodyPr>
          <a:lstStyle/>
          <a:p>
            <a:pPr defTabSz="914151" fontAlgn="base">
              <a:spcBef>
                <a:spcPts val="600"/>
              </a:spcBef>
              <a:spcAft>
                <a:spcPct val="0"/>
              </a:spcAft>
              <a:defRPr/>
            </a:pPr>
            <a:r>
              <a:rPr lang="en-US" sz="3000" b="1">
                <a:solidFill>
                  <a:prstClr val="black"/>
                </a:solidFill>
                <a:latin typeface="Times New Roman" panose="02020603050405020304" pitchFamily="18" charset="0"/>
                <a:cs typeface="Times New Roman" panose="02020603050405020304" pitchFamily="18" charset="0"/>
              </a:rPr>
              <a:t>→ </a:t>
            </a:r>
            <a:r>
              <a:rPr lang="en-US" sz="3000" b="1">
                <a:solidFill>
                  <a:srgbClr val="C00000"/>
                </a:solidFill>
                <a:latin typeface="Times New Roman" panose="02020603050405020304" pitchFamily="18" charset="0"/>
                <a:cs typeface="Times New Roman" panose="02020603050405020304" pitchFamily="18" charset="0"/>
              </a:rPr>
              <a:t>Bài </a:t>
            </a:r>
            <a:r>
              <a:rPr lang="en-US" sz="3000" b="1" dirty="0" err="1">
                <a:solidFill>
                  <a:srgbClr val="C00000"/>
                </a:solidFill>
                <a:latin typeface="Times New Roman" panose="02020603050405020304" pitchFamily="18" charset="0"/>
                <a:cs typeface="Times New Roman" panose="02020603050405020304" pitchFamily="18" charset="0"/>
              </a:rPr>
              <a:t>thơ</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gợi</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cho</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em</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nhớ</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đến</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hai</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truyện</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cổ</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sau</a:t>
            </a:r>
            <a:r>
              <a:rPr lang="en-US" sz="3000" b="1" dirty="0">
                <a:solidFill>
                  <a:srgbClr val="C00000"/>
                </a:solidFill>
                <a:latin typeface="Times New Roman" panose="02020603050405020304" pitchFamily="18" charset="0"/>
                <a:cs typeface="Times New Roman" panose="02020603050405020304" pitchFamily="18" charset="0"/>
              </a:rPr>
              <a:t>:</a:t>
            </a:r>
          </a:p>
          <a:p>
            <a:pPr algn="just" defTabSz="914151" fontAlgn="base">
              <a:spcBef>
                <a:spcPts val="600"/>
              </a:spcBef>
              <a:spcAft>
                <a:spcPct val="0"/>
              </a:spcAft>
              <a:defRPr/>
            </a:pPr>
            <a:r>
              <a:rPr lang="en-US" sz="3000" b="1" dirty="0">
                <a:solidFill>
                  <a:prstClr val="black"/>
                </a:solidFill>
                <a:latin typeface="Times New Roman" panose="02020603050405020304" pitchFamily="18" charset="0"/>
                <a:cs typeface="Times New Roman" panose="02020603050405020304" pitchFamily="18" charset="0"/>
              </a:rPr>
              <a:t>	- </a:t>
            </a:r>
            <a:r>
              <a:rPr lang="en-US" sz="3000" b="1" dirty="0" err="1">
                <a:solidFill>
                  <a:prstClr val="black"/>
                </a:solidFill>
                <a:latin typeface="Times New Roman" panose="02020603050405020304" pitchFamily="18" charset="0"/>
                <a:cs typeface="Times New Roman" panose="02020603050405020304" pitchFamily="18" charset="0"/>
              </a:rPr>
              <a:t>Tấm</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Cám</a:t>
            </a:r>
            <a:endParaRPr lang="en-US" sz="3000" b="1" dirty="0">
              <a:solidFill>
                <a:prstClr val="black"/>
              </a:solidFill>
              <a:latin typeface="Times New Roman" panose="02020603050405020304" pitchFamily="18" charset="0"/>
              <a:cs typeface="Times New Roman" panose="02020603050405020304" pitchFamily="18" charset="0"/>
            </a:endParaRPr>
          </a:p>
          <a:p>
            <a:pPr algn="just" defTabSz="914151" fontAlgn="base">
              <a:spcBef>
                <a:spcPts val="600"/>
              </a:spcBef>
              <a:spcAft>
                <a:spcPct val="0"/>
              </a:spcAft>
              <a:defRPr/>
            </a:pPr>
            <a:r>
              <a:rPr lang="en-US" sz="3000" b="1" dirty="0">
                <a:solidFill>
                  <a:prstClr val="black"/>
                </a:solidFill>
                <a:latin typeface="Times New Roman" panose="02020603050405020304" pitchFamily="18" charset="0"/>
                <a:cs typeface="Times New Roman" panose="02020603050405020304" pitchFamily="18" charset="0"/>
              </a:rPr>
              <a:t>	- </a:t>
            </a:r>
            <a:r>
              <a:rPr lang="en-US" sz="3000" b="1" dirty="0" err="1">
                <a:solidFill>
                  <a:prstClr val="black"/>
                </a:solidFill>
                <a:latin typeface="Times New Roman" panose="02020603050405020304" pitchFamily="18" charset="0"/>
                <a:cs typeface="Times New Roman" panose="02020603050405020304" pitchFamily="18" charset="0"/>
              </a:rPr>
              <a:t>Đẽo</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cày</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giữa</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đường</a:t>
            </a:r>
            <a:r>
              <a:rPr lang="en-US" sz="3000" b="1" dirty="0">
                <a:solidFill>
                  <a:prstClr val="black"/>
                </a:solidFill>
                <a:latin typeface="Times New Roman" panose="02020603050405020304" pitchFamily="18" charset="0"/>
                <a:cs typeface="Times New Roman" panose="02020603050405020304" pitchFamily="18" charset="0"/>
              </a:rPr>
              <a:t>.</a:t>
            </a:r>
          </a:p>
          <a:p>
            <a:pPr algn="just" defTabSz="914151" fontAlgn="base">
              <a:spcBef>
                <a:spcPts val="600"/>
              </a:spcBef>
              <a:spcAft>
                <a:spcPct val="0"/>
              </a:spcAft>
              <a:defRPr/>
            </a:pPr>
            <a:r>
              <a:rPr lang="en-US" sz="3000" b="1" dirty="0">
                <a:solidFill>
                  <a:prstClr val="black"/>
                </a:solidFill>
                <a:latin typeface="Calibri Light"/>
                <a:cs typeface="Times New Roman" pitchFamily="18" charset="0"/>
              </a:rPr>
              <a:t>	</a:t>
            </a:r>
          </a:p>
        </p:txBody>
      </p:sp>
      <p:sp>
        <p:nvSpPr>
          <p:cNvPr id="10" name="TextBox 9">
            <a:extLst>
              <a:ext uri="{FF2B5EF4-FFF2-40B4-BE49-F238E27FC236}">
                <a16:creationId xmlns:a16="http://schemas.microsoft.com/office/drawing/2014/main" id="{9C0739BA-5F9F-45C9-9277-D1EDE944A03E}"/>
              </a:ext>
            </a:extLst>
          </p:cNvPr>
          <p:cNvSpPr txBox="1"/>
          <p:nvPr/>
        </p:nvSpPr>
        <p:spPr>
          <a:xfrm>
            <a:off x="1113079" y="0"/>
            <a:ext cx="7187450" cy="777126"/>
          </a:xfrm>
          <a:prstGeom prst="rect">
            <a:avLst/>
          </a:prstGeom>
          <a:noFill/>
          <a:effectLst>
            <a:glow rad="228600">
              <a:schemeClr val="accent4">
                <a:satMod val="175000"/>
                <a:alpha val="40000"/>
              </a:schemeClr>
            </a:glow>
          </a:effectLst>
        </p:spPr>
        <p:txBody>
          <a:bodyPr wrap="square" lIns="68494" tIns="34243" rIns="68494" bIns="34243" rtlCol="0">
            <a:spAutoFit/>
          </a:bodyPr>
          <a:lstStyle/>
          <a:p>
            <a:pPr algn="just" defTabSz="914151">
              <a:defRPr/>
            </a:pPr>
            <a:r>
              <a:rPr lang="en-US" sz="2300" b="1" dirty="0" err="1">
                <a:solidFill>
                  <a:schemeClr val="accent6">
                    <a:lumMod val="50000"/>
                  </a:schemeClr>
                </a:solidFill>
                <a:latin typeface="Times New Roman" panose="02020603050405020304" pitchFamily="18" charset="0"/>
                <a:cs typeface="Times New Roman" panose="02020603050405020304" pitchFamily="18" charset="0"/>
              </a:rPr>
              <a:t>Em</a:t>
            </a:r>
            <a:r>
              <a:rPr lang="en-US" sz="2300" b="1" dirty="0">
                <a:solidFill>
                  <a:schemeClr val="accent6">
                    <a:lumMod val="50000"/>
                  </a:schemeClr>
                </a:solidFill>
                <a:latin typeface="Times New Roman" panose="02020603050405020304" pitchFamily="18" charset="0"/>
                <a:cs typeface="Times New Roman" panose="02020603050405020304" pitchFamily="18" charset="0"/>
              </a:rPr>
              <a:t> </a:t>
            </a:r>
            <a:r>
              <a:rPr lang="en-US" sz="2300" b="1" dirty="0" err="1">
                <a:solidFill>
                  <a:schemeClr val="accent6">
                    <a:lumMod val="50000"/>
                  </a:schemeClr>
                </a:solidFill>
                <a:latin typeface="Times New Roman" panose="02020603050405020304" pitchFamily="18" charset="0"/>
                <a:cs typeface="Times New Roman" panose="02020603050405020304" pitchFamily="18" charset="0"/>
              </a:rPr>
              <a:t>hãy</a:t>
            </a:r>
            <a:r>
              <a:rPr lang="en-US" sz="2300" b="1" dirty="0">
                <a:solidFill>
                  <a:schemeClr val="accent6">
                    <a:lumMod val="50000"/>
                  </a:schemeClr>
                </a:solidFill>
                <a:latin typeface="Times New Roman" panose="02020603050405020304" pitchFamily="18" charset="0"/>
                <a:cs typeface="Times New Roman" panose="02020603050405020304" pitchFamily="18" charset="0"/>
              </a:rPr>
              <a:t> </a:t>
            </a:r>
            <a:r>
              <a:rPr lang="en-US" sz="2300" b="1" dirty="0" err="1">
                <a:solidFill>
                  <a:schemeClr val="accent6">
                    <a:lumMod val="50000"/>
                  </a:schemeClr>
                </a:solidFill>
                <a:latin typeface="Times New Roman" panose="02020603050405020304" pitchFamily="18" charset="0"/>
                <a:cs typeface="Times New Roman" panose="02020603050405020304" pitchFamily="18" charset="0"/>
              </a:rPr>
              <a:t>đọc</a:t>
            </a:r>
            <a:r>
              <a:rPr lang="en-US" sz="2300" b="1" dirty="0">
                <a:solidFill>
                  <a:schemeClr val="accent6">
                    <a:lumMod val="50000"/>
                  </a:schemeClr>
                </a:solidFill>
                <a:latin typeface="Times New Roman" panose="02020603050405020304" pitchFamily="18" charset="0"/>
                <a:cs typeface="Times New Roman" panose="02020603050405020304" pitchFamily="18" charset="0"/>
              </a:rPr>
              <a:t> </a:t>
            </a:r>
            <a:r>
              <a:rPr lang="en-US" sz="2300" b="1" dirty="0" err="1">
                <a:solidFill>
                  <a:schemeClr val="accent6">
                    <a:lumMod val="50000"/>
                  </a:schemeClr>
                </a:solidFill>
                <a:latin typeface="Times New Roman" panose="02020603050405020304" pitchFamily="18" charset="0"/>
                <a:cs typeface="Times New Roman" panose="02020603050405020304" pitchFamily="18" charset="0"/>
              </a:rPr>
              <a:t>thầm</a:t>
            </a:r>
            <a:r>
              <a:rPr lang="en-US" sz="2300" b="1" dirty="0">
                <a:solidFill>
                  <a:schemeClr val="accent6">
                    <a:lumMod val="50000"/>
                  </a:schemeClr>
                </a:solidFill>
                <a:latin typeface="Times New Roman" panose="02020603050405020304" pitchFamily="18" charset="0"/>
                <a:cs typeface="Times New Roman" panose="02020603050405020304" pitchFamily="18" charset="0"/>
              </a:rPr>
              <a:t> </a:t>
            </a:r>
            <a:r>
              <a:rPr lang="en-US" sz="2300" b="1" dirty="0" err="1">
                <a:solidFill>
                  <a:schemeClr val="accent6">
                    <a:lumMod val="50000"/>
                  </a:schemeClr>
                </a:solidFill>
                <a:latin typeface="Times New Roman" panose="02020603050405020304" pitchFamily="18" charset="0"/>
                <a:cs typeface="Times New Roman" panose="02020603050405020304" pitchFamily="18" charset="0"/>
              </a:rPr>
              <a:t>đoạn</a:t>
            </a:r>
            <a:r>
              <a:rPr lang="en-US" sz="2300" b="1" dirty="0">
                <a:solidFill>
                  <a:schemeClr val="accent6">
                    <a:lumMod val="50000"/>
                  </a:schemeClr>
                </a:solidFill>
                <a:latin typeface="Times New Roman" panose="02020603050405020304" pitchFamily="18" charset="0"/>
                <a:cs typeface="Times New Roman" panose="02020603050405020304" pitchFamily="18" charset="0"/>
              </a:rPr>
              <a:t> 4 </a:t>
            </a:r>
            <a:r>
              <a:rPr lang="en-US" sz="23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2300" b="1" dirty="0">
                <a:solidFill>
                  <a:schemeClr val="accent6">
                    <a:lumMod val="50000"/>
                  </a:schemeClr>
                </a:solidFill>
                <a:latin typeface="Times New Roman" panose="02020603050405020304" pitchFamily="18" charset="0"/>
                <a:cs typeface="Times New Roman" panose="02020603050405020304" pitchFamily="18" charset="0"/>
              </a:rPr>
              <a:t> </a:t>
            </a:r>
            <a:r>
              <a:rPr lang="en-US" sz="2300" b="1" err="1">
                <a:solidFill>
                  <a:schemeClr val="accent6">
                    <a:lumMod val="50000"/>
                  </a:schemeClr>
                </a:solidFill>
                <a:latin typeface="Times New Roman" panose="02020603050405020304" pitchFamily="18" charset="0"/>
                <a:cs typeface="Times New Roman" panose="02020603050405020304" pitchFamily="18" charset="0"/>
              </a:rPr>
              <a:t>cho</a:t>
            </a:r>
            <a:r>
              <a:rPr lang="en-US" sz="2300" b="1">
                <a:solidFill>
                  <a:schemeClr val="accent6">
                    <a:lumMod val="50000"/>
                  </a:schemeClr>
                </a:solidFill>
                <a:latin typeface="Times New Roman" panose="02020603050405020304" pitchFamily="18" charset="0"/>
                <a:cs typeface="Times New Roman" panose="02020603050405020304" pitchFamily="18" charset="0"/>
              </a:rPr>
              <a:t> biết: </a:t>
            </a:r>
            <a:r>
              <a:rPr lang="en-US" sz="2300" b="1">
                <a:solidFill>
                  <a:srgbClr val="00B050"/>
                </a:solidFill>
                <a:latin typeface="Times New Roman" panose="02020603050405020304" pitchFamily="18" charset="0"/>
                <a:cs typeface="Times New Roman" panose="02020603050405020304" pitchFamily="18" charset="0"/>
              </a:rPr>
              <a:t>Bài </a:t>
            </a:r>
            <a:r>
              <a:rPr lang="en-US" sz="2300" b="1" dirty="0" err="1">
                <a:solidFill>
                  <a:srgbClr val="00B050"/>
                </a:solidFill>
                <a:latin typeface="Times New Roman" panose="02020603050405020304" pitchFamily="18" charset="0"/>
                <a:cs typeface="Times New Roman" panose="02020603050405020304" pitchFamily="18" charset="0"/>
              </a:rPr>
              <a:t>thơ</a:t>
            </a:r>
            <a:r>
              <a:rPr lang="en-US" sz="2300" b="1" dirty="0">
                <a:solidFill>
                  <a:srgbClr val="00B050"/>
                </a:solidFill>
                <a:latin typeface="Times New Roman" panose="02020603050405020304" pitchFamily="18" charset="0"/>
                <a:cs typeface="Times New Roman" panose="02020603050405020304" pitchFamily="18" charset="0"/>
              </a:rPr>
              <a:t> </a:t>
            </a:r>
            <a:r>
              <a:rPr lang="en-US" sz="2300" b="1" dirty="0" err="1">
                <a:solidFill>
                  <a:srgbClr val="00B050"/>
                </a:solidFill>
                <a:latin typeface="Times New Roman" panose="02020603050405020304" pitchFamily="18" charset="0"/>
                <a:cs typeface="Times New Roman" panose="02020603050405020304" pitchFamily="18" charset="0"/>
              </a:rPr>
              <a:t>gợi</a:t>
            </a:r>
            <a:r>
              <a:rPr lang="en-US" sz="2300" b="1" dirty="0">
                <a:solidFill>
                  <a:srgbClr val="00B050"/>
                </a:solidFill>
                <a:latin typeface="Times New Roman" panose="02020603050405020304" pitchFamily="18" charset="0"/>
                <a:cs typeface="Times New Roman" panose="02020603050405020304" pitchFamily="18" charset="0"/>
              </a:rPr>
              <a:t> </a:t>
            </a:r>
            <a:r>
              <a:rPr lang="en-US" sz="2300" b="1" dirty="0" err="1">
                <a:solidFill>
                  <a:srgbClr val="00B050"/>
                </a:solidFill>
                <a:latin typeface="Times New Roman" panose="02020603050405020304" pitchFamily="18" charset="0"/>
                <a:cs typeface="Times New Roman" panose="02020603050405020304" pitchFamily="18" charset="0"/>
              </a:rPr>
              <a:t>cho</a:t>
            </a:r>
            <a:r>
              <a:rPr lang="en-US" sz="2300" b="1" dirty="0">
                <a:solidFill>
                  <a:srgbClr val="00B050"/>
                </a:solidFill>
                <a:latin typeface="Times New Roman" panose="02020603050405020304" pitchFamily="18" charset="0"/>
                <a:cs typeface="Times New Roman" panose="02020603050405020304" pitchFamily="18" charset="0"/>
              </a:rPr>
              <a:t> </a:t>
            </a:r>
            <a:r>
              <a:rPr lang="en-US" sz="2300" b="1" dirty="0" err="1">
                <a:solidFill>
                  <a:srgbClr val="00B050"/>
                </a:solidFill>
                <a:latin typeface="Times New Roman" panose="02020603050405020304" pitchFamily="18" charset="0"/>
                <a:cs typeface="Times New Roman" panose="02020603050405020304" pitchFamily="18" charset="0"/>
              </a:rPr>
              <a:t>em</a:t>
            </a:r>
            <a:r>
              <a:rPr lang="en-US" sz="2300" b="1" dirty="0">
                <a:solidFill>
                  <a:srgbClr val="00B050"/>
                </a:solidFill>
                <a:latin typeface="Times New Roman" panose="02020603050405020304" pitchFamily="18" charset="0"/>
                <a:cs typeface="Times New Roman" panose="02020603050405020304" pitchFamily="18" charset="0"/>
              </a:rPr>
              <a:t> </a:t>
            </a:r>
            <a:r>
              <a:rPr lang="en-US" sz="2300" b="1" dirty="0" err="1">
                <a:solidFill>
                  <a:srgbClr val="00B050"/>
                </a:solidFill>
                <a:latin typeface="Times New Roman" panose="02020603050405020304" pitchFamily="18" charset="0"/>
                <a:cs typeface="Times New Roman" panose="02020603050405020304" pitchFamily="18" charset="0"/>
              </a:rPr>
              <a:t>nhớ</a:t>
            </a:r>
            <a:r>
              <a:rPr lang="en-US" sz="2300" b="1" dirty="0">
                <a:solidFill>
                  <a:srgbClr val="00B050"/>
                </a:solidFill>
                <a:latin typeface="Times New Roman" panose="02020603050405020304" pitchFamily="18" charset="0"/>
                <a:cs typeface="Times New Roman" panose="02020603050405020304" pitchFamily="18" charset="0"/>
              </a:rPr>
              <a:t> </a:t>
            </a:r>
            <a:r>
              <a:rPr lang="en-US" sz="2300" b="1" dirty="0" err="1">
                <a:solidFill>
                  <a:srgbClr val="00B050"/>
                </a:solidFill>
                <a:latin typeface="Times New Roman" panose="02020603050405020304" pitchFamily="18" charset="0"/>
                <a:cs typeface="Times New Roman" panose="02020603050405020304" pitchFamily="18" charset="0"/>
              </a:rPr>
              <a:t>đến</a:t>
            </a:r>
            <a:r>
              <a:rPr lang="en-US" sz="2300" b="1" dirty="0">
                <a:solidFill>
                  <a:srgbClr val="00B050"/>
                </a:solidFill>
                <a:latin typeface="Times New Roman" panose="02020603050405020304" pitchFamily="18" charset="0"/>
                <a:cs typeface="Times New Roman" panose="02020603050405020304" pitchFamily="18" charset="0"/>
              </a:rPr>
              <a:t> </a:t>
            </a:r>
            <a:r>
              <a:rPr lang="en-US" sz="2300" b="1" dirty="0" err="1">
                <a:solidFill>
                  <a:srgbClr val="00B050"/>
                </a:solidFill>
                <a:latin typeface="Times New Roman" panose="02020603050405020304" pitchFamily="18" charset="0"/>
                <a:cs typeface="Times New Roman" panose="02020603050405020304" pitchFamily="18" charset="0"/>
              </a:rPr>
              <a:t>những</a:t>
            </a:r>
            <a:r>
              <a:rPr lang="en-US" sz="2300" b="1" dirty="0">
                <a:solidFill>
                  <a:srgbClr val="00B050"/>
                </a:solidFill>
                <a:latin typeface="Times New Roman" panose="02020603050405020304" pitchFamily="18" charset="0"/>
                <a:cs typeface="Times New Roman" panose="02020603050405020304" pitchFamily="18" charset="0"/>
              </a:rPr>
              <a:t> </a:t>
            </a:r>
            <a:r>
              <a:rPr lang="en-US" sz="2300" b="1" dirty="0" err="1">
                <a:solidFill>
                  <a:srgbClr val="00B050"/>
                </a:solidFill>
                <a:latin typeface="Times New Roman" panose="02020603050405020304" pitchFamily="18" charset="0"/>
                <a:cs typeface="Times New Roman" panose="02020603050405020304" pitchFamily="18" charset="0"/>
              </a:rPr>
              <a:t>truyện</a:t>
            </a:r>
            <a:r>
              <a:rPr lang="en-US" sz="2300" b="1" dirty="0">
                <a:solidFill>
                  <a:srgbClr val="00B050"/>
                </a:solidFill>
                <a:latin typeface="Times New Roman" panose="02020603050405020304" pitchFamily="18" charset="0"/>
                <a:cs typeface="Times New Roman" panose="02020603050405020304" pitchFamily="18" charset="0"/>
              </a:rPr>
              <a:t> </a:t>
            </a:r>
            <a:r>
              <a:rPr lang="en-US" sz="2300" b="1" err="1">
                <a:solidFill>
                  <a:srgbClr val="00B050"/>
                </a:solidFill>
                <a:latin typeface="Times New Roman" panose="02020603050405020304" pitchFamily="18" charset="0"/>
                <a:cs typeface="Times New Roman" panose="02020603050405020304" pitchFamily="18" charset="0"/>
              </a:rPr>
              <a:t>cổ</a:t>
            </a:r>
            <a:r>
              <a:rPr lang="en-US" sz="2300" b="1">
                <a:solidFill>
                  <a:srgbClr val="00B050"/>
                </a:solidFill>
                <a:latin typeface="Times New Roman" panose="02020603050405020304" pitchFamily="18" charset="0"/>
                <a:cs typeface="Times New Roman" panose="02020603050405020304" pitchFamily="18" charset="0"/>
              </a:rPr>
              <a:t> nào?</a:t>
            </a:r>
            <a:endParaRPr lang="en-US" sz="23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36180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6CWGI1">
            <a:hlinkClick r:id="" action="ppaction://media"/>
            <a:extLst>
              <a:ext uri="{FF2B5EF4-FFF2-40B4-BE49-F238E27FC236}">
                <a16:creationId xmlns:a16="http://schemas.microsoft.com/office/drawing/2014/main" id="{D22E461B-97B3-4FE9-B83B-09AEE1FC9EC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3811" y="427293"/>
            <a:ext cx="7192965" cy="3657600"/>
          </a:xfrm>
          <a:prstGeom prst="rect">
            <a:avLst/>
          </a:prstGeom>
        </p:spPr>
      </p:pic>
      <p:sp>
        <p:nvSpPr>
          <p:cNvPr id="6" name="TextBox 5">
            <a:extLst>
              <a:ext uri="{FF2B5EF4-FFF2-40B4-BE49-F238E27FC236}">
                <a16:creationId xmlns:a16="http://schemas.microsoft.com/office/drawing/2014/main" id="{5CA2CF7F-5654-4F77-9550-A57335653123}"/>
              </a:ext>
            </a:extLst>
          </p:cNvPr>
          <p:cNvSpPr txBox="1"/>
          <p:nvPr/>
        </p:nvSpPr>
        <p:spPr>
          <a:xfrm>
            <a:off x="3933036" y="4278713"/>
            <a:ext cx="2196309" cy="523220"/>
          </a:xfrm>
          <a:prstGeom prst="rect">
            <a:avLst/>
          </a:prstGeom>
          <a:noFill/>
        </p:spPr>
        <p:txBody>
          <a:bodyPr wrap="square" lIns="91336" tIns="45667" rIns="91336" bIns="45667" rtlCol="0">
            <a:spAutoFit/>
          </a:bodyPr>
          <a:lstStyle/>
          <a:p>
            <a:pPr algn="ctr"/>
            <a:r>
              <a:rPr lang="en-US" sz="2800" dirty="0">
                <a:solidFill>
                  <a:schemeClr val="tx2">
                    <a:lumMod val="75000"/>
                  </a:schemeClr>
                </a:solidFill>
                <a:latin typeface="Amasis MT Pro Black" panose="02040A04050005020304" pitchFamily="18" charset="0"/>
              </a:rPr>
              <a:t>TẤM </a:t>
            </a:r>
            <a:r>
              <a:rPr lang="en-US" sz="2800" dirty="0">
                <a:solidFill>
                  <a:schemeClr val="accent1">
                    <a:lumMod val="60000"/>
                    <a:lumOff val="40000"/>
                  </a:schemeClr>
                </a:solidFill>
                <a:latin typeface="Amasis MT Pro Black" panose="02040A04050005020304" pitchFamily="18" charset="0"/>
              </a:rPr>
              <a:t>C</a:t>
            </a:r>
            <a:r>
              <a:rPr lang="en-US" sz="2800" dirty="0">
                <a:solidFill>
                  <a:schemeClr val="tx2">
                    <a:lumMod val="75000"/>
                  </a:schemeClr>
                </a:solidFill>
                <a:latin typeface="Amasis MT Pro Black" panose="02040A04050005020304" pitchFamily="18" charset="0"/>
              </a:rPr>
              <a:t>ÁM</a:t>
            </a:r>
            <a:endParaRPr lang="vi-VN" sz="2800" dirty="0">
              <a:solidFill>
                <a:schemeClr val="tx2">
                  <a:lumMod val="75000"/>
                </a:schemeClr>
              </a:solidFill>
            </a:endParaRPr>
          </a:p>
        </p:txBody>
      </p:sp>
    </p:spTree>
    <p:extLst>
      <p:ext uri="{BB962C8B-B14F-4D97-AF65-F5344CB8AC3E}">
        <p14:creationId xmlns:p14="http://schemas.microsoft.com/office/powerpoint/2010/main" val="189932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59"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5"/>
                </p:tgtEl>
              </p:cMediaNode>
            </p:video>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văn bản&#10;&#10;Mô tả được tạo tự động">
            <a:extLst>
              <a:ext uri="{FF2B5EF4-FFF2-40B4-BE49-F238E27FC236}">
                <a16:creationId xmlns:a16="http://schemas.microsoft.com/office/drawing/2014/main" id="{210115D1-FF16-452D-A45B-AFAEBD7F07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543" y="1053173"/>
            <a:ext cx="3616657" cy="3944140"/>
          </a:xfrm>
          <a:prstGeom prst="rect">
            <a:avLst/>
          </a:prstGeom>
        </p:spPr>
      </p:pic>
      <p:sp>
        <p:nvSpPr>
          <p:cNvPr id="5" name="TextBox 4">
            <a:extLst>
              <a:ext uri="{FF2B5EF4-FFF2-40B4-BE49-F238E27FC236}">
                <a16:creationId xmlns:a16="http://schemas.microsoft.com/office/drawing/2014/main" id="{CE78ACB6-0AE6-43C3-9766-636782A7E4A0}"/>
              </a:ext>
            </a:extLst>
          </p:cNvPr>
          <p:cNvSpPr txBox="1"/>
          <p:nvPr/>
        </p:nvSpPr>
        <p:spPr>
          <a:xfrm>
            <a:off x="3125850" y="146196"/>
            <a:ext cx="3371850" cy="684597"/>
          </a:xfrm>
          <a:prstGeom prst="rect">
            <a:avLst/>
          </a:prstGeom>
          <a:noFill/>
        </p:spPr>
        <p:txBody>
          <a:bodyPr wrap="square" lIns="68494" tIns="34243" rIns="68494" bIns="34243" rtlCol="0">
            <a:spAutoFit/>
          </a:bodyPr>
          <a:lstStyle/>
          <a:p>
            <a:pPr>
              <a:defRPr/>
            </a:pPr>
            <a:r>
              <a:rPr lang="en-US" sz="4000" b="1" dirty="0" err="1">
                <a:solidFill>
                  <a:srgbClr val="FF0000"/>
                </a:solidFill>
                <a:latin typeface="Times New Roman" panose="02020603050405020304" pitchFamily="18" charset="0"/>
                <a:cs typeface="Times New Roman" panose="02020603050405020304" pitchFamily="18" charset="0"/>
              </a:rPr>
              <a:t>Tấm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Cám</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0FAC325-8AAE-4EED-9F53-72A630B49D4F}"/>
              </a:ext>
            </a:extLst>
          </p:cNvPr>
          <p:cNvSpPr/>
          <p:nvPr/>
        </p:nvSpPr>
        <p:spPr>
          <a:xfrm>
            <a:off x="4457326" y="977892"/>
            <a:ext cx="3487558" cy="3944140"/>
          </a:xfrm>
          <a:prstGeom prst="rect">
            <a:avLst/>
          </a:prstGeom>
          <a:ln/>
        </p:spPr>
        <p:style>
          <a:lnRef idx="2">
            <a:schemeClr val="accent1"/>
          </a:lnRef>
          <a:fillRef idx="1">
            <a:schemeClr val="lt1"/>
          </a:fillRef>
          <a:effectRef idx="0">
            <a:schemeClr val="accent1"/>
          </a:effectRef>
          <a:fontRef idx="minor">
            <a:schemeClr val="dk1"/>
          </a:fontRef>
        </p:style>
        <p:txBody>
          <a:bodyPr lIns="68494" tIns="34243" rIns="68494" bIns="34243" rtlCol="0" anchor="ctr"/>
          <a:lstStyle/>
          <a:p>
            <a:pPr defTabSz="685430">
              <a:defRPr/>
            </a:pPr>
            <a:r>
              <a:rPr lang="en-US" sz="3000" b="1">
                <a:solidFill>
                  <a:schemeClr val="accent2">
                    <a:lumMod val="50000"/>
                  </a:schemeClr>
                </a:solidFill>
                <a:latin typeface="Times New Roman" panose="02020603050405020304" pitchFamily="18" charset="0"/>
                <a:cs typeface="Times New Roman" panose="02020603050405020304" pitchFamily="18" charset="0"/>
              </a:rPr>
              <a:t>  </a:t>
            </a:r>
            <a:r>
              <a:rPr lang="vi-VN" sz="3000" b="1">
                <a:solidFill>
                  <a:schemeClr val="accent2">
                    <a:lumMod val="50000"/>
                  </a:schemeClr>
                </a:solidFill>
                <a:latin typeface="Times New Roman" panose="02020603050405020304" pitchFamily="18" charset="0"/>
                <a:cs typeface="Times New Roman" panose="02020603050405020304" pitchFamily="18" charset="0"/>
              </a:rPr>
              <a:t>Câu </a:t>
            </a:r>
            <a:r>
              <a:rPr lang="vi-VN" sz="3000" b="1" dirty="0">
                <a:solidFill>
                  <a:schemeClr val="accent2">
                    <a:lumMod val="50000"/>
                  </a:schemeClr>
                </a:solidFill>
                <a:latin typeface="Times New Roman" panose="02020603050405020304" pitchFamily="18" charset="0"/>
                <a:cs typeface="Times New Roman" panose="02020603050405020304" pitchFamily="18" charset="0"/>
              </a:rPr>
              <a:t>chuyện muốn khuyên chúng ta sống phải chăm làm, ăn ở nhân hậu, hiền lành.</a:t>
            </a:r>
            <a:endParaRPr lang="en-NZ" sz="3000" b="1" dirty="0">
              <a:solidFill>
                <a:schemeClr val="accent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5285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E78ACB6-0AE6-43C3-9766-636782A7E4A0}"/>
              </a:ext>
            </a:extLst>
          </p:cNvPr>
          <p:cNvSpPr txBox="1"/>
          <p:nvPr/>
        </p:nvSpPr>
        <p:spPr>
          <a:xfrm>
            <a:off x="2700441" y="61541"/>
            <a:ext cx="4963050" cy="684260"/>
          </a:xfrm>
          <a:prstGeom prst="rect">
            <a:avLst/>
          </a:prstGeom>
          <a:noFill/>
        </p:spPr>
        <p:txBody>
          <a:bodyPr wrap="square" lIns="68494" tIns="34243" rIns="68494" bIns="34243" rtlCol="0">
            <a:spAutoFit/>
          </a:bodyPr>
          <a:lstStyle/>
          <a:p>
            <a:pPr defTabSz="914151">
              <a:defRPr/>
            </a:pPr>
            <a:r>
              <a:rPr lang="en-US" sz="4000" b="1" dirty="0" err="1">
                <a:solidFill>
                  <a:srgbClr val="FF0000"/>
                </a:solidFill>
                <a:latin typeface="Times New Roman" panose="02020603050405020304" pitchFamily="18" charset="0"/>
                <a:cs typeface="Times New Roman" panose="02020603050405020304" pitchFamily="18" charset="0"/>
              </a:rPr>
              <a:t>Đẽo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cày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giữa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đường</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0FAC325-8AAE-4EED-9F53-72A630B49D4F}"/>
              </a:ext>
            </a:extLst>
          </p:cNvPr>
          <p:cNvSpPr/>
          <p:nvPr/>
        </p:nvSpPr>
        <p:spPr>
          <a:xfrm>
            <a:off x="4390360" y="1350192"/>
            <a:ext cx="3911758" cy="2751282"/>
          </a:xfrm>
          <a:prstGeom prst="rect">
            <a:avLst/>
          </a:prstGeom>
          <a:ln/>
        </p:spPr>
        <p:style>
          <a:lnRef idx="2">
            <a:schemeClr val="accent5"/>
          </a:lnRef>
          <a:fillRef idx="1">
            <a:schemeClr val="lt1"/>
          </a:fillRef>
          <a:effectRef idx="0">
            <a:schemeClr val="accent5"/>
          </a:effectRef>
          <a:fontRef idx="minor">
            <a:schemeClr val="dk1"/>
          </a:fontRef>
        </p:style>
        <p:txBody>
          <a:bodyPr lIns="68494" tIns="34243" rIns="68494" bIns="34243" rtlCol="0" anchor="ctr"/>
          <a:lstStyle/>
          <a:p>
            <a:pPr algn="just" defTabSz="685430">
              <a:defRPr/>
            </a:pPr>
            <a:r>
              <a:rPr lang="vi-VN" sz="3600" dirty="0">
                <a:solidFill>
                  <a:srgbClr val="0070C0"/>
                </a:solidFill>
                <a:latin typeface="Times New Roman" panose="02020603050405020304" pitchFamily="18" charset="0"/>
                <a:cs typeface="Times New Roman" panose="02020603050405020304" pitchFamily="18" charset="0"/>
              </a:rPr>
              <a:t>Đẽo cày giữa đường khuyên chúng ta cần phải tự tin, có chính kiến khi làm bất cứ việc gì.</a:t>
            </a:r>
            <a:endParaRPr lang="en-NZ" sz="3600" dirty="0">
              <a:solidFill>
                <a:srgbClr val="0070C0"/>
              </a:solidFill>
              <a:latin typeface="Times New Roman" panose="02020603050405020304" pitchFamily="18" charset="0"/>
              <a:cs typeface="Times New Roman" panose="02020603050405020304" pitchFamily="18" charset="0"/>
            </a:endParaRPr>
          </a:p>
        </p:txBody>
      </p:sp>
      <p:pic>
        <p:nvPicPr>
          <p:cNvPr id="7" name="Hình ảnh 1">
            <a:extLst>
              <a:ext uri="{FF2B5EF4-FFF2-40B4-BE49-F238E27FC236}">
                <a16:creationId xmlns:a16="http://schemas.microsoft.com/office/drawing/2014/main" id="{FB80B5B5-CEF9-46CE-A95C-D0E782D8A3BA}"/>
              </a:ext>
            </a:extLst>
          </p:cNvPr>
          <p:cNvPicPr>
            <a:picLocks noChangeAspect="1"/>
          </p:cNvPicPr>
          <p:nvPr/>
        </p:nvPicPr>
        <p:blipFill rotWithShape="1">
          <a:blip r:embed="rId2">
            <a:extLst>
              <a:ext uri="{28A0092B-C50C-407E-A947-70E740481C1C}">
                <a14:useLocalDpi xmlns:a14="http://schemas.microsoft.com/office/drawing/2010/main" val="0"/>
              </a:ext>
            </a:extLst>
          </a:blip>
          <a:srcRect t="4792"/>
          <a:stretch/>
        </p:blipFill>
        <p:spPr>
          <a:xfrm>
            <a:off x="1031921" y="745801"/>
            <a:ext cx="3065639" cy="4221884"/>
          </a:xfrm>
          <a:prstGeom prst="rect">
            <a:avLst/>
          </a:prstGeom>
        </p:spPr>
      </p:pic>
    </p:spTree>
    <p:extLst>
      <p:ext uri="{BB962C8B-B14F-4D97-AF65-F5344CB8AC3E}">
        <p14:creationId xmlns:p14="http://schemas.microsoft.com/office/powerpoint/2010/main" val="27603077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35"/>
          <p:cNvSpPr/>
          <p:nvPr/>
        </p:nvSpPr>
        <p:spPr>
          <a:xfrm>
            <a:off x="6018110" y="1103793"/>
            <a:ext cx="1114851" cy="1045769"/>
          </a:xfrm>
          <a:prstGeom prst="ellipse">
            <a:avLst/>
          </a:prstGeom>
          <a:noFill/>
          <a:ln w="19050" cap="flat" cmpd="sng">
            <a:solidFill>
              <a:schemeClr val="dk2"/>
            </a:solidFill>
            <a:prstDash val="dash"/>
            <a:round/>
            <a:headEnd type="none" w="sm" len="sm"/>
            <a:tailEnd type="none" w="sm" len="sm"/>
          </a:ln>
        </p:spPr>
        <p:txBody>
          <a:bodyPr spcFirstLastPara="1" wrap="square" lIns="91321" tIns="91321" rIns="91321" bIns="91321" anchor="ctr" anchorCtr="0">
            <a:noAutofit/>
          </a:bodyPr>
          <a:lstStyle/>
          <a:p>
            <a:endParaRPr/>
          </a:p>
          <a:p>
            <a:endParaRPr/>
          </a:p>
          <a:p>
            <a:endParaRPr/>
          </a:p>
          <a:p>
            <a:endParaRPr/>
          </a:p>
          <a:p>
            <a:endParaRPr/>
          </a:p>
        </p:txBody>
      </p:sp>
      <p:sp>
        <p:nvSpPr>
          <p:cNvPr id="668" name="Google Shape;668;p35"/>
          <p:cNvSpPr/>
          <p:nvPr/>
        </p:nvSpPr>
        <p:spPr>
          <a:xfrm flipH="1">
            <a:off x="700202" y="1078852"/>
            <a:ext cx="4309574" cy="756089"/>
          </a:xfrm>
          <a:prstGeom prst="roundRect">
            <a:avLst>
              <a:gd name="adj" fmla="val 16667"/>
            </a:avLst>
          </a:prstGeom>
          <a:solidFill>
            <a:schemeClr val="dk1"/>
          </a:solidFill>
          <a:ln>
            <a:noFill/>
          </a:ln>
        </p:spPr>
        <p:txBody>
          <a:bodyPr spcFirstLastPara="1" wrap="square" lIns="91321" tIns="91321" rIns="91321" bIns="91321" anchor="ctr" anchorCtr="0">
            <a:noAutofit/>
          </a:bodyPr>
          <a:lstStyle/>
          <a:p>
            <a:endParaRPr/>
          </a:p>
        </p:txBody>
      </p:sp>
      <p:sp>
        <p:nvSpPr>
          <p:cNvPr id="671" name="Google Shape;671;p35"/>
          <p:cNvSpPr txBox="1">
            <a:spLocks noGrp="1"/>
          </p:cNvSpPr>
          <p:nvPr>
            <p:ph type="subTitle" idx="2"/>
          </p:nvPr>
        </p:nvSpPr>
        <p:spPr>
          <a:xfrm>
            <a:off x="660467" y="1034091"/>
            <a:ext cx="4309574" cy="895010"/>
          </a:xfrm>
          <a:prstGeom prst="rect">
            <a:avLst/>
          </a:prstGeom>
        </p:spPr>
        <p:txBody>
          <a:bodyPr spcFirstLastPara="1" wrap="square" lIns="91321" tIns="91321" rIns="91321" bIns="91321" anchor="t" anchorCtr="0">
            <a:noAutofit/>
          </a:bodyPr>
          <a:lstStyle/>
          <a:p>
            <a:pPr marL="0" indent="0"/>
            <a:r>
              <a:rPr lang="vi-VN" sz="2400" b="1" dirty="0"/>
              <a:t>2. Giá trị của truyện cổ</a:t>
            </a:r>
            <a:endParaRPr sz="2400" dirty="0"/>
          </a:p>
        </p:txBody>
      </p:sp>
      <p:cxnSp>
        <p:nvCxnSpPr>
          <p:cNvPr id="698" name="Google Shape;698;p35"/>
          <p:cNvCxnSpPr>
            <a:cxnSpLocks/>
          </p:cNvCxnSpPr>
          <p:nvPr/>
        </p:nvCxnSpPr>
        <p:spPr>
          <a:xfrm rot="16200000" flipH="1">
            <a:off x="4691905" y="-654996"/>
            <a:ext cx="112175" cy="3551936"/>
          </a:xfrm>
          <a:prstGeom prst="bentConnector3">
            <a:avLst>
              <a:gd name="adj1" fmla="val -203789"/>
            </a:avLst>
          </a:prstGeom>
          <a:noFill/>
          <a:ln w="19050" cap="flat" cmpd="sng">
            <a:solidFill>
              <a:schemeClr val="dk2"/>
            </a:solidFill>
            <a:prstDash val="dash"/>
            <a:round/>
            <a:headEnd type="none" w="med" len="med"/>
            <a:tailEnd type="none" w="med" len="med"/>
          </a:ln>
        </p:spPr>
      </p:cxnSp>
      <p:sp>
        <p:nvSpPr>
          <p:cNvPr id="12" name="Oval 11">
            <a:extLst>
              <a:ext uri="{FF2B5EF4-FFF2-40B4-BE49-F238E27FC236}">
                <a16:creationId xmlns:a16="http://schemas.microsoft.com/office/drawing/2014/main" id="{017DBD9A-9768-4C73-9432-C00A65F20A6E}"/>
              </a:ext>
            </a:extLst>
          </p:cNvPr>
          <p:cNvSpPr/>
          <p:nvPr/>
        </p:nvSpPr>
        <p:spPr>
          <a:xfrm>
            <a:off x="6070863" y="1139678"/>
            <a:ext cx="1025049" cy="974007"/>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rtlCol="0" anchor="ctr"/>
          <a:lstStyle/>
          <a:p>
            <a:pPr algn="ctr"/>
            <a:endParaRPr lang="vi-VN"/>
          </a:p>
        </p:txBody>
      </p:sp>
      <p:sp>
        <p:nvSpPr>
          <p:cNvPr id="19" name="TextBox 18">
            <a:extLst>
              <a:ext uri="{FF2B5EF4-FFF2-40B4-BE49-F238E27FC236}">
                <a16:creationId xmlns:a16="http://schemas.microsoft.com/office/drawing/2014/main" id="{E30D0A93-06F4-49E1-8E14-280B25AF32C2}"/>
              </a:ext>
            </a:extLst>
          </p:cNvPr>
          <p:cNvSpPr txBox="1"/>
          <p:nvPr/>
        </p:nvSpPr>
        <p:spPr>
          <a:xfrm>
            <a:off x="989788" y="1928070"/>
            <a:ext cx="4342641" cy="2117394"/>
          </a:xfrm>
          <a:prstGeom prst="rect">
            <a:avLst/>
          </a:prstGeom>
          <a:noFill/>
        </p:spPr>
        <p:txBody>
          <a:bodyPr wrap="square" lIns="91336" tIns="45667" rIns="91336" bIns="45667">
            <a:spAutoFit/>
          </a:bodyPr>
          <a:lstStyle/>
          <a:p>
            <a:pPr algn="just">
              <a:lnSpc>
                <a:spcPct val="130000"/>
              </a:lnSpc>
            </a:pPr>
            <a:r>
              <a:rPr lang="vi-VN" sz="2000" b="1" i="1" dirty="0">
                <a:latin typeface="Cormorant Infant Light" panose="00000400000000000000" pitchFamily="2" charset="-93"/>
                <a:ea typeface="Calibri" panose="020F0502020204030204" pitchFamily="34" charset="0"/>
                <a:cs typeface="Times New Roman" panose="02020603050405020304" pitchFamily="18" charset="0"/>
              </a:rPr>
              <a:t>? Em hiểu như thế nào về câu thơ: </a:t>
            </a:r>
            <a:endParaRPr lang="vi-VN" sz="2000" b="1" dirty="0">
              <a:latin typeface="Cormorant Infant Light" panose="00000400000000000000" pitchFamily="2" charset="-93"/>
              <a:ea typeface="Calibri" panose="020F0502020204030204" pitchFamily="34" charset="0"/>
              <a:cs typeface="Times New Roman" panose="02020603050405020304" pitchFamily="18" charset="0"/>
            </a:endParaRPr>
          </a:p>
          <a:p>
            <a:pPr algn="just">
              <a:lnSpc>
                <a:spcPct val="130000"/>
              </a:lnSpc>
            </a:pPr>
            <a:r>
              <a:rPr lang="vi-VN" sz="2000" b="1" i="1" dirty="0">
                <a:latin typeface="Cormorant Infant Light" panose="00000400000000000000" pitchFamily="2" charset="-93"/>
                <a:ea typeface="Calibri" panose="020F0502020204030204" pitchFamily="34" charset="0"/>
                <a:cs typeface="Times New Roman" panose="02020603050405020304" pitchFamily="18" charset="0"/>
              </a:rPr>
              <a:t>“Đời cha ông với đời tôi</a:t>
            </a:r>
            <a:endParaRPr lang="vi-VN" sz="2000" b="1" dirty="0">
              <a:latin typeface="Cormorant Infant Light" panose="00000400000000000000" pitchFamily="2" charset="-93"/>
              <a:ea typeface="Calibri" panose="020F0502020204030204" pitchFamily="34" charset="0"/>
              <a:cs typeface="Times New Roman" panose="02020603050405020304" pitchFamily="18" charset="0"/>
            </a:endParaRPr>
          </a:p>
          <a:p>
            <a:pPr algn="just">
              <a:lnSpc>
                <a:spcPct val="130000"/>
              </a:lnSpc>
            </a:pPr>
            <a:r>
              <a:rPr lang="vi-VN" sz="2000" b="1" i="1" dirty="0">
                <a:latin typeface="Cormorant Infant Light" panose="00000400000000000000" pitchFamily="2" charset="-93"/>
                <a:ea typeface="Calibri" panose="020F0502020204030204" pitchFamily="34" charset="0"/>
                <a:cs typeface="Times New Roman" panose="02020603050405020304" pitchFamily="18" charset="0"/>
              </a:rPr>
              <a:t>Như con sông với chân trời đã xa</a:t>
            </a:r>
            <a:endParaRPr lang="vi-VN" sz="2000" b="1" dirty="0">
              <a:latin typeface="Cormorant Infant Light" panose="00000400000000000000" pitchFamily="2" charset="-93"/>
              <a:ea typeface="Calibri" panose="020F0502020204030204" pitchFamily="34" charset="0"/>
              <a:cs typeface="Times New Roman" panose="02020603050405020304" pitchFamily="18" charset="0"/>
            </a:endParaRPr>
          </a:p>
          <a:p>
            <a:pPr algn="just">
              <a:lnSpc>
                <a:spcPct val="130000"/>
              </a:lnSpc>
            </a:pPr>
            <a:r>
              <a:rPr lang="vi-VN" sz="2000" b="1" i="1" dirty="0">
                <a:latin typeface="Cormorant Infant Light" panose="00000400000000000000" pitchFamily="2" charset="-93"/>
                <a:ea typeface="Calibri" panose="020F0502020204030204" pitchFamily="34" charset="0"/>
                <a:cs typeface="Times New Roman" panose="02020603050405020304" pitchFamily="18" charset="0"/>
              </a:rPr>
              <a:t>Chỉ còn chuyện cổ thiết tha</a:t>
            </a:r>
            <a:endParaRPr lang="vi-VN" sz="2000" b="1" dirty="0">
              <a:latin typeface="Cormorant Infant Light" panose="00000400000000000000" pitchFamily="2" charset="-93"/>
              <a:ea typeface="Calibri" panose="020F0502020204030204" pitchFamily="34" charset="0"/>
              <a:cs typeface="Times New Roman" panose="02020603050405020304" pitchFamily="18" charset="0"/>
            </a:endParaRPr>
          </a:p>
          <a:p>
            <a:pPr algn="just">
              <a:lnSpc>
                <a:spcPct val="130000"/>
              </a:lnSpc>
            </a:pPr>
            <a:r>
              <a:rPr lang="vi-VN" sz="2000" b="1" i="1" dirty="0">
                <a:latin typeface="Cormorant Infant Light" panose="00000400000000000000" pitchFamily="2" charset="-93"/>
                <a:ea typeface="Calibri" panose="020F0502020204030204" pitchFamily="34" charset="0"/>
                <a:cs typeface="Times New Roman" panose="02020603050405020304" pitchFamily="18" charset="0"/>
              </a:rPr>
              <a:t>Cho tôi nhận mặt ông cha của mình</a:t>
            </a:r>
            <a:r>
              <a:rPr lang="vi-VN" sz="1800" b="1" i="1" dirty="0">
                <a:latin typeface="Cormorant Infant Light" panose="00000400000000000000" pitchFamily="2" charset="-93"/>
                <a:ea typeface="Calibri" panose="020F0502020204030204" pitchFamily="34" charset="0"/>
                <a:cs typeface="Times New Roman" panose="02020603050405020304" pitchFamily="18" charset="0"/>
              </a:rPr>
              <a:t>”</a:t>
            </a:r>
            <a:endParaRPr lang="vi-VN" sz="1800" b="1" dirty="0">
              <a:latin typeface="Cormorant Infant Light" panose="00000400000000000000" pitchFamily="2" charset="-93"/>
              <a:ea typeface="Calibri" panose="020F0502020204030204" pitchFamily="34" charset="0"/>
              <a:cs typeface="Times New Roman" panose="02020603050405020304" pitchFamily="18" charset="0"/>
            </a:endParaRPr>
          </a:p>
        </p:txBody>
      </p:sp>
      <p:sp>
        <p:nvSpPr>
          <p:cNvPr id="20" name="Google Shape;5122;p58">
            <a:extLst>
              <a:ext uri="{FF2B5EF4-FFF2-40B4-BE49-F238E27FC236}">
                <a16:creationId xmlns:a16="http://schemas.microsoft.com/office/drawing/2014/main" id="{64F4DF7A-D275-44F7-9568-809D84A35334}"/>
              </a:ext>
            </a:extLst>
          </p:cNvPr>
          <p:cNvSpPr/>
          <p:nvPr/>
        </p:nvSpPr>
        <p:spPr>
          <a:xfrm flipH="1">
            <a:off x="894028" y="1927357"/>
            <a:ext cx="3921920" cy="2064542"/>
          </a:xfrm>
          <a:prstGeom prst="roundRect">
            <a:avLst>
              <a:gd name="adj" fmla="val 21248"/>
            </a:avLst>
          </a:prstGeom>
          <a:noFill/>
          <a:ln w="19050" cap="flat" cmpd="sng">
            <a:solidFill>
              <a:schemeClr val="dk2"/>
            </a:solidFill>
            <a:prstDash val="dash"/>
            <a:round/>
            <a:headEnd type="none" w="sm" len="sm"/>
            <a:tailEnd type="none" w="sm" len="sm"/>
          </a:ln>
        </p:spPr>
        <p:txBody>
          <a:bodyPr spcFirstLastPara="1" wrap="square" lIns="91321" tIns="91321" rIns="91321" bIns="91321" anchor="ctr" anchorCtr="0">
            <a:noAutofit/>
          </a:bodyPr>
          <a:lstStyle/>
          <a:p>
            <a:endParaRPr/>
          </a:p>
        </p:txBody>
      </p:sp>
      <p:sp>
        <p:nvSpPr>
          <p:cNvPr id="9" name="Google Shape;1220;p43">
            <a:extLst>
              <a:ext uri="{FF2B5EF4-FFF2-40B4-BE49-F238E27FC236}">
                <a16:creationId xmlns:a16="http://schemas.microsoft.com/office/drawing/2014/main" id="{F96201CE-1686-4D9B-9917-6E2714E06225}"/>
              </a:ext>
            </a:extLst>
          </p:cNvPr>
          <p:cNvSpPr/>
          <p:nvPr/>
        </p:nvSpPr>
        <p:spPr>
          <a:xfrm>
            <a:off x="1587602" y="4196505"/>
            <a:ext cx="564300" cy="564300"/>
          </a:xfrm>
          <a:prstGeom prst="ellipse">
            <a:avLst/>
          </a:prstGeom>
          <a:noFill/>
          <a:ln w="19050" cap="flat" cmpd="sng">
            <a:solidFill>
              <a:schemeClr val="dk2"/>
            </a:solidFill>
            <a:prstDash val="dash"/>
            <a:round/>
            <a:headEnd type="none" w="sm" len="sm"/>
            <a:tailEnd type="none" w="sm" len="sm"/>
          </a:ln>
        </p:spPr>
        <p:txBody>
          <a:bodyPr spcFirstLastPara="1" wrap="square" lIns="91321" tIns="91321" rIns="91321" bIns="91321" anchor="ctr" anchorCtr="0">
            <a:noAutofit/>
          </a:bodyPr>
          <a:lstStyle/>
          <a:p>
            <a:endParaRPr/>
          </a:p>
          <a:p>
            <a:endParaRPr/>
          </a:p>
          <a:p>
            <a:endParaRPr/>
          </a:p>
          <a:p>
            <a:endParaRPr/>
          </a:p>
          <a:p>
            <a:endParaRPr/>
          </a:p>
        </p:txBody>
      </p:sp>
      <p:sp>
        <p:nvSpPr>
          <p:cNvPr id="10" name="Google Shape;1221;p43">
            <a:extLst>
              <a:ext uri="{FF2B5EF4-FFF2-40B4-BE49-F238E27FC236}">
                <a16:creationId xmlns:a16="http://schemas.microsoft.com/office/drawing/2014/main" id="{D3CA138D-E2B8-4A7D-9CBB-2A36F08A1519}"/>
              </a:ext>
            </a:extLst>
          </p:cNvPr>
          <p:cNvSpPr/>
          <p:nvPr/>
        </p:nvSpPr>
        <p:spPr>
          <a:xfrm>
            <a:off x="2765219" y="4220533"/>
            <a:ext cx="564300" cy="564300"/>
          </a:xfrm>
          <a:prstGeom prst="ellipse">
            <a:avLst/>
          </a:prstGeom>
          <a:noFill/>
          <a:ln w="19050" cap="flat" cmpd="sng">
            <a:solidFill>
              <a:schemeClr val="dk2"/>
            </a:solidFill>
            <a:prstDash val="dash"/>
            <a:round/>
            <a:headEnd type="none" w="sm" len="sm"/>
            <a:tailEnd type="none" w="sm" len="sm"/>
          </a:ln>
        </p:spPr>
        <p:txBody>
          <a:bodyPr spcFirstLastPara="1" wrap="square" lIns="91321" tIns="91321" rIns="91321" bIns="91321" anchor="ctr" anchorCtr="0">
            <a:noAutofit/>
          </a:bodyPr>
          <a:lstStyle/>
          <a:p>
            <a:endParaRPr/>
          </a:p>
          <a:p>
            <a:endParaRPr/>
          </a:p>
          <a:p>
            <a:endParaRPr/>
          </a:p>
          <a:p>
            <a:endParaRPr/>
          </a:p>
          <a:p>
            <a:endParaRPr/>
          </a:p>
        </p:txBody>
      </p:sp>
      <p:sp>
        <p:nvSpPr>
          <p:cNvPr id="11" name="Google Shape;1222;p43">
            <a:extLst>
              <a:ext uri="{FF2B5EF4-FFF2-40B4-BE49-F238E27FC236}">
                <a16:creationId xmlns:a16="http://schemas.microsoft.com/office/drawing/2014/main" id="{8AB4988E-E940-485C-986A-F973078EA4A6}"/>
              </a:ext>
            </a:extLst>
          </p:cNvPr>
          <p:cNvSpPr/>
          <p:nvPr/>
        </p:nvSpPr>
        <p:spPr>
          <a:xfrm>
            <a:off x="3850552" y="4256570"/>
            <a:ext cx="564300" cy="564300"/>
          </a:xfrm>
          <a:prstGeom prst="ellipse">
            <a:avLst/>
          </a:prstGeom>
          <a:noFill/>
          <a:ln w="19050" cap="flat" cmpd="sng">
            <a:solidFill>
              <a:schemeClr val="dk2"/>
            </a:solidFill>
            <a:prstDash val="dash"/>
            <a:round/>
            <a:headEnd type="none" w="sm" len="sm"/>
            <a:tailEnd type="none" w="sm" len="sm"/>
          </a:ln>
        </p:spPr>
        <p:txBody>
          <a:bodyPr spcFirstLastPara="1" wrap="square" lIns="91321" tIns="91321" rIns="91321" bIns="91321" anchor="ctr" anchorCtr="0">
            <a:noAutofit/>
          </a:bodyPr>
          <a:lstStyle/>
          <a:p>
            <a:endParaRPr/>
          </a:p>
          <a:p>
            <a:endParaRPr/>
          </a:p>
          <a:p>
            <a:endParaRPr/>
          </a:p>
          <a:p>
            <a:endParaRPr/>
          </a:p>
          <a:p>
            <a:endParaRPr/>
          </a:p>
        </p:txBody>
      </p:sp>
      <p:sp>
        <p:nvSpPr>
          <p:cNvPr id="13" name="Google Shape;1223;p43">
            <a:extLst>
              <a:ext uri="{FF2B5EF4-FFF2-40B4-BE49-F238E27FC236}">
                <a16:creationId xmlns:a16="http://schemas.microsoft.com/office/drawing/2014/main" id="{BEE497A6-FB77-431A-973C-D2DE205EE0EE}"/>
              </a:ext>
            </a:extLst>
          </p:cNvPr>
          <p:cNvSpPr/>
          <p:nvPr/>
        </p:nvSpPr>
        <p:spPr>
          <a:xfrm>
            <a:off x="4773517" y="4263942"/>
            <a:ext cx="564300" cy="564300"/>
          </a:xfrm>
          <a:prstGeom prst="ellipse">
            <a:avLst/>
          </a:prstGeom>
          <a:noFill/>
          <a:ln w="19050" cap="flat" cmpd="sng">
            <a:solidFill>
              <a:schemeClr val="dk2"/>
            </a:solidFill>
            <a:prstDash val="dash"/>
            <a:round/>
            <a:headEnd type="none" w="sm" len="sm"/>
            <a:tailEnd type="none" w="sm" len="sm"/>
          </a:ln>
        </p:spPr>
        <p:txBody>
          <a:bodyPr spcFirstLastPara="1" wrap="square" lIns="91321" tIns="91321" rIns="91321" bIns="91321" anchor="ctr" anchorCtr="0">
            <a:noAutofit/>
          </a:bodyPr>
          <a:lstStyle/>
          <a:p>
            <a:endParaRPr/>
          </a:p>
          <a:p>
            <a:endParaRPr/>
          </a:p>
          <a:p>
            <a:endParaRPr/>
          </a:p>
          <a:p>
            <a:endParaRPr/>
          </a:p>
          <a:p>
            <a:endParaRPr/>
          </a:p>
        </p:txBody>
      </p:sp>
      <p:sp>
        <p:nvSpPr>
          <p:cNvPr id="14" name="Google Shape;1224;p43">
            <a:extLst>
              <a:ext uri="{FF2B5EF4-FFF2-40B4-BE49-F238E27FC236}">
                <a16:creationId xmlns:a16="http://schemas.microsoft.com/office/drawing/2014/main" id="{6CC1FB67-18A1-48E9-A949-DD9BFEF532AA}"/>
              </a:ext>
            </a:extLst>
          </p:cNvPr>
          <p:cNvSpPr/>
          <p:nvPr/>
        </p:nvSpPr>
        <p:spPr>
          <a:xfrm>
            <a:off x="5821595" y="4266676"/>
            <a:ext cx="564300" cy="564300"/>
          </a:xfrm>
          <a:prstGeom prst="ellipse">
            <a:avLst/>
          </a:prstGeom>
          <a:noFill/>
          <a:ln w="19050" cap="flat" cmpd="sng">
            <a:solidFill>
              <a:schemeClr val="dk2"/>
            </a:solidFill>
            <a:prstDash val="dash"/>
            <a:round/>
            <a:headEnd type="none" w="sm" len="sm"/>
            <a:tailEnd type="none" w="sm" len="sm"/>
          </a:ln>
        </p:spPr>
        <p:txBody>
          <a:bodyPr spcFirstLastPara="1" wrap="square" lIns="91321" tIns="91321" rIns="91321" bIns="91321" anchor="ctr" anchorCtr="0">
            <a:noAutofit/>
          </a:bodyPr>
          <a:lstStyle/>
          <a:p>
            <a:endParaRPr/>
          </a:p>
          <a:p>
            <a:endParaRPr/>
          </a:p>
          <a:p>
            <a:endParaRPr/>
          </a:p>
          <a:p>
            <a:endParaRPr/>
          </a:p>
          <a:p>
            <a:endParaRPr/>
          </a:p>
        </p:txBody>
      </p:sp>
      <p:sp>
        <p:nvSpPr>
          <p:cNvPr id="15" name="Google Shape;1225;p43">
            <a:extLst>
              <a:ext uri="{FF2B5EF4-FFF2-40B4-BE49-F238E27FC236}">
                <a16:creationId xmlns:a16="http://schemas.microsoft.com/office/drawing/2014/main" id="{DEA3F75E-14B2-4A87-A9AC-D7AB10D4660E}"/>
              </a:ext>
            </a:extLst>
          </p:cNvPr>
          <p:cNvSpPr/>
          <p:nvPr/>
        </p:nvSpPr>
        <p:spPr>
          <a:xfrm>
            <a:off x="6903978" y="4256601"/>
            <a:ext cx="564300" cy="564300"/>
          </a:xfrm>
          <a:prstGeom prst="ellipse">
            <a:avLst/>
          </a:prstGeom>
          <a:noFill/>
          <a:ln w="19050" cap="flat" cmpd="sng">
            <a:solidFill>
              <a:schemeClr val="dk2"/>
            </a:solidFill>
            <a:prstDash val="dash"/>
            <a:round/>
            <a:headEnd type="none" w="sm" len="sm"/>
            <a:tailEnd type="none" w="sm" len="sm"/>
          </a:ln>
        </p:spPr>
        <p:txBody>
          <a:bodyPr spcFirstLastPara="1" wrap="square" lIns="91321" tIns="91321" rIns="91321" bIns="91321" anchor="ctr" anchorCtr="0">
            <a:noAutofit/>
          </a:bodyPr>
          <a:lstStyle/>
          <a:p>
            <a:endParaRPr/>
          </a:p>
          <a:p>
            <a:endParaRPr/>
          </a:p>
          <a:p>
            <a:endParaRPr/>
          </a:p>
          <a:p>
            <a:endParaRPr/>
          </a:p>
          <a:p>
            <a:endParaRPr/>
          </a:p>
        </p:txBody>
      </p:sp>
      <p:grpSp>
        <p:nvGrpSpPr>
          <p:cNvPr id="18" name="Google Shape;1244;p43">
            <a:extLst>
              <a:ext uri="{FF2B5EF4-FFF2-40B4-BE49-F238E27FC236}">
                <a16:creationId xmlns:a16="http://schemas.microsoft.com/office/drawing/2014/main" id="{D9D7BFB0-BEBE-4E40-9109-DEE541FA17D7}"/>
              </a:ext>
            </a:extLst>
          </p:cNvPr>
          <p:cNvGrpSpPr/>
          <p:nvPr/>
        </p:nvGrpSpPr>
        <p:grpSpPr>
          <a:xfrm>
            <a:off x="1706540" y="4317984"/>
            <a:ext cx="326956" cy="321362"/>
            <a:chOff x="3734650" y="3512142"/>
            <a:chExt cx="326956" cy="321362"/>
          </a:xfrm>
        </p:grpSpPr>
        <p:sp>
          <p:nvSpPr>
            <p:cNvPr id="21" name="Google Shape;1245;p43">
              <a:extLst>
                <a:ext uri="{FF2B5EF4-FFF2-40B4-BE49-F238E27FC236}">
                  <a16:creationId xmlns:a16="http://schemas.microsoft.com/office/drawing/2014/main" id="{51AE723A-550D-485E-82CE-9C8EA343D513}"/>
                </a:ext>
              </a:extLst>
            </p:cNvPr>
            <p:cNvSpPr/>
            <p:nvPr/>
          </p:nvSpPr>
          <p:spPr>
            <a:xfrm>
              <a:off x="3772730" y="3539564"/>
              <a:ext cx="250818" cy="293909"/>
            </a:xfrm>
            <a:custGeom>
              <a:avLst/>
              <a:gdLst/>
              <a:ahLst/>
              <a:cxnLst/>
              <a:rect l="l" t="t" r="r" b="b"/>
              <a:pathLst>
                <a:path w="20500" h="24022" extrusionOk="0">
                  <a:moveTo>
                    <a:pt x="10251" y="1"/>
                  </a:moveTo>
                  <a:lnTo>
                    <a:pt x="0" y="7314"/>
                  </a:lnTo>
                  <a:lnTo>
                    <a:pt x="0" y="24022"/>
                  </a:lnTo>
                  <a:lnTo>
                    <a:pt x="20500" y="24022"/>
                  </a:lnTo>
                  <a:lnTo>
                    <a:pt x="20500" y="7314"/>
                  </a:lnTo>
                  <a:lnTo>
                    <a:pt x="10251"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 name="Google Shape;1246;p43">
              <a:extLst>
                <a:ext uri="{FF2B5EF4-FFF2-40B4-BE49-F238E27FC236}">
                  <a16:creationId xmlns:a16="http://schemas.microsoft.com/office/drawing/2014/main" id="{729545E5-4D0B-4C0E-9887-55C7AF2AB778}"/>
                </a:ext>
              </a:extLst>
            </p:cNvPr>
            <p:cNvSpPr/>
            <p:nvPr/>
          </p:nvSpPr>
          <p:spPr>
            <a:xfrm>
              <a:off x="3824906" y="3651100"/>
              <a:ext cx="146502" cy="94246"/>
            </a:xfrm>
            <a:custGeom>
              <a:avLst/>
              <a:gdLst/>
              <a:ahLst/>
              <a:cxnLst/>
              <a:rect l="l" t="t" r="r" b="b"/>
              <a:pathLst>
                <a:path w="11974" h="7703" extrusionOk="0">
                  <a:moveTo>
                    <a:pt x="4133" y="0"/>
                  </a:moveTo>
                  <a:cubicBezTo>
                    <a:pt x="1850" y="0"/>
                    <a:pt x="0" y="1851"/>
                    <a:pt x="0" y="4134"/>
                  </a:cubicBezTo>
                  <a:lnTo>
                    <a:pt x="0" y="7703"/>
                  </a:lnTo>
                  <a:lnTo>
                    <a:pt x="11973" y="7703"/>
                  </a:lnTo>
                  <a:lnTo>
                    <a:pt x="11973" y="4134"/>
                  </a:lnTo>
                  <a:cubicBezTo>
                    <a:pt x="11973" y="1851"/>
                    <a:pt x="10122" y="0"/>
                    <a:pt x="783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 name="Google Shape;1247;p43">
              <a:extLst>
                <a:ext uri="{FF2B5EF4-FFF2-40B4-BE49-F238E27FC236}">
                  <a16:creationId xmlns:a16="http://schemas.microsoft.com/office/drawing/2014/main" id="{6D68E8BA-77BB-4DA3-92BF-B9502BE389B7}"/>
                </a:ext>
              </a:extLst>
            </p:cNvPr>
            <p:cNvSpPr/>
            <p:nvPr/>
          </p:nvSpPr>
          <p:spPr>
            <a:xfrm>
              <a:off x="3788148" y="3702028"/>
              <a:ext cx="59046" cy="59780"/>
            </a:xfrm>
            <a:custGeom>
              <a:avLst/>
              <a:gdLst/>
              <a:ahLst/>
              <a:cxnLst/>
              <a:rect l="l" t="t" r="r" b="b"/>
              <a:pathLst>
                <a:path w="4826" h="4886" extrusionOk="0">
                  <a:moveTo>
                    <a:pt x="3039" y="0"/>
                  </a:moveTo>
                  <a:cubicBezTo>
                    <a:pt x="2446" y="0"/>
                    <a:pt x="1875" y="270"/>
                    <a:pt x="1499" y="896"/>
                  </a:cubicBezTo>
                  <a:cubicBezTo>
                    <a:pt x="1260" y="1295"/>
                    <a:pt x="1244" y="1789"/>
                    <a:pt x="976" y="2172"/>
                  </a:cubicBezTo>
                  <a:cubicBezTo>
                    <a:pt x="735" y="2520"/>
                    <a:pt x="346" y="2746"/>
                    <a:pt x="216" y="3169"/>
                  </a:cubicBezTo>
                  <a:cubicBezTo>
                    <a:pt x="1" y="3860"/>
                    <a:pt x="528" y="4472"/>
                    <a:pt x="1126" y="4740"/>
                  </a:cubicBezTo>
                  <a:cubicBezTo>
                    <a:pt x="1336" y="4832"/>
                    <a:pt x="1603" y="4886"/>
                    <a:pt x="1876" y="4886"/>
                  </a:cubicBezTo>
                  <a:cubicBezTo>
                    <a:pt x="2355" y="4886"/>
                    <a:pt x="2849" y="4719"/>
                    <a:pt x="3063" y="4303"/>
                  </a:cubicBezTo>
                  <a:lnTo>
                    <a:pt x="4826" y="844"/>
                  </a:lnTo>
                  <a:cubicBezTo>
                    <a:pt x="4352" y="318"/>
                    <a:pt x="3682" y="0"/>
                    <a:pt x="3039" y="0"/>
                  </a:cubicBezTo>
                  <a:close/>
                </a:path>
              </a:pathLst>
            </a:custGeom>
            <a:solidFill>
              <a:srgbClr val="D8B879"/>
            </a:solidFill>
            <a:ln>
              <a:noFill/>
            </a:ln>
          </p:spPr>
          <p:txBody>
            <a:bodyPr spcFirstLastPara="1" wrap="square" lIns="91425" tIns="91425" rIns="91425" bIns="91425" anchor="ctr" anchorCtr="0">
              <a:noAutofit/>
            </a:bodyPr>
            <a:lstStyle/>
            <a:p>
              <a:endParaRPr/>
            </a:p>
          </p:txBody>
        </p:sp>
        <p:sp>
          <p:nvSpPr>
            <p:cNvPr id="24" name="Google Shape;1248;p43">
              <a:extLst>
                <a:ext uri="{FF2B5EF4-FFF2-40B4-BE49-F238E27FC236}">
                  <a16:creationId xmlns:a16="http://schemas.microsoft.com/office/drawing/2014/main" id="{99D1AD67-0E7C-4300-B6AD-8E4D4D3FF3DC}"/>
                </a:ext>
              </a:extLst>
            </p:cNvPr>
            <p:cNvSpPr/>
            <p:nvPr/>
          </p:nvSpPr>
          <p:spPr>
            <a:xfrm>
              <a:off x="3949083" y="3702028"/>
              <a:ext cx="59046" cy="59780"/>
            </a:xfrm>
            <a:custGeom>
              <a:avLst/>
              <a:gdLst/>
              <a:ahLst/>
              <a:cxnLst/>
              <a:rect l="l" t="t" r="r" b="b"/>
              <a:pathLst>
                <a:path w="4826" h="4886" extrusionOk="0">
                  <a:moveTo>
                    <a:pt x="1788" y="0"/>
                  </a:moveTo>
                  <a:cubicBezTo>
                    <a:pt x="1145" y="0"/>
                    <a:pt x="475" y="318"/>
                    <a:pt x="1" y="844"/>
                  </a:cubicBezTo>
                  <a:lnTo>
                    <a:pt x="1764" y="4303"/>
                  </a:lnTo>
                  <a:cubicBezTo>
                    <a:pt x="1977" y="4719"/>
                    <a:pt x="2471" y="4886"/>
                    <a:pt x="2950" y="4886"/>
                  </a:cubicBezTo>
                  <a:cubicBezTo>
                    <a:pt x="3223" y="4886"/>
                    <a:pt x="3490" y="4832"/>
                    <a:pt x="3699" y="4740"/>
                  </a:cubicBezTo>
                  <a:cubicBezTo>
                    <a:pt x="4299" y="4472"/>
                    <a:pt x="4826" y="3860"/>
                    <a:pt x="4611" y="3169"/>
                  </a:cubicBezTo>
                  <a:cubicBezTo>
                    <a:pt x="4479" y="2746"/>
                    <a:pt x="4091" y="2520"/>
                    <a:pt x="3849" y="2172"/>
                  </a:cubicBezTo>
                  <a:cubicBezTo>
                    <a:pt x="3583" y="1789"/>
                    <a:pt x="3567" y="1295"/>
                    <a:pt x="3326" y="896"/>
                  </a:cubicBezTo>
                  <a:cubicBezTo>
                    <a:pt x="2951" y="270"/>
                    <a:pt x="2381" y="0"/>
                    <a:pt x="1788" y="0"/>
                  </a:cubicBezTo>
                  <a:close/>
                </a:path>
              </a:pathLst>
            </a:custGeom>
            <a:solidFill>
              <a:srgbClr val="D8B879"/>
            </a:solidFill>
            <a:ln>
              <a:noFill/>
            </a:ln>
          </p:spPr>
          <p:txBody>
            <a:bodyPr spcFirstLastPara="1" wrap="square" lIns="91425" tIns="91425" rIns="91425" bIns="91425" anchor="ctr" anchorCtr="0">
              <a:noAutofit/>
            </a:bodyPr>
            <a:lstStyle/>
            <a:p>
              <a:endParaRPr/>
            </a:p>
          </p:txBody>
        </p:sp>
        <p:sp>
          <p:nvSpPr>
            <p:cNvPr id="25" name="Google Shape;1249;p43">
              <a:extLst>
                <a:ext uri="{FF2B5EF4-FFF2-40B4-BE49-F238E27FC236}">
                  <a16:creationId xmlns:a16="http://schemas.microsoft.com/office/drawing/2014/main" id="{FDBF8788-B382-4681-B970-42ED637DA286}"/>
                </a:ext>
              </a:extLst>
            </p:cNvPr>
            <p:cNvSpPr/>
            <p:nvPr/>
          </p:nvSpPr>
          <p:spPr>
            <a:xfrm>
              <a:off x="3824906" y="3691689"/>
              <a:ext cx="146502" cy="141791"/>
            </a:xfrm>
            <a:custGeom>
              <a:avLst/>
              <a:gdLst/>
              <a:ahLst/>
              <a:cxnLst/>
              <a:rect l="l" t="t" r="r" b="b"/>
              <a:pathLst>
                <a:path w="11974" h="11589" extrusionOk="0">
                  <a:moveTo>
                    <a:pt x="5987" y="0"/>
                  </a:moveTo>
                  <a:cubicBezTo>
                    <a:pt x="2680" y="0"/>
                    <a:pt x="0" y="2680"/>
                    <a:pt x="0" y="5987"/>
                  </a:cubicBezTo>
                  <a:lnTo>
                    <a:pt x="0" y="11588"/>
                  </a:lnTo>
                  <a:lnTo>
                    <a:pt x="11973" y="11588"/>
                  </a:lnTo>
                  <a:lnTo>
                    <a:pt x="11973" y="5987"/>
                  </a:lnTo>
                  <a:cubicBezTo>
                    <a:pt x="11973" y="2680"/>
                    <a:pt x="9292" y="0"/>
                    <a:pt x="598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6" name="Google Shape;1250;p43">
              <a:extLst>
                <a:ext uri="{FF2B5EF4-FFF2-40B4-BE49-F238E27FC236}">
                  <a16:creationId xmlns:a16="http://schemas.microsoft.com/office/drawing/2014/main" id="{E28A0EE1-54B6-4310-8D73-EC98FA2E0EF8}"/>
                </a:ext>
              </a:extLst>
            </p:cNvPr>
            <p:cNvSpPr/>
            <p:nvPr/>
          </p:nvSpPr>
          <p:spPr>
            <a:xfrm>
              <a:off x="3904933" y="3790095"/>
              <a:ext cx="98651" cy="43410"/>
            </a:xfrm>
            <a:custGeom>
              <a:avLst/>
              <a:gdLst/>
              <a:ahLst/>
              <a:cxnLst/>
              <a:rect l="l" t="t" r="r" b="b"/>
              <a:pathLst>
                <a:path w="8063" h="3548" extrusionOk="0">
                  <a:moveTo>
                    <a:pt x="4417" y="0"/>
                  </a:moveTo>
                  <a:cubicBezTo>
                    <a:pt x="952" y="0"/>
                    <a:pt x="1" y="2416"/>
                    <a:pt x="923" y="3548"/>
                  </a:cubicBezTo>
                  <a:lnTo>
                    <a:pt x="5842" y="3548"/>
                  </a:lnTo>
                  <a:cubicBezTo>
                    <a:pt x="6917" y="3548"/>
                    <a:pt x="8063" y="0"/>
                    <a:pt x="4417" y="0"/>
                  </a:cubicBezTo>
                  <a:close/>
                </a:path>
              </a:pathLst>
            </a:custGeom>
            <a:solidFill>
              <a:srgbClr val="D8B879"/>
            </a:solidFill>
            <a:ln>
              <a:noFill/>
            </a:ln>
          </p:spPr>
          <p:txBody>
            <a:bodyPr spcFirstLastPara="1" wrap="square" lIns="91425" tIns="91425" rIns="91425" bIns="91425" anchor="ctr" anchorCtr="0">
              <a:noAutofit/>
            </a:bodyPr>
            <a:lstStyle/>
            <a:p>
              <a:endParaRPr/>
            </a:p>
          </p:txBody>
        </p:sp>
        <p:sp>
          <p:nvSpPr>
            <p:cNvPr id="27" name="Google Shape;1251;p43">
              <a:extLst>
                <a:ext uri="{FF2B5EF4-FFF2-40B4-BE49-F238E27FC236}">
                  <a16:creationId xmlns:a16="http://schemas.microsoft.com/office/drawing/2014/main" id="{D6537387-11E8-44DF-876C-98691D220967}"/>
                </a:ext>
              </a:extLst>
            </p:cNvPr>
            <p:cNvSpPr/>
            <p:nvPr/>
          </p:nvSpPr>
          <p:spPr>
            <a:xfrm>
              <a:off x="3792688" y="3790095"/>
              <a:ext cx="98651" cy="43410"/>
            </a:xfrm>
            <a:custGeom>
              <a:avLst/>
              <a:gdLst/>
              <a:ahLst/>
              <a:cxnLst/>
              <a:rect l="l" t="t" r="r" b="b"/>
              <a:pathLst>
                <a:path w="8063" h="3548" extrusionOk="0">
                  <a:moveTo>
                    <a:pt x="3647" y="0"/>
                  </a:moveTo>
                  <a:cubicBezTo>
                    <a:pt x="1" y="0"/>
                    <a:pt x="1146" y="3548"/>
                    <a:pt x="2222" y="3548"/>
                  </a:cubicBezTo>
                  <a:lnTo>
                    <a:pt x="7140" y="3548"/>
                  </a:lnTo>
                  <a:cubicBezTo>
                    <a:pt x="8063" y="2416"/>
                    <a:pt x="7113" y="0"/>
                    <a:pt x="3647" y="0"/>
                  </a:cubicBezTo>
                  <a:close/>
                </a:path>
              </a:pathLst>
            </a:custGeom>
            <a:solidFill>
              <a:srgbClr val="D8B879"/>
            </a:solidFill>
            <a:ln>
              <a:noFill/>
            </a:ln>
          </p:spPr>
          <p:txBody>
            <a:bodyPr spcFirstLastPara="1" wrap="square" lIns="91425" tIns="91425" rIns="91425" bIns="91425" anchor="ctr" anchorCtr="0">
              <a:noAutofit/>
            </a:bodyPr>
            <a:lstStyle/>
            <a:p>
              <a:endParaRPr/>
            </a:p>
          </p:txBody>
        </p:sp>
        <p:sp>
          <p:nvSpPr>
            <p:cNvPr id="28" name="Google Shape;1252;p43">
              <a:extLst>
                <a:ext uri="{FF2B5EF4-FFF2-40B4-BE49-F238E27FC236}">
                  <a16:creationId xmlns:a16="http://schemas.microsoft.com/office/drawing/2014/main" id="{F9D94767-3D8B-4707-8A27-98EA23142B7F}"/>
                </a:ext>
              </a:extLst>
            </p:cNvPr>
            <p:cNvSpPr/>
            <p:nvPr/>
          </p:nvSpPr>
          <p:spPr>
            <a:xfrm>
              <a:off x="3860160" y="3743155"/>
              <a:ext cx="9825" cy="15820"/>
            </a:xfrm>
            <a:custGeom>
              <a:avLst/>
              <a:gdLst/>
              <a:ahLst/>
              <a:cxnLst/>
              <a:rect l="l" t="t" r="r" b="b"/>
              <a:pathLst>
                <a:path w="803" h="1293" extrusionOk="0">
                  <a:moveTo>
                    <a:pt x="402" y="1"/>
                  </a:moveTo>
                  <a:cubicBezTo>
                    <a:pt x="181" y="1"/>
                    <a:pt x="1" y="180"/>
                    <a:pt x="1" y="402"/>
                  </a:cubicBezTo>
                  <a:lnTo>
                    <a:pt x="1" y="892"/>
                  </a:lnTo>
                  <a:cubicBezTo>
                    <a:pt x="1" y="1111"/>
                    <a:pt x="180" y="1293"/>
                    <a:pt x="402" y="1293"/>
                  </a:cubicBezTo>
                  <a:cubicBezTo>
                    <a:pt x="622" y="1293"/>
                    <a:pt x="803" y="1114"/>
                    <a:pt x="803" y="892"/>
                  </a:cubicBezTo>
                  <a:lnTo>
                    <a:pt x="803" y="402"/>
                  </a:lnTo>
                  <a:cubicBezTo>
                    <a:pt x="803" y="180"/>
                    <a:pt x="624" y="1"/>
                    <a:pt x="402" y="1"/>
                  </a:cubicBezTo>
                  <a:close/>
                </a:path>
              </a:pathLst>
            </a:custGeom>
            <a:solidFill>
              <a:srgbClr val="282828"/>
            </a:solidFill>
            <a:ln>
              <a:noFill/>
            </a:ln>
          </p:spPr>
          <p:txBody>
            <a:bodyPr spcFirstLastPara="1" wrap="square" lIns="91425" tIns="91425" rIns="91425" bIns="91425" anchor="ctr" anchorCtr="0">
              <a:noAutofit/>
            </a:bodyPr>
            <a:lstStyle/>
            <a:p>
              <a:endParaRPr/>
            </a:p>
          </p:txBody>
        </p:sp>
        <p:sp>
          <p:nvSpPr>
            <p:cNvPr id="29" name="Google Shape;1253;p43">
              <a:extLst>
                <a:ext uri="{FF2B5EF4-FFF2-40B4-BE49-F238E27FC236}">
                  <a16:creationId xmlns:a16="http://schemas.microsoft.com/office/drawing/2014/main" id="{E24CDA17-63F2-43B6-B3A6-74FA0CFE572F}"/>
                </a:ext>
              </a:extLst>
            </p:cNvPr>
            <p:cNvSpPr/>
            <p:nvPr/>
          </p:nvSpPr>
          <p:spPr>
            <a:xfrm>
              <a:off x="3926298" y="3743155"/>
              <a:ext cx="9825" cy="15820"/>
            </a:xfrm>
            <a:custGeom>
              <a:avLst/>
              <a:gdLst/>
              <a:ahLst/>
              <a:cxnLst/>
              <a:rect l="l" t="t" r="r" b="b"/>
              <a:pathLst>
                <a:path w="803" h="1293" extrusionOk="0">
                  <a:moveTo>
                    <a:pt x="402" y="1"/>
                  </a:moveTo>
                  <a:cubicBezTo>
                    <a:pt x="181" y="1"/>
                    <a:pt x="1" y="180"/>
                    <a:pt x="1" y="402"/>
                  </a:cubicBezTo>
                  <a:lnTo>
                    <a:pt x="1" y="892"/>
                  </a:lnTo>
                  <a:cubicBezTo>
                    <a:pt x="1" y="1111"/>
                    <a:pt x="180" y="1293"/>
                    <a:pt x="402" y="1293"/>
                  </a:cubicBezTo>
                  <a:cubicBezTo>
                    <a:pt x="624" y="1293"/>
                    <a:pt x="803" y="1114"/>
                    <a:pt x="803" y="892"/>
                  </a:cubicBezTo>
                  <a:lnTo>
                    <a:pt x="803" y="402"/>
                  </a:lnTo>
                  <a:cubicBezTo>
                    <a:pt x="801" y="180"/>
                    <a:pt x="622" y="1"/>
                    <a:pt x="402" y="1"/>
                  </a:cubicBezTo>
                  <a:close/>
                </a:path>
              </a:pathLst>
            </a:custGeom>
            <a:solidFill>
              <a:srgbClr val="282828"/>
            </a:solidFill>
            <a:ln>
              <a:noFill/>
            </a:ln>
          </p:spPr>
          <p:txBody>
            <a:bodyPr spcFirstLastPara="1" wrap="square" lIns="91425" tIns="91425" rIns="91425" bIns="91425" anchor="ctr" anchorCtr="0">
              <a:noAutofit/>
            </a:bodyPr>
            <a:lstStyle/>
            <a:p>
              <a:endParaRPr/>
            </a:p>
          </p:txBody>
        </p:sp>
        <p:sp>
          <p:nvSpPr>
            <p:cNvPr id="30" name="Google Shape;1254;p43">
              <a:extLst>
                <a:ext uri="{FF2B5EF4-FFF2-40B4-BE49-F238E27FC236}">
                  <a16:creationId xmlns:a16="http://schemas.microsoft.com/office/drawing/2014/main" id="{39187C39-2C38-46CF-B285-1EFD173C483C}"/>
                </a:ext>
              </a:extLst>
            </p:cNvPr>
            <p:cNvSpPr/>
            <p:nvPr/>
          </p:nvSpPr>
          <p:spPr>
            <a:xfrm>
              <a:off x="3886297" y="3750815"/>
              <a:ext cx="23711" cy="7341"/>
            </a:xfrm>
            <a:custGeom>
              <a:avLst/>
              <a:gdLst/>
              <a:ahLst/>
              <a:cxnLst/>
              <a:rect l="l" t="t" r="r" b="b"/>
              <a:pathLst>
                <a:path w="1938" h="600" extrusionOk="0">
                  <a:moveTo>
                    <a:pt x="327" y="1"/>
                  </a:moveTo>
                  <a:cubicBezTo>
                    <a:pt x="72" y="1"/>
                    <a:pt x="0" y="349"/>
                    <a:pt x="235" y="449"/>
                  </a:cubicBezTo>
                  <a:cubicBezTo>
                    <a:pt x="457" y="546"/>
                    <a:pt x="706" y="599"/>
                    <a:pt x="970" y="599"/>
                  </a:cubicBezTo>
                  <a:cubicBezTo>
                    <a:pt x="1230" y="599"/>
                    <a:pt x="1480" y="546"/>
                    <a:pt x="1703" y="449"/>
                  </a:cubicBezTo>
                  <a:cubicBezTo>
                    <a:pt x="1938" y="349"/>
                    <a:pt x="1866" y="1"/>
                    <a:pt x="1610" y="1"/>
                  </a:cubicBezTo>
                  <a:close/>
                </a:path>
              </a:pathLst>
            </a:custGeom>
            <a:solidFill>
              <a:srgbClr val="282828"/>
            </a:solidFill>
            <a:ln>
              <a:noFill/>
            </a:ln>
          </p:spPr>
          <p:txBody>
            <a:bodyPr spcFirstLastPara="1" wrap="square" lIns="91425" tIns="91425" rIns="91425" bIns="91425" anchor="ctr" anchorCtr="0">
              <a:noAutofit/>
            </a:bodyPr>
            <a:lstStyle/>
            <a:p>
              <a:endParaRPr/>
            </a:p>
          </p:txBody>
        </p:sp>
        <p:sp>
          <p:nvSpPr>
            <p:cNvPr id="31" name="Google Shape;1255;p43">
              <a:extLst>
                <a:ext uri="{FF2B5EF4-FFF2-40B4-BE49-F238E27FC236}">
                  <a16:creationId xmlns:a16="http://schemas.microsoft.com/office/drawing/2014/main" id="{AC72CC48-6F3E-4F0D-B92A-CE834F268D0F}"/>
                </a:ext>
              </a:extLst>
            </p:cNvPr>
            <p:cNvSpPr/>
            <p:nvPr/>
          </p:nvSpPr>
          <p:spPr>
            <a:xfrm>
              <a:off x="3878025" y="3760372"/>
              <a:ext cx="40229" cy="13067"/>
            </a:xfrm>
            <a:custGeom>
              <a:avLst/>
              <a:gdLst/>
              <a:ahLst/>
              <a:cxnLst/>
              <a:rect l="l" t="t" r="r" b="b"/>
              <a:pathLst>
                <a:path w="3288" h="1068" extrusionOk="0">
                  <a:moveTo>
                    <a:pt x="446" y="1"/>
                  </a:moveTo>
                  <a:cubicBezTo>
                    <a:pt x="353" y="1"/>
                    <a:pt x="258" y="33"/>
                    <a:pt x="182" y="101"/>
                  </a:cubicBezTo>
                  <a:cubicBezTo>
                    <a:pt x="16" y="245"/>
                    <a:pt x="0" y="499"/>
                    <a:pt x="145" y="666"/>
                  </a:cubicBezTo>
                  <a:cubicBezTo>
                    <a:pt x="367" y="920"/>
                    <a:pt x="696" y="1067"/>
                    <a:pt x="1044" y="1067"/>
                  </a:cubicBezTo>
                  <a:cubicBezTo>
                    <a:pt x="1256" y="1067"/>
                    <a:pt x="1462" y="1011"/>
                    <a:pt x="1641" y="911"/>
                  </a:cubicBezTo>
                  <a:cubicBezTo>
                    <a:pt x="1820" y="1013"/>
                    <a:pt x="2027" y="1067"/>
                    <a:pt x="2240" y="1067"/>
                  </a:cubicBezTo>
                  <a:cubicBezTo>
                    <a:pt x="2588" y="1067"/>
                    <a:pt x="2916" y="920"/>
                    <a:pt x="3138" y="666"/>
                  </a:cubicBezTo>
                  <a:cubicBezTo>
                    <a:pt x="3287" y="497"/>
                    <a:pt x="3271" y="245"/>
                    <a:pt x="3104" y="101"/>
                  </a:cubicBezTo>
                  <a:cubicBezTo>
                    <a:pt x="3028" y="34"/>
                    <a:pt x="2934" y="1"/>
                    <a:pt x="2841" y="1"/>
                  </a:cubicBezTo>
                  <a:cubicBezTo>
                    <a:pt x="2729" y="1"/>
                    <a:pt x="2618" y="48"/>
                    <a:pt x="2538" y="138"/>
                  </a:cubicBezTo>
                  <a:cubicBezTo>
                    <a:pt x="2466" y="218"/>
                    <a:pt x="2359" y="265"/>
                    <a:pt x="2242" y="265"/>
                  </a:cubicBezTo>
                  <a:cubicBezTo>
                    <a:pt x="2123" y="265"/>
                    <a:pt x="2015" y="218"/>
                    <a:pt x="1944" y="138"/>
                  </a:cubicBezTo>
                  <a:cubicBezTo>
                    <a:pt x="1875" y="58"/>
                    <a:pt x="1769" y="7"/>
                    <a:pt x="1663" y="2"/>
                  </a:cubicBezTo>
                  <a:cubicBezTo>
                    <a:pt x="1657" y="1"/>
                    <a:pt x="1650" y="1"/>
                    <a:pt x="1644" y="1"/>
                  </a:cubicBezTo>
                  <a:cubicBezTo>
                    <a:pt x="1530" y="1"/>
                    <a:pt x="1417" y="51"/>
                    <a:pt x="1342" y="138"/>
                  </a:cubicBezTo>
                  <a:cubicBezTo>
                    <a:pt x="1270" y="218"/>
                    <a:pt x="1163" y="265"/>
                    <a:pt x="1046" y="265"/>
                  </a:cubicBezTo>
                  <a:cubicBezTo>
                    <a:pt x="927" y="265"/>
                    <a:pt x="819" y="218"/>
                    <a:pt x="748" y="138"/>
                  </a:cubicBezTo>
                  <a:cubicBezTo>
                    <a:pt x="669" y="47"/>
                    <a:pt x="558" y="1"/>
                    <a:pt x="446" y="1"/>
                  </a:cubicBezTo>
                  <a:close/>
                </a:path>
              </a:pathLst>
            </a:custGeom>
            <a:solidFill>
              <a:srgbClr val="282828"/>
            </a:solidFill>
            <a:ln>
              <a:noFill/>
            </a:ln>
          </p:spPr>
          <p:txBody>
            <a:bodyPr spcFirstLastPara="1" wrap="square" lIns="91425" tIns="91425" rIns="91425" bIns="91425" anchor="ctr" anchorCtr="0">
              <a:noAutofit/>
            </a:bodyPr>
            <a:lstStyle/>
            <a:p>
              <a:endParaRPr/>
            </a:p>
          </p:txBody>
        </p:sp>
        <p:sp>
          <p:nvSpPr>
            <p:cNvPr id="32" name="Google Shape;1256;p43">
              <a:extLst>
                <a:ext uri="{FF2B5EF4-FFF2-40B4-BE49-F238E27FC236}">
                  <a16:creationId xmlns:a16="http://schemas.microsoft.com/office/drawing/2014/main" id="{A62434CA-35CA-49E3-AEE6-A27CED99B92C}"/>
                </a:ext>
              </a:extLst>
            </p:cNvPr>
            <p:cNvSpPr/>
            <p:nvPr/>
          </p:nvSpPr>
          <p:spPr>
            <a:xfrm>
              <a:off x="3734650" y="3512142"/>
              <a:ext cx="326956" cy="155348"/>
            </a:xfrm>
            <a:custGeom>
              <a:avLst/>
              <a:gdLst/>
              <a:ahLst/>
              <a:cxnLst/>
              <a:rect l="l" t="t" r="r" b="b"/>
              <a:pathLst>
                <a:path w="26723" h="12697" extrusionOk="0">
                  <a:moveTo>
                    <a:pt x="13360" y="0"/>
                  </a:moveTo>
                  <a:cubicBezTo>
                    <a:pt x="12915" y="0"/>
                    <a:pt x="12470" y="141"/>
                    <a:pt x="12095" y="422"/>
                  </a:cubicBezTo>
                  <a:lnTo>
                    <a:pt x="390" y="9159"/>
                  </a:lnTo>
                  <a:cubicBezTo>
                    <a:pt x="66" y="9402"/>
                    <a:pt x="0" y="9860"/>
                    <a:pt x="241" y="10182"/>
                  </a:cubicBezTo>
                  <a:lnTo>
                    <a:pt x="1901" y="12403"/>
                  </a:lnTo>
                  <a:cubicBezTo>
                    <a:pt x="2044" y="12596"/>
                    <a:pt x="2264" y="12697"/>
                    <a:pt x="2487" y="12697"/>
                  </a:cubicBezTo>
                  <a:cubicBezTo>
                    <a:pt x="2639" y="12697"/>
                    <a:pt x="2792" y="12649"/>
                    <a:pt x="2923" y="12551"/>
                  </a:cubicBezTo>
                  <a:lnTo>
                    <a:pt x="13360" y="4758"/>
                  </a:lnTo>
                  <a:lnTo>
                    <a:pt x="23799" y="12551"/>
                  </a:lnTo>
                  <a:cubicBezTo>
                    <a:pt x="23931" y="12649"/>
                    <a:pt x="24084" y="12697"/>
                    <a:pt x="24237" y="12697"/>
                  </a:cubicBezTo>
                  <a:cubicBezTo>
                    <a:pt x="24459" y="12697"/>
                    <a:pt x="24678" y="12596"/>
                    <a:pt x="24822" y="12403"/>
                  </a:cubicBezTo>
                  <a:lnTo>
                    <a:pt x="26480" y="10182"/>
                  </a:lnTo>
                  <a:cubicBezTo>
                    <a:pt x="26722" y="9857"/>
                    <a:pt x="26657" y="9399"/>
                    <a:pt x="26333" y="9159"/>
                  </a:cubicBezTo>
                  <a:lnTo>
                    <a:pt x="14627" y="422"/>
                  </a:lnTo>
                  <a:cubicBezTo>
                    <a:pt x="14251" y="141"/>
                    <a:pt x="13806" y="0"/>
                    <a:pt x="1336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grpSp>
      <p:grpSp>
        <p:nvGrpSpPr>
          <p:cNvPr id="33" name="Google Shape;1257;p43">
            <a:extLst>
              <a:ext uri="{FF2B5EF4-FFF2-40B4-BE49-F238E27FC236}">
                <a16:creationId xmlns:a16="http://schemas.microsoft.com/office/drawing/2014/main" id="{54FB1D54-8277-44A8-8806-E9E9E6E328A1}"/>
              </a:ext>
            </a:extLst>
          </p:cNvPr>
          <p:cNvGrpSpPr/>
          <p:nvPr/>
        </p:nvGrpSpPr>
        <p:grpSpPr>
          <a:xfrm>
            <a:off x="2883882" y="4342012"/>
            <a:ext cx="326956" cy="321362"/>
            <a:chOff x="3734650" y="3512142"/>
            <a:chExt cx="326956" cy="321362"/>
          </a:xfrm>
        </p:grpSpPr>
        <p:sp>
          <p:nvSpPr>
            <p:cNvPr id="34" name="Google Shape;1258;p43">
              <a:extLst>
                <a:ext uri="{FF2B5EF4-FFF2-40B4-BE49-F238E27FC236}">
                  <a16:creationId xmlns:a16="http://schemas.microsoft.com/office/drawing/2014/main" id="{E8117DB2-A830-4227-AC76-F9FEF53AE293}"/>
                </a:ext>
              </a:extLst>
            </p:cNvPr>
            <p:cNvSpPr/>
            <p:nvPr/>
          </p:nvSpPr>
          <p:spPr>
            <a:xfrm>
              <a:off x="3772730" y="3539564"/>
              <a:ext cx="250818" cy="293909"/>
            </a:xfrm>
            <a:custGeom>
              <a:avLst/>
              <a:gdLst/>
              <a:ahLst/>
              <a:cxnLst/>
              <a:rect l="l" t="t" r="r" b="b"/>
              <a:pathLst>
                <a:path w="20500" h="24022" extrusionOk="0">
                  <a:moveTo>
                    <a:pt x="10251" y="1"/>
                  </a:moveTo>
                  <a:lnTo>
                    <a:pt x="0" y="7314"/>
                  </a:lnTo>
                  <a:lnTo>
                    <a:pt x="0" y="24022"/>
                  </a:lnTo>
                  <a:lnTo>
                    <a:pt x="20500" y="24022"/>
                  </a:lnTo>
                  <a:lnTo>
                    <a:pt x="20500" y="7314"/>
                  </a:lnTo>
                  <a:lnTo>
                    <a:pt x="10251"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5" name="Google Shape;1259;p43">
              <a:extLst>
                <a:ext uri="{FF2B5EF4-FFF2-40B4-BE49-F238E27FC236}">
                  <a16:creationId xmlns:a16="http://schemas.microsoft.com/office/drawing/2014/main" id="{29FB5A71-ACDD-4F1F-A303-C31E89506A94}"/>
                </a:ext>
              </a:extLst>
            </p:cNvPr>
            <p:cNvSpPr/>
            <p:nvPr/>
          </p:nvSpPr>
          <p:spPr>
            <a:xfrm>
              <a:off x="3824906" y="3651100"/>
              <a:ext cx="146502" cy="94246"/>
            </a:xfrm>
            <a:custGeom>
              <a:avLst/>
              <a:gdLst/>
              <a:ahLst/>
              <a:cxnLst/>
              <a:rect l="l" t="t" r="r" b="b"/>
              <a:pathLst>
                <a:path w="11974" h="7703" extrusionOk="0">
                  <a:moveTo>
                    <a:pt x="4133" y="0"/>
                  </a:moveTo>
                  <a:cubicBezTo>
                    <a:pt x="1850" y="0"/>
                    <a:pt x="0" y="1851"/>
                    <a:pt x="0" y="4134"/>
                  </a:cubicBezTo>
                  <a:lnTo>
                    <a:pt x="0" y="7703"/>
                  </a:lnTo>
                  <a:lnTo>
                    <a:pt x="11973" y="7703"/>
                  </a:lnTo>
                  <a:lnTo>
                    <a:pt x="11973" y="4134"/>
                  </a:lnTo>
                  <a:cubicBezTo>
                    <a:pt x="11973" y="1851"/>
                    <a:pt x="10122" y="0"/>
                    <a:pt x="783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 name="Google Shape;1260;p43">
              <a:extLst>
                <a:ext uri="{FF2B5EF4-FFF2-40B4-BE49-F238E27FC236}">
                  <a16:creationId xmlns:a16="http://schemas.microsoft.com/office/drawing/2014/main" id="{6973C2ED-01C1-4430-8008-F2FCE58200EE}"/>
                </a:ext>
              </a:extLst>
            </p:cNvPr>
            <p:cNvSpPr/>
            <p:nvPr/>
          </p:nvSpPr>
          <p:spPr>
            <a:xfrm>
              <a:off x="3788148" y="3702028"/>
              <a:ext cx="59046" cy="59780"/>
            </a:xfrm>
            <a:custGeom>
              <a:avLst/>
              <a:gdLst/>
              <a:ahLst/>
              <a:cxnLst/>
              <a:rect l="l" t="t" r="r" b="b"/>
              <a:pathLst>
                <a:path w="4826" h="4886" extrusionOk="0">
                  <a:moveTo>
                    <a:pt x="3039" y="0"/>
                  </a:moveTo>
                  <a:cubicBezTo>
                    <a:pt x="2446" y="0"/>
                    <a:pt x="1875" y="270"/>
                    <a:pt x="1499" y="896"/>
                  </a:cubicBezTo>
                  <a:cubicBezTo>
                    <a:pt x="1260" y="1295"/>
                    <a:pt x="1244" y="1789"/>
                    <a:pt x="976" y="2172"/>
                  </a:cubicBezTo>
                  <a:cubicBezTo>
                    <a:pt x="735" y="2520"/>
                    <a:pt x="346" y="2746"/>
                    <a:pt x="216" y="3169"/>
                  </a:cubicBezTo>
                  <a:cubicBezTo>
                    <a:pt x="1" y="3860"/>
                    <a:pt x="528" y="4472"/>
                    <a:pt x="1126" y="4740"/>
                  </a:cubicBezTo>
                  <a:cubicBezTo>
                    <a:pt x="1336" y="4832"/>
                    <a:pt x="1603" y="4886"/>
                    <a:pt x="1876" y="4886"/>
                  </a:cubicBezTo>
                  <a:cubicBezTo>
                    <a:pt x="2355" y="4886"/>
                    <a:pt x="2849" y="4719"/>
                    <a:pt x="3063" y="4303"/>
                  </a:cubicBezTo>
                  <a:lnTo>
                    <a:pt x="4826" y="844"/>
                  </a:lnTo>
                  <a:cubicBezTo>
                    <a:pt x="4352" y="318"/>
                    <a:pt x="3682" y="0"/>
                    <a:pt x="3039" y="0"/>
                  </a:cubicBezTo>
                  <a:close/>
                </a:path>
              </a:pathLst>
            </a:custGeom>
            <a:solidFill>
              <a:srgbClr val="D8B879"/>
            </a:solidFill>
            <a:ln>
              <a:noFill/>
            </a:ln>
          </p:spPr>
          <p:txBody>
            <a:bodyPr spcFirstLastPara="1" wrap="square" lIns="91425" tIns="91425" rIns="91425" bIns="91425" anchor="ctr" anchorCtr="0">
              <a:noAutofit/>
            </a:bodyPr>
            <a:lstStyle/>
            <a:p>
              <a:endParaRPr/>
            </a:p>
          </p:txBody>
        </p:sp>
        <p:sp>
          <p:nvSpPr>
            <p:cNvPr id="37" name="Google Shape;1261;p43">
              <a:extLst>
                <a:ext uri="{FF2B5EF4-FFF2-40B4-BE49-F238E27FC236}">
                  <a16:creationId xmlns:a16="http://schemas.microsoft.com/office/drawing/2014/main" id="{CB42C96D-F837-41A4-B3EC-84AC4604CB84}"/>
                </a:ext>
              </a:extLst>
            </p:cNvPr>
            <p:cNvSpPr/>
            <p:nvPr/>
          </p:nvSpPr>
          <p:spPr>
            <a:xfrm>
              <a:off x="3949083" y="3702028"/>
              <a:ext cx="59046" cy="59780"/>
            </a:xfrm>
            <a:custGeom>
              <a:avLst/>
              <a:gdLst/>
              <a:ahLst/>
              <a:cxnLst/>
              <a:rect l="l" t="t" r="r" b="b"/>
              <a:pathLst>
                <a:path w="4826" h="4886" extrusionOk="0">
                  <a:moveTo>
                    <a:pt x="1788" y="0"/>
                  </a:moveTo>
                  <a:cubicBezTo>
                    <a:pt x="1145" y="0"/>
                    <a:pt x="475" y="318"/>
                    <a:pt x="1" y="844"/>
                  </a:cubicBezTo>
                  <a:lnTo>
                    <a:pt x="1764" y="4303"/>
                  </a:lnTo>
                  <a:cubicBezTo>
                    <a:pt x="1977" y="4719"/>
                    <a:pt x="2471" y="4886"/>
                    <a:pt x="2950" y="4886"/>
                  </a:cubicBezTo>
                  <a:cubicBezTo>
                    <a:pt x="3223" y="4886"/>
                    <a:pt x="3490" y="4832"/>
                    <a:pt x="3699" y="4740"/>
                  </a:cubicBezTo>
                  <a:cubicBezTo>
                    <a:pt x="4299" y="4472"/>
                    <a:pt x="4826" y="3860"/>
                    <a:pt x="4611" y="3169"/>
                  </a:cubicBezTo>
                  <a:cubicBezTo>
                    <a:pt x="4479" y="2746"/>
                    <a:pt x="4091" y="2520"/>
                    <a:pt x="3849" y="2172"/>
                  </a:cubicBezTo>
                  <a:cubicBezTo>
                    <a:pt x="3583" y="1789"/>
                    <a:pt x="3567" y="1295"/>
                    <a:pt x="3326" y="896"/>
                  </a:cubicBezTo>
                  <a:cubicBezTo>
                    <a:pt x="2951" y="270"/>
                    <a:pt x="2381" y="0"/>
                    <a:pt x="1788" y="0"/>
                  </a:cubicBezTo>
                  <a:close/>
                </a:path>
              </a:pathLst>
            </a:custGeom>
            <a:solidFill>
              <a:srgbClr val="D8B879"/>
            </a:solidFill>
            <a:ln>
              <a:noFill/>
            </a:ln>
          </p:spPr>
          <p:txBody>
            <a:bodyPr spcFirstLastPara="1" wrap="square" lIns="91425" tIns="91425" rIns="91425" bIns="91425" anchor="ctr" anchorCtr="0">
              <a:noAutofit/>
            </a:bodyPr>
            <a:lstStyle/>
            <a:p>
              <a:endParaRPr/>
            </a:p>
          </p:txBody>
        </p:sp>
        <p:sp>
          <p:nvSpPr>
            <p:cNvPr id="38" name="Google Shape;1262;p43">
              <a:extLst>
                <a:ext uri="{FF2B5EF4-FFF2-40B4-BE49-F238E27FC236}">
                  <a16:creationId xmlns:a16="http://schemas.microsoft.com/office/drawing/2014/main" id="{BE2C62D2-0D13-4563-9158-F265C5B5CC7E}"/>
                </a:ext>
              </a:extLst>
            </p:cNvPr>
            <p:cNvSpPr/>
            <p:nvPr/>
          </p:nvSpPr>
          <p:spPr>
            <a:xfrm>
              <a:off x="3824906" y="3691689"/>
              <a:ext cx="146502" cy="141791"/>
            </a:xfrm>
            <a:custGeom>
              <a:avLst/>
              <a:gdLst/>
              <a:ahLst/>
              <a:cxnLst/>
              <a:rect l="l" t="t" r="r" b="b"/>
              <a:pathLst>
                <a:path w="11974" h="11589" extrusionOk="0">
                  <a:moveTo>
                    <a:pt x="5987" y="0"/>
                  </a:moveTo>
                  <a:cubicBezTo>
                    <a:pt x="2680" y="0"/>
                    <a:pt x="0" y="2680"/>
                    <a:pt x="0" y="5987"/>
                  </a:cubicBezTo>
                  <a:lnTo>
                    <a:pt x="0" y="11588"/>
                  </a:lnTo>
                  <a:lnTo>
                    <a:pt x="11973" y="11588"/>
                  </a:lnTo>
                  <a:lnTo>
                    <a:pt x="11973" y="5987"/>
                  </a:lnTo>
                  <a:cubicBezTo>
                    <a:pt x="11973" y="2680"/>
                    <a:pt x="9292" y="0"/>
                    <a:pt x="598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9" name="Google Shape;1263;p43">
              <a:extLst>
                <a:ext uri="{FF2B5EF4-FFF2-40B4-BE49-F238E27FC236}">
                  <a16:creationId xmlns:a16="http://schemas.microsoft.com/office/drawing/2014/main" id="{4ECE3CFD-2EEC-447A-A4BC-76B7F7906B8C}"/>
                </a:ext>
              </a:extLst>
            </p:cNvPr>
            <p:cNvSpPr/>
            <p:nvPr/>
          </p:nvSpPr>
          <p:spPr>
            <a:xfrm>
              <a:off x="3904933" y="3790095"/>
              <a:ext cx="98651" cy="43410"/>
            </a:xfrm>
            <a:custGeom>
              <a:avLst/>
              <a:gdLst/>
              <a:ahLst/>
              <a:cxnLst/>
              <a:rect l="l" t="t" r="r" b="b"/>
              <a:pathLst>
                <a:path w="8063" h="3548" extrusionOk="0">
                  <a:moveTo>
                    <a:pt x="4417" y="0"/>
                  </a:moveTo>
                  <a:cubicBezTo>
                    <a:pt x="952" y="0"/>
                    <a:pt x="1" y="2416"/>
                    <a:pt x="923" y="3548"/>
                  </a:cubicBezTo>
                  <a:lnTo>
                    <a:pt x="5842" y="3548"/>
                  </a:lnTo>
                  <a:cubicBezTo>
                    <a:pt x="6917" y="3548"/>
                    <a:pt x="8063" y="0"/>
                    <a:pt x="4417" y="0"/>
                  </a:cubicBezTo>
                  <a:close/>
                </a:path>
              </a:pathLst>
            </a:custGeom>
            <a:solidFill>
              <a:srgbClr val="D8B879"/>
            </a:solidFill>
            <a:ln>
              <a:noFill/>
            </a:ln>
          </p:spPr>
          <p:txBody>
            <a:bodyPr spcFirstLastPara="1" wrap="square" lIns="91425" tIns="91425" rIns="91425" bIns="91425" anchor="ctr" anchorCtr="0">
              <a:noAutofit/>
            </a:bodyPr>
            <a:lstStyle/>
            <a:p>
              <a:endParaRPr/>
            </a:p>
          </p:txBody>
        </p:sp>
        <p:sp>
          <p:nvSpPr>
            <p:cNvPr id="40" name="Google Shape;1264;p43">
              <a:extLst>
                <a:ext uri="{FF2B5EF4-FFF2-40B4-BE49-F238E27FC236}">
                  <a16:creationId xmlns:a16="http://schemas.microsoft.com/office/drawing/2014/main" id="{030F3F4E-35CD-4227-90C9-4D63B127D62C}"/>
                </a:ext>
              </a:extLst>
            </p:cNvPr>
            <p:cNvSpPr/>
            <p:nvPr/>
          </p:nvSpPr>
          <p:spPr>
            <a:xfrm>
              <a:off x="3792688" y="3790095"/>
              <a:ext cx="98651" cy="43410"/>
            </a:xfrm>
            <a:custGeom>
              <a:avLst/>
              <a:gdLst/>
              <a:ahLst/>
              <a:cxnLst/>
              <a:rect l="l" t="t" r="r" b="b"/>
              <a:pathLst>
                <a:path w="8063" h="3548" extrusionOk="0">
                  <a:moveTo>
                    <a:pt x="3647" y="0"/>
                  </a:moveTo>
                  <a:cubicBezTo>
                    <a:pt x="1" y="0"/>
                    <a:pt x="1146" y="3548"/>
                    <a:pt x="2222" y="3548"/>
                  </a:cubicBezTo>
                  <a:lnTo>
                    <a:pt x="7140" y="3548"/>
                  </a:lnTo>
                  <a:cubicBezTo>
                    <a:pt x="8063" y="2416"/>
                    <a:pt x="7113" y="0"/>
                    <a:pt x="3647" y="0"/>
                  </a:cubicBezTo>
                  <a:close/>
                </a:path>
              </a:pathLst>
            </a:custGeom>
            <a:solidFill>
              <a:srgbClr val="D8B879"/>
            </a:solidFill>
            <a:ln>
              <a:noFill/>
            </a:ln>
          </p:spPr>
          <p:txBody>
            <a:bodyPr spcFirstLastPara="1" wrap="square" lIns="91425" tIns="91425" rIns="91425" bIns="91425" anchor="ctr" anchorCtr="0">
              <a:noAutofit/>
            </a:bodyPr>
            <a:lstStyle/>
            <a:p>
              <a:endParaRPr/>
            </a:p>
          </p:txBody>
        </p:sp>
        <p:sp>
          <p:nvSpPr>
            <p:cNvPr id="41" name="Google Shape;1265;p43">
              <a:extLst>
                <a:ext uri="{FF2B5EF4-FFF2-40B4-BE49-F238E27FC236}">
                  <a16:creationId xmlns:a16="http://schemas.microsoft.com/office/drawing/2014/main" id="{6897CDDE-5B23-4490-93E7-8DFD954FBB62}"/>
                </a:ext>
              </a:extLst>
            </p:cNvPr>
            <p:cNvSpPr/>
            <p:nvPr/>
          </p:nvSpPr>
          <p:spPr>
            <a:xfrm>
              <a:off x="3860160" y="3743155"/>
              <a:ext cx="9825" cy="15820"/>
            </a:xfrm>
            <a:custGeom>
              <a:avLst/>
              <a:gdLst/>
              <a:ahLst/>
              <a:cxnLst/>
              <a:rect l="l" t="t" r="r" b="b"/>
              <a:pathLst>
                <a:path w="803" h="1293" extrusionOk="0">
                  <a:moveTo>
                    <a:pt x="402" y="1"/>
                  </a:moveTo>
                  <a:cubicBezTo>
                    <a:pt x="181" y="1"/>
                    <a:pt x="1" y="180"/>
                    <a:pt x="1" y="402"/>
                  </a:cubicBezTo>
                  <a:lnTo>
                    <a:pt x="1" y="892"/>
                  </a:lnTo>
                  <a:cubicBezTo>
                    <a:pt x="1" y="1111"/>
                    <a:pt x="180" y="1293"/>
                    <a:pt x="402" y="1293"/>
                  </a:cubicBezTo>
                  <a:cubicBezTo>
                    <a:pt x="622" y="1293"/>
                    <a:pt x="803" y="1114"/>
                    <a:pt x="803" y="892"/>
                  </a:cubicBezTo>
                  <a:lnTo>
                    <a:pt x="803" y="402"/>
                  </a:lnTo>
                  <a:cubicBezTo>
                    <a:pt x="803" y="180"/>
                    <a:pt x="624" y="1"/>
                    <a:pt x="402" y="1"/>
                  </a:cubicBezTo>
                  <a:close/>
                </a:path>
              </a:pathLst>
            </a:custGeom>
            <a:solidFill>
              <a:srgbClr val="282828"/>
            </a:solidFill>
            <a:ln>
              <a:noFill/>
            </a:ln>
          </p:spPr>
          <p:txBody>
            <a:bodyPr spcFirstLastPara="1" wrap="square" lIns="91425" tIns="91425" rIns="91425" bIns="91425" anchor="ctr" anchorCtr="0">
              <a:noAutofit/>
            </a:bodyPr>
            <a:lstStyle/>
            <a:p>
              <a:endParaRPr/>
            </a:p>
          </p:txBody>
        </p:sp>
        <p:sp>
          <p:nvSpPr>
            <p:cNvPr id="42" name="Google Shape;1266;p43">
              <a:extLst>
                <a:ext uri="{FF2B5EF4-FFF2-40B4-BE49-F238E27FC236}">
                  <a16:creationId xmlns:a16="http://schemas.microsoft.com/office/drawing/2014/main" id="{ED436F99-74BB-485B-A6B3-109A5387B351}"/>
                </a:ext>
              </a:extLst>
            </p:cNvPr>
            <p:cNvSpPr/>
            <p:nvPr/>
          </p:nvSpPr>
          <p:spPr>
            <a:xfrm>
              <a:off x="3926298" y="3743155"/>
              <a:ext cx="9825" cy="15820"/>
            </a:xfrm>
            <a:custGeom>
              <a:avLst/>
              <a:gdLst/>
              <a:ahLst/>
              <a:cxnLst/>
              <a:rect l="l" t="t" r="r" b="b"/>
              <a:pathLst>
                <a:path w="803" h="1293" extrusionOk="0">
                  <a:moveTo>
                    <a:pt x="402" y="1"/>
                  </a:moveTo>
                  <a:cubicBezTo>
                    <a:pt x="181" y="1"/>
                    <a:pt x="1" y="180"/>
                    <a:pt x="1" y="402"/>
                  </a:cubicBezTo>
                  <a:lnTo>
                    <a:pt x="1" y="892"/>
                  </a:lnTo>
                  <a:cubicBezTo>
                    <a:pt x="1" y="1111"/>
                    <a:pt x="180" y="1293"/>
                    <a:pt x="402" y="1293"/>
                  </a:cubicBezTo>
                  <a:cubicBezTo>
                    <a:pt x="624" y="1293"/>
                    <a:pt x="803" y="1114"/>
                    <a:pt x="803" y="892"/>
                  </a:cubicBezTo>
                  <a:lnTo>
                    <a:pt x="803" y="402"/>
                  </a:lnTo>
                  <a:cubicBezTo>
                    <a:pt x="801" y="180"/>
                    <a:pt x="622" y="1"/>
                    <a:pt x="402" y="1"/>
                  </a:cubicBezTo>
                  <a:close/>
                </a:path>
              </a:pathLst>
            </a:custGeom>
            <a:solidFill>
              <a:srgbClr val="282828"/>
            </a:solidFill>
            <a:ln>
              <a:noFill/>
            </a:ln>
          </p:spPr>
          <p:txBody>
            <a:bodyPr spcFirstLastPara="1" wrap="square" lIns="91425" tIns="91425" rIns="91425" bIns="91425" anchor="ctr" anchorCtr="0">
              <a:noAutofit/>
            </a:bodyPr>
            <a:lstStyle/>
            <a:p>
              <a:endParaRPr/>
            </a:p>
          </p:txBody>
        </p:sp>
        <p:sp>
          <p:nvSpPr>
            <p:cNvPr id="43" name="Google Shape;1267;p43">
              <a:extLst>
                <a:ext uri="{FF2B5EF4-FFF2-40B4-BE49-F238E27FC236}">
                  <a16:creationId xmlns:a16="http://schemas.microsoft.com/office/drawing/2014/main" id="{331C84FB-FBD3-4F0B-B9EB-A90600554FD2}"/>
                </a:ext>
              </a:extLst>
            </p:cNvPr>
            <p:cNvSpPr/>
            <p:nvPr/>
          </p:nvSpPr>
          <p:spPr>
            <a:xfrm>
              <a:off x="3886297" y="3750815"/>
              <a:ext cx="23711" cy="7341"/>
            </a:xfrm>
            <a:custGeom>
              <a:avLst/>
              <a:gdLst/>
              <a:ahLst/>
              <a:cxnLst/>
              <a:rect l="l" t="t" r="r" b="b"/>
              <a:pathLst>
                <a:path w="1938" h="600" extrusionOk="0">
                  <a:moveTo>
                    <a:pt x="327" y="1"/>
                  </a:moveTo>
                  <a:cubicBezTo>
                    <a:pt x="72" y="1"/>
                    <a:pt x="0" y="349"/>
                    <a:pt x="235" y="449"/>
                  </a:cubicBezTo>
                  <a:cubicBezTo>
                    <a:pt x="457" y="546"/>
                    <a:pt x="706" y="599"/>
                    <a:pt x="970" y="599"/>
                  </a:cubicBezTo>
                  <a:cubicBezTo>
                    <a:pt x="1230" y="599"/>
                    <a:pt x="1480" y="546"/>
                    <a:pt x="1703" y="449"/>
                  </a:cubicBezTo>
                  <a:cubicBezTo>
                    <a:pt x="1938" y="349"/>
                    <a:pt x="1866" y="1"/>
                    <a:pt x="1610" y="1"/>
                  </a:cubicBezTo>
                  <a:close/>
                </a:path>
              </a:pathLst>
            </a:custGeom>
            <a:solidFill>
              <a:srgbClr val="282828"/>
            </a:solidFill>
            <a:ln>
              <a:noFill/>
            </a:ln>
          </p:spPr>
          <p:txBody>
            <a:bodyPr spcFirstLastPara="1" wrap="square" lIns="91425" tIns="91425" rIns="91425" bIns="91425" anchor="ctr" anchorCtr="0">
              <a:noAutofit/>
            </a:bodyPr>
            <a:lstStyle/>
            <a:p>
              <a:endParaRPr/>
            </a:p>
          </p:txBody>
        </p:sp>
        <p:sp>
          <p:nvSpPr>
            <p:cNvPr id="44" name="Google Shape;1268;p43">
              <a:extLst>
                <a:ext uri="{FF2B5EF4-FFF2-40B4-BE49-F238E27FC236}">
                  <a16:creationId xmlns:a16="http://schemas.microsoft.com/office/drawing/2014/main" id="{D5C53AD6-7A9C-40C1-A872-E8C4ED2BD57A}"/>
                </a:ext>
              </a:extLst>
            </p:cNvPr>
            <p:cNvSpPr/>
            <p:nvPr/>
          </p:nvSpPr>
          <p:spPr>
            <a:xfrm>
              <a:off x="3878025" y="3760372"/>
              <a:ext cx="40229" cy="13067"/>
            </a:xfrm>
            <a:custGeom>
              <a:avLst/>
              <a:gdLst/>
              <a:ahLst/>
              <a:cxnLst/>
              <a:rect l="l" t="t" r="r" b="b"/>
              <a:pathLst>
                <a:path w="3288" h="1068" extrusionOk="0">
                  <a:moveTo>
                    <a:pt x="446" y="1"/>
                  </a:moveTo>
                  <a:cubicBezTo>
                    <a:pt x="353" y="1"/>
                    <a:pt x="258" y="33"/>
                    <a:pt x="182" y="101"/>
                  </a:cubicBezTo>
                  <a:cubicBezTo>
                    <a:pt x="16" y="245"/>
                    <a:pt x="0" y="499"/>
                    <a:pt x="145" y="666"/>
                  </a:cubicBezTo>
                  <a:cubicBezTo>
                    <a:pt x="367" y="920"/>
                    <a:pt x="696" y="1067"/>
                    <a:pt x="1044" y="1067"/>
                  </a:cubicBezTo>
                  <a:cubicBezTo>
                    <a:pt x="1256" y="1067"/>
                    <a:pt x="1462" y="1011"/>
                    <a:pt x="1641" y="911"/>
                  </a:cubicBezTo>
                  <a:cubicBezTo>
                    <a:pt x="1820" y="1013"/>
                    <a:pt x="2027" y="1067"/>
                    <a:pt x="2240" y="1067"/>
                  </a:cubicBezTo>
                  <a:cubicBezTo>
                    <a:pt x="2588" y="1067"/>
                    <a:pt x="2916" y="920"/>
                    <a:pt x="3138" y="666"/>
                  </a:cubicBezTo>
                  <a:cubicBezTo>
                    <a:pt x="3287" y="497"/>
                    <a:pt x="3271" y="245"/>
                    <a:pt x="3104" y="101"/>
                  </a:cubicBezTo>
                  <a:cubicBezTo>
                    <a:pt x="3028" y="34"/>
                    <a:pt x="2934" y="1"/>
                    <a:pt x="2841" y="1"/>
                  </a:cubicBezTo>
                  <a:cubicBezTo>
                    <a:pt x="2729" y="1"/>
                    <a:pt x="2618" y="48"/>
                    <a:pt x="2538" y="138"/>
                  </a:cubicBezTo>
                  <a:cubicBezTo>
                    <a:pt x="2466" y="218"/>
                    <a:pt x="2359" y="265"/>
                    <a:pt x="2242" y="265"/>
                  </a:cubicBezTo>
                  <a:cubicBezTo>
                    <a:pt x="2123" y="265"/>
                    <a:pt x="2015" y="218"/>
                    <a:pt x="1944" y="138"/>
                  </a:cubicBezTo>
                  <a:cubicBezTo>
                    <a:pt x="1875" y="58"/>
                    <a:pt x="1769" y="7"/>
                    <a:pt x="1663" y="2"/>
                  </a:cubicBezTo>
                  <a:cubicBezTo>
                    <a:pt x="1657" y="1"/>
                    <a:pt x="1650" y="1"/>
                    <a:pt x="1644" y="1"/>
                  </a:cubicBezTo>
                  <a:cubicBezTo>
                    <a:pt x="1530" y="1"/>
                    <a:pt x="1417" y="51"/>
                    <a:pt x="1342" y="138"/>
                  </a:cubicBezTo>
                  <a:cubicBezTo>
                    <a:pt x="1270" y="218"/>
                    <a:pt x="1163" y="265"/>
                    <a:pt x="1046" y="265"/>
                  </a:cubicBezTo>
                  <a:cubicBezTo>
                    <a:pt x="927" y="265"/>
                    <a:pt x="819" y="218"/>
                    <a:pt x="748" y="138"/>
                  </a:cubicBezTo>
                  <a:cubicBezTo>
                    <a:pt x="669" y="47"/>
                    <a:pt x="558" y="1"/>
                    <a:pt x="446" y="1"/>
                  </a:cubicBezTo>
                  <a:close/>
                </a:path>
              </a:pathLst>
            </a:custGeom>
            <a:solidFill>
              <a:srgbClr val="282828"/>
            </a:solidFill>
            <a:ln>
              <a:noFill/>
            </a:ln>
          </p:spPr>
          <p:txBody>
            <a:bodyPr spcFirstLastPara="1" wrap="square" lIns="91425" tIns="91425" rIns="91425" bIns="91425" anchor="ctr" anchorCtr="0">
              <a:noAutofit/>
            </a:bodyPr>
            <a:lstStyle/>
            <a:p>
              <a:endParaRPr/>
            </a:p>
          </p:txBody>
        </p:sp>
        <p:sp>
          <p:nvSpPr>
            <p:cNvPr id="45" name="Google Shape;1269;p43">
              <a:extLst>
                <a:ext uri="{FF2B5EF4-FFF2-40B4-BE49-F238E27FC236}">
                  <a16:creationId xmlns:a16="http://schemas.microsoft.com/office/drawing/2014/main" id="{8720E50C-A4E3-4FCC-A15A-161D0E7854F8}"/>
                </a:ext>
              </a:extLst>
            </p:cNvPr>
            <p:cNvSpPr/>
            <p:nvPr/>
          </p:nvSpPr>
          <p:spPr>
            <a:xfrm>
              <a:off x="3734650" y="3512142"/>
              <a:ext cx="326956" cy="155348"/>
            </a:xfrm>
            <a:custGeom>
              <a:avLst/>
              <a:gdLst/>
              <a:ahLst/>
              <a:cxnLst/>
              <a:rect l="l" t="t" r="r" b="b"/>
              <a:pathLst>
                <a:path w="26723" h="12697" extrusionOk="0">
                  <a:moveTo>
                    <a:pt x="13360" y="0"/>
                  </a:moveTo>
                  <a:cubicBezTo>
                    <a:pt x="12915" y="0"/>
                    <a:pt x="12470" y="141"/>
                    <a:pt x="12095" y="422"/>
                  </a:cubicBezTo>
                  <a:lnTo>
                    <a:pt x="390" y="9159"/>
                  </a:lnTo>
                  <a:cubicBezTo>
                    <a:pt x="66" y="9402"/>
                    <a:pt x="0" y="9860"/>
                    <a:pt x="241" y="10182"/>
                  </a:cubicBezTo>
                  <a:lnTo>
                    <a:pt x="1901" y="12403"/>
                  </a:lnTo>
                  <a:cubicBezTo>
                    <a:pt x="2044" y="12596"/>
                    <a:pt x="2264" y="12697"/>
                    <a:pt x="2487" y="12697"/>
                  </a:cubicBezTo>
                  <a:cubicBezTo>
                    <a:pt x="2639" y="12697"/>
                    <a:pt x="2792" y="12649"/>
                    <a:pt x="2923" y="12551"/>
                  </a:cubicBezTo>
                  <a:lnTo>
                    <a:pt x="13360" y="4758"/>
                  </a:lnTo>
                  <a:lnTo>
                    <a:pt x="23799" y="12551"/>
                  </a:lnTo>
                  <a:cubicBezTo>
                    <a:pt x="23931" y="12649"/>
                    <a:pt x="24084" y="12697"/>
                    <a:pt x="24237" y="12697"/>
                  </a:cubicBezTo>
                  <a:cubicBezTo>
                    <a:pt x="24459" y="12697"/>
                    <a:pt x="24678" y="12596"/>
                    <a:pt x="24822" y="12403"/>
                  </a:cubicBezTo>
                  <a:lnTo>
                    <a:pt x="26480" y="10182"/>
                  </a:lnTo>
                  <a:cubicBezTo>
                    <a:pt x="26722" y="9857"/>
                    <a:pt x="26657" y="9399"/>
                    <a:pt x="26333" y="9159"/>
                  </a:cubicBezTo>
                  <a:lnTo>
                    <a:pt x="14627" y="422"/>
                  </a:lnTo>
                  <a:cubicBezTo>
                    <a:pt x="14251" y="141"/>
                    <a:pt x="13806" y="0"/>
                    <a:pt x="1336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grpSp>
      <p:grpSp>
        <p:nvGrpSpPr>
          <p:cNvPr id="46" name="Google Shape;1270;p43">
            <a:extLst>
              <a:ext uri="{FF2B5EF4-FFF2-40B4-BE49-F238E27FC236}">
                <a16:creationId xmlns:a16="http://schemas.microsoft.com/office/drawing/2014/main" id="{E7EAA5D9-CA7B-43BF-BF48-40CDD7E2FE03}"/>
              </a:ext>
            </a:extLst>
          </p:cNvPr>
          <p:cNvGrpSpPr/>
          <p:nvPr/>
        </p:nvGrpSpPr>
        <p:grpSpPr>
          <a:xfrm>
            <a:off x="3969216" y="4378049"/>
            <a:ext cx="326956" cy="321362"/>
            <a:chOff x="3734650" y="3512142"/>
            <a:chExt cx="326956" cy="321362"/>
          </a:xfrm>
        </p:grpSpPr>
        <p:sp>
          <p:nvSpPr>
            <p:cNvPr id="47" name="Google Shape;1271;p43">
              <a:extLst>
                <a:ext uri="{FF2B5EF4-FFF2-40B4-BE49-F238E27FC236}">
                  <a16:creationId xmlns:a16="http://schemas.microsoft.com/office/drawing/2014/main" id="{954D22EE-C12E-4ED5-AE9D-F11A4568517C}"/>
                </a:ext>
              </a:extLst>
            </p:cNvPr>
            <p:cNvSpPr/>
            <p:nvPr/>
          </p:nvSpPr>
          <p:spPr>
            <a:xfrm>
              <a:off x="3772730" y="3539564"/>
              <a:ext cx="250818" cy="293909"/>
            </a:xfrm>
            <a:custGeom>
              <a:avLst/>
              <a:gdLst/>
              <a:ahLst/>
              <a:cxnLst/>
              <a:rect l="l" t="t" r="r" b="b"/>
              <a:pathLst>
                <a:path w="20500" h="24022" extrusionOk="0">
                  <a:moveTo>
                    <a:pt x="10251" y="1"/>
                  </a:moveTo>
                  <a:lnTo>
                    <a:pt x="0" y="7314"/>
                  </a:lnTo>
                  <a:lnTo>
                    <a:pt x="0" y="24022"/>
                  </a:lnTo>
                  <a:lnTo>
                    <a:pt x="20500" y="24022"/>
                  </a:lnTo>
                  <a:lnTo>
                    <a:pt x="20500" y="7314"/>
                  </a:lnTo>
                  <a:lnTo>
                    <a:pt x="10251"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8" name="Google Shape;1272;p43">
              <a:extLst>
                <a:ext uri="{FF2B5EF4-FFF2-40B4-BE49-F238E27FC236}">
                  <a16:creationId xmlns:a16="http://schemas.microsoft.com/office/drawing/2014/main" id="{832468EA-AA83-42C5-A48F-A52C56EDF836}"/>
                </a:ext>
              </a:extLst>
            </p:cNvPr>
            <p:cNvSpPr/>
            <p:nvPr/>
          </p:nvSpPr>
          <p:spPr>
            <a:xfrm>
              <a:off x="3824906" y="3651100"/>
              <a:ext cx="146502" cy="94246"/>
            </a:xfrm>
            <a:custGeom>
              <a:avLst/>
              <a:gdLst/>
              <a:ahLst/>
              <a:cxnLst/>
              <a:rect l="l" t="t" r="r" b="b"/>
              <a:pathLst>
                <a:path w="11974" h="7703" extrusionOk="0">
                  <a:moveTo>
                    <a:pt x="4133" y="0"/>
                  </a:moveTo>
                  <a:cubicBezTo>
                    <a:pt x="1850" y="0"/>
                    <a:pt x="0" y="1851"/>
                    <a:pt x="0" y="4134"/>
                  </a:cubicBezTo>
                  <a:lnTo>
                    <a:pt x="0" y="7703"/>
                  </a:lnTo>
                  <a:lnTo>
                    <a:pt x="11973" y="7703"/>
                  </a:lnTo>
                  <a:lnTo>
                    <a:pt x="11973" y="4134"/>
                  </a:lnTo>
                  <a:cubicBezTo>
                    <a:pt x="11973" y="1851"/>
                    <a:pt x="10122" y="0"/>
                    <a:pt x="783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9" name="Google Shape;1273;p43">
              <a:extLst>
                <a:ext uri="{FF2B5EF4-FFF2-40B4-BE49-F238E27FC236}">
                  <a16:creationId xmlns:a16="http://schemas.microsoft.com/office/drawing/2014/main" id="{93ED77CC-85DC-42CC-A141-8F466943A372}"/>
                </a:ext>
              </a:extLst>
            </p:cNvPr>
            <p:cNvSpPr/>
            <p:nvPr/>
          </p:nvSpPr>
          <p:spPr>
            <a:xfrm>
              <a:off x="3788148" y="3702028"/>
              <a:ext cx="59046" cy="59780"/>
            </a:xfrm>
            <a:custGeom>
              <a:avLst/>
              <a:gdLst/>
              <a:ahLst/>
              <a:cxnLst/>
              <a:rect l="l" t="t" r="r" b="b"/>
              <a:pathLst>
                <a:path w="4826" h="4886" extrusionOk="0">
                  <a:moveTo>
                    <a:pt x="3039" y="0"/>
                  </a:moveTo>
                  <a:cubicBezTo>
                    <a:pt x="2446" y="0"/>
                    <a:pt x="1875" y="270"/>
                    <a:pt x="1499" y="896"/>
                  </a:cubicBezTo>
                  <a:cubicBezTo>
                    <a:pt x="1260" y="1295"/>
                    <a:pt x="1244" y="1789"/>
                    <a:pt x="976" y="2172"/>
                  </a:cubicBezTo>
                  <a:cubicBezTo>
                    <a:pt x="735" y="2520"/>
                    <a:pt x="346" y="2746"/>
                    <a:pt x="216" y="3169"/>
                  </a:cubicBezTo>
                  <a:cubicBezTo>
                    <a:pt x="1" y="3860"/>
                    <a:pt x="528" y="4472"/>
                    <a:pt x="1126" y="4740"/>
                  </a:cubicBezTo>
                  <a:cubicBezTo>
                    <a:pt x="1336" y="4832"/>
                    <a:pt x="1603" y="4886"/>
                    <a:pt x="1876" y="4886"/>
                  </a:cubicBezTo>
                  <a:cubicBezTo>
                    <a:pt x="2355" y="4886"/>
                    <a:pt x="2849" y="4719"/>
                    <a:pt x="3063" y="4303"/>
                  </a:cubicBezTo>
                  <a:lnTo>
                    <a:pt x="4826" y="844"/>
                  </a:lnTo>
                  <a:cubicBezTo>
                    <a:pt x="4352" y="318"/>
                    <a:pt x="3682" y="0"/>
                    <a:pt x="3039" y="0"/>
                  </a:cubicBezTo>
                  <a:close/>
                </a:path>
              </a:pathLst>
            </a:custGeom>
            <a:solidFill>
              <a:srgbClr val="D8B879"/>
            </a:solidFill>
            <a:ln>
              <a:noFill/>
            </a:ln>
          </p:spPr>
          <p:txBody>
            <a:bodyPr spcFirstLastPara="1" wrap="square" lIns="91425" tIns="91425" rIns="91425" bIns="91425" anchor="ctr" anchorCtr="0">
              <a:noAutofit/>
            </a:bodyPr>
            <a:lstStyle/>
            <a:p>
              <a:endParaRPr/>
            </a:p>
          </p:txBody>
        </p:sp>
        <p:sp>
          <p:nvSpPr>
            <p:cNvPr id="50" name="Google Shape;1274;p43">
              <a:extLst>
                <a:ext uri="{FF2B5EF4-FFF2-40B4-BE49-F238E27FC236}">
                  <a16:creationId xmlns:a16="http://schemas.microsoft.com/office/drawing/2014/main" id="{A5CBF0E4-DB07-4C62-8BAF-A102A2FE6F54}"/>
                </a:ext>
              </a:extLst>
            </p:cNvPr>
            <p:cNvSpPr/>
            <p:nvPr/>
          </p:nvSpPr>
          <p:spPr>
            <a:xfrm>
              <a:off x="3949083" y="3702028"/>
              <a:ext cx="59046" cy="59780"/>
            </a:xfrm>
            <a:custGeom>
              <a:avLst/>
              <a:gdLst/>
              <a:ahLst/>
              <a:cxnLst/>
              <a:rect l="l" t="t" r="r" b="b"/>
              <a:pathLst>
                <a:path w="4826" h="4886" extrusionOk="0">
                  <a:moveTo>
                    <a:pt x="1788" y="0"/>
                  </a:moveTo>
                  <a:cubicBezTo>
                    <a:pt x="1145" y="0"/>
                    <a:pt x="475" y="318"/>
                    <a:pt x="1" y="844"/>
                  </a:cubicBezTo>
                  <a:lnTo>
                    <a:pt x="1764" y="4303"/>
                  </a:lnTo>
                  <a:cubicBezTo>
                    <a:pt x="1977" y="4719"/>
                    <a:pt x="2471" y="4886"/>
                    <a:pt x="2950" y="4886"/>
                  </a:cubicBezTo>
                  <a:cubicBezTo>
                    <a:pt x="3223" y="4886"/>
                    <a:pt x="3490" y="4832"/>
                    <a:pt x="3699" y="4740"/>
                  </a:cubicBezTo>
                  <a:cubicBezTo>
                    <a:pt x="4299" y="4472"/>
                    <a:pt x="4826" y="3860"/>
                    <a:pt x="4611" y="3169"/>
                  </a:cubicBezTo>
                  <a:cubicBezTo>
                    <a:pt x="4479" y="2746"/>
                    <a:pt x="4091" y="2520"/>
                    <a:pt x="3849" y="2172"/>
                  </a:cubicBezTo>
                  <a:cubicBezTo>
                    <a:pt x="3583" y="1789"/>
                    <a:pt x="3567" y="1295"/>
                    <a:pt x="3326" y="896"/>
                  </a:cubicBezTo>
                  <a:cubicBezTo>
                    <a:pt x="2951" y="270"/>
                    <a:pt x="2381" y="0"/>
                    <a:pt x="1788" y="0"/>
                  </a:cubicBezTo>
                  <a:close/>
                </a:path>
              </a:pathLst>
            </a:custGeom>
            <a:solidFill>
              <a:srgbClr val="D8B879"/>
            </a:solidFill>
            <a:ln>
              <a:noFill/>
            </a:ln>
          </p:spPr>
          <p:txBody>
            <a:bodyPr spcFirstLastPara="1" wrap="square" lIns="91425" tIns="91425" rIns="91425" bIns="91425" anchor="ctr" anchorCtr="0">
              <a:noAutofit/>
            </a:bodyPr>
            <a:lstStyle/>
            <a:p>
              <a:endParaRPr/>
            </a:p>
          </p:txBody>
        </p:sp>
        <p:sp>
          <p:nvSpPr>
            <p:cNvPr id="51" name="Google Shape;1275;p43">
              <a:extLst>
                <a:ext uri="{FF2B5EF4-FFF2-40B4-BE49-F238E27FC236}">
                  <a16:creationId xmlns:a16="http://schemas.microsoft.com/office/drawing/2014/main" id="{27DBC14C-BCC3-4822-BB44-8F62B0523F45}"/>
                </a:ext>
              </a:extLst>
            </p:cNvPr>
            <p:cNvSpPr/>
            <p:nvPr/>
          </p:nvSpPr>
          <p:spPr>
            <a:xfrm>
              <a:off x="3824906" y="3691689"/>
              <a:ext cx="146502" cy="141791"/>
            </a:xfrm>
            <a:custGeom>
              <a:avLst/>
              <a:gdLst/>
              <a:ahLst/>
              <a:cxnLst/>
              <a:rect l="l" t="t" r="r" b="b"/>
              <a:pathLst>
                <a:path w="11974" h="11589" extrusionOk="0">
                  <a:moveTo>
                    <a:pt x="5987" y="0"/>
                  </a:moveTo>
                  <a:cubicBezTo>
                    <a:pt x="2680" y="0"/>
                    <a:pt x="0" y="2680"/>
                    <a:pt x="0" y="5987"/>
                  </a:cubicBezTo>
                  <a:lnTo>
                    <a:pt x="0" y="11588"/>
                  </a:lnTo>
                  <a:lnTo>
                    <a:pt x="11973" y="11588"/>
                  </a:lnTo>
                  <a:lnTo>
                    <a:pt x="11973" y="5987"/>
                  </a:lnTo>
                  <a:cubicBezTo>
                    <a:pt x="11973" y="2680"/>
                    <a:pt x="9292" y="0"/>
                    <a:pt x="598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2" name="Google Shape;1276;p43">
              <a:extLst>
                <a:ext uri="{FF2B5EF4-FFF2-40B4-BE49-F238E27FC236}">
                  <a16:creationId xmlns:a16="http://schemas.microsoft.com/office/drawing/2014/main" id="{22CBD086-A7EC-416B-A27F-E01EF616C3BB}"/>
                </a:ext>
              </a:extLst>
            </p:cNvPr>
            <p:cNvSpPr/>
            <p:nvPr/>
          </p:nvSpPr>
          <p:spPr>
            <a:xfrm>
              <a:off x="3904933" y="3790095"/>
              <a:ext cx="98651" cy="43410"/>
            </a:xfrm>
            <a:custGeom>
              <a:avLst/>
              <a:gdLst/>
              <a:ahLst/>
              <a:cxnLst/>
              <a:rect l="l" t="t" r="r" b="b"/>
              <a:pathLst>
                <a:path w="8063" h="3548" extrusionOk="0">
                  <a:moveTo>
                    <a:pt x="4417" y="0"/>
                  </a:moveTo>
                  <a:cubicBezTo>
                    <a:pt x="952" y="0"/>
                    <a:pt x="1" y="2416"/>
                    <a:pt x="923" y="3548"/>
                  </a:cubicBezTo>
                  <a:lnTo>
                    <a:pt x="5842" y="3548"/>
                  </a:lnTo>
                  <a:cubicBezTo>
                    <a:pt x="6917" y="3548"/>
                    <a:pt x="8063" y="0"/>
                    <a:pt x="4417" y="0"/>
                  </a:cubicBezTo>
                  <a:close/>
                </a:path>
              </a:pathLst>
            </a:custGeom>
            <a:solidFill>
              <a:srgbClr val="D8B879"/>
            </a:solidFill>
            <a:ln>
              <a:noFill/>
            </a:ln>
          </p:spPr>
          <p:txBody>
            <a:bodyPr spcFirstLastPara="1" wrap="square" lIns="91425" tIns="91425" rIns="91425" bIns="91425" anchor="ctr" anchorCtr="0">
              <a:noAutofit/>
            </a:bodyPr>
            <a:lstStyle/>
            <a:p>
              <a:endParaRPr/>
            </a:p>
          </p:txBody>
        </p:sp>
        <p:sp>
          <p:nvSpPr>
            <p:cNvPr id="53" name="Google Shape;1277;p43">
              <a:extLst>
                <a:ext uri="{FF2B5EF4-FFF2-40B4-BE49-F238E27FC236}">
                  <a16:creationId xmlns:a16="http://schemas.microsoft.com/office/drawing/2014/main" id="{79F73203-9E88-4DFB-9AD2-18F9D60400D8}"/>
                </a:ext>
              </a:extLst>
            </p:cNvPr>
            <p:cNvSpPr/>
            <p:nvPr/>
          </p:nvSpPr>
          <p:spPr>
            <a:xfrm>
              <a:off x="3792688" y="3790095"/>
              <a:ext cx="98651" cy="43410"/>
            </a:xfrm>
            <a:custGeom>
              <a:avLst/>
              <a:gdLst/>
              <a:ahLst/>
              <a:cxnLst/>
              <a:rect l="l" t="t" r="r" b="b"/>
              <a:pathLst>
                <a:path w="8063" h="3548" extrusionOk="0">
                  <a:moveTo>
                    <a:pt x="3647" y="0"/>
                  </a:moveTo>
                  <a:cubicBezTo>
                    <a:pt x="1" y="0"/>
                    <a:pt x="1146" y="3548"/>
                    <a:pt x="2222" y="3548"/>
                  </a:cubicBezTo>
                  <a:lnTo>
                    <a:pt x="7140" y="3548"/>
                  </a:lnTo>
                  <a:cubicBezTo>
                    <a:pt x="8063" y="2416"/>
                    <a:pt x="7113" y="0"/>
                    <a:pt x="3647" y="0"/>
                  </a:cubicBezTo>
                  <a:close/>
                </a:path>
              </a:pathLst>
            </a:custGeom>
            <a:solidFill>
              <a:srgbClr val="D8B879"/>
            </a:solidFill>
            <a:ln>
              <a:noFill/>
            </a:ln>
          </p:spPr>
          <p:txBody>
            <a:bodyPr spcFirstLastPara="1" wrap="square" lIns="91425" tIns="91425" rIns="91425" bIns="91425" anchor="ctr" anchorCtr="0">
              <a:noAutofit/>
            </a:bodyPr>
            <a:lstStyle/>
            <a:p>
              <a:endParaRPr/>
            </a:p>
          </p:txBody>
        </p:sp>
        <p:sp>
          <p:nvSpPr>
            <p:cNvPr id="54" name="Google Shape;1278;p43">
              <a:extLst>
                <a:ext uri="{FF2B5EF4-FFF2-40B4-BE49-F238E27FC236}">
                  <a16:creationId xmlns:a16="http://schemas.microsoft.com/office/drawing/2014/main" id="{9CC3B2D5-0C10-42A0-9C2A-02D7384B6F10}"/>
                </a:ext>
              </a:extLst>
            </p:cNvPr>
            <p:cNvSpPr/>
            <p:nvPr/>
          </p:nvSpPr>
          <p:spPr>
            <a:xfrm>
              <a:off x="3860160" y="3743155"/>
              <a:ext cx="9825" cy="15820"/>
            </a:xfrm>
            <a:custGeom>
              <a:avLst/>
              <a:gdLst/>
              <a:ahLst/>
              <a:cxnLst/>
              <a:rect l="l" t="t" r="r" b="b"/>
              <a:pathLst>
                <a:path w="803" h="1293" extrusionOk="0">
                  <a:moveTo>
                    <a:pt x="402" y="1"/>
                  </a:moveTo>
                  <a:cubicBezTo>
                    <a:pt x="181" y="1"/>
                    <a:pt x="1" y="180"/>
                    <a:pt x="1" y="402"/>
                  </a:cubicBezTo>
                  <a:lnTo>
                    <a:pt x="1" y="892"/>
                  </a:lnTo>
                  <a:cubicBezTo>
                    <a:pt x="1" y="1111"/>
                    <a:pt x="180" y="1293"/>
                    <a:pt x="402" y="1293"/>
                  </a:cubicBezTo>
                  <a:cubicBezTo>
                    <a:pt x="622" y="1293"/>
                    <a:pt x="803" y="1114"/>
                    <a:pt x="803" y="892"/>
                  </a:cubicBezTo>
                  <a:lnTo>
                    <a:pt x="803" y="402"/>
                  </a:lnTo>
                  <a:cubicBezTo>
                    <a:pt x="803" y="180"/>
                    <a:pt x="624" y="1"/>
                    <a:pt x="402" y="1"/>
                  </a:cubicBezTo>
                  <a:close/>
                </a:path>
              </a:pathLst>
            </a:custGeom>
            <a:solidFill>
              <a:srgbClr val="282828"/>
            </a:solidFill>
            <a:ln>
              <a:noFill/>
            </a:ln>
          </p:spPr>
          <p:txBody>
            <a:bodyPr spcFirstLastPara="1" wrap="square" lIns="91425" tIns="91425" rIns="91425" bIns="91425" anchor="ctr" anchorCtr="0">
              <a:noAutofit/>
            </a:bodyPr>
            <a:lstStyle/>
            <a:p>
              <a:endParaRPr/>
            </a:p>
          </p:txBody>
        </p:sp>
        <p:sp>
          <p:nvSpPr>
            <p:cNvPr id="55" name="Google Shape;1279;p43">
              <a:extLst>
                <a:ext uri="{FF2B5EF4-FFF2-40B4-BE49-F238E27FC236}">
                  <a16:creationId xmlns:a16="http://schemas.microsoft.com/office/drawing/2014/main" id="{B12C2674-8597-4B76-BAA5-26C87595B329}"/>
                </a:ext>
              </a:extLst>
            </p:cNvPr>
            <p:cNvSpPr/>
            <p:nvPr/>
          </p:nvSpPr>
          <p:spPr>
            <a:xfrm>
              <a:off x="3926298" y="3743155"/>
              <a:ext cx="9825" cy="15820"/>
            </a:xfrm>
            <a:custGeom>
              <a:avLst/>
              <a:gdLst/>
              <a:ahLst/>
              <a:cxnLst/>
              <a:rect l="l" t="t" r="r" b="b"/>
              <a:pathLst>
                <a:path w="803" h="1293" extrusionOk="0">
                  <a:moveTo>
                    <a:pt x="402" y="1"/>
                  </a:moveTo>
                  <a:cubicBezTo>
                    <a:pt x="181" y="1"/>
                    <a:pt x="1" y="180"/>
                    <a:pt x="1" y="402"/>
                  </a:cubicBezTo>
                  <a:lnTo>
                    <a:pt x="1" y="892"/>
                  </a:lnTo>
                  <a:cubicBezTo>
                    <a:pt x="1" y="1111"/>
                    <a:pt x="180" y="1293"/>
                    <a:pt x="402" y="1293"/>
                  </a:cubicBezTo>
                  <a:cubicBezTo>
                    <a:pt x="624" y="1293"/>
                    <a:pt x="803" y="1114"/>
                    <a:pt x="803" y="892"/>
                  </a:cubicBezTo>
                  <a:lnTo>
                    <a:pt x="803" y="402"/>
                  </a:lnTo>
                  <a:cubicBezTo>
                    <a:pt x="801" y="180"/>
                    <a:pt x="622" y="1"/>
                    <a:pt x="402" y="1"/>
                  </a:cubicBezTo>
                  <a:close/>
                </a:path>
              </a:pathLst>
            </a:custGeom>
            <a:solidFill>
              <a:srgbClr val="282828"/>
            </a:solidFill>
            <a:ln>
              <a:noFill/>
            </a:ln>
          </p:spPr>
          <p:txBody>
            <a:bodyPr spcFirstLastPara="1" wrap="square" lIns="91425" tIns="91425" rIns="91425" bIns="91425" anchor="ctr" anchorCtr="0">
              <a:noAutofit/>
            </a:bodyPr>
            <a:lstStyle/>
            <a:p>
              <a:endParaRPr/>
            </a:p>
          </p:txBody>
        </p:sp>
        <p:sp>
          <p:nvSpPr>
            <p:cNvPr id="56" name="Google Shape;1280;p43">
              <a:extLst>
                <a:ext uri="{FF2B5EF4-FFF2-40B4-BE49-F238E27FC236}">
                  <a16:creationId xmlns:a16="http://schemas.microsoft.com/office/drawing/2014/main" id="{A3740897-8262-4006-92A8-CDCE6574BB26}"/>
                </a:ext>
              </a:extLst>
            </p:cNvPr>
            <p:cNvSpPr/>
            <p:nvPr/>
          </p:nvSpPr>
          <p:spPr>
            <a:xfrm>
              <a:off x="3886297" y="3750815"/>
              <a:ext cx="23711" cy="7341"/>
            </a:xfrm>
            <a:custGeom>
              <a:avLst/>
              <a:gdLst/>
              <a:ahLst/>
              <a:cxnLst/>
              <a:rect l="l" t="t" r="r" b="b"/>
              <a:pathLst>
                <a:path w="1938" h="600" extrusionOk="0">
                  <a:moveTo>
                    <a:pt x="327" y="1"/>
                  </a:moveTo>
                  <a:cubicBezTo>
                    <a:pt x="72" y="1"/>
                    <a:pt x="0" y="349"/>
                    <a:pt x="235" y="449"/>
                  </a:cubicBezTo>
                  <a:cubicBezTo>
                    <a:pt x="457" y="546"/>
                    <a:pt x="706" y="599"/>
                    <a:pt x="970" y="599"/>
                  </a:cubicBezTo>
                  <a:cubicBezTo>
                    <a:pt x="1230" y="599"/>
                    <a:pt x="1480" y="546"/>
                    <a:pt x="1703" y="449"/>
                  </a:cubicBezTo>
                  <a:cubicBezTo>
                    <a:pt x="1938" y="349"/>
                    <a:pt x="1866" y="1"/>
                    <a:pt x="1610" y="1"/>
                  </a:cubicBezTo>
                  <a:close/>
                </a:path>
              </a:pathLst>
            </a:custGeom>
            <a:solidFill>
              <a:srgbClr val="282828"/>
            </a:solidFill>
            <a:ln>
              <a:noFill/>
            </a:ln>
          </p:spPr>
          <p:txBody>
            <a:bodyPr spcFirstLastPara="1" wrap="square" lIns="91425" tIns="91425" rIns="91425" bIns="91425" anchor="ctr" anchorCtr="0">
              <a:noAutofit/>
            </a:bodyPr>
            <a:lstStyle/>
            <a:p>
              <a:endParaRPr/>
            </a:p>
          </p:txBody>
        </p:sp>
        <p:sp>
          <p:nvSpPr>
            <p:cNvPr id="57" name="Google Shape;1281;p43">
              <a:extLst>
                <a:ext uri="{FF2B5EF4-FFF2-40B4-BE49-F238E27FC236}">
                  <a16:creationId xmlns:a16="http://schemas.microsoft.com/office/drawing/2014/main" id="{FEB9A095-C8E0-4EF2-87F3-A2E6D8C54A61}"/>
                </a:ext>
              </a:extLst>
            </p:cNvPr>
            <p:cNvSpPr/>
            <p:nvPr/>
          </p:nvSpPr>
          <p:spPr>
            <a:xfrm>
              <a:off x="3878025" y="3760372"/>
              <a:ext cx="40229" cy="13067"/>
            </a:xfrm>
            <a:custGeom>
              <a:avLst/>
              <a:gdLst/>
              <a:ahLst/>
              <a:cxnLst/>
              <a:rect l="l" t="t" r="r" b="b"/>
              <a:pathLst>
                <a:path w="3288" h="1068" extrusionOk="0">
                  <a:moveTo>
                    <a:pt x="446" y="1"/>
                  </a:moveTo>
                  <a:cubicBezTo>
                    <a:pt x="353" y="1"/>
                    <a:pt x="258" y="33"/>
                    <a:pt x="182" y="101"/>
                  </a:cubicBezTo>
                  <a:cubicBezTo>
                    <a:pt x="16" y="245"/>
                    <a:pt x="0" y="499"/>
                    <a:pt x="145" y="666"/>
                  </a:cubicBezTo>
                  <a:cubicBezTo>
                    <a:pt x="367" y="920"/>
                    <a:pt x="696" y="1067"/>
                    <a:pt x="1044" y="1067"/>
                  </a:cubicBezTo>
                  <a:cubicBezTo>
                    <a:pt x="1256" y="1067"/>
                    <a:pt x="1462" y="1011"/>
                    <a:pt x="1641" y="911"/>
                  </a:cubicBezTo>
                  <a:cubicBezTo>
                    <a:pt x="1820" y="1013"/>
                    <a:pt x="2027" y="1067"/>
                    <a:pt x="2240" y="1067"/>
                  </a:cubicBezTo>
                  <a:cubicBezTo>
                    <a:pt x="2588" y="1067"/>
                    <a:pt x="2916" y="920"/>
                    <a:pt x="3138" y="666"/>
                  </a:cubicBezTo>
                  <a:cubicBezTo>
                    <a:pt x="3287" y="497"/>
                    <a:pt x="3271" y="245"/>
                    <a:pt x="3104" y="101"/>
                  </a:cubicBezTo>
                  <a:cubicBezTo>
                    <a:pt x="3028" y="34"/>
                    <a:pt x="2934" y="1"/>
                    <a:pt x="2841" y="1"/>
                  </a:cubicBezTo>
                  <a:cubicBezTo>
                    <a:pt x="2729" y="1"/>
                    <a:pt x="2618" y="48"/>
                    <a:pt x="2538" y="138"/>
                  </a:cubicBezTo>
                  <a:cubicBezTo>
                    <a:pt x="2466" y="218"/>
                    <a:pt x="2359" y="265"/>
                    <a:pt x="2242" y="265"/>
                  </a:cubicBezTo>
                  <a:cubicBezTo>
                    <a:pt x="2123" y="265"/>
                    <a:pt x="2015" y="218"/>
                    <a:pt x="1944" y="138"/>
                  </a:cubicBezTo>
                  <a:cubicBezTo>
                    <a:pt x="1875" y="58"/>
                    <a:pt x="1769" y="7"/>
                    <a:pt x="1663" y="2"/>
                  </a:cubicBezTo>
                  <a:cubicBezTo>
                    <a:pt x="1657" y="1"/>
                    <a:pt x="1650" y="1"/>
                    <a:pt x="1644" y="1"/>
                  </a:cubicBezTo>
                  <a:cubicBezTo>
                    <a:pt x="1530" y="1"/>
                    <a:pt x="1417" y="51"/>
                    <a:pt x="1342" y="138"/>
                  </a:cubicBezTo>
                  <a:cubicBezTo>
                    <a:pt x="1270" y="218"/>
                    <a:pt x="1163" y="265"/>
                    <a:pt x="1046" y="265"/>
                  </a:cubicBezTo>
                  <a:cubicBezTo>
                    <a:pt x="927" y="265"/>
                    <a:pt x="819" y="218"/>
                    <a:pt x="748" y="138"/>
                  </a:cubicBezTo>
                  <a:cubicBezTo>
                    <a:pt x="669" y="47"/>
                    <a:pt x="558" y="1"/>
                    <a:pt x="446" y="1"/>
                  </a:cubicBezTo>
                  <a:close/>
                </a:path>
              </a:pathLst>
            </a:custGeom>
            <a:solidFill>
              <a:srgbClr val="282828"/>
            </a:solidFill>
            <a:ln>
              <a:noFill/>
            </a:ln>
          </p:spPr>
          <p:txBody>
            <a:bodyPr spcFirstLastPara="1" wrap="square" lIns="91425" tIns="91425" rIns="91425" bIns="91425" anchor="ctr" anchorCtr="0">
              <a:noAutofit/>
            </a:bodyPr>
            <a:lstStyle/>
            <a:p>
              <a:endParaRPr/>
            </a:p>
          </p:txBody>
        </p:sp>
        <p:sp>
          <p:nvSpPr>
            <p:cNvPr id="58" name="Google Shape;1282;p43">
              <a:extLst>
                <a:ext uri="{FF2B5EF4-FFF2-40B4-BE49-F238E27FC236}">
                  <a16:creationId xmlns:a16="http://schemas.microsoft.com/office/drawing/2014/main" id="{C1FCF53F-9CCC-41A7-AB29-31C02835D893}"/>
                </a:ext>
              </a:extLst>
            </p:cNvPr>
            <p:cNvSpPr/>
            <p:nvPr/>
          </p:nvSpPr>
          <p:spPr>
            <a:xfrm>
              <a:off x="3734650" y="3512142"/>
              <a:ext cx="326956" cy="155348"/>
            </a:xfrm>
            <a:custGeom>
              <a:avLst/>
              <a:gdLst/>
              <a:ahLst/>
              <a:cxnLst/>
              <a:rect l="l" t="t" r="r" b="b"/>
              <a:pathLst>
                <a:path w="26723" h="12697" extrusionOk="0">
                  <a:moveTo>
                    <a:pt x="13360" y="0"/>
                  </a:moveTo>
                  <a:cubicBezTo>
                    <a:pt x="12915" y="0"/>
                    <a:pt x="12470" y="141"/>
                    <a:pt x="12095" y="422"/>
                  </a:cubicBezTo>
                  <a:lnTo>
                    <a:pt x="390" y="9159"/>
                  </a:lnTo>
                  <a:cubicBezTo>
                    <a:pt x="66" y="9402"/>
                    <a:pt x="0" y="9860"/>
                    <a:pt x="241" y="10182"/>
                  </a:cubicBezTo>
                  <a:lnTo>
                    <a:pt x="1901" y="12403"/>
                  </a:lnTo>
                  <a:cubicBezTo>
                    <a:pt x="2044" y="12596"/>
                    <a:pt x="2264" y="12697"/>
                    <a:pt x="2487" y="12697"/>
                  </a:cubicBezTo>
                  <a:cubicBezTo>
                    <a:pt x="2639" y="12697"/>
                    <a:pt x="2792" y="12649"/>
                    <a:pt x="2923" y="12551"/>
                  </a:cubicBezTo>
                  <a:lnTo>
                    <a:pt x="13360" y="4758"/>
                  </a:lnTo>
                  <a:lnTo>
                    <a:pt x="23799" y="12551"/>
                  </a:lnTo>
                  <a:cubicBezTo>
                    <a:pt x="23931" y="12649"/>
                    <a:pt x="24084" y="12697"/>
                    <a:pt x="24237" y="12697"/>
                  </a:cubicBezTo>
                  <a:cubicBezTo>
                    <a:pt x="24459" y="12697"/>
                    <a:pt x="24678" y="12596"/>
                    <a:pt x="24822" y="12403"/>
                  </a:cubicBezTo>
                  <a:lnTo>
                    <a:pt x="26480" y="10182"/>
                  </a:lnTo>
                  <a:cubicBezTo>
                    <a:pt x="26722" y="9857"/>
                    <a:pt x="26657" y="9399"/>
                    <a:pt x="26333" y="9159"/>
                  </a:cubicBezTo>
                  <a:lnTo>
                    <a:pt x="14627" y="422"/>
                  </a:lnTo>
                  <a:cubicBezTo>
                    <a:pt x="14251" y="141"/>
                    <a:pt x="13806" y="0"/>
                    <a:pt x="1336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grpSp>
      <p:grpSp>
        <p:nvGrpSpPr>
          <p:cNvPr id="59" name="Google Shape;1283;p43">
            <a:extLst>
              <a:ext uri="{FF2B5EF4-FFF2-40B4-BE49-F238E27FC236}">
                <a16:creationId xmlns:a16="http://schemas.microsoft.com/office/drawing/2014/main" id="{993DC9D4-BDE2-40C2-A873-5661A3C62F1C}"/>
              </a:ext>
            </a:extLst>
          </p:cNvPr>
          <p:cNvGrpSpPr/>
          <p:nvPr/>
        </p:nvGrpSpPr>
        <p:grpSpPr>
          <a:xfrm>
            <a:off x="4892180" y="4385421"/>
            <a:ext cx="326956" cy="321362"/>
            <a:chOff x="3734650" y="3512142"/>
            <a:chExt cx="326956" cy="321362"/>
          </a:xfrm>
        </p:grpSpPr>
        <p:sp>
          <p:nvSpPr>
            <p:cNvPr id="60" name="Google Shape;1284;p43">
              <a:extLst>
                <a:ext uri="{FF2B5EF4-FFF2-40B4-BE49-F238E27FC236}">
                  <a16:creationId xmlns:a16="http://schemas.microsoft.com/office/drawing/2014/main" id="{83998DF7-4D96-46E8-8E66-1677E0FFCEC8}"/>
                </a:ext>
              </a:extLst>
            </p:cNvPr>
            <p:cNvSpPr/>
            <p:nvPr/>
          </p:nvSpPr>
          <p:spPr>
            <a:xfrm>
              <a:off x="3772730" y="3539564"/>
              <a:ext cx="250818" cy="293909"/>
            </a:xfrm>
            <a:custGeom>
              <a:avLst/>
              <a:gdLst/>
              <a:ahLst/>
              <a:cxnLst/>
              <a:rect l="l" t="t" r="r" b="b"/>
              <a:pathLst>
                <a:path w="20500" h="24022" extrusionOk="0">
                  <a:moveTo>
                    <a:pt x="10251" y="1"/>
                  </a:moveTo>
                  <a:lnTo>
                    <a:pt x="0" y="7314"/>
                  </a:lnTo>
                  <a:lnTo>
                    <a:pt x="0" y="24022"/>
                  </a:lnTo>
                  <a:lnTo>
                    <a:pt x="20500" y="24022"/>
                  </a:lnTo>
                  <a:lnTo>
                    <a:pt x="20500" y="7314"/>
                  </a:lnTo>
                  <a:lnTo>
                    <a:pt x="10251"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1" name="Google Shape;1285;p43">
              <a:extLst>
                <a:ext uri="{FF2B5EF4-FFF2-40B4-BE49-F238E27FC236}">
                  <a16:creationId xmlns:a16="http://schemas.microsoft.com/office/drawing/2014/main" id="{61000D1B-0305-4DE7-A3E9-BD774B7A4ED9}"/>
                </a:ext>
              </a:extLst>
            </p:cNvPr>
            <p:cNvSpPr/>
            <p:nvPr/>
          </p:nvSpPr>
          <p:spPr>
            <a:xfrm>
              <a:off x="3824906" y="3651100"/>
              <a:ext cx="146502" cy="94246"/>
            </a:xfrm>
            <a:custGeom>
              <a:avLst/>
              <a:gdLst/>
              <a:ahLst/>
              <a:cxnLst/>
              <a:rect l="l" t="t" r="r" b="b"/>
              <a:pathLst>
                <a:path w="11974" h="7703" extrusionOk="0">
                  <a:moveTo>
                    <a:pt x="4133" y="0"/>
                  </a:moveTo>
                  <a:cubicBezTo>
                    <a:pt x="1850" y="0"/>
                    <a:pt x="0" y="1851"/>
                    <a:pt x="0" y="4134"/>
                  </a:cubicBezTo>
                  <a:lnTo>
                    <a:pt x="0" y="7703"/>
                  </a:lnTo>
                  <a:lnTo>
                    <a:pt x="11973" y="7703"/>
                  </a:lnTo>
                  <a:lnTo>
                    <a:pt x="11973" y="4134"/>
                  </a:lnTo>
                  <a:cubicBezTo>
                    <a:pt x="11973" y="1851"/>
                    <a:pt x="10122" y="0"/>
                    <a:pt x="783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2" name="Google Shape;1286;p43">
              <a:extLst>
                <a:ext uri="{FF2B5EF4-FFF2-40B4-BE49-F238E27FC236}">
                  <a16:creationId xmlns:a16="http://schemas.microsoft.com/office/drawing/2014/main" id="{EE7A67FA-C7E2-4FD6-9810-00A3C98F5264}"/>
                </a:ext>
              </a:extLst>
            </p:cNvPr>
            <p:cNvSpPr/>
            <p:nvPr/>
          </p:nvSpPr>
          <p:spPr>
            <a:xfrm>
              <a:off x="3788148" y="3702028"/>
              <a:ext cx="59046" cy="59780"/>
            </a:xfrm>
            <a:custGeom>
              <a:avLst/>
              <a:gdLst/>
              <a:ahLst/>
              <a:cxnLst/>
              <a:rect l="l" t="t" r="r" b="b"/>
              <a:pathLst>
                <a:path w="4826" h="4886" extrusionOk="0">
                  <a:moveTo>
                    <a:pt x="3039" y="0"/>
                  </a:moveTo>
                  <a:cubicBezTo>
                    <a:pt x="2446" y="0"/>
                    <a:pt x="1875" y="270"/>
                    <a:pt x="1499" y="896"/>
                  </a:cubicBezTo>
                  <a:cubicBezTo>
                    <a:pt x="1260" y="1295"/>
                    <a:pt x="1244" y="1789"/>
                    <a:pt x="976" y="2172"/>
                  </a:cubicBezTo>
                  <a:cubicBezTo>
                    <a:pt x="735" y="2520"/>
                    <a:pt x="346" y="2746"/>
                    <a:pt x="216" y="3169"/>
                  </a:cubicBezTo>
                  <a:cubicBezTo>
                    <a:pt x="1" y="3860"/>
                    <a:pt x="528" y="4472"/>
                    <a:pt x="1126" y="4740"/>
                  </a:cubicBezTo>
                  <a:cubicBezTo>
                    <a:pt x="1336" y="4832"/>
                    <a:pt x="1603" y="4886"/>
                    <a:pt x="1876" y="4886"/>
                  </a:cubicBezTo>
                  <a:cubicBezTo>
                    <a:pt x="2355" y="4886"/>
                    <a:pt x="2849" y="4719"/>
                    <a:pt x="3063" y="4303"/>
                  </a:cubicBezTo>
                  <a:lnTo>
                    <a:pt x="4826" y="844"/>
                  </a:lnTo>
                  <a:cubicBezTo>
                    <a:pt x="4352" y="318"/>
                    <a:pt x="3682" y="0"/>
                    <a:pt x="3039" y="0"/>
                  </a:cubicBezTo>
                  <a:close/>
                </a:path>
              </a:pathLst>
            </a:custGeom>
            <a:solidFill>
              <a:srgbClr val="D8B879"/>
            </a:solidFill>
            <a:ln>
              <a:noFill/>
            </a:ln>
          </p:spPr>
          <p:txBody>
            <a:bodyPr spcFirstLastPara="1" wrap="square" lIns="91425" tIns="91425" rIns="91425" bIns="91425" anchor="ctr" anchorCtr="0">
              <a:noAutofit/>
            </a:bodyPr>
            <a:lstStyle/>
            <a:p>
              <a:endParaRPr/>
            </a:p>
          </p:txBody>
        </p:sp>
        <p:sp>
          <p:nvSpPr>
            <p:cNvPr id="63" name="Google Shape;1287;p43">
              <a:extLst>
                <a:ext uri="{FF2B5EF4-FFF2-40B4-BE49-F238E27FC236}">
                  <a16:creationId xmlns:a16="http://schemas.microsoft.com/office/drawing/2014/main" id="{16D8858C-A6EA-4E59-B967-7B69177B5697}"/>
                </a:ext>
              </a:extLst>
            </p:cNvPr>
            <p:cNvSpPr/>
            <p:nvPr/>
          </p:nvSpPr>
          <p:spPr>
            <a:xfrm>
              <a:off x="3949083" y="3702028"/>
              <a:ext cx="59046" cy="59780"/>
            </a:xfrm>
            <a:custGeom>
              <a:avLst/>
              <a:gdLst/>
              <a:ahLst/>
              <a:cxnLst/>
              <a:rect l="l" t="t" r="r" b="b"/>
              <a:pathLst>
                <a:path w="4826" h="4886" extrusionOk="0">
                  <a:moveTo>
                    <a:pt x="1788" y="0"/>
                  </a:moveTo>
                  <a:cubicBezTo>
                    <a:pt x="1145" y="0"/>
                    <a:pt x="475" y="318"/>
                    <a:pt x="1" y="844"/>
                  </a:cubicBezTo>
                  <a:lnTo>
                    <a:pt x="1764" y="4303"/>
                  </a:lnTo>
                  <a:cubicBezTo>
                    <a:pt x="1977" y="4719"/>
                    <a:pt x="2471" y="4886"/>
                    <a:pt x="2950" y="4886"/>
                  </a:cubicBezTo>
                  <a:cubicBezTo>
                    <a:pt x="3223" y="4886"/>
                    <a:pt x="3490" y="4832"/>
                    <a:pt x="3699" y="4740"/>
                  </a:cubicBezTo>
                  <a:cubicBezTo>
                    <a:pt x="4299" y="4472"/>
                    <a:pt x="4826" y="3860"/>
                    <a:pt x="4611" y="3169"/>
                  </a:cubicBezTo>
                  <a:cubicBezTo>
                    <a:pt x="4479" y="2746"/>
                    <a:pt x="4091" y="2520"/>
                    <a:pt x="3849" y="2172"/>
                  </a:cubicBezTo>
                  <a:cubicBezTo>
                    <a:pt x="3583" y="1789"/>
                    <a:pt x="3567" y="1295"/>
                    <a:pt x="3326" y="896"/>
                  </a:cubicBezTo>
                  <a:cubicBezTo>
                    <a:pt x="2951" y="270"/>
                    <a:pt x="2381" y="0"/>
                    <a:pt x="1788" y="0"/>
                  </a:cubicBezTo>
                  <a:close/>
                </a:path>
              </a:pathLst>
            </a:custGeom>
            <a:solidFill>
              <a:srgbClr val="D8B879"/>
            </a:solidFill>
            <a:ln>
              <a:noFill/>
            </a:ln>
          </p:spPr>
          <p:txBody>
            <a:bodyPr spcFirstLastPara="1" wrap="square" lIns="91425" tIns="91425" rIns="91425" bIns="91425" anchor="ctr" anchorCtr="0">
              <a:noAutofit/>
            </a:bodyPr>
            <a:lstStyle/>
            <a:p>
              <a:endParaRPr/>
            </a:p>
          </p:txBody>
        </p:sp>
        <p:sp>
          <p:nvSpPr>
            <p:cNvPr id="64" name="Google Shape;1288;p43">
              <a:extLst>
                <a:ext uri="{FF2B5EF4-FFF2-40B4-BE49-F238E27FC236}">
                  <a16:creationId xmlns:a16="http://schemas.microsoft.com/office/drawing/2014/main" id="{D6D1AB83-3964-41D5-9894-53D5059473A5}"/>
                </a:ext>
              </a:extLst>
            </p:cNvPr>
            <p:cNvSpPr/>
            <p:nvPr/>
          </p:nvSpPr>
          <p:spPr>
            <a:xfrm>
              <a:off x="3824906" y="3691689"/>
              <a:ext cx="146502" cy="141791"/>
            </a:xfrm>
            <a:custGeom>
              <a:avLst/>
              <a:gdLst/>
              <a:ahLst/>
              <a:cxnLst/>
              <a:rect l="l" t="t" r="r" b="b"/>
              <a:pathLst>
                <a:path w="11974" h="11589" extrusionOk="0">
                  <a:moveTo>
                    <a:pt x="5987" y="0"/>
                  </a:moveTo>
                  <a:cubicBezTo>
                    <a:pt x="2680" y="0"/>
                    <a:pt x="0" y="2680"/>
                    <a:pt x="0" y="5987"/>
                  </a:cubicBezTo>
                  <a:lnTo>
                    <a:pt x="0" y="11588"/>
                  </a:lnTo>
                  <a:lnTo>
                    <a:pt x="11973" y="11588"/>
                  </a:lnTo>
                  <a:lnTo>
                    <a:pt x="11973" y="5987"/>
                  </a:lnTo>
                  <a:cubicBezTo>
                    <a:pt x="11973" y="2680"/>
                    <a:pt x="9292" y="0"/>
                    <a:pt x="598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65" name="Google Shape;1289;p43">
              <a:extLst>
                <a:ext uri="{FF2B5EF4-FFF2-40B4-BE49-F238E27FC236}">
                  <a16:creationId xmlns:a16="http://schemas.microsoft.com/office/drawing/2014/main" id="{E39C238C-2BCD-418C-900C-4E69E66EEC7A}"/>
                </a:ext>
              </a:extLst>
            </p:cNvPr>
            <p:cNvSpPr/>
            <p:nvPr/>
          </p:nvSpPr>
          <p:spPr>
            <a:xfrm>
              <a:off x="3904933" y="3790095"/>
              <a:ext cx="98651" cy="43410"/>
            </a:xfrm>
            <a:custGeom>
              <a:avLst/>
              <a:gdLst/>
              <a:ahLst/>
              <a:cxnLst/>
              <a:rect l="l" t="t" r="r" b="b"/>
              <a:pathLst>
                <a:path w="8063" h="3548" extrusionOk="0">
                  <a:moveTo>
                    <a:pt x="4417" y="0"/>
                  </a:moveTo>
                  <a:cubicBezTo>
                    <a:pt x="952" y="0"/>
                    <a:pt x="1" y="2416"/>
                    <a:pt x="923" y="3548"/>
                  </a:cubicBezTo>
                  <a:lnTo>
                    <a:pt x="5842" y="3548"/>
                  </a:lnTo>
                  <a:cubicBezTo>
                    <a:pt x="6917" y="3548"/>
                    <a:pt x="8063" y="0"/>
                    <a:pt x="4417" y="0"/>
                  </a:cubicBezTo>
                  <a:close/>
                </a:path>
              </a:pathLst>
            </a:custGeom>
            <a:solidFill>
              <a:srgbClr val="D8B879"/>
            </a:solidFill>
            <a:ln>
              <a:noFill/>
            </a:ln>
          </p:spPr>
          <p:txBody>
            <a:bodyPr spcFirstLastPara="1" wrap="square" lIns="91425" tIns="91425" rIns="91425" bIns="91425" anchor="ctr" anchorCtr="0">
              <a:noAutofit/>
            </a:bodyPr>
            <a:lstStyle/>
            <a:p>
              <a:endParaRPr/>
            </a:p>
          </p:txBody>
        </p:sp>
        <p:sp>
          <p:nvSpPr>
            <p:cNvPr id="66" name="Google Shape;1290;p43">
              <a:extLst>
                <a:ext uri="{FF2B5EF4-FFF2-40B4-BE49-F238E27FC236}">
                  <a16:creationId xmlns:a16="http://schemas.microsoft.com/office/drawing/2014/main" id="{A6EB8726-4F02-4058-A313-9DA484B25DAB}"/>
                </a:ext>
              </a:extLst>
            </p:cNvPr>
            <p:cNvSpPr/>
            <p:nvPr/>
          </p:nvSpPr>
          <p:spPr>
            <a:xfrm>
              <a:off x="3792688" y="3790095"/>
              <a:ext cx="98651" cy="43410"/>
            </a:xfrm>
            <a:custGeom>
              <a:avLst/>
              <a:gdLst/>
              <a:ahLst/>
              <a:cxnLst/>
              <a:rect l="l" t="t" r="r" b="b"/>
              <a:pathLst>
                <a:path w="8063" h="3548" extrusionOk="0">
                  <a:moveTo>
                    <a:pt x="3647" y="0"/>
                  </a:moveTo>
                  <a:cubicBezTo>
                    <a:pt x="1" y="0"/>
                    <a:pt x="1146" y="3548"/>
                    <a:pt x="2222" y="3548"/>
                  </a:cubicBezTo>
                  <a:lnTo>
                    <a:pt x="7140" y="3548"/>
                  </a:lnTo>
                  <a:cubicBezTo>
                    <a:pt x="8063" y="2416"/>
                    <a:pt x="7113" y="0"/>
                    <a:pt x="3647" y="0"/>
                  </a:cubicBezTo>
                  <a:close/>
                </a:path>
              </a:pathLst>
            </a:custGeom>
            <a:solidFill>
              <a:srgbClr val="D8B879"/>
            </a:solidFill>
            <a:ln>
              <a:noFill/>
            </a:ln>
          </p:spPr>
          <p:txBody>
            <a:bodyPr spcFirstLastPara="1" wrap="square" lIns="91425" tIns="91425" rIns="91425" bIns="91425" anchor="ctr" anchorCtr="0">
              <a:noAutofit/>
            </a:bodyPr>
            <a:lstStyle/>
            <a:p>
              <a:endParaRPr/>
            </a:p>
          </p:txBody>
        </p:sp>
        <p:sp>
          <p:nvSpPr>
            <p:cNvPr id="67" name="Google Shape;1291;p43">
              <a:extLst>
                <a:ext uri="{FF2B5EF4-FFF2-40B4-BE49-F238E27FC236}">
                  <a16:creationId xmlns:a16="http://schemas.microsoft.com/office/drawing/2014/main" id="{1A994A4F-8CD5-4A15-8B85-01D5885CD3EC}"/>
                </a:ext>
              </a:extLst>
            </p:cNvPr>
            <p:cNvSpPr/>
            <p:nvPr/>
          </p:nvSpPr>
          <p:spPr>
            <a:xfrm>
              <a:off x="3860160" y="3743155"/>
              <a:ext cx="9825" cy="15820"/>
            </a:xfrm>
            <a:custGeom>
              <a:avLst/>
              <a:gdLst/>
              <a:ahLst/>
              <a:cxnLst/>
              <a:rect l="l" t="t" r="r" b="b"/>
              <a:pathLst>
                <a:path w="803" h="1293" extrusionOk="0">
                  <a:moveTo>
                    <a:pt x="402" y="1"/>
                  </a:moveTo>
                  <a:cubicBezTo>
                    <a:pt x="181" y="1"/>
                    <a:pt x="1" y="180"/>
                    <a:pt x="1" y="402"/>
                  </a:cubicBezTo>
                  <a:lnTo>
                    <a:pt x="1" y="892"/>
                  </a:lnTo>
                  <a:cubicBezTo>
                    <a:pt x="1" y="1111"/>
                    <a:pt x="180" y="1293"/>
                    <a:pt x="402" y="1293"/>
                  </a:cubicBezTo>
                  <a:cubicBezTo>
                    <a:pt x="622" y="1293"/>
                    <a:pt x="803" y="1114"/>
                    <a:pt x="803" y="892"/>
                  </a:cubicBezTo>
                  <a:lnTo>
                    <a:pt x="803" y="402"/>
                  </a:lnTo>
                  <a:cubicBezTo>
                    <a:pt x="803" y="180"/>
                    <a:pt x="624" y="1"/>
                    <a:pt x="402" y="1"/>
                  </a:cubicBezTo>
                  <a:close/>
                </a:path>
              </a:pathLst>
            </a:custGeom>
            <a:solidFill>
              <a:srgbClr val="282828"/>
            </a:solidFill>
            <a:ln>
              <a:noFill/>
            </a:ln>
          </p:spPr>
          <p:txBody>
            <a:bodyPr spcFirstLastPara="1" wrap="square" lIns="91425" tIns="91425" rIns="91425" bIns="91425" anchor="ctr" anchorCtr="0">
              <a:noAutofit/>
            </a:bodyPr>
            <a:lstStyle/>
            <a:p>
              <a:endParaRPr/>
            </a:p>
          </p:txBody>
        </p:sp>
        <p:sp>
          <p:nvSpPr>
            <p:cNvPr id="68" name="Google Shape;1292;p43">
              <a:extLst>
                <a:ext uri="{FF2B5EF4-FFF2-40B4-BE49-F238E27FC236}">
                  <a16:creationId xmlns:a16="http://schemas.microsoft.com/office/drawing/2014/main" id="{2C883D94-01B6-4B22-82C1-DD9D4CE01A2F}"/>
                </a:ext>
              </a:extLst>
            </p:cNvPr>
            <p:cNvSpPr/>
            <p:nvPr/>
          </p:nvSpPr>
          <p:spPr>
            <a:xfrm>
              <a:off x="3926298" y="3743155"/>
              <a:ext cx="9825" cy="15820"/>
            </a:xfrm>
            <a:custGeom>
              <a:avLst/>
              <a:gdLst/>
              <a:ahLst/>
              <a:cxnLst/>
              <a:rect l="l" t="t" r="r" b="b"/>
              <a:pathLst>
                <a:path w="803" h="1293" extrusionOk="0">
                  <a:moveTo>
                    <a:pt x="402" y="1"/>
                  </a:moveTo>
                  <a:cubicBezTo>
                    <a:pt x="181" y="1"/>
                    <a:pt x="1" y="180"/>
                    <a:pt x="1" y="402"/>
                  </a:cubicBezTo>
                  <a:lnTo>
                    <a:pt x="1" y="892"/>
                  </a:lnTo>
                  <a:cubicBezTo>
                    <a:pt x="1" y="1111"/>
                    <a:pt x="180" y="1293"/>
                    <a:pt x="402" y="1293"/>
                  </a:cubicBezTo>
                  <a:cubicBezTo>
                    <a:pt x="624" y="1293"/>
                    <a:pt x="803" y="1114"/>
                    <a:pt x="803" y="892"/>
                  </a:cubicBezTo>
                  <a:lnTo>
                    <a:pt x="803" y="402"/>
                  </a:lnTo>
                  <a:cubicBezTo>
                    <a:pt x="801" y="180"/>
                    <a:pt x="622" y="1"/>
                    <a:pt x="402" y="1"/>
                  </a:cubicBezTo>
                  <a:close/>
                </a:path>
              </a:pathLst>
            </a:custGeom>
            <a:solidFill>
              <a:srgbClr val="282828"/>
            </a:solidFill>
            <a:ln>
              <a:noFill/>
            </a:ln>
          </p:spPr>
          <p:txBody>
            <a:bodyPr spcFirstLastPara="1" wrap="square" lIns="91425" tIns="91425" rIns="91425" bIns="91425" anchor="ctr" anchorCtr="0">
              <a:noAutofit/>
            </a:bodyPr>
            <a:lstStyle/>
            <a:p>
              <a:endParaRPr/>
            </a:p>
          </p:txBody>
        </p:sp>
        <p:sp>
          <p:nvSpPr>
            <p:cNvPr id="69" name="Google Shape;1293;p43">
              <a:extLst>
                <a:ext uri="{FF2B5EF4-FFF2-40B4-BE49-F238E27FC236}">
                  <a16:creationId xmlns:a16="http://schemas.microsoft.com/office/drawing/2014/main" id="{88CB27A4-BCC9-459F-A933-7C14A0465FF8}"/>
                </a:ext>
              </a:extLst>
            </p:cNvPr>
            <p:cNvSpPr/>
            <p:nvPr/>
          </p:nvSpPr>
          <p:spPr>
            <a:xfrm>
              <a:off x="3886297" y="3750815"/>
              <a:ext cx="23711" cy="7341"/>
            </a:xfrm>
            <a:custGeom>
              <a:avLst/>
              <a:gdLst/>
              <a:ahLst/>
              <a:cxnLst/>
              <a:rect l="l" t="t" r="r" b="b"/>
              <a:pathLst>
                <a:path w="1938" h="600" extrusionOk="0">
                  <a:moveTo>
                    <a:pt x="327" y="1"/>
                  </a:moveTo>
                  <a:cubicBezTo>
                    <a:pt x="72" y="1"/>
                    <a:pt x="0" y="349"/>
                    <a:pt x="235" y="449"/>
                  </a:cubicBezTo>
                  <a:cubicBezTo>
                    <a:pt x="457" y="546"/>
                    <a:pt x="706" y="599"/>
                    <a:pt x="970" y="599"/>
                  </a:cubicBezTo>
                  <a:cubicBezTo>
                    <a:pt x="1230" y="599"/>
                    <a:pt x="1480" y="546"/>
                    <a:pt x="1703" y="449"/>
                  </a:cubicBezTo>
                  <a:cubicBezTo>
                    <a:pt x="1938" y="349"/>
                    <a:pt x="1866" y="1"/>
                    <a:pt x="1610" y="1"/>
                  </a:cubicBezTo>
                  <a:close/>
                </a:path>
              </a:pathLst>
            </a:custGeom>
            <a:solidFill>
              <a:srgbClr val="282828"/>
            </a:solidFill>
            <a:ln>
              <a:noFill/>
            </a:ln>
          </p:spPr>
          <p:txBody>
            <a:bodyPr spcFirstLastPara="1" wrap="square" lIns="91425" tIns="91425" rIns="91425" bIns="91425" anchor="ctr" anchorCtr="0">
              <a:noAutofit/>
            </a:bodyPr>
            <a:lstStyle/>
            <a:p>
              <a:endParaRPr/>
            </a:p>
          </p:txBody>
        </p:sp>
        <p:sp>
          <p:nvSpPr>
            <p:cNvPr id="70" name="Google Shape;1294;p43">
              <a:extLst>
                <a:ext uri="{FF2B5EF4-FFF2-40B4-BE49-F238E27FC236}">
                  <a16:creationId xmlns:a16="http://schemas.microsoft.com/office/drawing/2014/main" id="{34F3E02E-DEBC-404E-AFCB-31E1095EB762}"/>
                </a:ext>
              </a:extLst>
            </p:cNvPr>
            <p:cNvSpPr/>
            <p:nvPr/>
          </p:nvSpPr>
          <p:spPr>
            <a:xfrm>
              <a:off x="3878025" y="3760372"/>
              <a:ext cx="40229" cy="13067"/>
            </a:xfrm>
            <a:custGeom>
              <a:avLst/>
              <a:gdLst/>
              <a:ahLst/>
              <a:cxnLst/>
              <a:rect l="l" t="t" r="r" b="b"/>
              <a:pathLst>
                <a:path w="3288" h="1068" extrusionOk="0">
                  <a:moveTo>
                    <a:pt x="446" y="1"/>
                  </a:moveTo>
                  <a:cubicBezTo>
                    <a:pt x="353" y="1"/>
                    <a:pt x="258" y="33"/>
                    <a:pt x="182" y="101"/>
                  </a:cubicBezTo>
                  <a:cubicBezTo>
                    <a:pt x="16" y="245"/>
                    <a:pt x="0" y="499"/>
                    <a:pt x="145" y="666"/>
                  </a:cubicBezTo>
                  <a:cubicBezTo>
                    <a:pt x="367" y="920"/>
                    <a:pt x="696" y="1067"/>
                    <a:pt x="1044" y="1067"/>
                  </a:cubicBezTo>
                  <a:cubicBezTo>
                    <a:pt x="1256" y="1067"/>
                    <a:pt x="1462" y="1011"/>
                    <a:pt x="1641" y="911"/>
                  </a:cubicBezTo>
                  <a:cubicBezTo>
                    <a:pt x="1820" y="1013"/>
                    <a:pt x="2027" y="1067"/>
                    <a:pt x="2240" y="1067"/>
                  </a:cubicBezTo>
                  <a:cubicBezTo>
                    <a:pt x="2588" y="1067"/>
                    <a:pt x="2916" y="920"/>
                    <a:pt x="3138" y="666"/>
                  </a:cubicBezTo>
                  <a:cubicBezTo>
                    <a:pt x="3287" y="497"/>
                    <a:pt x="3271" y="245"/>
                    <a:pt x="3104" y="101"/>
                  </a:cubicBezTo>
                  <a:cubicBezTo>
                    <a:pt x="3028" y="34"/>
                    <a:pt x="2934" y="1"/>
                    <a:pt x="2841" y="1"/>
                  </a:cubicBezTo>
                  <a:cubicBezTo>
                    <a:pt x="2729" y="1"/>
                    <a:pt x="2618" y="48"/>
                    <a:pt x="2538" y="138"/>
                  </a:cubicBezTo>
                  <a:cubicBezTo>
                    <a:pt x="2466" y="218"/>
                    <a:pt x="2359" y="265"/>
                    <a:pt x="2242" y="265"/>
                  </a:cubicBezTo>
                  <a:cubicBezTo>
                    <a:pt x="2123" y="265"/>
                    <a:pt x="2015" y="218"/>
                    <a:pt x="1944" y="138"/>
                  </a:cubicBezTo>
                  <a:cubicBezTo>
                    <a:pt x="1875" y="58"/>
                    <a:pt x="1769" y="7"/>
                    <a:pt x="1663" y="2"/>
                  </a:cubicBezTo>
                  <a:cubicBezTo>
                    <a:pt x="1657" y="1"/>
                    <a:pt x="1650" y="1"/>
                    <a:pt x="1644" y="1"/>
                  </a:cubicBezTo>
                  <a:cubicBezTo>
                    <a:pt x="1530" y="1"/>
                    <a:pt x="1417" y="51"/>
                    <a:pt x="1342" y="138"/>
                  </a:cubicBezTo>
                  <a:cubicBezTo>
                    <a:pt x="1270" y="218"/>
                    <a:pt x="1163" y="265"/>
                    <a:pt x="1046" y="265"/>
                  </a:cubicBezTo>
                  <a:cubicBezTo>
                    <a:pt x="927" y="265"/>
                    <a:pt x="819" y="218"/>
                    <a:pt x="748" y="138"/>
                  </a:cubicBezTo>
                  <a:cubicBezTo>
                    <a:pt x="669" y="47"/>
                    <a:pt x="558" y="1"/>
                    <a:pt x="446" y="1"/>
                  </a:cubicBezTo>
                  <a:close/>
                </a:path>
              </a:pathLst>
            </a:custGeom>
            <a:solidFill>
              <a:srgbClr val="282828"/>
            </a:solidFill>
            <a:ln>
              <a:noFill/>
            </a:ln>
          </p:spPr>
          <p:txBody>
            <a:bodyPr spcFirstLastPara="1" wrap="square" lIns="91425" tIns="91425" rIns="91425" bIns="91425" anchor="ctr" anchorCtr="0">
              <a:noAutofit/>
            </a:bodyPr>
            <a:lstStyle/>
            <a:p>
              <a:endParaRPr/>
            </a:p>
          </p:txBody>
        </p:sp>
        <p:sp>
          <p:nvSpPr>
            <p:cNvPr id="71" name="Google Shape;1295;p43">
              <a:extLst>
                <a:ext uri="{FF2B5EF4-FFF2-40B4-BE49-F238E27FC236}">
                  <a16:creationId xmlns:a16="http://schemas.microsoft.com/office/drawing/2014/main" id="{C7051E9F-95DA-4457-B761-0B7A8BA41CE4}"/>
                </a:ext>
              </a:extLst>
            </p:cNvPr>
            <p:cNvSpPr/>
            <p:nvPr/>
          </p:nvSpPr>
          <p:spPr>
            <a:xfrm>
              <a:off x="3734650" y="3512142"/>
              <a:ext cx="326956" cy="155348"/>
            </a:xfrm>
            <a:custGeom>
              <a:avLst/>
              <a:gdLst/>
              <a:ahLst/>
              <a:cxnLst/>
              <a:rect l="l" t="t" r="r" b="b"/>
              <a:pathLst>
                <a:path w="26723" h="12697" extrusionOk="0">
                  <a:moveTo>
                    <a:pt x="13360" y="0"/>
                  </a:moveTo>
                  <a:cubicBezTo>
                    <a:pt x="12915" y="0"/>
                    <a:pt x="12470" y="141"/>
                    <a:pt x="12095" y="422"/>
                  </a:cubicBezTo>
                  <a:lnTo>
                    <a:pt x="390" y="9159"/>
                  </a:lnTo>
                  <a:cubicBezTo>
                    <a:pt x="66" y="9402"/>
                    <a:pt x="0" y="9860"/>
                    <a:pt x="241" y="10182"/>
                  </a:cubicBezTo>
                  <a:lnTo>
                    <a:pt x="1901" y="12403"/>
                  </a:lnTo>
                  <a:cubicBezTo>
                    <a:pt x="2044" y="12596"/>
                    <a:pt x="2264" y="12697"/>
                    <a:pt x="2487" y="12697"/>
                  </a:cubicBezTo>
                  <a:cubicBezTo>
                    <a:pt x="2639" y="12697"/>
                    <a:pt x="2792" y="12649"/>
                    <a:pt x="2923" y="12551"/>
                  </a:cubicBezTo>
                  <a:lnTo>
                    <a:pt x="13360" y="4758"/>
                  </a:lnTo>
                  <a:lnTo>
                    <a:pt x="23799" y="12551"/>
                  </a:lnTo>
                  <a:cubicBezTo>
                    <a:pt x="23931" y="12649"/>
                    <a:pt x="24084" y="12697"/>
                    <a:pt x="24237" y="12697"/>
                  </a:cubicBezTo>
                  <a:cubicBezTo>
                    <a:pt x="24459" y="12697"/>
                    <a:pt x="24678" y="12596"/>
                    <a:pt x="24822" y="12403"/>
                  </a:cubicBezTo>
                  <a:lnTo>
                    <a:pt x="26480" y="10182"/>
                  </a:lnTo>
                  <a:cubicBezTo>
                    <a:pt x="26722" y="9857"/>
                    <a:pt x="26657" y="9399"/>
                    <a:pt x="26333" y="9159"/>
                  </a:cubicBezTo>
                  <a:lnTo>
                    <a:pt x="14627" y="422"/>
                  </a:lnTo>
                  <a:cubicBezTo>
                    <a:pt x="14251" y="141"/>
                    <a:pt x="13806" y="0"/>
                    <a:pt x="1336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grpSp>
      <p:grpSp>
        <p:nvGrpSpPr>
          <p:cNvPr id="72" name="Google Shape;1296;p43">
            <a:extLst>
              <a:ext uri="{FF2B5EF4-FFF2-40B4-BE49-F238E27FC236}">
                <a16:creationId xmlns:a16="http://schemas.microsoft.com/office/drawing/2014/main" id="{962D2EA2-12FB-4FAC-A975-D74B78A70B30}"/>
              </a:ext>
            </a:extLst>
          </p:cNvPr>
          <p:cNvGrpSpPr/>
          <p:nvPr/>
        </p:nvGrpSpPr>
        <p:grpSpPr>
          <a:xfrm>
            <a:off x="5986519" y="4334671"/>
            <a:ext cx="326956" cy="321362"/>
            <a:chOff x="3734650" y="3512142"/>
            <a:chExt cx="326956" cy="321362"/>
          </a:xfrm>
        </p:grpSpPr>
        <p:sp>
          <p:nvSpPr>
            <p:cNvPr id="73" name="Google Shape;1297;p43">
              <a:extLst>
                <a:ext uri="{FF2B5EF4-FFF2-40B4-BE49-F238E27FC236}">
                  <a16:creationId xmlns:a16="http://schemas.microsoft.com/office/drawing/2014/main" id="{89D747DE-8792-4BBE-84BB-E12D45FA9265}"/>
                </a:ext>
              </a:extLst>
            </p:cNvPr>
            <p:cNvSpPr/>
            <p:nvPr/>
          </p:nvSpPr>
          <p:spPr>
            <a:xfrm>
              <a:off x="3772730" y="3539564"/>
              <a:ext cx="250818" cy="293909"/>
            </a:xfrm>
            <a:custGeom>
              <a:avLst/>
              <a:gdLst/>
              <a:ahLst/>
              <a:cxnLst/>
              <a:rect l="l" t="t" r="r" b="b"/>
              <a:pathLst>
                <a:path w="20500" h="24022" extrusionOk="0">
                  <a:moveTo>
                    <a:pt x="10251" y="1"/>
                  </a:moveTo>
                  <a:lnTo>
                    <a:pt x="0" y="7314"/>
                  </a:lnTo>
                  <a:lnTo>
                    <a:pt x="0" y="24022"/>
                  </a:lnTo>
                  <a:lnTo>
                    <a:pt x="20500" y="24022"/>
                  </a:lnTo>
                  <a:lnTo>
                    <a:pt x="20500" y="7314"/>
                  </a:lnTo>
                  <a:lnTo>
                    <a:pt x="10251"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4" name="Google Shape;1298;p43">
              <a:extLst>
                <a:ext uri="{FF2B5EF4-FFF2-40B4-BE49-F238E27FC236}">
                  <a16:creationId xmlns:a16="http://schemas.microsoft.com/office/drawing/2014/main" id="{00EA40A6-8E38-4AE6-B9D1-A941AD4214A0}"/>
                </a:ext>
              </a:extLst>
            </p:cNvPr>
            <p:cNvSpPr/>
            <p:nvPr/>
          </p:nvSpPr>
          <p:spPr>
            <a:xfrm>
              <a:off x="3824906" y="3651100"/>
              <a:ext cx="146502" cy="94246"/>
            </a:xfrm>
            <a:custGeom>
              <a:avLst/>
              <a:gdLst/>
              <a:ahLst/>
              <a:cxnLst/>
              <a:rect l="l" t="t" r="r" b="b"/>
              <a:pathLst>
                <a:path w="11974" h="7703" extrusionOk="0">
                  <a:moveTo>
                    <a:pt x="4133" y="0"/>
                  </a:moveTo>
                  <a:cubicBezTo>
                    <a:pt x="1850" y="0"/>
                    <a:pt x="0" y="1851"/>
                    <a:pt x="0" y="4134"/>
                  </a:cubicBezTo>
                  <a:lnTo>
                    <a:pt x="0" y="7703"/>
                  </a:lnTo>
                  <a:lnTo>
                    <a:pt x="11973" y="7703"/>
                  </a:lnTo>
                  <a:lnTo>
                    <a:pt x="11973" y="4134"/>
                  </a:lnTo>
                  <a:cubicBezTo>
                    <a:pt x="11973" y="1851"/>
                    <a:pt x="10122" y="0"/>
                    <a:pt x="783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5" name="Google Shape;1299;p43">
              <a:extLst>
                <a:ext uri="{FF2B5EF4-FFF2-40B4-BE49-F238E27FC236}">
                  <a16:creationId xmlns:a16="http://schemas.microsoft.com/office/drawing/2014/main" id="{C4E5B151-A65F-4DA5-80EF-3D43CB477285}"/>
                </a:ext>
              </a:extLst>
            </p:cNvPr>
            <p:cNvSpPr/>
            <p:nvPr/>
          </p:nvSpPr>
          <p:spPr>
            <a:xfrm>
              <a:off x="3788148" y="3702028"/>
              <a:ext cx="59046" cy="59780"/>
            </a:xfrm>
            <a:custGeom>
              <a:avLst/>
              <a:gdLst/>
              <a:ahLst/>
              <a:cxnLst/>
              <a:rect l="l" t="t" r="r" b="b"/>
              <a:pathLst>
                <a:path w="4826" h="4886" extrusionOk="0">
                  <a:moveTo>
                    <a:pt x="3039" y="0"/>
                  </a:moveTo>
                  <a:cubicBezTo>
                    <a:pt x="2446" y="0"/>
                    <a:pt x="1875" y="270"/>
                    <a:pt x="1499" y="896"/>
                  </a:cubicBezTo>
                  <a:cubicBezTo>
                    <a:pt x="1260" y="1295"/>
                    <a:pt x="1244" y="1789"/>
                    <a:pt x="976" y="2172"/>
                  </a:cubicBezTo>
                  <a:cubicBezTo>
                    <a:pt x="735" y="2520"/>
                    <a:pt x="346" y="2746"/>
                    <a:pt x="216" y="3169"/>
                  </a:cubicBezTo>
                  <a:cubicBezTo>
                    <a:pt x="1" y="3860"/>
                    <a:pt x="528" y="4472"/>
                    <a:pt x="1126" y="4740"/>
                  </a:cubicBezTo>
                  <a:cubicBezTo>
                    <a:pt x="1336" y="4832"/>
                    <a:pt x="1603" y="4886"/>
                    <a:pt x="1876" y="4886"/>
                  </a:cubicBezTo>
                  <a:cubicBezTo>
                    <a:pt x="2355" y="4886"/>
                    <a:pt x="2849" y="4719"/>
                    <a:pt x="3063" y="4303"/>
                  </a:cubicBezTo>
                  <a:lnTo>
                    <a:pt x="4826" y="844"/>
                  </a:lnTo>
                  <a:cubicBezTo>
                    <a:pt x="4352" y="318"/>
                    <a:pt x="3682" y="0"/>
                    <a:pt x="3039" y="0"/>
                  </a:cubicBezTo>
                  <a:close/>
                </a:path>
              </a:pathLst>
            </a:custGeom>
            <a:solidFill>
              <a:srgbClr val="D8B879"/>
            </a:solidFill>
            <a:ln>
              <a:noFill/>
            </a:ln>
          </p:spPr>
          <p:txBody>
            <a:bodyPr spcFirstLastPara="1" wrap="square" lIns="91425" tIns="91425" rIns="91425" bIns="91425" anchor="ctr" anchorCtr="0">
              <a:noAutofit/>
            </a:bodyPr>
            <a:lstStyle/>
            <a:p>
              <a:endParaRPr/>
            </a:p>
          </p:txBody>
        </p:sp>
        <p:sp>
          <p:nvSpPr>
            <p:cNvPr id="76" name="Google Shape;1300;p43">
              <a:extLst>
                <a:ext uri="{FF2B5EF4-FFF2-40B4-BE49-F238E27FC236}">
                  <a16:creationId xmlns:a16="http://schemas.microsoft.com/office/drawing/2014/main" id="{B1BFB6A3-2484-4545-8B6F-3E522303E43B}"/>
                </a:ext>
              </a:extLst>
            </p:cNvPr>
            <p:cNvSpPr/>
            <p:nvPr/>
          </p:nvSpPr>
          <p:spPr>
            <a:xfrm>
              <a:off x="3949083" y="3702028"/>
              <a:ext cx="59046" cy="59780"/>
            </a:xfrm>
            <a:custGeom>
              <a:avLst/>
              <a:gdLst/>
              <a:ahLst/>
              <a:cxnLst/>
              <a:rect l="l" t="t" r="r" b="b"/>
              <a:pathLst>
                <a:path w="4826" h="4886" extrusionOk="0">
                  <a:moveTo>
                    <a:pt x="1788" y="0"/>
                  </a:moveTo>
                  <a:cubicBezTo>
                    <a:pt x="1145" y="0"/>
                    <a:pt x="475" y="318"/>
                    <a:pt x="1" y="844"/>
                  </a:cubicBezTo>
                  <a:lnTo>
                    <a:pt x="1764" y="4303"/>
                  </a:lnTo>
                  <a:cubicBezTo>
                    <a:pt x="1977" y="4719"/>
                    <a:pt x="2471" y="4886"/>
                    <a:pt x="2950" y="4886"/>
                  </a:cubicBezTo>
                  <a:cubicBezTo>
                    <a:pt x="3223" y="4886"/>
                    <a:pt x="3490" y="4832"/>
                    <a:pt x="3699" y="4740"/>
                  </a:cubicBezTo>
                  <a:cubicBezTo>
                    <a:pt x="4299" y="4472"/>
                    <a:pt x="4826" y="3860"/>
                    <a:pt x="4611" y="3169"/>
                  </a:cubicBezTo>
                  <a:cubicBezTo>
                    <a:pt x="4479" y="2746"/>
                    <a:pt x="4091" y="2520"/>
                    <a:pt x="3849" y="2172"/>
                  </a:cubicBezTo>
                  <a:cubicBezTo>
                    <a:pt x="3583" y="1789"/>
                    <a:pt x="3567" y="1295"/>
                    <a:pt x="3326" y="896"/>
                  </a:cubicBezTo>
                  <a:cubicBezTo>
                    <a:pt x="2951" y="270"/>
                    <a:pt x="2381" y="0"/>
                    <a:pt x="1788" y="0"/>
                  </a:cubicBezTo>
                  <a:close/>
                </a:path>
              </a:pathLst>
            </a:custGeom>
            <a:solidFill>
              <a:srgbClr val="D8B879"/>
            </a:solidFill>
            <a:ln>
              <a:noFill/>
            </a:ln>
          </p:spPr>
          <p:txBody>
            <a:bodyPr spcFirstLastPara="1" wrap="square" lIns="91425" tIns="91425" rIns="91425" bIns="91425" anchor="ctr" anchorCtr="0">
              <a:noAutofit/>
            </a:bodyPr>
            <a:lstStyle/>
            <a:p>
              <a:endParaRPr/>
            </a:p>
          </p:txBody>
        </p:sp>
        <p:sp>
          <p:nvSpPr>
            <p:cNvPr id="77" name="Google Shape;1301;p43">
              <a:extLst>
                <a:ext uri="{FF2B5EF4-FFF2-40B4-BE49-F238E27FC236}">
                  <a16:creationId xmlns:a16="http://schemas.microsoft.com/office/drawing/2014/main" id="{DFA18006-73E7-475B-B871-6AA399F4AF56}"/>
                </a:ext>
              </a:extLst>
            </p:cNvPr>
            <p:cNvSpPr/>
            <p:nvPr/>
          </p:nvSpPr>
          <p:spPr>
            <a:xfrm>
              <a:off x="3824906" y="3691689"/>
              <a:ext cx="146502" cy="141791"/>
            </a:xfrm>
            <a:custGeom>
              <a:avLst/>
              <a:gdLst/>
              <a:ahLst/>
              <a:cxnLst/>
              <a:rect l="l" t="t" r="r" b="b"/>
              <a:pathLst>
                <a:path w="11974" h="11589" extrusionOk="0">
                  <a:moveTo>
                    <a:pt x="5987" y="0"/>
                  </a:moveTo>
                  <a:cubicBezTo>
                    <a:pt x="2680" y="0"/>
                    <a:pt x="0" y="2680"/>
                    <a:pt x="0" y="5987"/>
                  </a:cubicBezTo>
                  <a:lnTo>
                    <a:pt x="0" y="11588"/>
                  </a:lnTo>
                  <a:lnTo>
                    <a:pt x="11973" y="11588"/>
                  </a:lnTo>
                  <a:lnTo>
                    <a:pt x="11973" y="5987"/>
                  </a:lnTo>
                  <a:cubicBezTo>
                    <a:pt x="11973" y="2680"/>
                    <a:pt x="9292" y="0"/>
                    <a:pt x="598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78" name="Google Shape;1302;p43">
              <a:extLst>
                <a:ext uri="{FF2B5EF4-FFF2-40B4-BE49-F238E27FC236}">
                  <a16:creationId xmlns:a16="http://schemas.microsoft.com/office/drawing/2014/main" id="{CBAA1629-D8BA-4E0C-BDAA-487FC58A3D78}"/>
                </a:ext>
              </a:extLst>
            </p:cNvPr>
            <p:cNvSpPr/>
            <p:nvPr/>
          </p:nvSpPr>
          <p:spPr>
            <a:xfrm>
              <a:off x="3904933" y="3790095"/>
              <a:ext cx="98651" cy="43410"/>
            </a:xfrm>
            <a:custGeom>
              <a:avLst/>
              <a:gdLst/>
              <a:ahLst/>
              <a:cxnLst/>
              <a:rect l="l" t="t" r="r" b="b"/>
              <a:pathLst>
                <a:path w="8063" h="3548" extrusionOk="0">
                  <a:moveTo>
                    <a:pt x="4417" y="0"/>
                  </a:moveTo>
                  <a:cubicBezTo>
                    <a:pt x="952" y="0"/>
                    <a:pt x="1" y="2416"/>
                    <a:pt x="923" y="3548"/>
                  </a:cubicBezTo>
                  <a:lnTo>
                    <a:pt x="5842" y="3548"/>
                  </a:lnTo>
                  <a:cubicBezTo>
                    <a:pt x="6917" y="3548"/>
                    <a:pt x="8063" y="0"/>
                    <a:pt x="4417" y="0"/>
                  </a:cubicBezTo>
                  <a:close/>
                </a:path>
              </a:pathLst>
            </a:custGeom>
            <a:solidFill>
              <a:srgbClr val="D8B879"/>
            </a:solidFill>
            <a:ln>
              <a:noFill/>
            </a:ln>
          </p:spPr>
          <p:txBody>
            <a:bodyPr spcFirstLastPara="1" wrap="square" lIns="91425" tIns="91425" rIns="91425" bIns="91425" anchor="ctr" anchorCtr="0">
              <a:noAutofit/>
            </a:bodyPr>
            <a:lstStyle/>
            <a:p>
              <a:endParaRPr/>
            </a:p>
          </p:txBody>
        </p:sp>
        <p:sp>
          <p:nvSpPr>
            <p:cNvPr id="79" name="Google Shape;1303;p43">
              <a:extLst>
                <a:ext uri="{FF2B5EF4-FFF2-40B4-BE49-F238E27FC236}">
                  <a16:creationId xmlns:a16="http://schemas.microsoft.com/office/drawing/2014/main" id="{4981CF51-5F00-464D-8AEF-77284F3DF7CE}"/>
                </a:ext>
              </a:extLst>
            </p:cNvPr>
            <p:cNvSpPr/>
            <p:nvPr/>
          </p:nvSpPr>
          <p:spPr>
            <a:xfrm>
              <a:off x="3792688" y="3790095"/>
              <a:ext cx="98651" cy="43410"/>
            </a:xfrm>
            <a:custGeom>
              <a:avLst/>
              <a:gdLst/>
              <a:ahLst/>
              <a:cxnLst/>
              <a:rect l="l" t="t" r="r" b="b"/>
              <a:pathLst>
                <a:path w="8063" h="3548" extrusionOk="0">
                  <a:moveTo>
                    <a:pt x="3647" y="0"/>
                  </a:moveTo>
                  <a:cubicBezTo>
                    <a:pt x="1" y="0"/>
                    <a:pt x="1146" y="3548"/>
                    <a:pt x="2222" y="3548"/>
                  </a:cubicBezTo>
                  <a:lnTo>
                    <a:pt x="7140" y="3548"/>
                  </a:lnTo>
                  <a:cubicBezTo>
                    <a:pt x="8063" y="2416"/>
                    <a:pt x="7113" y="0"/>
                    <a:pt x="3647" y="0"/>
                  </a:cubicBezTo>
                  <a:close/>
                </a:path>
              </a:pathLst>
            </a:custGeom>
            <a:solidFill>
              <a:srgbClr val="D8B879"/>
            </a:solidFill>
            <a:ln>
              <a:noFill/>
            </a:ln>
          </p:spPr>
          <p:txBody>
            <a:bodyPr spcFirstLastPara="1" wrap="square" lIns="91425" tIns="91425" rIns="91425" bIns="91425" anchor="ctr" anchorCtr="0">
              <a:noAutofit/>
            </a:bodyPr>
            <a:lstStyle/>
            <a:p>
              <a:endParaRPr/>
            </a:p>
          </p:txBody>
        </p:sp>
        <p:sp>
          <p:nvSpPr>
            <p:cNvPr id="80" name="Google Shape;1304;p43">
              <a:extLst>
                <a:ext uri="{FF2B5EF4-FFF2-40B4-BE49-F238E27FC236}">
                  <a16:creationId xmlns:a16="http://schemas.microsoft.com/office/drawing/2014/main" id="{4AD077CB-8A58-4279-AB41-E984E68C5FD7}"/>
                </a:ext>
              </a:extLst>
            </p:cNvPr>
            <p:cNvSpPr/>
            <p:nvPr/>
          </p:nvSpPr>
          <p:spPr>
            <a:xfrm>
              <a:off x="3860160" y="3743155"/>
              <a:ext cx="9825" cy="15820"/>
            </a:xfrm>
            <a:custGeom>
              <a:avLst/>
              <a:gdLst/>
              <a:ahLst/>
              <a:cxnLst/>
              <a:rect l="l" t="t" r="r" b="b"/>
              <a:pathLst>
                <a:path w="803" h="1293" extrusionOk="0">
                  <a:moveTo>
                    <a:pt x="402" y="1"/>
                  </a:moveTo>
                  <a:cubicBezTo>
                    <a:pt x="181" y="1"/>
                    <a:pt x="1" y="180"/>
                    <a:pt x="1" y="402"/>
                  </a:cubicBezTo>
                  <a:lnTo>
                    <a:pt x="1" y="892"/>
                  </a:lnTo>
                  <a:cubicBezTo>
                    <a:pt x="1" y="1111"/>
                    <a:pt x="180" y="1293"/>
                    <a:pt x="402" y="1293"/>
                  </a:cubicBezTo>
                  <a:cubicBezTo>
                    <a:pt x="622" y="1293"/>
                    <a:pt x="803" y="1114"/>
                    <a:pt x="803" y="892"/>
                  </a:cubicBezTo>
                  <a:lnTo>
                    <a:pt x="803" y="402"/>
                  </a:lnTo>
                  <a:cubicBezTo>
                    <a:pt x="803" y="180"/>
                    <a:pt x="624" y="1"/>
                    <a:pt x="402" y="1"/>
                  </a:cubicBezTo>
                  <a:close/>
                </a:path>
              </a:pathLst>
            </a:custGeom>
            <a:solidFill>
              <a:srgbClr val="282828"/>
            </a:solidFill>
            <a:ln>
              <a:noFill/>
            </a:ln>
          </p:spPr>
          <p:txBody>
            <a:bodyPr spcFirstLastPara="1" wrap="square" lIns="91425" tIns="91425" rIns="91425" bIns="91425" anchor="ctr" anchorCtr="0">
              <a:noAutofit/>
            </a:bodyPr>
            <a:lstStyle/>
            <a:p>
              <a:endParaRPr/>
            </a:p>
          </p:txBody>
        </p:sp>
        <p:sp>
          <p:nvSpPr>
            <p:cNvPr id="81" name="Google Shape;1305;p43">
              <a:extLst>
                <a:ext uri="{FF2B5EF4-FFF2-40B4-BE49-F238E27FC236}">
                  <a16:creationId xmlns:a16="http://schemas.microsoft.com/office/drawing/2014/main" id="{AF7CB728-01E8-4BBE-B434-8A5CDF3090CB}"/>
                </a:ext>
              </a:extLst>
            </p:cNvPr>
            <p:cNvSpPr/>
            <p:nvPr/>
          </p:nvSpPr>
          <p:spPr>
            <a:xfrm>
              <a:off x="3926298" y="3743155"/>
              <a:ext cx="9825" cy="15820"/>
            </a:xfrm>
            <a:custGeom>
              <a:avLst/>
              <a:gdLst/>
              <a:ahLst/>
              <a:cxnLst/>
              <a:rect l="l" t="t" r="r" b="b"/>
              <a:pathLst>
                <a:path w="803" h="1293" extrusionOk="0">
                  <a:moveTo>
                    <a:pt x="402" y="1"/>
                  </a:moveTo>
                  <a:cubicBezTo>
                    <a:pt x="181" y="1"/>
                    <a:pt x="1" y="180"/>
                    <a:pt x="1" y="402"/>
                  </a:cubicBezTo>
                  <a:lnTo>
                    <a:pt x="1" y="892"/>
                  </a:lnTo>
                  <a:cubicBezTo>
                    <a:pt x="1" y="1111"/>
                    <a:pt x="180" y="1293"/>
                    <a:pt x="402" y="1293"/>
                  </a:cubicBezTo>
                  <a:cubicBezTo>
                    <a:pt x="624" y="1293"/>
                    <a:pt x="803" y="1114"/>
                    <a:pt x="803" y="892"/>
                  </a:cubicBezTo>
                  <a:lnTo>
                    <a:pt x="803" y="402"/>
                  </a:lnTo>
                  <a:cubicBezTo>
                    <a:pt x="801" y="180"/>
                    <a:pt x="622" y="1"/>
                    <a:pt x="402" y="1"/>
                  </a:cubicBezTo>
                  <a:close/>
                </a:path>
              </a:pathLst>
            </a:custGeom>
            <a:solidFill>
              <a:srgbClr val="282828"/>
            </a:solidFill>
            <a:ln>
              <a:noFill/>
            </a:ln>
          </p:spPr>
          <p:txBody>
            <a:bodyPr spcFirstLastPara="1" wrap="square" lIns="91425" tIns="91425" rIns="91425" bIns="91425" anchor="ctr" anchorCtr="0">
              <a:noAutofit/>
            </a:bodyPr>
            <a:lstStyle/>
            <a:p>
              <a:endParaRPr/>
            </a:p>
          </p:txBody>
        </p:sp>
        <p:sp>
          <p:nvSpPr>
            <p:cNvPr id="82" name="Google Shape;1306;p43">
              <a:extLst>
                <a:ext uri="{FF2B5EF4-FFF2-40B4-BE49-F238E27FC236}">
                  <a16:creationId xmlns:a16="http://schemas.microsoft.com/office/drawing/2014/main" id="{3C3674B8-5E4B-4524-BF4C-7F4347468111}"/>
                </a:ext>
              </a:extLst>
            </p:cNvPr>
            <p:cNvSpPr/>
            <p:nvPr/>
          </p:nvSpPr>
          <p:spPr>
            <a:xfrm>
              <a:off x="3886297" y="3750815"/>
              <a:ext cx="23711" cy="7341"/>
            </a:xfrm>
            <a:custGeom>
              <a:avLst/>
              <a:gdLst/>
              <a:ahLst/>
              <a:cxnLst/>
              <a:rect l="l" t="t" r="r" b="b"/>
              <a:pathLst>
                <a:path w="1938" h="600" extrusionOk="0">
                  <a:moveTo>
                    <a:pt x="327" y="1"/>
                  </a:moveTo>
                  <a:cubicBezTo>
                    <a:pt x="72" y="1"/>
                    <a:pt x="0" y="349"/>
                    <a:pt x="235" y="449"/>
                  </a:cubicBezTo>
                  <a:cubicBezTo>
                    <a:pt x="457" y="546"/>
                    <a:pt x="706" y="599"/>
                    <a:pt x="970" y="599"/>
                  </a:cubicBezTo>
                  <a:cubicBezTo>
                    <a:pt x="1230" y="599"/>
                    <a:pt x="1480" y="546"/>
                    <a:pt x="1703" y="449"/>
                  </a:cubicBezTo>
                  <a:cubicBezTo>
                    <a:pt x="1938" y="349"/>
                    <a:pt x="1866" y="1"/>
                    <a:pt x="1610" y="1"/>
                  </a:cubicBezTo>
                  <a:close/>
                </a:path>
              </a:pathLst>
            </a:custGeom>
            <a:solidFill>
              <a:srgbClr val="282828"/>
            </a:solidFill>
            <a:ln>
              <a:noFill/>
            </a:ln>
          </p:spPr>
          <p:txBody>
            <a:bodyPr spcFirstLastPara="1" wrap="square" lIns="91425" tIns="91425" rIns="91425" bIns="91425" anchor="ctr" anchorCtr="0">
              <a:noAutofit/>
            </a:bodyPr>
            <a:lstStyle/>
            <a:p>
              <a:endParaRPr/>
            </a:p>
          </p:txBody>
        </p:sp>
        <p:sp>
          <p:nvSpPr>
            <p:cNvPr id="83" name="Google Shape;1307;p43">
              <a:extLst>
                <a:ext uri="{FF2B5EF4-FFF2-40B4-BE49-F238E27FC236}">
                  <a16:creationId xmlns:a16="http://schemas.microsoft.com/office/drawing/2014/main" id="{0684D78C-DA5A-49CD-849A-44C072F7E664}"/>
                </a:ext>
              </a:extLst>
            </p:cNvPr>
            <p:cNvSpPr/>
            <p:nvPr/>
          </p:nvSpPr>
          <p:spPr>
            <a:xfrm>
              <a:off x="3878025" y="3760372"/>
              <a:ext cx="40229" cy="13067"/>
            </a:xfrm>
            <a:custGeom>
              <a:avLst/>
              <a:gdLst/>
              <a:ahLst/>
              <a:cxnLst/>
              <a:rect l="l" t="t" r="r" b="b"/>
              <a:pathLst>
                <a:path w="3288" h="1068" extrusionOk="0">
                  <a:moveTo>
                    <a:pt x="446" y="1"/>
                  </a:moveTo>
                  <a:cubicBezTo>
                    <a:pt x="353" y="1"/>
                    <a:pt x="258" y="33"/>
                    <a:pt x="182" y="101"/>
                  </a:cubicBezTo>
                  <a:cubicBezTo>
                    <a:pt x="16" y="245"/>
                    <a:pt x="0" y="499"/>
                    <a:pt x="145" y="666"/>
                  </a:cubicBezTo>
                  <a:cubicBezTo>
                    <a:pt x="367" y="920"/>
                    <a:pt x="696" y="1067"/>
                    <a:pt x="1044" y="1067"/>
                  </a:cubicBezTo>
                  <a:cubicBezTo>
                    <a:pt x="1256" y="1067"/>
                    <a:pt x="1462" y="1011"/>
                    <a:pt x="1641" y="911"/>
                  </a:cubicBezTo>
                  <a:cubicBezTo>
                    <a:pt x="1820" y="1013"/>
                    <a:pt x="2027" y="1067"/>
                    <a:pt x="2240" y="1067"/>
                  </a:cubicBezTo>
                  <a:cubicBezTo>
                    <a:pt x="2588" y="1067"/>
                    <a:pt x="2916" y="920"/>
                    <a:pt x="3138" y="666"/>
                  </a:cubicBezTo>
                  <a:cubicBezTo>
                    <a:pt x="3287" y="497"/>
                    <a:pt x="3271" y="245"/>
                    <a:pt x="3104" y="101"/>
                  </a:cubicBezTo>
                  <a:cubicBezTo>
                    <a:pt x="3028" y="34"/>
                    <a:pt x="2934" y="1"/>
                    <a:pt x="2841" y="1"/>
                  </a:cubicBezTo>
                  <a:cubicBezTo>
                    <a:pt x="2729" y="1"/>
                    <a:pt x="2618" y="48"/>
                    <a:pt x="2538" y="138"/>
                  </a:cubicBezTo>
                  <a:cubicBezTo>
                    <a:pt x="2466" y="218"/>
                    <a:pt x="2359" y="265"/>
                    <a:pt x="2242" y="265"/>
                  </a:cubicBezTo>
                  <a:cubicBezTo>
                    <a:pt x="2123" y="265"/>
                    <a:pt x="2015" y="218"/>
                    <a:pt x="1944" y="138"/>
                  </a:cubicBezTo>
                  <a:cubicBezTo>
                    <a:pt x="1875" y="58"/>
                    <a:pt x="1769" y="7"/>
                    <a:pt x="1663" y="2"/>
                  </a:cubicBezTo>
                  <a:cubicBezTo>
                    <a:pt x="1657" y="1"/>
                    <a:pt x="1650" y="1"/>
                    <a:pt x="1644" y="1"/>
                  </a:cubicBezTo>
                  <a:cubicBezTo>
                    <a:pt x="1530" y="1"/>
                    <a:pt x="1417" y="51"/>
                    <a:pt x="1342" y="138"/>
                  </a:cubicBezTo>
                  <a:cubicBezTo>
                    <a:pt x="1270" y="218"/>
                    <a:pt x="1163" y="265"/>
                    <a:pt x="1046" y="265"/>
                  </a:cubicBezTo>
                  <a:cubicBezTo>
                    <a:pt x="927" y="265"/>
                    <a:pt x="819" y="218"/>
                    <a:pt x="748" y="138"/>
                  </a:cubicBezTo>
                  <a:cubicBezTo>
                    <a:pt x="669" y="47"/>
                    <a:pt x="558" y="1"/>
                    <a:pt x="446" y="1"/>
                  </a:cubicBezTo>
                  <a:close/>
                </a:path>
              </a:pathLst>
            </a:custGeom>
            <a:solidFill>
              <a:srgbClr val="282828"/>
            </a:solidFill>
            <a:ln>
              <a:noFill/>
            </a:ln>
          </p:spPr>
          <p:txBody>
            <a:bodyPr spcFirstLastPara="1" wrap="square" lIns="91425" tIns="91425" rIns="91425" bIns="91425" anchor="ctr" anchorCtr="0">
              <a:noAutofit/>
            </a:bodyPr>
            <a:lstStyle/>
            <a:p>
              <a:endParaRPr/>
            </a:p>
          </p:txBody>
        </p:sp>
        <p:sp>
          <p:nvSpPr>
            <p:cNvPr id="84" name="Google Shape;1308;p43">
              <a:extLst>
                <a:ext uri="{FF2B5EF4-FFF2-40B4-BE49-F238E27FC236}">
                  <a16:creationId xmlns:a16="http://schemas.microsoft.com/office/drawing/2014/main" id="{ECC749C5-7584-4E79-AB4D-BC8D9C75315B}"/>
                </a:ext>
              </a:extLst>
            </p:cNvPr>
            <p:cNvSpPr/>
            <p:nvPr/>
          </p:nvSpPr>
          <p:spPr>
            <a:xfrm>
              <a:off x="3734650" y="3512142"/>
              <a:ext cx="326956" cy="155348"/>
            </a:xfrm>
            <a:custGeom>
              <a:avLst/>
              <a:gdLst/>
              <a:ahLst/>
              <a:cxnLst/>
              <a:rect l="l" t="t" r="r" b="b"/>
              <a:pathLst>
                <a:path w="26723" h="12697" extrusionOk="0">
                  <a:moveTo>
                    <a:pt x="13360" y="0"/>
                  </a:moveTo>
                  <a:cubicBezTo>
                    <a:pt x="12915" y="0"/>
                    <a:pt x="12470" y="141"/>
                    <a:pt x="12095" y="422"/>
                  </a:cubicBezTo>
                  <a:lnTo>
                    <a:pt x="390" y="9159"/>
                  </a:lnTo>
                  <a:cubicBezTo>
                    <a:pt x="66" y="9402"/>
                    <a:pt x="0" y="9860"/>
                    <a:pt x="241" y="10182"/>
                  </a:cubicBezTo>
                  <a:lnTo>
                    <a:pt x="1901" y="12403"/>
                  </a:lnTo>
                  <a:cubicBezTo>
                    <a:pt x="2044" y="12596"/>
                    <a:pt x="2264" y="12697"/>
                    <a:pt x="2487" y="12697"/>
                  </a:cubicBezTo>
                  <a:cubicBezTo>
                    <a:pt x="2639" y="12697"/>
                    <a:pt x="2792" y="12649"/>
                    <a:pt x="2923" y="12551"/>
                  </a:cubicBezTo>
                  <a:lnTo>
                    <a:pt x="13360" y="4758"/>
                  </a:lnTo>
                  <a:lnTo>
                    <a:pt x="23799" y="12551"/>
                  </a:lnTo>
                  <a:cubicBezTo>
                    <a:pt x="23931" y="12649"/>
                    <a:pt x="24084" y="12697"/>
                    <a:pt x="24237" y="12697"/>
                  </a:cubicBezTo>
                  <a:cubicBezTo>
                    <a:pt x="24459" y="12697"/>
                    <a:pt x="24678" y="12596"/>
                    <a:pt x="24822" y="12403"/>
                  </a:cubicBezTo>
                  <a:lnTo>
                    <a:pt x="26480" y="10182"/>
                  </a:lnTo>
                  <a:cubicBezTo>
                    <a:pt x="26722" y="9857"/>
                    <a:pt x="26657" y="9399"/>
                    <a:pt x="26333" y="9159"/>
                  </a:cubicBezTo>
                  <a:lnTo>
                    <a:pt x="14627" y="422"/>
                  </a:lnTo>
                  <a:cubicBezTo>
                    <a:pt x="14251" y="141"/>
                    <a:pt x="13806" y="0"/>
                    <a:pt x="1336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grpSp>
      <p:grpSp>
        <p:nvGrpSpPr>
          <p:cNvPr id="85" name="Google Shape;1309;p43">
            <a:extLst>
              <a:ext uri="{FF2B5EF4-FFF2-40B4-BE49-F238E27FC236}">
                <a16:creationId xmlns:a16="http://schemas.microsoft.com/office/drawing/2014/main" id="{C5CA002B-948B-41E9-8E39-2F1E262A562C}"/>
              </a:ext>
            </a:extLst>
          </p:cNvPr>
          <p:cNvGrpSpPr/>
          <p:nvPr/>
        </p:nvGrpSpPr>
        <p:grpSpPr>
          <a:xfrm>
            <a:off x="7022641" y="4378080"/>
            <a:ext cx="326956" cy="321362"/>
            <a:chOff x="3734650" y="3512142"/>
            <a:chExt cx="326956" cy="321362"/>
          </a:xfrm>
        </p:grpSpPr>
        <p:sp>
          <p:nvSpPr>
            <p:cNvPr id="86" name="Google Shape;1310;p43">
              <a:extLst>
                <a:ext uri="{FF2B5EF4-FFF2-40B4-BE49-F238E27FC236}">
                  <a16:creationId xmlns:a16="http://schemas.microsoft.com/office/drawing/2014/main" id="{F7353901-D85C-4F52-A160-5EA49CF5E483}"/>
                </a:ext>
              </a:extLst>
            </p:cNvPr>
            <p:cNvSpPr/>
            <p:nvPr/>
          </p:nvSpPr>
          <p:spPr>
            <a:xfrm>
              <a:off x="3772730" y="3539564"/>
              <a:ext cx="250818" cy="293909"/>
            </a:xfrm>
            <a:custGeom>
              <a:avLst/>
              <a:gdLst/>
              <a:ahLst/>
              <a:cxnLst/>
              <a:rect l="l" t="t" r="r" b="b"/>
              <a:pathLst>
                <a:path w="20500" h="24022" extrusionOk="0">
                  <a:moveTo>
                    <a:pt x="10251" y="1"/>
                  </a:moveTo>
                  <a:lnTo>
                    <a:pt x="0" y="7314"/>
                  </a:lnTo>
                  <a:lnTo>
                    <a:pt x="0" y="24022"/>
                  </a:lnTo>
                  <a:lnTo>
                    <a:pt x="20500" y="24022"/>
                  </a:lnTo>
                  <a:lnTo>
                    <a:pt x="20500" y="7314"/>
                  </a:lnTo>
                  <a:lnTo>
                    <a:pt x="10251"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7" name="Google Shape;1311;p43">
              <a:extLst>
                <a:ext uri="{FF2B5EF4-FFF2-40B4-BE49-F238E27FC236}">
                  <a16:creationId xmlns:a16="http://schemas.microsoft.com/office/drawing/2014/main" id="{F3F10EFB-F204-4D47-A700-5D29A22BB63B}"/>
                </a:ext>
              </a:extLst>
            </p:cNvPr>
            <p:cNvSpPr/>
            <p:nvPr/>
          </p:nvSpPr>
          <p:spPr>
            <a:xfrm>
              <a:off x="3824906" y="3651100"/>
              <a:ext cx="146502" cy="94246"/>
            </a:xfrm>
            <a:custGeom>
              <a:avLst/>
              <a:gdLst/>
              <a:ahLst/>
              <a:cxnLst/>
              <a:rect l="l" t="t" r="r" b="b"/>
              <a:pathLst>
                <a:path w="11974" h="7703" extrusionOk="0">
                  <a:moveTo>
                    <a:pt x="4133" y="0"/>
                  </a:moveTo>
                  <a:cubicBezTo>
                    <a:pt x="1850" y="0"/>
                    <a:pt x="0" y="1851"/>
                    <a:pt x="0" y="4134"/>
                  </a:cubicBezTo>
                  <a:lnTo>
                    <a:pt x="0" y="7703"/>
                  </a:lnTo>
                  <a:lnTo>
                    <a:pt x="11973" y="7703"/>
                  </a:lnTo>
                  <a:lnTo>
                    <a:pt x="11973" y="4134"/>
                  </a:lnTo>
                  <a:cubicBezTo>
                    <a:pt x="11973" y="1851"/>
                    <a:pt x="10122" y="0"/>
                    <a:pt x="783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8" name="Google Shape;1312;p43">
              <a:extLst>
                <a:ext uri="{FF2B5EF4-FFF2-40B4-BE49-F238E27FC236}">
                  <a16:creationId xmlns:a16="http://schemas.microsoft.com/office/drawing/2014/main" id="{57E73316-B36C-48AC-8DC0-5858EF798C77}"/>
                </a:ext>
              </a:extLst>
            </p:cNvPr>
            <p:cNvSpPr/>
            <p:nvPr/>
          </p:nvSpPr>
          <p:spPr>
            <a:xfrm>
              <a:off x="3788148" y="3702028"/>
              <a:ext cx="59046" cy="59780"/>
            </a:xfrm>
            <a:custGeom>
              <a:avLst/>
              <a:gdLst/>
              <a:ahLst/>
              <a:cxnLst/>
              <a:rect l="l" t="t" r="r" b="b"/>
              <a:pathLst>
                <a:path w="4826" h="4886" extrusionOk="0">
                  <a:moveTo>
                    <a:pt x="3039" y="0"/>
                  </a:moveTo>
                  <a:cubicBezTo>
                    <a:pt x="2446" y="0"/>
                    <a:pt x="1875" y="270"/>
                    <a:pt x="1499" y="896"/>
                  </a:cubicBezTo>
                  <a:cubicBezTo>
                    <a:pt x="1260" y="1295"/>
                    <a:pt x="1244" y="1789"/>
                    <a:pt x="976" y="2172"/>
                  </a:cubicBezTo>
                  <a:cubicBezTo>
                    <a:pt x="735" y="2520"/>
                    <a:pt x="346" y="2746"/>
                    <a:pt x="216" y="3169"/>
                  </a:cubicBezTo>
                  <a:cubicBezTo>
                    <a:pt x="1" y="3860"/>
                    <a:pt x="528" y="4472"/>
                    <a:pt x="1126" y="4740"/>
                  </a:cubicBezTo>
                  <a:cubicBezTo>
                    <a:pt x="1336" y="4832"/>
                    <a:pt x="1603" y="4886"/>
                    <a:pt x="1876" y="4886"/>
                  </a:cubicBezTo>
                  <a:cubicBezTo>
                    <a:pt x="2355" y="4886"/>
                    <a:pt x="2849" y="4719"/>
                    <a:pt x="3063" y="4303"/>
                  </a:cubicBezTo>
                  <a:lnTo>
                    <a:pt x="4826" y="844"/>
                  </a:lnTo>
                  <a:cubicBezTo>
                    <a:pt x="4352" y="318"/>
                    <a:pt x="3682" y="0"/>
                    <a:pt x="3039" y="0"/>
                  </a:cubicBezTo>
                  <a:close/>
                </a:path>
              </a:pathLst>
            </a:custGeom>
            <a:solidFill>
              <a:srgbClr val="D8B879"/>
            </a:solidFill>
            <a:ln>
              <a:noFill/>
            </a:ln>
          </p:spPr>
          <p:txBody>
            <a:bodyPr spcFirstLastPara="1" wrap="square" lIns="91425" tIns="91425" rIns="91425" bIns="91425" anchor="ctr" anchorCtr="0">
              <a:noAutofit/>
            </a:bodyPr>
            <a:lstStyle/>
            <a:p>
              <a:endParaRPr/>
            </a:p>
          </p:txBody>
        </p:sp>
        <p:sp>
          <p:nvSpPr>
            <p:cNvPr id="89" name="Google Shape;1313;p43">
              <a:extLst>
                <a:ext uri="{FF2B5EF4-FFF2-40B4-BE49-F238E27FC236}">
                  <a16:creationId xmlns:a16="http://schemas.microsoft.com/office/drawing/2014/main" id="{09ABB135-2EE8-4001-8D16-EB49ACC38AD7}"/>
                </a:ext>
              </a:extLst>
            </p:cNvPr>
            <p:cNvSpPr/>
            <p:nvPr/>
          </p:nvSpPr>
          <p:spPr>
            <a:xfrm>
              <a:off x="3949083" y="3702028"/>
              <a:ext cx="59046" cy="59780"/>
            </a:xfrm>
            <a:custGeom>
              <a:avLst/>
              <a:gdLst/>
              <a:ahLst/>
              <a:cxnLst/>
              <a:rect l="l" t="t" r="r" b="b"/>
              <a:pathLst>
                <a:path w="4826" h="4886" extrusionOk="0">
                  <a:moveTo>
                    <a:pt x="1788" y="0"/>
                  </a:moveTo>
                  <a:cubicBezTo>
                    <a:pt x="1145" y="0"/>
                    <a:pt x="475" y="318"/>
                    <a:pt x="1" y="844"/>
                  </a:cubicBezTo>
                  <a:lnTo>
                    <a:pt x="1764" y="4303"/>
                  </a:lnTo>
                  <a:cubicBezTo>
                    <a:pt x="1977" y="4719"/>
                    <a:pt x="2471" y="4886"/>
                    <a:pt x="2950" y="4886"/>
                  </a:cubicBezTo>
                  <a:cubicBezTo>
                    <a:pt x="3223" y="4886"/>
                    <a:pt x="3490" y="4832"/>
                    <a:pt x="3699" y="4740"/>
                  </a:cubicBezTo>
                  <a:cubicBezTo>
                    <a:pt x="4299" y="4472"/>
                    <a:pt x="4826" y="3860"/>
                    <a:pt x="4611" y="3169"/>
                  </a:cubicBezTo>
                  <a:cubicBezTo>
                    <a:pt x="4479" y="2746"/>
                    <a:pt x="4091" y="2520"/>
                    <a:pt x="3849" y="2172"/>
                  </a:cubicBezTo>
                  <a:cubicBezTo>
                    <a:pt x="3583" y="1789"/>
                    <a:pt x="3567" y="1295"/>
                    <a:pt x="3326" y="896"/>
                  </a:cubicBezTo>
                  <a:cubicBezTo>
                    <a:pt x="2951" y="270"/>
                    <a:pt x="2381" y="0"/>
                    <a:pt x="1788" y="0"/>
                  </a:cubicBezTo>
                  <a:close/>
                </a:path>
              </a:pathLst>
            </a:custGeom>
            <a:solidFill>
              <a:srgbClr val="D8B879"/>
            </a:solidFill>
            <a:ln>
              <a:noFill/>
            </a:ln>
          </p:spPr>
          <p:txBody>
            <a:bodyPr spcFirstLastPara="1" wrap="square" lIns="91425" tIns="91425" rIns="91425" bIns="91425" anchor="ctr" anchorCtr="0">
              <a:noAutofit/>
            </a:bodyPr>
            <a:lstStyle/>
            <a:p>
              <a:endParaRPr/>
            </a:p>
          </p:txBody>
        </p:sp>
        <p:sp>
          <p:nvSpPr>
            <p:cNvPr id="90" name="Google Shape;1314;p43">
              <a:extLst>
                <a:ext uri="{FF2B5EF4-FFF2-40B4-BE49-F238E27FC236}">
                  <a16:creationId xmlns:a16="http://schemas.microsoft.com/office/drawing/2014/main" id="{F0314722-E454-42CD-A98A-E7B4472F170F}"/>
                </a:ext>
              </a:extLst>
            </p:cNvPr>
            <p:cNvSpPr/>
            <p:nvPr/>
          </p:nvSpPr>
          <p:spPr>
            <a:xfrm>
              <a:off x="3824906" y="3691689"/>
              <a:ext cx="146502" cy="141791"/>
            </a:xfrm>
            <a:custGeom>
              <a:avLst/>
              <a:gdLst/>
              <a:ahLst/>
              <a:cxnLst/>
              <a:rect l="l" t="t" r="r" b="b"/>
              <a:pathLst>
                <a:path w="11974" h="11589" extrusionOk="0">
                  <a:moveTo>
                    <a:pt x="5987" y="0"/>
                  </a:moveTo>
                  <a:cubicBezTo>
                    <a:pt x="2680" y="0"/>
                    <a:pt x="0" y="2680"/>
                    <a:pt x="0" y="5987"/>
                  </a:cubicBezTo>
                  <a:lnTo>
                    <a:pt x="0" y="11588"/>
                  </a:lnTo>
                  <a:lnTo>
                    <a:pt x="11973" y="11588"/>
                  </a:lnTo>
                  <a:lnTo>
                    <a:pt x="11973" y="5987"/>
                  </a:lnTo>
                  <a:cubicBezTo>
                    <a:pt x="11973" y="2680"/>
                    <a:pt x="9292" y="0"/>
                    <a:pt x="598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91" name="Google Shape;1315;p43">
              <a:extLst>
                <a:ext uri="{FF2B5EF4-FFF2-40B4-BE49-F238E27FC236}">
                  <a16:creationId xmlns:a16="http://schemas.microsoft.com/office/drawing/2014/main" id="{AD929D3B-8625-4D6B-B5E0-DC2182C946A8}"/>
                </a:ext>
              </a:extLst>
            </p:cNvPr>
            <p:cNvSpPr/>
            <p:nvPr/>
          </p:nvSpPr>
          <p:spPr>
            <a:xfrm>
              <a:off x="3904933" y="3790095"/>
              <a:ext cx="98651" cy="43410"/>
            </a:xfrm>
            <a:custGeom>
              <a:avLst/>
              <a:gdLst/>
              <a:ahLst/>
              <a:cxnLst/>
              <a:rect l="l" t="t" r="r" b="b"/>
              <a:pathLst>
                <a:path w="8063" h="3548" extrusionOk="0">
                  <a:moveTo>
                    <a:pt x="4417" y="0"/>
                  </a:moveTo>
                  <a:cubicBezTo>
                    <a:pt x="952" y="0"/>
                    <a:pt x="1" y="2416"/>
                    <a:pt x="923" y="3548"/>
                  </a:cubicBezTo>
                  <a:lnTo>
                    <a:pt x="5842" y="3548"/>
                  </a:lnTo>
                  <a:cubicBezTo>
                    <a:pt x="6917" y="3548"/>
                    <a:pt x="8063" y="0"/>
                    <a:pt x="4417" y="0"/>
                  </a:cubicBezTo>
                  <a:close/>
                </a:path>
              </a:pathLst>
            </a:custGeom>
            <a:solidFill>
              <a:srgbClr val="D8B879"/>
            </a:solidFill>
            <a:ln>
              <a:noFill/>
            </a:ln>
          </p:spPr>
          <p:txBody>
            <a:bodyPr spcFirstLastPara="1" wrap="square" lIns="91425" tIns="91425" rIns="91425" bIns="91425" anchor="ctr" anchorCtr="0">
              <a:noAutofit/>
            </a:bodyPr>
            <a:lstStyle/>
            <a:p>
              <a:endParaRPr/>
            </a:p>
          </p:txBody>
        </p:sp>
        <p:sp>
          <p:nvSpPr>
            <p:cNvPr id="92" name="Google Shape;1316;p43">
              <a:extLst>
                <a:ext uri="{FF2B5EF4-FFF2-40B4-BE49-F238E27FC236}">
                  <a16:creationId xmlns:a16="http://schemas.microsoft.com/office/drawing/2014/main" id="{687BF7E2-799B-4E41-87CE-7CFC6C725BE3}"/>
                </a:ext>
              </a:extLst>
            </p:cNvPr>
            <p:cNvSpPr/>
            <p:nvPr/>
          </p:nvSpPr>
          <p:spPr>
            <a:xfrm>
              <a:off x="3792688" y="3790095"/>
              <a:ext cx="98651" cy="43410"/>
            </a:xfrm>
            <a:custGeom>
              <a:avLst/>
              <a:gdLst/>
              <a:ahLst/>
              <a:cxnLst/>
              <a:rect l="l" t="t" r="r" b="b"/>
              <a:pathLst>
                <a:path w="8063" h="3548" extrusionOk="0">
                  <a:moveTo>
                    <a:pt x="3647" y="0"/>
                  </a:moveTo>
                  <a:cubicBezTo>
                    <a:pt x="1" y="0"/>
                    <a:pt x="1146" y="3548"/>
                    <a:pt x="2222" y="3548"/>
                  </a:cubicBezTo>
                  <a:lnTo>
                    <a:pt x="7140" y="3548"/>
                  </a:lnTo>
                  <a:cubicBezTo>
                    <a:pt x="8063" y="2416"/>
                    <a:pt x="7113" y="0"/>
                    <a:pt x="3647" y="0"/>
                  </a:cubicBezTo>
                  <a:close/>
                </a:path>
              </a:pathLst>
            </a:custGeom>
            <a:solidFill>
              <a:srgbClr val="D8B879"/>
            </a:solidFill>
            <a:ln>
              <a:noFill/>
            </a:ln>
          </p:spPr>
          <p:txBody>
            <a:bodyPr spcFirstLastPara="1" wrap="square" lIns="91425" tIns="91425" rIns="91425" bIns="91425" anchor="ctr" anchorCtr="0">
              <a:noAutofit/>
            </a:bodyPr>
            <a:lstStyle/>
            <a:p>
              <a:endParaRPr/>
            </a:p>
          </p:txBody>
        </p:sp>
        <p:sp>
          <p:nvSpPr>
            <p:cNvPr id="93" name="Google Shape;1317;p43">
              <a:extLst>
                <a:ext uri="{FF2B5EF4-FFF2-40B4-BE49-F238E27FC236}">
                  <a16:creationId xmlns:a16="http://schemas.microsoft.com/office/drawing/2014/main" id="{6B2F9865-5EF6-46BA-BCDB-292334CDE304}"/>
                </a:ext>
              </a:extLst>
            </p:cNvPr>
            <p:cNvSpPr/>
            <p:nvPr/>
          </p:nvSpPr>
          <p:spPr>
            <a:xfrm>
              <a:off x="3860160" y="3743155"/>
              <a:ext cx="9825" cy="15820"/>
            </a:xfrm>
            <a:custGeom>
              <a:avLst/>
              <a:gdLst/>
              <a:ahLst/>
              <a:cxnLst/>
              <a:rect l="l" t="t" r="r" b="b"/>
              <a:pathLst>
                <a:path w="803" h="1293" extrusionOk="0">
                  <a:moveTo>
                    <a:pt x="402" y="1"/>
                  </a:moveTo>
                  <a:cubicBezTo>
                    <a:pt x="181" y="1"/>
                    <a:pt x="1" y="180"/>
                    <a:pt x="1" y="402"/>
                  </a:cubicBezTo>
                  <a:lnTo>
                    <a:pt x="1" y="892"/>
                  </a:lnTo>
                  <a:cubicBezTo>
                    <a:pt x="1" y="1111"/>
                    <a:pt x="180" y="1293"/>
                    <a:pt x="402" y="1293"/>
                  </a:cubicBezTo>
                  <a:cubicBezTo>
                    <a:pt x="622" y="1293"/>
                    <a:pt x="803" y="1114"/>
                    <a:pt x="803" y="892"/>
                  </a:cubicBezTo>
                  <a:lnTo>
                    <a:pt x="803" y="402"/>
                  </a:lnTo>
                  <a:cubicBezTo>
                    <a:pt x="803" y="180"/>
                    <a:pt x="624" y="1"/>
                    <a:pt x="402" y="1"/>
                  </a:cubicBezTo>
                  <a:close/>
                </a:path>
              </a:pathLst>
            </a:custGeom>
            <a:solidFill>
              <a:srgbClr val="282828"/>
            </a:solidFill>
            <a:ln>
              <a:noFill/>
            </a:ln>
          </p:spPr>
          <p:txBody>
            <a:bodyPr spcFirstLastPara="1" wrap="square" lIns="91425" tIns="91425" rIns="91425" bIns="91425" anchor="ctr" anchorCtr="0">
              <a:noAutofit/>
            </a:bodyPr>
            <a:lstStyle/>
            <a:p>
              <a:endParaRPr/>
            </a:p>
          </p:txBody>
        </p:sp>
        <p:sp>
          <p:nvSpPr>
            <p:cNvPr id="94" name="Google Shape;1318;p43">
              <a:extLst>
                <a:ext uri="{FF2B5EF4-FFF2-40B4-BE49-F238E27FC236}">
                  <a16:creationId xmlns:a16="http://schemas.microsoft.com/office/drawing/2014/main" id="{CE867E29-0397-4324-A8C9-D883F0E93E0B}"/>
                </a:ext>
              </a:extLst>
            </p:cNvPr>
            <p:cNvSpPr/>
            <p:nvPr/>
          </p:nvSpPr>
          <p:spPr>
            <a:xfrm>
              <a:off x="3926298" y="3743155"/>
              <a:ext cx="9825" cy="15820"/>
            </a:xfrm>
            <a:custGeom>
              <a:avLst/>
              <a:gdLst/>
              <a:ahLst/>
              <a:cxnLst/>
              <a:rect l="l" t="t" r="r" b="b"/>
              <a:pathLst>
                <a:path w="803" h="1293" extrusionOk="0">
                  <a:moveTo>
                    <a:pt x="402" y="1"/>
                  </a:moveTo>
                  <a:cubicBezTo>
                    <a:pt x="181" y="1"/>
                    <a:pt x="1" y="180"/>
                    <a:pt x="1" y="402"/>
                  </a:cubicBezTo>
                  <a:lnTo>
                    <a:pt x="1" y="892"/>
                  </a:lnTo>
                  <a:cubicBezTo>
                    <a:pt x="1" y="1111"/>
                    <a:pt x="180" y="1293"/>
                    <a:pt x="402" y="1293"/>
                  </a:cubicBezTo>
                  <a:cubicBezTo>
                    <a:pt x="624" y="1293"/>
                    <a:pt x="803" y="1114"/>
                    <a:pt x="803" y="892"/>
                  </a:cubicBezTo>
                  <a:lnTo>
                    <a:pt x="803" y="402"/>
                  </a:lnTo>
                  <a:cubicBezTo>
                    <a:pt x="801" y="180"/>
                    <a:pt x="622" y="1"/>
                    <a:pt x="402" y="1"/>
                  </a:cubicBezTo>
                  <a:close/>
                </a:path>
              </a:pathLst>
            </a:custGeom>
            <a:solidFill>
              <a:srgbClr val="282828"/>
            </a:solidFill>
            <a:ln>
              <a:noFill/>
            </a:ln>
          </p:spPr>
          <p:txBody>
            <a:bodyPr spcFirstLastPara="1" wrap="square" lIns="91425" tIns="91425" rIns="91425" bIns="91425" anchor="ctr" anchorCtr="0">
              <a:noAutofit/>
            </a:bodyPr>
            <a:lstStyle/>
            <a:p>
              <a:endParaRPr/>
            </a:p>
          </p:txBody>
        </p:sp>
        <p:sp>
          <p:nvSpPr>
            <p:cNvPr id="95" name="Google Shape;1319;p43">
              <a:extLst>
                <a:ext uri="{FF2B5EF4-FFF2-40B4-BE49-F238E27FC236}">
                  <a16:creationId xmlns:a16="http://schemas.microsoft.com/office/drawing/2014/main" id="{31778001-6702-4801-BDCF-1D7AD40EB6E1}"/>
                </a:ext>
              </a:extLst>
            </p:cNvPr>
            <p:cNvSpPr/>
            <p:nvPr/>
          </p:nvSpPr>
          <p:spPr>
            <a:xfrm>
              <a:off x="3886297" y="3750815"/>
              <a:ext cx="23711" cy="7341"/>
            </a:xfrm>
            <a:custGeom>
              <a:avLst/>
              <a:gdLst/>
              <a:ahLst/>
              <a:cxnLst/>
              <a:rect l="l" t="t" r="r" b="b"/>
              <a:pathLst>
                <a:path w="1938" h="600" extrusionOk="0">
                  <a:moveTo>
                    <a:pt x="327" y="1"/>
                  </a:moveTo>
                  <a:cubicBezTo>
                    <a:pt x="72" y="1"/>
                    <a:pt x="0" y="349"/>
                    <a:pt x="235" y="449"/>
                  </a:cubicBezTo>
                  <a:cubicBezTo>
                    <a:pt x="457" y="546"/>
                    <a:pt x="706" y="599"/>
                    <a:pt x="970" y="599"/>
                  </a:cubicBezTo>
                  <a:cubicBezTo>
                    <a:pt x="1230" y="599"/>
                    <a:pt x="1480" y="546"/>
                    <a:pt x="1703" y="449"/>
                  </a:cubicBezTo>
                  <a:cubicBezTo>
                    <a:pt x="1938" y="349"/>
                    <a:pt x="1866" y="1"/>
                    <a:pt x="1610" y="1"/>
                  </a:cubicBezTo>
                  <a:close/>
                </a:path>
              </a:pathLst>
            </a:custGeom>
            <a:solidFill>
              <a:srgbClr val="282828"/>
            </a:solidFill>
            <a:ln>
              <a:noFill/>
            </a:ln>
          </p:spPr>
          <p:txBody>
            <a:bodyPr spcFirstLastPara="1" wrap="square" lIns="91425" tIns="91425" rIns="91425" bIns="91425" anchor="ctr" anchorCtr="0">
              <a:noAutofit/>
            </a:bodyPr>
            <a:lstStyle/>
            <a:p>
              <a:endParaRPr/>
            </a:p>
          </p:txBody>
        </p:sp>
        <p:sp>
          <p:nvSpPr>
            <p:cNvPr id="96" name="Google Shape;1320;p43">
              <a:extLst>
                <a:ext uri="{FF2B5EF4-FFF2-40B4-BE49-F238E27FC236}">
                  <a16:creationId xmlns:a16="http://schemas.microsoft.com/office/drawing/2014/main" id="{8BACA7CC-BFB0-4FC1-9E64-F6EB6CBF9970}"/>
                </a:ext>
              </a:extLst>
            </p:cNvPr>
            <p:cNvSpPr/>
            <p:nvPr/>
          </p:nvSpPr>
          <p:spPr>
            <a:xfrm>
              <a:off x="3878025" y="3760372"/>
              <a:ext cx="40229" cy="13067"/>
            </a:xfrm>
            <a:custGeom>
              <a:avLst/>
              <a:gdLst/>
              <a:ahLst/>
              <a:cxnLst/>
              <a:rect l="l" t="t" r="r" b="b"/>
              <a:pathLst>
                <a:path w="3288" h="1068" extrusionOk="0">
                  <a:moveTo>
                    <a:pt x="446" y="1"/>
                  </a:moveTo>
                  <a:cubicBezTo>
                    <a:pt x="353" y="1"/>
                    <a:pt x="258" y="33"/>
                    <a:pt x="182" y="101"/>
                  </a:cubicBezTo>
                  <a:cubicBezTo>
                    <a:pt x="16" y="245"/>
                    <a:pt x="0" y="499"/>
                    <a:pt x="145" y="666"/>
                  </a:cubicBezTo>
                  <a:cubicBezTo>
                    <a:pt x="367" y="920"/>
                    <a:pt x="696" y="1067"/>
                    <a:pt x="1044" y="1067"/>
                  </a:cubicBezTo>
                  <a:cubicBezTo>
                    <a:pt x="1256" y="1067"/>
                    <a:pt x="1462" y="1011"/>
                    <a:pt x="1641" y="911"/>
                  </a:cubicBezTo>
                  <a:cubicBezTo>
                    <a:pt x="1820" y="1013"/>
                    <a:pt x="2027" y="1067"/>
                    <a:pt x="2240" y="1067"/>
                  </a:cubicBezTo>
                  <a:cubicBezTo>
                    <a:pt x="2588" y="1067"/>
                    <a:pt x="2916" y="920"/>
                    <a:pt x="3138" y="666"/>
                  </a:cubicBezTo>
                  <a:cubicBezTo>
                    <a:pt x="3287" y="497"/>
                    <a:pt x="3271" y="245"/>
                    <a:pt x="3104" y="101"/>
                  </a:cubicBezTo>
                  <a:cubicBezTo>
                    <a:pt x="3028" y="34"/>
                    <a:pt x="2934" y="1"/>
                    <a:pt x="2841" y="1"/>
                  </a:cubicBezTo>
                  <a:cubicBezTo>
                    <a:pt x="2729" y="1"/>
                    <a:pt x="2618" y="48"/>
                    <a:pt x="2538" y="138"/>
                  </a:cubicBezTo>
                  <a:cubicBezTo>
                    <a:pt x="2466" y="218"/>
                    <a:pt x="2359" y="265"/>
                    <a:pt x="2242" y="265"/>
                  </a:cubicBezTo>
                  <a:cubicBezTo>
                    <a:pt x="2123" y="265"/>
                    <a:pt x="2015" y="218"/>
                    <a:pt x="1944" y="138"/>
                  </a:cubicBezTo>
                  <a:cubicBezTo>
                    <a:pt x="1875" y="58"/>
                    <a:pt x="1769" y="7"/>
                    <a:pt x="1663" y="2"/>
                  </a:cubicBezTo>
                  <a:cubicBezTo>
                    <a:pt x="1657" y="1"/>
                    <a:pt x="1650" y="1"/>
                    <a:pt x="1644" y="1"/>
                  </a:cubicBezTo>
                  <a:cubicBezTo>
                    <a:pt x="1530" y="1"/>
                    <a:pt x="1417" y="51"/>
                    <a:pt x="1342" y="138"/>
                  </a:cubicBezTo>
                  <a:cubicBezTo>
                    <a:pt x="1270" y="218"/>
                    <a:pt x="1163" y="265"/>
                    <a:pt x="1046" y="265"/>
                  </a:cubicBezTo>
                  <a:cubicBezTo>
                    <a:pt x="927" y="265"/>
                    <a:pt x="819" y="218"/>
                    <a:pt x="748" y="138"/>
                  </a:cubicBezTo>
                  <a:cubicBezTo>
                    <a:pt x="669" y="47"/>
                    <a:pt x="558" y="1"/>
                    <a:pt x="446" y="1"/>
                  </a:cubicBezTo>
                  <a:close/>
                </a:path>
              </a:pathLst>
            </a:custGeom>
            <a:solidFill>
              <a:srgbClr val="282828"/>
            </a:solidFill>
            <a:ln>
              <a:noFill/>
            </a:ln>
          </p:spPr>
          <p:txBody>
            <a:bodyPr spcFirstLastPara="1" wrap="square" lIns="91425" tIns="91425" rIns="91425" bIns="91425" anchor="ctr" anchorCtr="0">
              <a:noAutofit/>
            </a:bodyPr>
            <a:lstStyle/>
            <a:p>
              <a:endParaRPr/>
            </a:p>
          </p:txBody>
        </p:sp>
        <p:sp>
          <p:nvSpPr>
            <p:cNvPr id="97" name="Google Shape;1321;p43">
              <a:extLst>
                <a:ext uri="{FF2B5EF4-FFF2-40B4-BE49-F238E27FC236}">
                  <a16:creationId xmlns:a16="http://schemas.microsoft.com/office/drawing/2014/main" id="{C81130C9-BEB2-468D-B74C-4FF20C0717C7}"/>
                </a:ext>
              </a:extLst>
            </p:cNvPr>
            <p:cNvSpPr/>
            <p:nvPr/>
          </p:nvSpPr>
          <p:spPr>
            <a:xfrm>
              <a:off x="3734650" y="3512142"/>
              <a:ext cx="326956" cy="155348"/>
            </a:xfrm>
            <a:custGeom>
              <a:avLst/>
              <a:gdLst/>
              <a:ahLst/>
              <a:cxnLst/>
              <a:rect l="l" t="t" r="r" b="b"/>
              <a:pathLst>
                <a:path w="26723" h="12697" extrusionOk="0">
                  <a:moveTo>
                    <a:pt x="13360" y="0"/>
                  </a:moveTo>
                  <a:cubicBezTo>
                    <a:pt x="12915" y="0"/>
                    <a:pt x="12470" y="141"/>
                    <a:pt x="12095" y="422"/>
                  </a:cubicBezTo>
                  <a:lnTo>
                    <a:pt x="390" y="9159"/>
                  </a:lnTo>
                  <a:cubicBezTo>
                    <a:pt x="66" y="9402"/>
                    <a:pt x="0" y="9860"/>
                    <a:pt x="241" y="10182"/>
                  </a:cubicBezTo>
                  <a:lnTo>
                    <a:pt x="1901" y="12403"/>
                  </a:lnTo>
                  <a:cubicBezTo>
                    <a:pt x="2044" y="12596"/>
                    <a:pt x="2264" y="12697"/>
                    <a:pt x="2487" y="12697"/>
                  </a:cubicBezTo>
                  <a:cubicBezTo>
                    <a:pt x="2639" y="12697"/>
                    <a:pt x="2792" y="12649"/>
                    <a:pt x="2923" y="12551"/>
                  </a:cubicBezTo>
                  <a:lnTo>
                    <a:pt x="13360" y="4758"/>
                  </a:lnTo>
                  <a:lnTo>
                    <a:pt x="23799" y="12551"/>
                  </a:lnTo>
                  <a:cubicBezTo>
                    <a:pt x="23931" y="12649"/>
                    <a:pt x="24084" y="12697"/>
                    <a:pt x="24237" y="12697"/>
                  </a:cubicBezTo>
                  <a:cubicBezTo>
                    <a:pt x="24459" y="12697"/>
                    <a:pt x="24678" y="12596"/>
                    <a:pt x="24822" y="12403"/>
                  </a:cubicBezTo>
                  <a:lnTo>
                    <a:pt x="26480" y="10182"/>
                  </a:lnTo>
                  <a:cubicBezTo>
                    <a:pt x="26722" y="9857"/>
                    <a:pt x="26657" y="9399"/>
                    <a:pt x="26333" y="9159"/>
                  </a:cubicBezTo>
                  <a:lnTo>
                    <a:pt x="14627" y="422"/>
                  </a:lnTo>
                  <a:cubicBezTo>
                    <a:pt x="14251" y="141"/>
                    <a:pt x="13806" y="0"/>
                    <a:pt x="1336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62254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9" name="Rectangle 8">
            <a:extLst>
              <a:ext uri="{FF2B5EF4-FFF2-40B4-BE49-F238E27FC236}">
                <a16:creationId xmlns:a16="http://schemas.microsoft.com/office/drawing/2014/main" id="{BEB1A670-9311-46F2-954F-3E5C1EF320A9}"/>
              </a:ext>
            </a:extLst>
          </p:cNvPr>
          <p:cNvSpPr/>
          <p:nvPr/>
        </p:nvSpPr>
        <p:spPr>
          <a:xfrm>
            <a:off x="5355755" y="2248415"/>
            <a:ext cx="2336400" cy="253605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rtlCol="0" anchor="ctr"/>
          <a:lstStyle/>
          <a:p>
            <a:pPr algn="ctr"/>
            <a:endParaRPr lang="vi-VN"/>
          </a:p>
        </p:txBody>
      </p:sp>
      <p:sp>
        <p:nvSpPr>
          <p:cNvPr id="8" name="TextBox 7">
            <a:extLst>
              <a:ext uri="{FF2B5EF4-FFF2-40B4-BE49-F238E27FC236}">
                <a16:creationId xmlns:a16="http://schemas.microsoft.com/office/drawing/2014/main" id="{20E33809-9CEB-4BD3-9BE7-EC0047852D29}"/>
              </a:ext>
            </a:extLst>
          </p:cNvPr>
          <p:cNvSpPr txBox="1"/>
          <p:nvPr/>
        </p:nvSpPr>
        <p:spPr>
          <a:xfrm>
            <a:off x="5409531" y="2442312"/>
            <a:ext cx="2185986" cy="1415772"/>
          </a:xfrm>
          <a:prstGeom prst="rect">
            <a:avLst/>
          </a:prstGeom>
          <a:noFill/>
        </p:spPr>
        <p:txBody>
          <a:bodyPr wrap="square" lIns="91336" tIns="45667" rIns="91336" bIns="45667" rtlCol="0">
            <a:spAutoFit/>
          </a:bodyPr>
          <a:lstStyle/>
          <a:p>
            <a:r>
              <a:rPr lang="vi-VN" sz="2400" b="1" dirty="0">
                <a:latin typeface="Cormorant Infant Light" panose="00000400000000000000" pitchFamily="2" charset="-93"/>
                <a:ea typeface="Calibri" panose="020F0502020204030204" pitchFamily="34" charset="0"/>
                <a:cs typeface="Times New Roman" panose="02020603050405020304" pitchFamily="18" charset="0"/>
              </a:rPr>
              <a:t>Kết nối thế hệ cha ông với đời sau</a:t>
            </a:r>
          </a:p>
          <a:p>
            <a:endParaRPr lang="vi-VN" b="1" dirty="0"/>
          </a:p>
        </p:txBody>
      </p:sp>
      <p:sp>
        <p:nvSpPr>
          <p:cNvPr id="541" name="Google Shape;541;p32"/>
          <p:cNvSpPr/>
          <p:nvPr/>
        </p:nvSpPr>
        <p:spPr>
          <a:xfrm flipH="1">
            <a:off x="5355755" y="2141401"/>
            <a:ext cx="2336400" cy="221686"/>
          </a:xfrm>
          <a:prstGeom prst="roundRect">
            <a:avLst>
              <a:gd name="adj" fmla="val 16667"/>
            </a:avLst>
          </a:prstGeom>
          <a:solidFill>
            <a:schemeClr val="accent1">
              <a:lumMod val="60000"/>
              <a:lumOff val="40000"/>
            </a:schemeClr>
          </a:solidFill>
          <a:ln>
            <a:noFill/>
          </a:ln>
        </p:spPr>
        <p:txBody>
          <a:bodyPr spcFirstLastPara="1" wrap="square" lIns="91321" tIns="91321" rIns="91321" bIns="91321" anchor="ctr" anchorCtr="0">
            <a:noAutofit/>
          </a:bodyPr>
          <a:lstStyle/>
          <a:p>
            <a:endParaRPr/>
          </a:p>
        </p:txBody>
      </p:sp>
      <p:grpSp>
        <p:nvGrpSpPr>
          <p:cNvPr id="561" name="Google Shape;561;p32"/>
          <p:cNvGrpSpPr/>
          <p:nvPr/>
        </p:nvGrpSpPr>
        <p:grpSpPr>
          <a:xfrm rot="10800000" flipH="1">
            <a:off x="7779548" y="789845"/>
            <a:ext cx="644529" cy="64625"/>
            <a:chOff x="15456318" y="3520944"/>
            <a:chExt cx="735848" cy="73781"/>
          </a:xfrm>
        </p:grpSpPr>
        <p:sp>
          <p:nvSpPr>
            <p:cNvPr id="562" name="Google Shape;562;p32"/>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63" name="Google Shape;563;p32"/>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sp>
        <p:nvSpPr>
          <p:cNvPr id="38" name="Rectangle 37">
            <a:extLst>
              <a:ext uri="{FF2B5EF4-FFF2-40B4-BE49-F238E27FC236}">
                <a16:creationId xmlns:a16="http://schemas.microsoft.com/office/drawing/2014/main" id="{68FA0125-D388-4C3F-82F1-FF817B2BE95F}"/>
              </a:ext>
            </a:extLst>
          </p:cNvPr>
          <p:cNvSpPr/>
          <p:nvPr/>
        </p:nvSpPr>
        <p:spPr>
          <a:xfrm>
            <a:off x="804003" y="2335365"/>
            <a:ext cx="3532915" cy="253605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rtlCol="0" anchor="ctr"/>
          <a:lstStyle/>
          <a:p>
            <a:pPr algn="ctr"/>
            <a:endParaRPr lang="vi-VN"/>
          </a:p>
        </p:txBody>
      </p:sp>
      <p:sp>
        <p:nvSpPr>
          <p:cNvPr id="39" name="TextBox 38">
            <a:extLst>
              <a:ext uri="{FF2B5EF4-FFF2-40B4-BE49-F238E27FC236}">
                <a16:creationId xmlns:a16="http://schemas.microsoft.com/office/drawing/2014/main" id="{A3CD5D38-9D34-4A2D-A5D1-C954827E0B4B}"/>
              </a:ext>
            </a:extLst>
          </p:cNvPr>
          <p:cNvSpPr txBox="1"/>
          <p:nvPr/>
        </p:nvSpPr>
        <p:spPr>
          <a:xfrm>
            <a:off x="771525" y="2227221"/>
            <a:ext cx="3421856" cy="2588657"/>
          </a:xfrm>
          <a:prstGeom prst="rect">
            <a:avLst/>
          </a:prstGeom>
          <a:noFill/>
        </p:spPr>
        <p:txBody>
          <a:bodyPr wrap="square" lIns="91336" tIns="45667" rIns="91336" bIns="45667" rtlCol="0">
            <a:spAutoFit/>
          </a:bodyPr>
          <a:lstStyle/>
          <a:p>
            <a:pPr algn="just">
              <a:lnSpc>
                <a:spcPct val="130000"/>
              </a:lnSpc>
              <a:spcAft>
                <a:spcPts val="1000"/>
              </a:spcAft>
            </a:pPr>
            <a:r>
              <a:rPr lang="vi-VN" sz="1800" b="1" dirty="0">
                <a:latin typeface="Cormorant Infant" panose="00000500000000000000" pitchFamily="2" charset="-93"/>
                <a:ea typeface="Calibri" panose="020F0502020204030204" pitchFamily="34" charset="0"/>
                <a:cs typeface="Times New Roman" panose="02020603050405020304" pitchFamily="18" charset="0"/>
              </a:rPr>
              <a:t>Chứa đựng  những ước mong đẹp đẽ, những bài học giáo dục sâu sắc, những lời khuyên nhẹ nhàng mà thấm đẫm về một xã hội trọng công lí công bằng, về lối sống bao dung, độ lượng giàu tình cảm, có chính kiến riêng…</a:t>
            </a:r>
            <a:endParaRPr lang="vi-VN" sz="1600" b="1" dirty="0">
              <a:latin typeface="Cormorant Infant" panose="00000500000000000000" pitchFamily="2" charset="-93"/>
              <a:ea typeface="Calibri" panose="020F0502020204030204" pitchFamily="34" charset="0"/>
              <a:cs typeface="Times New Roman" panose="02020603050405020304" pitchFamily="18" charset="0"/>
            </a:endParaRPr>
          </a:p>
        </p:txBody>
      </p:sp>
      <p:sp>
        <p:nvSpPr>
          <p:cNvPr id="40" name="Google Shape;541;p32">
            <a:extLst>
              <a:ext uri="{FF2B5EF4-FFF2-40B4-BE49-F238E27FC236}">
                <a16:creationId xmlns:a16="http://schemas.microsoft.com/office/drawing/2014/main" id="{BD5F286B-2037-4902-AD53-1D5903A46429}"/>
              </a:ext>
            </a:extLst>
          </p:cNvPr>
          <p:cNvSpPr/>
          <p:nvPr/>
        </p:nvSpPr>
        <p:spPr>
          <a:xfrm flipH="1">
            <a:off x="771525" y="2037247"/>
            <a:ext cx="3532914" cy="298118"/>
          </a:xfrm>
          <a:prstGeom prst="roundRect">
            <a:avLst>
              <a:gd name="adj" fmla="val 16667"/>
            </a:avLst>
          </a:prstGeom>
          <a:solidFill>
            <a:schemeClr val="accent1">
              <a:lumMod val="60000"/>
              <a:lumOff val="40000"/>
            </a:schemeClr>
          </a:solidFill>
          <a:ln>
            <a:noFill/>
          </a:ln>
        </p:spPr>
        <p:txBody>
          <a:bodyPr spcFirstLastPara="1" wrap="square" lIns="91321" tIns="91321" rIns="91321" bIns="91321" anchor="ctr" anchorCtr="0">
            <a:noAutofit/>
          </a:bodyPr>
          <a:lstStyle/>
          <a:p>
            <a:endParaRPr/>
          </a:p>
        </p:txBody>
      </p:sp>
      <p:sp>
        <p:nvSpPr>
          <p:cNvPr id="41" name="Google Shape;667;p35">
            <a:extLst>
              <a:ext uri="{FF2B5EF4-FFF2-40B4-BE49-F238E27FC236}">
                <a16:creationId xmlns:a16="http://schemas.microsoft.com/office/drawing/2014/main" id="{EFD50373-3E4F-45C4-9E18-F2974BAA6178}"/>
              </a:ext>
            </a:extLst>
          </p:cNvPr>
          <p:cNvSpPr/>
          <p:nvPr/>
        </p:nvSpPr>
        <p:spPr>
          <a:xfrm>
            <a:off x="6018110" y="1103793"/>
            <a:ext cx="1114851" cy="1045769"/>
          </a:xfrm>
          <a:prstGeom prst="ellipse">
            <a:avLst/>
          </a:prstGeom>
          <a:noFill/>
          <a:ln w="19050" cap="flat" cmpd="sng">
            <a:solidFill>
              <a:schemeClr val="dk2"/>
            </a:solidFill>
            <a:prstDash val="dash"/>
            <a:round/>
            <a:headEnd type="none" w="sm" len="sm"/>
            <a:tailEnd type="none" w="sm" len="sm"/>
          </a:ln>
        </p:spPr>
        <p:txBody>
          <a:bodyPr spcFirstLastPara="1" wrap="square" lIns="91321" tIns="91321" rIns="91321" bIns="91321" anchor="ctr" anchorCtr="0">
            <a:noAutofit/>
          </a:bodyPr>
          <a:lstStyle/>
          <a:p>
            <a:endParaRPr/>
          </a:p>
          <a:p>
            <a:endParaRPr/>
          </a:p>
          <a:p>
            <a:endParaRPr/>
          </a:p>
          <a:p>
            <a:endParaRPr/>
          </a:p>
          <a:p>
            <a:endParaRPr/>
          </a:p>
        </p:txBody>
      </p:sp>
      <p:sp>
        <p:nvSpPr>
          <p:cNvPr id="42" name="Google Shape;668;p35">
            <a:extLst>
              <a:ext uri="{FF2B5EF4-FFF2-40B4-BE49-F238E27FC236}">
                <a16:creationId xmlns:a16="http://schemas.microsoft.com/office/drawing/2014/main" id="{971121E1-F9FA-4B3C-AFEA-DABFFE4E4D92}"/>
              </a:ext>
            </a:extLst>
          </p:cNvPr>
          <p:cNvSpPr/>
          <p:nvPr/>
        </p:nvSpPr>
        <p:spPr>
          <a:xfrm flipH="1">
            <a:off x="700202" y="1078852"/>
            <a:ext cx="4309574" cy="756089"/>
          </a:xfrm>
          <a:prstGeom prst="roundRect">
            <a:avLst>
              <a:gd name="adj" fmla="val 16667"/>
            </a:avLst>
          </a:prstGeom>
          <a:solidFill>
            <a:schemeClr val="dk1"/>
          </a:solidFill>
          <a:ln>
            <a:noFill/>
          </a:ln>
        </p:spPr>
        <p:txBody>
          <a:bodyPr spcFirstLastPara="1" wrap="square" lIns="91321" tIns="91321" rIns="91321" bIns="91321" anchor="ctr" anchorCtr="0">
            <a:noAutofit/>
          </a:bodyPr>
          <a:lstStyle/>
          <a:p>
            <a:endParaRPr/>
          </a:p>
        </p:txBody>
      </p:sp>
      <p:sp>
        <p:nvSpPr>
          <p:cNvPr id="43" name="Google Shape;671;p35">
            <a:extLst>
              <a:ext uri="{FF2B5EF4-FFF2-40B4-BE49-F238E27FC236}">
                <a16:creationId xmlns:a16="http://schemas.microsoft.com/office/drawing/2014/main" id="{34BD7741-0855-4CFE-B349-91095B572266}"/>
              </a:ext>
            </a:extLst>
          </p:cNvPr>
          <p:cNvSpPr txBox="1">
            <a:spLocks/>
          </p:cNvSpPr>
          <p:nvPr/>
        </p:nvSpPr>
        <p:spPr>
          <a:xfrm>
            <a:off x="660467" y="1034091"/>
            <a:ext cx="4309574" cy="895010"/>
          </a:xfrm>
          <a:prstGeom prst="rect">
            <a:avLst/>
          </a:prstGeom>
          <a:noFill/>
          <a:ln>
            <a:noFill/>
          </a:ln>
        </p:spPr>
        <p:txBody>
          <a:bodyPr spcFirstLastPara="1" wrap="square" lIns="91321" tIns="91321" rIns="91321" bIns="91321"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1800"/>
              <a:buFont typeface="Love Ya Like A Sister"/>
              <a:buNone/>
              <a:defRPr sz="1800" b="0" i="0" u="none" strike="noStrike" cap="none">
                <a:solidFill>
                  <a:schemeClr val="dk2"/>
                </a:solidFill>
                <a:latin typeface="Love Ya Like A Sister"/>
                <a:ea typeface="Love Ya Like A Sister"/>
                <a:cs typeface="Love Ya Like A Sister"/>
                <a:sym typeface="Love Ya Like A Sister"/>
              </a:defRPr>
            </a:lvl1pPr>
            <a:lvl2pPr marR="0" lvl="1" algn="ctr" rtl="0">
              <a:lnSpc>
                <a:spcPct val="100000"/>
              </a:lnSpc>
              <a:spcBef>
                <a:spcPts val="0"/>
              </a:spcBef>
              <a:spcAft>
                <a:spcPts val="0"/>
              </a:spcAft>
              <a:buClr>
                <a:schemeClr val="dk2"/>
              </a:buClr>
              <a:buSzPts val="1800"/>
              <a:buFont typeface="Love Ya Like A Sister"/>
              <a:buNone/>
              <a:defRPr sz="1800" b="0" i="0" u="none" strike="noStrike" cap="none">
                <a:solidFill>
                  <a:schemeClr val="dk2"/>
                </a:solidFill>
                <a:latin typeface="Love Ya Like A Sister"/>
                <a:ea typeface="Love Ya Like A Sister"/>
                <a:cs typeface="Love Ya Like A Sister"/>
                <a:sym typeface="Love Ya Like A Sister"/>
              </a:defRPr>
            </a:lvl2pPr>
            <a:lvl3pPr marR="0" lvl="2" algn="ctr" rtl="0">
              <a:lnSpc>
                <a:spcPct val="100000"/>
              </a:lnSpc>
              <a:spcBef>
                <a:spcPts val="0"/>
              </a:spcBef>
              <a:spcAft>
                <a:spcPts val="0"/>
              </a:spcAft>
              <a:buClr>
                <a:schemeClr val="dk2"/>
              </a:buClr>
              <a:buSzPts val="1800"/>
              <a:buFont typeface="Love Ya Like A Sister"/>
              <a:buNone/>
              <a:defRPr sz="1800" b="0" i="0" u="none" strike="noStrike" cap="none">
                <a:solidFill>
                  <a:schemeClr val="dk2"/>
                </a:solidFill>
                <a:latin typeface="Love Ya Like A Sister"/>
                <a:ea typeface="Love Ya Like A Sister"/>
                <a:cs typeface="Love Ya Like A Sister"/>
                <a:sym typeface="Love Ya Like A Sister"/>
              </a:defRPr>
            </a:lvl3pPr>
            <a:lvl4pPr marR="0" lvl="3" algn="ctr" rtl="0">
              <a:lnSpc>
                <a:spcPct val="100000"/>
              </a:lnSpc>
              <a:spcBef>
                <a:spcPts val="0"/>
              </a:spcBef>
              <a:spcAft>
                <a:spcPts val="0"/>
              </a:spcAft>
              <a:buClr>
                <a:schemeClr val="dk2"/>
              </a:buClr>
              <a:buSzPts val="1800"/>
              <a:buFont typeface="Love Ya Like A Sister"/>
              <a:buNone/>
              <a:defRPr sz="1800" b="0" i="0" u="none" strike="noStrike" cap="none">
                <a:solidFill>
                  <a:schemeClr val="dk2"/>
                </a:solidFill>
                <a:latin typeface="Love Ya Like A Sister"/>
                <a:ea typeface="Love Ya Like A Sister"/>
                <a:cs typeface="Love Ya Like A Sister"/>
                <a:sym typeface="Love Ya Like A Sister"/>
              </a:defRPr>
            </a:lvl4pPr>
            <a:lvl5pPr marR="0" lvl="4" algn="ctr" rtl="0">
              <a:lnSpc>
                <a:spcPct val="100000"/>
              </a:lnSpc>
              <a:spcBef>
                <a:spcPts val="0"/>
              </a:spcBef>
              <a:spcAft>
                <a:spcPts val="0"/>
              </a:spcAft>
              <a:buClr>
                <a:schemeClr val="dk2"/>
              </a:buClr>
              <a:buSzPts val="1800"/>
              <a:buFont typeface="Love Ya Like A Sister"/>
              <a:buNone/>
              <a:defRPr sz="1800" b="0" i="0" u="none" strike="noStrike" cap="none">
                <a:solidFill>
                  <a:schemeClr val="dk2"/>
                </a:solidFill>
                <a:latin typeface="Love Ya Like A Sister"/>
                <a:ea typeface="Love Ya Like A Sister"/>
                <a:cs typeface="Love Ya Like A Sister"/>
                <a:sym typeface="Love Ya Like A Sister"/>
              </a:defRPr>
            </a:lvl5pPr>
            <a:lvl6pPr marR="0" lvl="5" algn="ctr" rtl="0">
              <a:lnSpc>
                <a:spcPct val="100000"/>
              </a:lnSpc>
              <a:spcBef>
                <a:spcPts val="0"/>
              </a:spcBef>
              <a:spcAft>
                <a:spcPts val="0"/>
              </a:spcAft>
              <a:buClr>
                <a:schemeClr val="dk2"/>
              </a:buClr>
              <a:buSzPts val="1800"/>
              <a:buFont typeface="Love Ya Like A Sister"/>
              <a:buNone/>
              <a:defRPr sz="1800" b="0" i="0" u="none" strike="noStrike" cap="none">
                <a:solidFill>
                  <a:schemeClr val="dk2"/>
                </a:solidFill>
                <a:latin typeface="Love Ya Like A Sister"/>
                <a:ea typeface="Love Ya Like A Sister"/>
                <a:cs typeface="Love Ya Like A Sister"/>
                <a:sym typeface="Love Ya Like A Sister"/>
              </a:defRPr>
            </a:lvl6pPr>
            <a:lvl7pPr marR="0" lvl="6" algn="ctr" rtl="0">
              <a:lnSpc>
                <a:spcPct val="100000"/>
              </a:lnSpc>
              <a:spcBef>
                <a:spcPts val="0"/>
              </a:spcBef>
              <a:spcAft>
                <a:spcPts val="0"/>
              </a:spcAft>
              <a:buClr>
                <a:schemeClr val="dk2"/>
              </a:buClr>
              <a:buSzPts val="1800"/>
              <a:buFont typeface="Love Ya Like A Sister"/>
              <a:buNone/>
              <a:defRPr sz="1800" b="0" i="0" u="none" strike="noStrike" cap="none">
                <a:solidFill>
                  <a:schemeClr val="dk2"/>
                </a:solidFill>
                <a:latin typeface="Love Ya Like A Sister"/>
                <a:ea typeface="Love Ya Like A Sister"/>
                <a:cs typeface="Love Ya Like A Sister"/>
                <a:sym typeface="Love Ya Like A Sister"/>
              </a:defRPr>
            </a:lvl7pPr>
            <a:lvl8pPr marR="0" lvl="7" algn="ctr" rtl="0">
              <a:lnSpc>
                <a:spcPct val="100000"/>
              </a:lnSpc>
              <a:spcBef>
                <a:spcPts val="0"/>
              </a:spcBef>
              <a:spcAft>
                <a:spcPts val="0"/>
              </a:spcAft>
              <a:buClr>
                <a:schemeClr val="dk2"/>
              </a:buClr>
              <a:buSzPts val="1800"/>
              <a:buFont typeface="Love Ya Like A Sister"/>
              <a:buNone/>
              <a:defRPr sz="1800" b="0" i="0" u="none" strike="noStrike" cap="none">
                <a:solidFill>
                  <a:schemeClr val="dk2"/>
                </a:solidFill>
                <a:latin typeface="Love Ya Like A Sister"/>
                <a:ea typeface="Love Ya Like A Sister"/>
                <a:cs typeface="Love Ya Like A Sister"/>
                <a:sym typeface="Love Ya Like A Sister"/>
              </a:defRPr>
            </a:lvl8pPr>
            <a:lvl9pPr marR="0" lvl="8" algn="ctr" rtl="0">
              <a:lnSpc>
                <a:spcPct val="100000"/>
              </a:lnSpc>
              <a:spcBef>
                <a:spcPts val="0"/>
              </a:spcBef>
              <a:spcAft>
                <a:spcPts val="0"/>
              </a:spcAft>
              <a:buClr>
                <a:schemeClr val="dk2"/>
              </a:buClr>
              <a:buSzPts val="1800"/>
              <a:buFont typeface="Love Ya Like A Sister"/>
              <a:buNone/>
              <a:defRPr sz="1800" b="0" i="0" u="none" strike="noStrike" cap="none">
                <a:solidFill>
                  <a:schemeClr val="dk2"/>
                </a:solidFill>
                <a:latin typeface="Love Ya Like A Sister"/>
                <a:ea typeface="Love Ya Like A Sister"/>
                <a:cs typeface="Love Ya Like A Sister"/>
                <a:sym typeface="Love Ya Like A Sister"/>
              </a:defRPr>
            </a:lvl9pPr>
          </a:lstStyle>
          <a:p>
            <a:r>
              <a:rPr lang="vi-VN" sz="2400" b="1"/>
              <a:t>2. Giá trị của truyện cổ</a:t>
            </a:r>
            <a:endParaRPr lang="vi-VN" sz="2400" dirty="0"/>
          </a:p>
        </p:txBody>
      </p:sp>
      <p:cxnSp>
        <p:nvCxnSpPr>
          <p:cNvPr id="44" name="Google Shape;698;p35">
            <a:extLst>
              <a:ext uri="{FF2B5EF4-FFF2-40B4-BE49-F238E27FC236}">
                <a16:creationId xmlns:a16="http://schemas.microsoft.com/office/drawing/2014/main" id="{ED04C770-4FD2-4728-BC22-B861B58A75A0}"/>
              </a:ext>
            </a:extLst>
          </p:cNvPr>
          <p:cNvCxnSpPr>
            <a:cxnSpLocks/>
          </p:cNvCxnSpPr>
          <p:nvPr/>
        </p:nvCxnSpPr>
        <p:spPr>
          <a:xfrm rot="16200000" flipH="1">
            <a:off x="4691905" y="-654996"/>
            <a:ext cx="112175" cy="3551936"/>
          </a:xfrm>
          <a:prstGeom prst="bentConnector3">
            <a:avLst>
              <a:gd name="adj1" fmla="val -203789"/>
            </a:avLst>
          </a:prstGeom>
          <a:noFill/>
          <a:ln w="19050" cap="flat" cmpd="sng">
            <a:solidFill>
              <a:schemeClr val="dk2"/>
            </a:solidFill>
            <a:prstDash val="dash"/>
            <a:round/>
            <a:headEnd type="none" w="med" len="med"/>
            <a:tailEnd type="none" w="med" len="med"/>
          </a:ln>
        </p:spPr>
      </p:cxnSp>
      <p:sp>
        <p:nvSpPr>
          <p:cNvPr id="45" name="Oval 44">
            <a:extLst>
              <a:ext uri="{FF2B5EF4-FFF2-40B4-BE49-F238E27FC236}">
                <a16:creationId xmlns:a16="http://schemas.microsoft.com/office/drawing/2014/main" id="{CAFB980C-304F-4813-835A-CE2495CEB229}"/>
              </a:ext>
            </a:extLst>
          </p:cNvPr>
          <p:cNvSpPr/>
          <p:nvPr/>
        </p:nvSpPr>
        <p:spPr>
          <a:xfrm>
            <a:off x="6070863" y="1139678"/>
            <a:ext cx="1025049" cy="974007"/>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rtlCol="0" anchor="ctr"/>
          <a:lstStyle/>
          <a:p>
            <a:pPr algn="ct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6F812F-739A-4C8D-BACC-7C439901E87F}"/>
              </a:ext>
            </a:extLst>
          </p:cNvPr>
          <p:cNvSpPr/>
          <p:nvPr/>
        </p:nvSpPr>
        <p:spPr>
          <a:xfrm>
            <a:off x="1582827" y="2241520"/>
            <a:ext cx="5671777" cy="2439301"/>
          </a:xfrm>
          <a:prstGeom prst="rect">
            <a:avLst/>
          </a:prstGeom>
          <a:solidFill>
            <a:srgbClr val="C5E0B4"/>
          </a:solidFill>
          <a:ln>
            <a:solidFill>
              <a:srgbClr val="C5E0B4"/>
            </a:solidFill>
          </a:ln>
        </p:spPr>
        <p:style>
          <a:lnRef idx="2">
            <a:schemeClr val="accent1">
              <a:shade val="50000"/>
            </a:schemeClr>
          </a:lnRef>
          <a:fillRef idx="1">
            <a:schemeClr val="accent1"/>
          </a:fillRef>
          <a:effectRef idx="0">
            <a:schemeClr val="accent1"/>
          </a:effectRef>
          <a:fontRef idx="minor">
            <a:schemeClr val="lt1"/>
          </a:fontRef>
        </p:style>
        <p:txBody>
          <a:bodyPr lIns="68494" tIns="34243" rIns="68494" bIns="34243" rtlCol="0" anchor="ctr"/>
          <a:lstStyle/>
          <a:p>
            <a:pPr algn="ctr" defTabSz="685681">
              <a:buClrTx/>
            </a:pPr>
            <a:endParaRPr lang="en-US" kern="1200">
              <a:solidFill>
                <a:srgbClr val="FFFFFF"/>
              </a:solidFill>
            </a:endParaRPr>
          </a:p>
        </p:txBody>
      </p:sp>
    </p:spTree>
    <p:extLst>
      <p:ext uri="{BB962C8B-B14F-4D97-AF65-F5344CB8AC3E}">
        <p14:creationId xmlns:p14="http://schemas.microsoft.com/office/powerpoint/2010/main" val="8829005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grpId="0" nodeType="clickEffect">
                                  <p:stCondLst>
                                    <p:cond delay="0"/>
                                  </p:stCondLst>
                                  <p:childTnLst>
                                    <p:animEffect transition="out" filter="box(out)">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Hình ảnh 6" descr="Ảnh có chứa văn bản, mẫu họa&#10;&#10;Mô tả được tạo tự động">
            <a:extLst>
              <a:ext uri="{FF2B5EF4-FFF2-40B4-BE49-F238E27FC236}">
                <a16:creationId xmlns:a16="http://schemas.microsoft.com/office/drawing/2014/main" id="{80D502BE-25B4-4588-8806-BED71456D3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670" y="714473"/>
            <a:ext cx="2340761" cy="1222605"/>
          </a:xfrm>
          <a:prstGeom prst="rect">
            <a:avLst/>
          </a:prstGeom>
        </p:spPr>
      </p:pic>
      <p:pic>
        <p:nvPicPr>
          <p:cNvPr id="9" name="Hình ảnh 8">
            <a:extLst>
              <a:ext uri="{FF2B5EF4-FFF2-40B4-BE49-F238E27FC236}">
                <a16:creationId xmlns:a16="http://schemas.microsoft.com/office/drawing/2014/main" id="{0F1005D5-7D18-4AB7-858B-AF254432D1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040" y="2830656"/>
            <a:ext cx="1982591" cy="1853053"/>
          </a:xfrm>
          <a:prstGeom prst="rect">
            <a:avLst/>
          </a:prstGeom>
        </p:spPr>
      </p:pic>
      <p:pic>
        <p:nvPicPr>
          <p:cNvPr id="13" name="Hình ảnh 12">
            <a:extLst>
              <a:ext uri="{FF2B5EF4-FFF2-40B4-BE49-F238E27FC236}">
                <a16:creationId xmlns:a16="http://schemas.microsoft.com/office/drawing/2014/main" id="{8EB19236-0B75-4202-BD1B-3552345596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6730" y="887056"/>
            <a:ext cx="2438795" cy="3470338"/>
          </a:xfrm>
          <a:prstGeom prst="rect">
            <a:avLst/>
          </a:prstGeom>
        </p:spPr>
      </p:pic>
      <p:pic>
        <p:nvPicPr>
          <p:cNvPr id="11" name="Hình ảnh 10">
            <a:extLst>
              <a:ext uri="{FF2B5EF4-FFF2-40B4-BE49-F238E27FC236}">
                <a16:creationId xmlns:a16="http://schemas.microsoft.com/office/drawing/2014/main" id="{BA5A56F9-6DEC-480B-A28C-8FC48C28FD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4544" y="860180"/>
            <a:ext cx="2438795" cy="3433680"/>
          </a:xfrm>
          <a:prstGeom prst="rect">
            <a:avLst/>
          </a:prstGeom>
        </p:spPr>
      </p:pic>
    </p:spTree>
    <p:extLst>
      <p:ext uri="{BB962C8B-B14F-4D97-AF65-F5344CB8AC3E}">
        <p14:creationId xmlns:p14="http://schemas.microsoft.com/office/powerpoint/2010/main" val="42337081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819D1048-5E7F-4A6C-A1F1-AD7A685036E6}"/>
              </a:ext>
            </a:extLst>
          </p:cNvPr>
          <p:cNvSpPr>
            <a:spLocks noGrp="1"/>
          </p:cNvSpPr>
          <p:nvPr>
            <p:ph idx="1"/>
          </p:nvPr>
        </p:nvSpPr>
        <p:spPr>
          <a:xfrm>
            <a:off x="178071" y="1822417"/>
            <a:ext cx="8787860" cy="3321087"/>
          </a:xfrm>
        </p:spPr>
        <p:txBody>
          <a:bodyPr>
            <a:noAutofit/>
          </a:bodyPr>
          <a:lstStyle/>
          <a:p>
            <a:pPr marL="0" indent="0" algn="just">
              <a:buNone/>
            </a:pPr>
            <a:r>
              <a:rPr lang="en-US" sz="2400" b="1">
                <a:solidFill>
                  <a:schemeClr val="accent1">
                    <a:lumMod val="50000"/>
                  </a:schemeClr>
                </a:solidFill>
                <a:latin typeface="Times New Roman" panose="02020603050405020304" pitchFamily="18" charset="0"/>
                <a:cs typeface="Times New Roman" panose="02020603050405020304" pitchFamily="18" charset="0"/>
              </a:rPr>
              <a:t>a</a:t>
            </a:r>
            <a:r>
              <a:rPr lang="vi-VN" sz="2400" b="1" dirty="0">
                <a:solidFill>
                  <a:schemeClr val="accent1">
                    <a:lumMod val="50000"/>
                  </a:schemeClr>
                </a:solidFill>
                <a:latin typeface="Times New Roman" panose="02020603050405020304" pitchFamily="18" charset="0"/>
                <a:cs typeface="Times New Roman" panose="02020603050405020304" pitchFamily="18" charset="0"/>
              </a:rPr>
              <a:t>. Nhắc nhở con cháu phải biết ơn cha ông đời trước.</a:t>
            </a:r>
          </a:p>
          <a:p>
            <a:pPr marL="0" indent="0" algn="just">
              <a:buNone/>
            </a:pPr>
            <a:r>
              <a:rPr lang="en-US" sz="2400" b="1">
                <a:solidFill>
                  <a:schemeClr val="accent1">
                    <a:lumMod val="50000"/>
                  </a:schemeClr>
                </a:solidFill>
                <a:latin typeface="Times New Roman" panose="02020603050405020304" pitchFamily="18" charset="0"/>
                <a:cs typeface="Times New Roman" panose="02020603050405020304" pitchFamily="18" charset="0"/>
              </a:rPr>
              <a:t>b</a:t>
            </a:r>
            <a:r>
              <a:rPr lang="en-US" sz="2400" b="1" dirty="0">
                <a:solidFill>
                  <a:schemeClr val="accent1">
                    <a:lumMod val="50000"/>
                  </a:schemeClr>
                </a:solidFill>
                <a:latin typeface="Times New Roman" panose="02020603050405020304" pitchFamily="18" charset="0"/>
                <a:cs typeface="Times New Roman" panose="02020603050405020304" pitchFamily="18" charset="0"/>
              </a:rPr>
              <a:t>.</a:t>
            </a:r>
            <a:r>
              <a:rPr lang="vi-VN" sz="2400" b="1" dirty="0">
                <a:solidFill>
                  <a:schemeClr val="accent1">
                    <a:lumMod val="50000"/>
                  </a:schemeClr>
                </a:solidFill>
                <a:latin typeface="Times New Roman" panose="02020603050405020304" pitchFamily="18" charset="0"/>
                <a:cs typeface="Times New Roman" panose="02020603050405020304" pitchFamily="18" charset="0"/>
              </a:rPr>
              <a:t> Tác giả nghe thấy tiếng nói của cha ông qua truyện cổ.</a:t>
            </a:r>
          </a:p>
          <a:p>
            <a:pPr marL="0" indent="0" algn="just">
              <a:buNone/>
            </a:pPr>
            <a:r>
              <a:rPr lang="en-US" sz="2400" b="1">
                <a:solidFill>
                  <a:schemeClr val="accent1">
                    <a:lumMod val="50000"/>
                  </a:schemeClr>
                </a:solidFill>
                <a:latin typeface="Times New Roman" panose="02020603050405020304" pitchFamily="18" charset="0"/>
                <a:cs typeface="Times New Roman" panose="02020603050405020304" pitchFamily="18" charset="0"/>
              </a:rPr>
              <a:t>c</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vi-VN" sz="2400" b="1" dirty="0">
                <a:solidFill>
                  <a:schemeClr val="accent1">
                    <a:lumMod val="50000"/>
                  </a:schemeClr>
                </a:solidFill>
                <a:latin typeface="Times New Roman" panose="02020603050405020304" pitchFamily="18" charset="0"/>
                <a:cs typeface="Times New Roman" panose="02020603050405020304" pitchFamily="18" charset="0"/>
              </a:rPr>
              <a:t>Các bạn thiếu nhi rất yêu thích các câu chuyện cổ.</a:t>
            </a:r>
          </a:p>
          <a:p>
            <a:pPr marL="0" indent="0" algn="just">
              <a:buNone/>
            </a:pPr>
            <a:r>
              <a:rPr lang="en-US" sz="2400" b="1">
                <a:solidFill>
                  <a:schemeClr val="accent1">
                    <a:lumMod val="50000"/>
                  </a:schemeClr>
                </a:solidFill>
                <a:latin typeface="Times New Roman" panose="02020603050405020304" pitchFamily="18" charset="0"/>
                <a:cs typeface="Times New Roman" panose="02020603050405020304" pitchFamily="18" charset="0"/>
              </a:rPr>
              <a:t>d</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vi-VN" sz="2400" b="1" dirty="0">
                <a:solidFill>
                  <a:schemeClr val="accent1">
                    <a:lumMod val="50000"/>
                  </a:schemeClr>
                </a:solidFill>
                <a:latin typeface="Times New Roman" panose="02020603050405020304" pitchFamily="18" charset="0"/>
                <a:cs typeface="Times New Roman" panose="02020603050405020304" pitchFamily="18" charset="0"/>
              </a:rPr>
              <a:t>Truyện cổ là lời dạy của cha ông đối với đời sau. Qua những câu chuyện cổ, cha ông dạy con cháu cần sống nhân hậu, độ lượng, công bằng, chăm chỉ, …</a:t>
            </a:r>
            <a:endParaRPr lang="en-US" sz="24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EB12F5DC-ED66-4A8A-8F8C-1B587CAB6358}"/>
              </a:ext>
            </a:extLst>
          </p:cNvPr>
          <p:cNvSpPr/>
          <p:nvPr/>
        </p:nvSpPr>
        <p:spPr>
          <a:xfrm>
            <a:off x="1072490" y="210391"/>
            <a:ext cx="7714895" cy="530792"/>
          </a:xfrm>
          <a:prstGeom prst="rect">
            <a:avLst/>
          </a:prstGeom>
        </p:spPr>
        <p:txBody>
          <a:bodyPr wrap="none" lIns="68527" tIns="34261" rIns="68527" bIns="34261">
            <a:spAutoFit/>
          </a:bodyPr>
          <a:lstStyle/>
          <a:p>
            <a:pPr algn="just" defTabSz="685481">
              <a:buClrTx/>
            </a:pPr>
            <a:r>
              <a:rPr lang="en-US" sz="3000" b="1" kern="1200">
                <a:solidFill>
                  <a:srgbClr val="F17475">
                    <a:lumMod val="50000"/>
                  </a:srgbClr>
                </a:solidFill>
                <a:latin typeface="Times New Roman" panose="02020603050405020304" pitchFamily="18" charset="0"/>
                <a:ea typeface="+mn-ea"/>
                <a:cs typeface="Times New Roman" panose="02020603050405020304" pitchFamily="18" charset="0"/>
              </a:rPr>
              <a:t>Em hiểu ý hai dòng thơ cuối bài như thế nào ?</a:t>
            </a:r>
            <a:endParaRPr lang="en-US" sz="3000" b="1" kern="1200" dirty="0">
              <a:solidFill>
                <a:srgbClr val="F17475">
                  <a:lumMod val="50000"/>
                </a:srgbClr>
              </a:solidFill>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482AFB7A-004F-422B-91EF-1A683E558790}"/>
              </a:ext>
            </a:extLst>
          </p:cNvPr>
          <p:cNvSpPr/>
          <p:nvPr/>
        </p:nvSpPr>
        <p:spPr>
          <a:xfrm>
            <a:off x="2286893" y="807259"/>
            <a:ext cx="4570214" cy="992569"/>
          </a:xfrm>
          <a:prstGeom prst="rect">
            <a:avLst/>
          </a:prstGeom>
        </p:spPr>
        <p:txBody>
          <a:bodyPr lIns="68527" tIns="34261" rIns="68527" bIns="34261">
            <a:spAutoFit/>
          </a:bodyPr>
          <a:lstStyle/>
          <a:p>
            <a:pPr algn="ctr" defTabSz="685732">
              <a:lnSpc>
                <a:spcPct val="125000"/>
              </a:lnSpc>
              <a:buClrTx/>
              <a:defRPr/>
            </a:pPr>
            <a:r>
              <a:rPr lang="en-US" altLang="en-US" sz="2400" b="1" kern="1200">
                <a:solidFill>
                  <a:srgbClr val="FF0000"/>
                </a:solidFill>
                <a:latin typeface="Times New Roman" panose="02020603050405020304" pitchFamily="18" charset="0"/>
                <a:ea typeface="+mn-ea"/>
                <a:cs typeface="Times New Roman" panose="02020603050405020304" pitchFamily="18" charset="0"/>
              </a:rPr>
              <a:t> “</a:t>
            </a:r>
            <a:r>
              <a:rPr lang="vi-VN" sz="2400" b="1" kern="1200">
                <a:solidFill>
                  <a:srgbClr val="FF0000"/>
                </a:solidFill>
                <a:latin typeface="Times New Roman" panose="02020603050405020304" pitchFamily="18" charset="0"/>
                <a:ea typeface="+mn-ea"/>
                <a:cs typeface="Times New Roman" panose="02020603050405020304" pitchFamily="18" charset="0"/>
              </a:rPr>
              <a:t>Tôi nghe truyện cổ thầm thì</a:t>
            </a:r>
          </a:p>
          <a:p>
            <a:pPr algn="ctr" defTabSz="685732">
              <a:lnSpc>
                <a:spcPct val="125000"/>
              </a:lnSpc>
              <a:buClrTx/>
              <a:defRPr/>
            </a:pPr>
            <a:r>
              <a:rPr lang="vi-VN" sz="2400" b="1" kern="1200">
                <a:solidFill>
                  <a:srgbClr val="FF0000"/>
                </a:solidFill>
                <a:latin typeface="Times New Roman" panose="02020603050405020304" pitchFamily="18" charset="0"/>
                <a:ea typeface="+mn-ea"/>
                <a:cs typeface="Times New Roman" panose="02020603050405020304" pitchFamily="18" charset="0"/>
              </a:rPr>
              <a:t>Lời cha ông dạy cũng vì đời sau.</a:t>
            </a:r>
            <a:r>
              <a:rPr lang="en-US" sz="2400" b="1" kern="1200">
                <a:solidFill>
                  <a:srgbClr val="FF0000"/>
                </a:solidFill>
                <a:latin typeface="Times New Roman" panose="02020603050405020304" pitchFamily="18" charset="0"/>
                <a:ea typeface="+mn-ea"/>
                <a:cs typeface="Times New Roman" panose="02020603050405020304" pitchFamily="18" charset="0"/>
              </a:rPr>
              <a:t>”</a:t>
            </a:r>
            <a:endParaRPr lang="en-US" sz="2400" b="1" kern="1200">
              <a:solidFill>
                <a:srgbClr val="FFBF53">
                  <a:lumMod val="50000"/>
                </a:srgbClr>
              </a:solidFill>
              <a:latin typeface="Times New Roman" panose="02020603050405020304" pitchFamily="18" charset="0"/>
              <a:ea typeface="+mn-ea"/>
              <a:cs typeface="Times New Roman" panose="02020603050405020304" pitchFamily="18" charset="0"/>
            </a:endParaRPr>
          </a:p>
        </p:txBody>
      </p:sp>
      <p:sp>
        <p:nvSpPr>
          <p:cNvPr id="6" name="Oval 5">
            <a:extLst>
              <a:ext uri="{FF2B5EF4-FFF2-40B4-BE49-F238E27FC236}">
                <a16:creationId xmlns:a16="http://schemas.microsoft.com/office/drawing/2014/main" id="{5EDF618A-FBF4-4355-B22D-3EB529CA76EB}"/>
              </a:ext>
            </a:extLst>
          </p:cNvPr>
          <p:cNvSpPr/>
          <p:nvPr/>
        </p:nvSpPr>
        <p:spPr>
          <a:xfrm>
            <a:off x="178070" y="3143401"/>
            <a:ext cx="391746" cy="495772"/>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lIns="68527" tIns="34261" rIns="68527" bIns="34261" rtlCol="0" anchor="ctr"/>
          <a:lstStyle/>
          <a:p>
            <a:pPr algn="ctr" defTabSz="685732">
              <a:buClrTx/>
            </a:pPr>
            <a:endParaRPr lang="en-US" b="1" kern="1200">
              <a:solidFill>
                <a:srgbClr val="FFFFFF"/>
              </a:solidFill>
            </a:endParaRPr>
          </a:p>
        </p:txBody>
      </p:sp>
    </p:spTree>
    <p:extLst>
      <p:ext uri="{BB962C8B-B14F-4D97-AF65-F5344CB8AC3E}">
        <p14:creationId xmlns:p14="http://schemas.microsoft.com/office/powerpoint/2010/main" val="18371908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r="59079"/>
          <a:stretch>
            <a:fillRect/>
          </a:stretch>
        </p:blipFill>
        <p:spPr>
          <a:xfrm>
            <a:off x="-287603" y="-97504"/>
            <a:ext cx="9530081" cy="5353095"/>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9945" y="-190867"/>
            <a:ext cx="1322580" cy="1322101"/>
          </a:xfrm>
          <a:prstGeom prst="rect">
            <a:avLst/>
          </a:prstGeom>
        </p:spPr>
      </p:pic>
      <p:pic>
        <p:nvPicPr>
          <p:cNvPr id="26" name="图片 25">
            <a:extLst>
              <a:ext uri="{FF2B5EF4-FFF2-40B4-BE49-F238E27FC236}">
                <a16:creationId xmlns:a16="http://schemas.microsoft.com/office/drawing/2014/main" id="{289F601B-43A3-4645-8A3A-F574C1C4C4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01795" y="-393647"/>
            <a:ext cx="4257861" cy="5141640"/>
          </a:xfrm>
          <a:prstGeom prst="rect">
            <a:avLst/>
          </a:prstGeom>
        </p:spPr>
      </p:pic>
      <p:pic>
        <p:nvPicPr>
          <p:cNvPr id="18" name="图片 23">
            <a:extLst>
              <a:ext uri="{FF2B5EF4-FFF2-40B4-BE49-F238E27FC236}">
                <a16:creationId xmlns:a16="http://schemas.microsoft.com/office/drawing/2014/main" id="{8AC50A97-1382-490B-B643-749A3CB0EF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1950" y="-510903"/>
            <a:ext cx="5135765" cy="2274681"/>
          </a:xfrm>
          <a:prstGeom prst="rect">
            <a:avLst/>
          </a:prstGeom>
        </p:spPr>
      </p:pic>
      <p:sp>
        <p:nvSpPr>
          <p:cNvPr id="3" name="Rectangle 2">
            <a:extLst>
              <a:ext uri="{FF2B5EF4-FFF2-40B4-BE49-F238E27FC236}">
                <a16:creationId xmlns:a16="http://schemas.microsoft.com/office/drawing/2014/main" id="{668DAA8A-B3E1-4BD9-BC08-3F2BC4924B3B}"/>
              </a:ext>
            </a:extLst>
          </p:cNvPr>
          <p:cNvSpPr/>
          <p:nvPr/>
        </p:nvSpPr>
        <p:spPr>
          <a:xfrm>
            <a:off x="1738431" y="1653671"/>
            <a:ext cx="7407522" cy="1292068"/>
          </a:xfrm>
          <a:prstGeom prst="rect">
            <a:avLst/>
          </a:prstGeom>
          <a:solidFill>
            <a:srgbClr val="FED6D8"/>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68527" tIns="34261" rIns="68527" bIns="34261" rtlCol="0" anchor="ctr"/>
          <a:lstStyle/>
          <a:p>
            <a:pPr algn="just" defTabSz="914219">
              <a:buClrTx/>
              <a:defRPr/>
            </a:pPr>
            <a:r>
              <a:rPr lang="en-US" sz="2800" b="1" kern="1200" dirty="0">
                <a:solidFill>
                  <a:srgbClr val="F17475">
                    <a:lumMod val="75000"/>
                  </a:srgbClr>
                </a:solidFill>
                <a:latin typeface="Times New Roman" panose="02020603050405020304" pitchFamily="18" charset="0"/>
                <a:cs typeface="Times New Roman" panose="02020603050405020304" pitchFamily="18" charset="0"/>
              </a:rPr>
              <a:t>Theo </a:t>
            </a:r>
            <a:r>
              <a:rPr lang="en-US" sz="2800" b="1" kern="1200" dirty="0" err="1">
                <a:solidFill>
                  <a:srgbClr val="F17475">
                    <a:lumMod val="75000"/>
                  </a:srgbClr>
                </a:solidFill>
                <a:latin typeface="Times New Roman" panose="02020603050405020304" pitchFamily="18" charset="0"/>
                <a:cs typeface="Times New Roman" panose="02020603050405020304" pitchFamily="18" charset="0"/>
              </a:rPr>
              <a:t>em</a:t>
            </a:r>
            <a:r>
              <a:rPr lang="en-US" sz="2800" b="1" kern="1200" dirty="0">
                <a:solidFill>
                  <a:srgbClr val="F17475">
                    <a:lumMod val="75000"/>
                  </a:srgbClr>
                </a:solidFill>
                <a:latin typeface="Times New Roman" panose="02020603050405020304" pitchFamily="18" charset="0"/>
                <a:cs typeface="Times New Roman" panose="02020603050405020304" pitchFamily="18" charset="0"/>
              </a:rPr>
              <a:t>, </a:t>
            </a:r>
            <a:r>
              <a:rPr lang="en-US" sz="2800" b="1" kern="1200" dirty="0" err="1">
                <a:solidFill>
                  <a:srgbClr val="F17475">
                    <a:lumMod val="75000"/>
                  </a:srgbClr>
                </a:solidFill>
                <a:latin typeface="Times New Roman" panose="02020603050405020304" pitchFamily="18" charset="0"/>
                <a:cs typeface="Times New Roman" panose="02020603050405020304" pitchFamily="18" charset="0"/>
              </a:rPr>
              <a:t>bài</a:t>
            </a:r>
            <a:r>
              <a:rPr lang="en-US" sz="2800" b="1" kern="1200" dirty="0">
                <a:solidFill>
                  <a:srgbClr val="F17475">
                    <a:lumMod val="75000"/>
                  </a:srgbClr>
                </a:solidFill>
                <a:latin typeface="Times New Roman" panose="02020603050405020304" pitchFamily="18" charset="0"/>
                <a:cs typeface="Times New Roman" panose="02020603050405020304" pitchFamily="18" charset="0"/>
              </a:rPr>
              <a:t> </a:t>
            </a:r>
            <a:r>
              <a:rPr lang="en-US" sz="2800" b="1" kern="1200" dirty="0" err="1">
                <a:solidFill>
                  <a:srgbClr val="F17475">
                    <a:lumMod val="75000"/>
                  </a:srgbClr>
                </a:solidFill>
                <a:latin typeface="Times New Roman" panose="02020603050405020304" pitchFamily="18" charset="0"/>
                <a:cs typeface="Times New Roman" panose="02020603050405020304" pitchFamily="18" charset="0"/>
              </a:rPr>
              <a:t>thơ</a:t>
            </a:r>
            <a:r>
              <a:rPr lang="en-US" sz="2800" b="1" kern="1200" dirty="0">
                <a:solidFill>
                  <a:srgbClr val="F17475">
                    <a:lumMod val="75000"/>
                  </a:srgbClr>
                </a:solidFill>
                <a:latin typeface="Times New Roman" panose="02020603050405020304" pitchFamily="18" charset="0"/>
                <a:cs typeface="Times New Roman" panose="02020603050405020304" pitchFamily="18" charset="0"/>
              </a:rPr>
              <a:t> ca </a:t>
            </a:r>
            <a:r>
              <a:rPr lang="en-US" sz="2800" b="1" kern="1200" dirty="0" err="1">
                <a:solidFill>
                  <a:srgbClr val="F17475">
                    <a:lumMod val="75000"/>
                  </a:srgbClr>
                </a:solidFill>
                <a:latin typeface="Times New Roman" panose="02020603050405020304" pitchFamily="18" charset="0"/>
                <a:cs typeface="Times New Roman" panose="02020603050405020304" pitchFamily="18" charset="0"/>
              </a:rPr>
              <a:t>ngợi</a:t>
            </a:r>
            <a:r>
              <a:rPr lang="en-US" sz="2800" b="1" kern="1200" dirty="0">
                <a:solidFill>
                  <a:srgbClr val="F17475">
                    <a:lumMod val="75000"/>
                  </a:srgbClr>
                </a:solidFill>
                <a:latin typeface="Times New Roman" panose="02020603050405020304" pitchFamily="18" charset="0"/>
                <a:cs typeface="Times New Roman" panose="02020603050405020304" pitchFamily="18" charset="0"/>
              </a:rPr>
              <a:t> </a:t>
            </a:r>
            <a:r>
              <a:rPr lang="en-US" sz="2800" b="1" kern="1200" dirty="0" err="1">
                <a:solidFill>
                  <a:srgbClr val="F17475">
                    <a:lumMod val="75000"/>
                  </a:srgbClr>
                </a:solidFill>
                <a:latin typeface="Times New Roman" panose="02020603050405020304" pitchFamily="18" charset="0"/>
                <a:cs typeface="Times New Roman" panose="02020603050405020304" pitchFamily="18" charset="0"/>
              </a:rPr>
              <a:t>điều</a:t>
            </a:r>
            <a:r>
              <a:rPr lang="en-US" sz="2800" b="1" kern="1200" dirty="0">
                <a:solidFill>
                  <a:srgbClr val="F17475">
                    <a:lumMod val="75000"/>
                  </a:srgbClr>
                </a:solidFill>
                <a:latin typeface="Times New Roman" panose="02020603050405020304" pitchFamily="18" charset="0"/>
                <a:cs typeface="Times New Roman" panose="02020603050405020304" pitchFamily="18" charset="0"/>
              </a:rPr>
              <a:t> </a:t>
            </a:r>
            <a:r>
              <a:rPr lang="en-US" sz="2800" b="1" kern="1200" dirty="0" err="1">
                <a:solidFill>
                  <a:srgbClr val="F17475">
                    <a:lumMod val="75000"/>
                  </a:srgbClr>
                </a:solidFill>
                <a:latin typeface="Times New Roman" panose="02020603050405020304" pitchFamily="18" charset="0"/>
                <a:cs typeface="Times New Roman" panose="02020603050405020304" pitchFamily="18" charset="0"/>
              </a:rPr>
              <a:t>gì</a:t>
            </a:r>
            <a:r>
              <a:rPr lang="en-US" sz="2800" b="1" kern="1200" dirty="0">
                <a:solidFill>
                  <a:srgbClr val="F17475">
                    <a:lumMod val="75000"/>
                  </a:srgbClr>
                </a:solidFill>
                <a:latin typeface="Times New Roman" panose="02020603050405020304" pitchFamily="18" charset="0"/>
                <a:cs typeface="Times New Roman" panose="02020603050405020304" pitchFamily="18" charset="0"/>
              </a:rPr>
              <a:t> </a:t>
            </a:r>
            <a:r>
              <a:rPr lang="en-US" sz="2800" b="1" kern="1200" dirty="0" err="1">
                <a:solidFill>
                  <a:srgbClr val="F17475">
                    <a:lumMod val="75000"/>
                  </a:srgbClr>
                </a:solidFill>
                <a:latin typeface="Times New Roman" panose="02020603050405020304" pitchFamily="18" charset="0"/>
                <a:cs typeface="Times New Roman" panose="02020603050405020304" pitchFamily="18" charset="0"/>
              </a:rPr>
              <a:t>về</a:t>
            </a:r>
            <a:r>
              <a:rPr lang="en-US" sz="2800" b="1" kern="1200" dirty="0">
                <a:solidFill>
                  <a:srgbClr val="F17475">
                    <a:lumMod val="75000"/>
                  </a:srgbClr>
                </a:solidFill>
                <a:latin typeface="Times New Roman" panose="02020603050405020304" pitchFamily="18" charset="0"/>
                <a:cs typeface="Times New Roman" panose="02020603050405020304" pitchFamily="18" charset="0"/>
              </a:rPr>
              <a:t> </a:t>
            </a:r>
            <a:r>
              <a:rPr lang="en-US" sz="2800" b="1" kern="1200" dirty="0" err="1">
                <a:solidFill>
                  <a:srgbClr val="F17475">
                    <a:lumMod val="75000"/>
                  </a:srgbClr>
                </a:solidFill>
                <a:latin typeface="Times New Roman" panose="02020603050405020304" pitchFamily="18" charset="0"/>
                <a:cs typeface="Times New Roman" panose="02020603050405020304" pitchFamily="18" charset="0"/>
              </a:rPr>
              <a:t>những</a:t>
            </a:r>
            <a:r>
              <a:rPr lang="en-US" sz="2800" b="1" kern="1200" dirty="0">
                <a:solidFill>
                  <a:srgbClr val="F17475">
                    <a:lumMod val="75000"/>
                  </a:srgbClr>
                </a:solidFill>
                <a:latin typeface="Times New Roman" panose="02020603050405020304" pitchFamily="18" charset="0"/>
                <a:cs typeface="Times New Roman" panose="02020603050405020304" pitchFamily="18" charset="0"/>
              </a:rPr>
              <a:t> </a:t>
            </a:r>
            <a:r>
              <a:rPr lang="en-US" sz="2800" b="1" kern="1200" dirty="0" err="1">
                <a:solidFill>
                  <a:srgbClr val="F17475">
                    <a:lumMod val="75000"/>
                  </a:srgbClr>
                </a:solidFill>
                <a:latin typeface="Times New Roman" panose="02020603050405020304" pitchFamily="18" charset="0"/>
                <a:cs typeface="Times New Roman" panose="02020603050405020304" pitchFamily="18" charset="0"/>
              </a:rPr>
              <a:t>truyện</a:t>
            </a:r>
            <a:r>
              <a:rPr lang="en-US" sz="2800" b="1" kern="1200" dirty="0">
                <a:solidFill>
                  <a:srgbClr val="F17475">
                    <a:lumMod val="75000"/>
                  </a:srgbClr>
                </a:solidFill>
                <a:latin typeface="Times New Roman" panose="02020603050405020304" pitchFamily="18" charset="0"/>
                <a:cs typeface="Times New Roman" panose="02020603050405020304" pitchFamily="18" charset="0"/>
              </a:rPr>
              <a:t> </a:t>
            </a:r>
            <a:r>
              <a:rPr lang="en-US" sz="2800" b="1" kern="1200" dirty="0" err="1">
                <a:solidFill>
                  <a:srgbClr val="F17475">
                    <a:lumMod val="75000"/>
                  </a:srgbClr>
                </a:solidFill>
                <a:latin typeface="Times New Roman" panose="02020603050405020304" pitchFamily="18" charset="0"/>
                <a:cs typeface="Times New Roman" panose="02020603050405020304" pitchFamily="18" charset="0"/>
              </a:rPr>
              <a:t>cổ</a:t>
            </a:r>
            <a:r>
              <a:rPr lang="en-US" sz="2800" b="1" kern="1200" dirty="0">
                <a:solidFill>
                  <a:srgbClr val="F17475">
                    <a:lumMod val="75000"/>
                  </a:srgbClr>
                </a:solidFill>
                <a:latin typeface="Times New Roman" panose="02020603050405020304" pitchFamily="18" charset="0"/>
                <a:cs typeface="Times New Roman" panose="02020603050405020304" pitchFamily="18" charset="0"/>
              </a:rPr>
              <a:t> </a:t>
            </a:r>
            <a:r>
              <a:rPr lang="en-US" sz="2800" b="1" kern="1200" dirty="0" err="1">
                <a:solidFill>
                  <a:srgbClr val="F17475">
                    <a:lumMod val="75000"/>
                  </a:srgbClr>
                </a:solidFill>
                <a:latin typeface="Times New Roman" panose="02020603050405020304" pitchFamily="18" charset="0"/>
                <a:cs typeface="Times New Roman" panose="02020603050405020304" pitchFamily="18" charset="0"/>
              </a:rPr>
              <a:t>của</a:t>
            </a:r>
            <a:r>
              <a:rPr lang="en-US" sz="2800" b="1" kern="1200" dirty="0">
                <a:solidFill>
                  <a:srgbClr val="F17475">
                    <a:lumMod val="75000"/>
                  </a:srgbClr>
                </a:solidFill>
                <a:latin typeface="Times New Roman" panose="02020603050405020304" pitchFamily="18" charset="0"/>
                <a:cs typeface="Times New Roman" panose="02020603050405020304" pitchFamily="18" charset="0"/>
              </a:rPr>
              <a:t> </a:t>
            </a:r>
            <a:r>
              <a:rPr lang="en-US" sz="2800" b="1" kern="1200" err="1">
                <a:solidFill>
                  <a:srgbClr val="F17475">
                    <a:lumMod val="75000"/>
                  </a:srgbClr>
                </a:solidFill>
                <a:latin typeface="Times New Roman" panose="02020603050405020304" pitchFamily="18" charset="0"/>
                <a:cs typeface="Times New Roman" panose="02020603050405020304" pitchFamily="18" charset="0"/>
              </a:rPr>
              <a:t>nước</a:t>
            </a:r>
            <a:r>
              <a:rPr lang="en-US" sz="2800" b="1" kern="1200">
                <a:solidFill>
                  <a:srgbClr val="F17475">
                    <a:lumMod val="75000"/>
                  </a:srgbClr>
                </a:solidFill>
                <a:latin typeface="Times New Roman" panose="02020603050405020304" pitchFamily="18" charset="0"/>
                <a:cs typeface="Times New Roman" panose="02020603050405020304" pitchFamily="18" charset="0"/>
              </a:rPr>
              <a:t> mình?</a:t>
            </a:r>
            <a:endParaRPr lang="en-US" sz="2800" b="1" kern="1200" dirty="0">
              <a:solidFill>
                <a:srgbClr val="F17475">
                  <a:lumMod val="75000"/>
                </a:srgbClr>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DE62EA18-081B-415E-882B-3A84E4E735AA}"/>
              </a:ext>
            </a:extLst>
          </p:cNvPr>
          <p:cNvSpPr/>
          <p:nvPr/>
        </p:nvSpPr>
        <p:spPr>
          <a:xfrm>
            <a:off x="1516670" y="3151243"/>
            <a:ext cx="7470237" cy="1536537"/>
          </a:xfrm>
          <a:prstGeom prst="roundRect">
            <a:avLst/>
          </a:prstGeom>
          <a:solidFill>
            <a:srgbClr val="AAE1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68527" tIns="34261" rIns="68527" bIns="34261" rtlCol="0" anchor="ctr"/>
          <a:lstStyle/>
          <a:p>
            <a:pPr algn="just" defTabSz="685732">
              <a:buClrTx/>
              <a:defRPr/>
            </a:pPr>
            <a:r>
              <a:rPr lang="vi-VN" altLang="en-US" sz="2800" b="1" kern="1200" dirty="0">
                <a:solidFill>
                  <a:prstClr val="black"/>
                </a:solidFill>
                <a:latin typeface="HP001 4 hàng" panose="020B0603050302020204" pitchFamily="34" charset="0"/>
                <a:cs typeface="Times New Roman" panose="02020603050405020304" pitchFamily="18" charset="0"/>
              </a:rPr>
              <a:t>Ca ngợi truyện </a:t>
            </a:r>
            <a:r>
              <a:rPr lang="vi-VN" altLang="en-US" sz="2800" b="1" kern="1200">
                <a:solidFill>
                  <a:prstClr val="black"/>
                </a:solidFill>
                <a:latin typeface="HP001 4 hàng" panose="020B0603050302020204" pitchFamily="34" charset="0"/>
                <a:cs typeface="Times New Roman" panose="02020603050405020304" pitchFamily="18" charset="0"/>
              </a:rPr>
              <a:t>cổ nư</a:t>
            </a:r>
            <a:r>
              <a:rPr lang="en-US" altLang="en-US" sz="2800" b="1" kern="1200">
                <a:solidFill>
                  <a:prstClr val="black"/>
                </a:solidFill>
                <a:latin typeface="HP001 4 hàng" panose="020B0603050302020204" pitchFamily="34" charset="0"/>
                <a:cs typeface="Times New Roman" panose="02020603050405020304" pitchFamily="18" charset="0"/>
              </a:rPr>
              <a:t>ớc</a:t>
            </a:r>
            <a:r>
              <a:rPr lang="vi-VN" altLang="en-US" sz="2800" b="1" kern="1200">
                <a:solidFill>
                  <a:prstClr val="black"/>
                </a:solidFill>
                <a:latin typeface="HP001 4 hàng" panose="020B0603050302020204" pitchFamily="34" charset="0"/>
                <a:cs typeface="Times New Roman" panose="02020603050405020304" pitchFamily="18" charset="0"/>
              </a:rPr>
              <a:t> </a:t>
            </a:r>
            <a:r>
              <a:rPr lang="vi-VN" altLang="en-US" sz="2800" b="1" kern="1200" dirty="0">
                <a:solidFill>
                  <a:prstClr val="black"/>
                </a:solidFill>
                <a:latin typeface="HP001 4 hàng" panose="020B0603050302020204" pitchFamily="34" charset="0"/>
                <a:cs typeface="Times New Roman" panose="02020603050405020304" pitchFamily="18" charset="0"/>
              </a:rPr>
              <a:t>ta vừa nhân hậu, thông minh vừa chứa đựng kinh nghiệm quý báu của cha ông.</a:t>
            </a:r>
            <a:endParaRPr lang="en-US" sz="2800" b="1" kern="1200" dirty="0">
              <a:solidFill>
                <a:prstClr val="black"/>
              </a:solidFill>
              <a:latin typeface="HP001 4 hàng" panose="020B0603050302020204" pitchFamily="34" charset="0"/>
            </a:endParaRPr>
          </a:p>
        </p:txBody>
      </p:sp>
      <p:sp>
        <p:nvSpPr>
          <p:cNvPr id="9" name="TextBox 8">
            <a:extLst>
              <a:ext uri="{FF2B5EF4-FFF2-40B4-BE49-F238E27FC236}">
                <a16:creationId xmlns:a16="http://schemas.microsoft.com/office/drawing/2014/main" id="{3181D803-BD2E-4E12-836C-CC5A571F80AC}"/>
              </a:ext>
            </a:extLst>
          </p:cNvPr>
          <p:cNvSpPr txBox="1"/>
          <p:nvPr/>
        </p:nvSpPr>
        <p:spPr>
          <a:xfrm>
            <a:off x="3424111" y="731307"/>
            <a:ext cx="3755570" cy="499974"/>
          </a:xfrm>
          <a:prstGeom prst="rect">
            <a:avLst/>
          </a:prstGeom>
          <a:noFill/>
        </p:spPr>
        <p:txBody>
          <a:bodyPr wrap="square" lIns="68527" tIns="34261" rIns="68527" bIns="34261" rtlCol="0">
            <a:spAutoFit/>
          </a:bodyPr>
          <a:lstStyle/>
          <a:p>
            <a:pPr defTabSz="685732">
              <a:buClrTx/>
            </a:pPr>
            <a:r>
              <a:rPr lang="en-US" sz="2800" b="1" kern="1200">
                <a:solidFill>
                  <a:srgbClr val="C65885">
                    <a:lumMod val="75000"/>
                  </a:srgbClr>
                </a:solidFill>
                <a:latin typeface="Times New Roman" panose="02020603050405020304" pitchFamily="18" charset="0"/>
                <a:ea typeface="+mn-ea"/>
                <a:cs typeface="Times New Roman" panose="02020603050405020304" pitchFamily="18" charset="0"/>
              </a:rPr>
              <a:t>Truyện cổ n</a:t>
            </a:r>
            <a:r>
              <a:rPr lang="vi-VN" sz="2800" b="1" kern="1200">
                <a:solidFill>
                  <a:srgbClr val="C65885">
                    <a:lumMod val="75000"/>
                  </a:srgbClr>
                </a:solidFill>
                <a:latin typeface="Times New Roman" panose="02020603050405020304" pitchFamily="18" charset="0"/>
                <a:ea typeface="+mn-ea"/>
                <a:cs typeface="Times New Roman" panose="02020603050405020304" pitchFamily="18" charset="0"/>
              </a:rPr>
              <a:t>ư</a:t>
            </a:r>
            <a:r>
              <a:rPr lang="en-US" sz="2800" b="1" kern="1200">
                <a:solidFill>
                  <a:srgbClr val="C65885">
                    <a:lumMod val="75000"/>
                  </a:srgbClr>
                </a:solidFill>
                <a:latin typeface="Times New Roman" panose="02020603050405020304" pitchFamily="18" charset="0"/>
                <a:ea typeface="+mn-ea"/>
                <a:cs typeface="Times New Roman" panose="02020603050405020304" pitchFamily="18" charset="0"/>
              </a:rPr>
              <a:t>ớc mình</a:t>
            </a:r>
            <a:endParaRPr lang="en-US" sz="2800" b="1" kern="1200" dirty="0">
              <a:solidFill>
                <a:srgbClr val="C65885">
                  <a:lumMod val="75000"/>
                </a:srgbClr>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259398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f27-zpg.zdn.vn/1674946606169966248/ccb47c2adc5d2003794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3"/>
            <a:ext cx="9144000" cy="51720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942149" y="1049425"/>
            <a:ext cx="5259702" cy="1293668"/>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lIns="68527" tIns="34261" rIns="68527" bIns="34261" rtlCol="0" anchor="ctr"/>
          <a:lstStyle/>
          <a:p>
            <a:pPr algn="ctr" defTabSz="685732">
              <a:buClrTx/>
            </a:pPr>
            <a:r>
              <a:rPr lang="en-US" sz="3300" b="1" i="1" kern="1200" dirty="0" err="1">
                <a:solidFill>
                  <a:srgbClr val="000000"/>
                </a:solidFill>
                <a:latin typeface="Times New Roman" pitchFamily="18" charset="0"/>
                <a:cs typeface="Times New Roman" pitchFamily="18" charset="0"/>
              </a:rPr>
              <a:t>Em</a:t>
            </a:r>
            <a:r>
              <a:rPr lang="en-US" sz="3300" b="1" i="1" kern="1200" dirty="0">
                <a:solidFill>
                  <a:srgbClr val="000000"/>
                </a:solidFill>
                <a:latin typeface="Times New Roman" pitchFamily="18" charset="0"/>
                <a:cs typeface="Times New Roman" pitchFamily="18" charset="0"/>
              </a:rPr>
              <a:t> </a:t>
            </a:r>
            <a:r>
              <a:rPr lang="en-US" sz="3300" b="1" i="1" kern="1200" dirty="0" err="1">
                <a:solidFill>
                  <a:srgbClr val="000000"/>
                </a:solidFill>
                <a:latin typeface="Times New Roman" pitchFamily="18" charset="0"/>
                <a:cs typeface="Times New Roman" pitchFamily="18" charset="0"/>
              </a:rPr>
              <a:t>thích</a:t>
            </a:r>
            <a:r>
              <a:rPr lang="en-US" sz="3300" b="1" i="1" kern="1200" dirty="0">
                <a:solidFill>
                  <a:srgbClr val="000000"/>
                </a:solidFill>
                <a:latin typeface="Times New Roman" pitchFamily="18" charset="0"/>
                <a:cs typeface="Times New Roman" pitchFamily="18" charset="0"/>
              </a:rPr>
              <a:t> </a:t>
            </a:r>
            <a:r>
              <a:rPr lang="en-US" sz="3300" b="1" i="1" kern="1200" dirty="0" err="1">
                <a:solidFill>
                  <a:srgbClr val="000000"/>
                </a:solidFill>
                <a:latin typeface="Times New Roman" pitchFamily="18" charset="0"/>
                <a:cs typeface="Times New Roman" pitchFamily="18" charset="0"/>
              </a:rPr>
              <a:t>nhất</a:t>
            </a:r>
            <a:r>
              <a:rPr lang="en-US" sz="3300" b="1" i="1" kern="1200" dirty="0">
                <a:solidFill>
                  <a:srgbClr val="000000"/>
                </a:solidFill>
                <a:latin typeface="Times New Roman" pitchFamily="18" charset="0"/>
                <a:cs typeface="Times New Roman" pitchFamily="18" charset="0"/>
              </a:rPr>
              <a:t> </a:t>
            </a:r>
            <a:r>
              <a:rPr lang="en-US" sz="3300" b="1" i="1" kern="1200" dirty="0" err="1">
                <a:solidFill>
                  <a:srgbClr val="000000"/>
                </a:solidFill>
                <a:latin typeface="Times New Roman" pitchFamily="18" charset="0"/>
                <a:cs typeface="Times New Roman" pitchFamily="18" charset="0"/>
              </a:rPr>
              <a:t>truyện</a:t>
            </a:r>
            <a:r>
              <a:rPr lang="en-US" sz="3300" b="1" i="1" kern="1200" dirty="0">
                <a:solidFill>
                  <a:srgbClr val="000000"/>
                </a:solidFill>
                <a:latin typeface="Times New Roman" pitchFamily="18" charset="0"/>
                <a:cs typeface="Times New Roman" pitchFamily="18" charset="0"/>
              </a:rPr>
              <a:t> </a:t>
            </a:r>
            <a:r>
              <a:rPr lang="en-US" sz="3300" b="1" i="1" kern="1200" dirty="0" err="1">
                <a:solidFill>
                  <a:srgbClr val="000000"/>
                </a:solidFill>
                <a:latin typeface="Times New Roman" pitchFamily="18" charset="0"/>
                <a:cs typeface="Times New Roman" pitchFamily="18" charset="0"/>
              </a:rPr>
              <a:t>cổ</a:t>
            </a:r>
            <a:r>
              <a:rPr lang="en-US" sz="3300" b="1" i="1" kern="1200" dirty="0">
                <a:solidFill>
                  <a:srgbClr val="000000"/>
                </a:solidFill>
                <a:latin typeface="Times New Roman" pitchFamily="18" charset="0"/>
                <a:cs typeface="Times New Roman" pitchFamily="18" charset="0"/>
              </a:rPr>
              <a:t> </a:t>
            </a:r>
            <a:r>
              <a:rPr lang="en-US" sz="3300" b="1" i="1" kern="1200" dirty="0" err="1">
                <a:solidFill>
                  <a:srgbClr val="000000"/>
                </a:solidFill>
                <a:latin typeface="Times New Roman" pitchFamily="18" charset="0"/>
                <a:cs typeface="Times New Roman" pitchFamily="18" charset="0"/>
              </a:rPr>
              <a:t>nào</a:t>
            </a:r>
            <a:r>
              <a:rPr lang="en-US" sz="3300" b="1" i="1" kern="1200" dirty="0">
                <a:solidFill>
                  <a:srgbClr val="000000"/>
                </a:solidFill>
                <a:latin typeface="Times New Roman" pitchFamily="18" charset="0"/>
                <a:cs typeface="Times New Roman" pitchFamily="18" charset="0"/>
              </a:rPr>
              <a:t> </a:t>
            </a:r>
            <a:r>
              <a:rPr lang="en-US" sz="3300" b="1" i="1" kern="1200" dirty="0" err="1">
                <a:solidFill>
                  <a:srgbClr val="000000"/>
                </a:solidFill>
                <a:latin typeface="Times New Roman" pitchFamily="18" charset="0"/>
                <a:cs typeface="Times New Roman" pitchFamily="18" charset="0"/>
              </a:rPr>
              <a:t>của</a:t>
            </a:r>
            <a:r>
              <a:rPr lang="en-US" sz="3300" b="1" i="1" kern="1200" dirty="0">
                <a:solidFill>
                  <a:srgbClr val="000000"/>
                </a:solidFill>
                <a:latin typeface="Times New Roman" pitchFamily="18" charset="0"/>
                <a:cs typeface="Times New Roman" pitchFamily="18" charset="0"/>
              </a:rPr>
              <a:t> </a:t>
            </a:r>
            <a:r>
              <a:rPr lang="en-US" sz="3300" b="1" i="1" kern="1200" dirty="0" err="1">
                <a:solidFill>
                  <a:srgbClr val="000000"/>
                </a:solidFill>
                <a:latin typeface="Times New Roman" pitchFamily="18" charset="0"/>
                <a:cs typeface="Times New Roman" pitchFamily="18" charset="0"/>
              </a:rPr>
              <a:t>nước</a:t>
            </a:r>
            <a:r>
              <a:rPr lang="en-US" sz="3300" b="1" i="1" kern="1200" dirty="0">
                <a:solidFill>
                  <a:srgbClr val="000000"/>
                </a:solidFill>
                <a:latin typeface="Times New Roman" pitchFamily="18" charset="0"/>
                <a:cs typeface="Times New Roman" pitchFamily="18" charset="0"/>
              </a:rPr>
              <a:t> ta? </a:t>
            </a:r>
            <a:r>
              <a:rPr lang="en-US" sz="3300" b="1" i="1" kern="1200" dirty="0" err="1">
                <a:solidFill>
                  <a:srgbClr val="000000"/>
                </a:solidFill>
                <a:latin typeface="Times New Roman" pitchFamily="18" charset="0"/>
                <a:cs typeface="Times New Roman" pitchFamily="18" charset="0"/>
              </a:rPr>
              <a:t>Vì</a:t>
            </a:r>
            <a:r>
              <a:rPr lang="en-US" sz="3300" b="1" i="1" kern="1200" dirty="0">
                <a:solidFill>
                  <a:srgbClr val="000000"/>
                </a:solidFill>
                <a:latin typeface="Times New Roman" pitchFamily="18" charset="0"/>
                <a:cs typeface="Times New Roman" pitchFamily="18" charset="0"/>
              </a:rPr>
              <a:t> </a:t>
            </a:r>
            <a:r>
              <a:rPr lang="en-US" sz="3300" b="1" i="1" kern="1200" dirty="0" err="1">
                <a:solidFill>
                  <a:srgbClr val="000000"/>
                </a:solidFill>
                <a:latin typeface="Times New Roman" pitchFamily="18" charset="0"/>
                <a:cs typeface="Times New Roman" pitchFamily="18" charset="0"/>
              </a:rPr>
              <a:t>sao</a:t>
            </a:r>
            <a:r>
              <a:rPr lang="en-US" sz="3300" b="1" i="1" kern="1200" dirty="0">
                <a:solidFill>
                  <a:srgbClr val="0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18223919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sp>
        <p:nvSpPr>
          <p:cNvPr id="1041" name="Google Shape;1041;p41"/>
          <p:cNvSpPr/>
          <p:nvPr/>
        </p:nvSpPr>
        <p:spPr>
          <a:xfrm flipH="1">
            <a:off x="2499703" y="1401151"/>
            <a:ext cx="5821125" cy="2846640"/>
          </a:xfrm>
          <a:prstGeom prst="roundRect">
            <a:avLst>
              <a:gd name="adj" fmla="val 16667"/>
            </a:avLst>
          </a:prstGeom>
          <a:solidFill>
            <a:schemeClr val="accent6"/>
          </a:solidFill>
          <a:ln>
            <a:noFill/>
          </a:ln>
        </p:spPr>
        <p:txBody>
          <a:bodyPr spcFirstLastPara="1" wrap="square" lIns="91321" tIns="91321" rIns="91321" bIns="91321" anchor="ctr" anchorCtr="0">
            <a:noAutofit/>
          </a:bodyPr>
          <a:lstStyle/>
          <a:p>
            <a:endParaRPr/>
          </a:p>
        </p:txBody>
      </p:sp>
      <p:sp>
        <p:nvSpPr>
          <p:cNvPr id="1042" name="Google Shape;1042;p41"/>
          <p:cNvSpPr txBox="1">
            <a:spLocks noGrp="1"/>
          </p:cNvSpPr>
          <p:nvPr>
            <p:ph type="title"/>
          </p:nvPr>
        </p:nvSpPr>
        <p:spPr>
          <a:xfrm>
            <a:off x="522250" y="1217632"/>
            <a:ext cx="2493682" cy="2534555"/>
          </a:xfrm>
          <a:prstGeom prst="rect">
            <a:avLst/>
          </a:prstGeom>
        </p:spPr>
        <p:txBody>
          <a:bodyPr spcFirstLastPara="1" wrap="square" lIns="91321" tIns="91321" rIns="91321" bIns="91321" anchor="b" anchorCtr="0">
            <a:noAutofit/>
          </a:bodyPr>
          <a:lstStyle/>
          <a:p>
            <a:r>
              <a:rPr lang="vi-VN" sz="4000" dirty="0"/>
              <a:t>Think </a:t>
            </a:r>
            <a:r>
              <a:rPr lang="vi-VN" sz="4000" dirty="0">
                <a:solidFill>
                  <a:schemeClr val="bg1"/>
                </a:solidFill>
              </a:rPr>
              <a:t> Pair </a:t>
            </a:r>
            <a:r>
              <a:rPr lang="vi-VN" sz="4000" dirty="0"/>
              <a:t>Share</a:t>
            </a:r>
            <a:endParaRPr sz="4000" dirty="0"/>
          </a:p>
        </p:txBody>
      </p:sp>
      <p:sp>
        <p:nvSpPr>
          <p:cNvPr id="1043" name="Google Shape;1043;p41"/>
          <p:cNvSpPr txBox="1">
            <a:spLocks noGrp="1"/>
          </p:cNvSpPr>
          <p:nvPr>
            <p:ph type="subTitle" idx="1"/>
          </p:nvPr>
        </p:nvSpPr>
        <p:spPr>
          <a:xfrm>
            <a:off x="2220248" y="1434367"/>
            <a:ext cx="5990375" cy="1904156"/>
          </a:xfrm>
          <a:prstGeom prst="rect">
            <a:avLst/>
          </a:prstGeom>
        </p:spPr>
        <p:txBody>
          <a:bodyPr spcFirstLastPara="1" wrap="square" lIns="91321" tIns="91321" rIns="91321" bIns="91321" anchor="t" anchorCtr="0">
            <a:noAutofit/>
          </a:bodyPr>
          <a:lstStyle/>
          <a:p>
            <a:pPr algn="just"/>
            <a:r>
              <a:rPr lang="en-US" sz="2400" dirty="0">
                <a:solidFill>
                  <a:srgbClr val="000000"/>
                </a:solidFill>
                <a:latin typeface="Cormorant Infant Light" panose="00000400000000000000" pitchFamily="2" charset="-93"/>
                <a:ea typeface="Calibri" panose="020F0502020204030204" pitchFamily="34" charset="0"/>
                <a:cs typeface="Times New Roman" panose="02020603050405020304" pitchFamily="18" charset="0"/>
              </a:rPr>
              <a:t>      </a:t>
            </a:r>
            <a:r>
              <a:rPr lang="en-US" sz="2400" b="1" dirty="0">
                <a:solidFill>
                  <a:srgbClr val="000000"/>
                </a:solidFill>
                <a:latin typeface="Cormorant Infant Light" panose="00000400000000000000" pitchFamily="2" charset="-93"/>
                <a:ea typeface="Calibri" panose="020F0502020204030204" pitchFamily="34" charset="0"/>
                <a:cs typeface="Times New Roman" panose="02020603050405020304" pitchFamily="18" charset="0"/>
              </a:rPr>
              <a:t>Qua </a:t>
            </a:r>
            <a:r>
              <a:rPr lang="en-US" sz="2400" b="1" dirty="0" err="1">
                <a:solidFill>
                  <a:srgbClr val="000000"/>
                </a:solidFill>
                <a:latin typeface="Cormorant Infant Light" panose="00000400000000000000" pitchFamily="2" charset="-93"/>
                <a:ea typeface="Calibri" panose="020F0502020204030204" pitchFamily="34" charset="0"/>
                <a:cs typeface="Times New Roman" panose="02020603050405020304" pitchFamily="18" charset="0"/>
              </a:rPr>
              <a:t>câu</a:t>
            </a:r>
            <a:r>
              <a:rPr lang="en-US" sz="2400" b="1" dirty="0">
                <a:solidFill>
                  <a:srgbClr val="000000"/>
                </a:solidFill>
                <a:latin typeface="Cormorant Infant Light" panose="00000400000000000000" pitchFamily="2" charset="-93"/>
                <a:ea typeface="Calibri" panose="020F0502020204030204" pitchFamily="34" charset="0"/>
                <a:cs typeface="Times New Roman" panose="02020603050405020304" pitchFamily="18" charset="0"/>
              </a:rPr>
              <a:t> </a:t>
            </a:r>
            <a:r>
              <a:rPr lang="en-US" sz="2400" b="1" dirty="0" err="1">
                <a:solidFill>
                  <a:srgbClr val="000000"/>
                </a:solidFill>
                <a:latin typeface="Cormorant Infant Light" panose="00000400000000000000" pitchFamily="2" charset="-93"/>
                <a:ea typeface="Calibri" panose="020F0502020204030204" pitchFamily="34" charset="0"/>
                <a:cs typeface="Times New Roman" panose="02020603050405020304" pitchFamily="18" charset="0"/>
              </a:rPr>
              <a:t>thơ</a:t>
            </a:r>
            <a:r>
              <a:rPr lang="en-US" sz="2400" b="1" dirty="0">
                <a:solidFill>
                  <a:srgbClr val="000000"/>
                </a:solidFill>
                <a:latin typeface="Cormorant Infant Light" panose="00000400000000000000" pitchFamily="2" charset="-93"/>
                <a:ea typeface="Calibri" panose="020F0502020204030204" pitchFamily="34" charset="0"/>
                <a:cs typeface="Times New Roman" panose="02020603050405020304" pitchFamily="18" charset="0"/>
              </a:rPr>
              <a:t> “</a:t>
            </a:r>
            <a:r>
              <a:rPr lang="vi-VN" sz="2400" b="1" dirty="0">
                <a:solidFill>
                  <a:srgbClr val="000000"/>
                </a:solidFill>
                <a:latin typeface="Cormorant Infant Light" panose="00000400000000000000" pitchFamily="2" charset="-93"/>
                <a:ea typeface="Calibri" panose="020F0502020204030204" pitchFamily="34" charset="0"/>
                <a:cs typeface="Times New Roman" panose="02020603050405020304" pitchFamily="18" charset="0"/>
              </a:rPr>
              <a:t>Sẽ đi qua cuộc đời tôi – Bấy nhiêu thời nữa chuyển dời xa xôi – Nhưng bao chuyện cổ trên đời – Vẫn luôn mới mẻ rạng ngời lương tâm</a:t>
            </a:r>
            <a:r>
              <a:rPr lang="en-US" sz="2400" b="1" dirty="0">
                <a:solidFill>
                  <a:srgbClr val="000000"/>
                </a:solidFill>
                <a:latin typeface="Cormorant Infant Light" panose="00000400000000000000" pitchFamily="2" charset="-93"/>
                <a:ea typeface="Calibri" panose="020F0502020204030204" pitchFamily="34" charset="0"/>
                <a:cs typeface="Times New Roman" panose="02020603050405020304" pitchFamily="18" charset="0"/>
              </a:rPr>
              <a:t>”, </a:t>
            </a:r>
            <a:r>
              <a:rPr lang="en-US" sz="2400" b="1" dirty="0" err="1">
                <a:solidFill>
                  <a:srgbClr val="000000"/>
                </a:solidFill>
                <a:latin typeface="Cormorant Infant Light" panose="00000400000000000000" pitchFamily="2" charset="-93"/>
                <a:ea typeface="Calibri" panose="020F0502020204030204" pitchFamily="34" charset="0"/>
                <a:cs typeface="Times New Roman" panose="02020603050405020304" pitchFamily="18" charset="0"/>
              </a:rPr>
              <a:t>em</a:t>
            </a:r>
            <a:r>
              <a:rPr lang="en-US" sz="2400" b="1" dirty="0">
                <a:solidFill>
                  <a:srgbClr val="000000"/>
                </a:solidFill>
                <a:latin typeface="Cormorant Infant Light" panose="00000400000000000000" pitchFamily="2" charset="-93"/>
                <a:ea typeface="Calibri" panose="020F0502020204030204" pitchFamily="34" charset="0"/>
                <a:cs typeface="Times New Roman" panose="02020603050405020304" pitchFamily="18" charset="0"/>
              </a:rPr>
              <a:t> </a:t>
            </a:r>
            <a:r>
              <a:rPr lang="en-US" sz="2400" b="1" dirty="0" err="1">
                <a:solidFill>
                  <a:srgbClr val="000000"/>
                </a:solidFill>
                <a:latin typeface="Cormorant Infant Light" panose="00000400000000000000" pitchFamily="2" charset="-93"/>
                <a:ea typeface="Calibri" panose="020F0502020204030204" pitchFamily="34" charset="0"/>
                <a:cs typeface="Times New Roman" panose="02020603050405020304" pitchFamily="18" charset="0"/>
              </a:rPr>
              <a:t>nhận</a:t>
            </a:r>
            <a:r>
              <a:rPr lang="en-US" sz="2400" b="1" dirty="0">
                <a:solidFill>
                  <a:srgbClr val="000000"/>
                </a:solidFill>
                <a:latin typeface="Cormorant Infant Light" panose="00000400000000000000" pitchFamily="2" charset="-93"/>
                <a:ea typeface="Calibri" panose="020F0502020204030204" pitchFamily="34" charset="0"/>
                <a:cs typeface="Times New Roman" panose="02020603050405020304" pitchFamily="18" charset="0"/>
              </a:rPr>
              <a:t> </a:t>
            </a:r>
            <a:r>
              <a:rPr lang="vi-VN" sz="2400" b="1" dirty="0">
                <a:solidFill>
                  <a:srgbClr val="000000"/>
                </a:solidFill>
                <a:latin typeface="Cormorant Infant Light" panose="00000400000000000000" pitchFamily="2" charset="-93"/>
                <a:ea typeface="Calibri" panose="020F0502020204030204" pitchFamily="34" charset="0"/>
                <a:cs typeface="Times New Roman" panose="02020603050405020304" pitchFamily="18" charset="0"/>
              </a:rPr>
              <a:t>tác giả đã khẳng định điều gì về sức sống của những câu chuyện cổ</a:t>
            </a:r>
            <a:r>
              <a:rPr lang="en-US" sz="2400" b="1" dirty="0">
                <a:solidFill>
                  <a:srgbClr val="000000"/>
                </a:solidFill>
                <a:latin typeface="Cormorant Infant Light" panose="00000400000000000000" pitchFamily="2" charset="-93"/>
                <a:ea typeface="Calibri" panose="020F0502020204030204" pitchFamily="34" charset="0"/>
                <a:cs typeface="Times New Roman" panose="02020603050405020304" pitchFamily="18" charset="0"/>
              </a:rPr>
              <a:t>?</a:t>
            </a:r>
            <a:r>
              <a:rPr lang="vi-VN" sz="2400" b="1" dirty="0">
                <a:solidFill>
                  <a:srgbClr val="000000"/>
                </a:solidFill>
                <a:latin typeface="Cormorant Infant Light" panose="00000400000000000000" pitchFamily="2" charset="-93"/>
                <a:ea typeface="Calibri" panose="020F0502020204030204" pitchFamily="34" charset="0"/>
                <a:cs typeface="Times New Roman" panose="02020603050405020304" pitchFamily="18" charset="0"/>
              </a:rPr>
              <a:t> Vì sao truyện cổ lại có thế có sức sống như vậy?</a:t>
            </a:r>
            <a:endParaRPr sz="2000" b="1" dirty="0">
              <a:latin typeface="Cormorant Infant Light" panose="00000400000000000000" pitchFamily="2" charset="-93"/>
            </a:endParaRPr>
          </a:p>
        </p:txBody>
      </p:sp>
      <p:grpSp>
        <p:nvGrpSpPr>
          <p:cNvPr id="1044" name="Google Shape;1044;p41"/>
          <p:cNvGrpSpPr/>
          <p:nvPr/>
        </p:nvGrpSpPr>
        <p:grpSpPr>
          <a:xfrm>
            <a:off x="1540804" y="789841"/>
            <a:ext cx="6883279" cy="3813652"/>
            <a:chOff x="1540797" y="789840"/>
            <a:chExt cx="6883279" cy="3813652"/>
          </a:xfrm>
        </p:grpSpPr>
        <p:sp>
          <p:nvSpPr>
            <p:cNvPr id="1045" name="Google Shape;1045;p41"/>
            <p:cNvSpPr/>
            <p:nvPr/>
          </p:nvSpPr>
          <p:spPr>
            <a:xfrm rot="5400000">
              <a:off x="8021892" y="430455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46" name="Google Shape;1046;p41"/>
            <p:cNvSpPr/>
            <p:nvPr/>
          </p:nvSpPr>
          <p:spPr>
            <a:xfrm rot="5400000">
              <a:off x="8359621" y="453688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47" name="Google Shape;1047;p41"/>
            <p:cNvSpPr/>
            <p:nvPr/>
          </p:nvSpPr>
          <p:spPr>
            <a:xfrm rot="10800000">
              <a:off x="1540797" y="395895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48" name="Google Shape;1048;p41"/>
            <p:cNvSpPr/>
            <p:nvPr/>
          </p:nvSpPr>
          <p:spPr>
            <a:xfrm rot="10800000">
              <a:off x="1542945" y="4537036"/>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49" name="Google Shape;1049;p41"/>
            <p:cNvSpPr/>
            <p:nvPr/>
          </p:nvSpPr>
          <p:spPr>
            <a:xfrm rot="5400000">
              <a:off x="1783142" y="5555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50" name="Google Shape;1050;p41"/>
            <p:cNvSpPr/>
            <p:nvPr/>
          </p:nvSpPr>
          <p:spPr>
            <a:xfrm rot="5400000">
              <a:off x="2120871" y="7878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51" name="Google Shape;1051;p41"/>
            <p:cNvSpPr/>
            <p:nvPr/>
          </p:nvSpPr>
          <p:spPr>
            <a:xfrm rot="10800000">
              <a:off x="8359372" y="78985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52" name="Google Shape;1052;p41"/>
            <p:cNvSpPr/>
            <p:nvPr/>
          </p:nvSpPr>
          <p:spPr>
            <a:xfrm rot="10800000">
              <a:off x="8361520" y="1367936"/>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sp>
        <p:nvSpPr>
          <p:cNvPr id="15" name="Title 7">
            <a:extLst>
              <a:ext uri="{FF2B5EF4-FFF2-40B4-BE49-F238E27FC236}">
                <a16:creationId xmlns:a16="http://schemas.microsoft.com/office/drawing/2014/main" id="{31E29101-B924-4F63-935D-F2735EB49321}"/>
              </a:ext>
            </a:extLst>
          </p:cNvPr>
          <p:cNvSpPr txBox="1">
            <a:spLocks/>
          </p:cNvSpPr>
          <p:nvPr/>
        </p:nvSpPr>
        <p:spPr>
          <a:xfrm>
            <a:off x="1841288" y="389979"/>
            <a:ext cx="7704000" cy="564300"/>
          </a:xfrm>
          <a:prstGeom prst="rect">
            <a:avLst/>
          </a:prstGeom>
        </p:spPr>
        <p:txBody>
          <a:bodyPr lIns="91336" tIns="45667" rIns="91336" bIns="45667"/>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3200" b="1" dirty="0">
                <a:solidFill>
                  <a:schemeClr val="bg1"/>
                </a:solidFill>
                <a:latin typeface="Cormorant Infant Light" panose="00000400000000000000" pitchFamily="2" charset="-93"/>
              </a:rPr>
              <a:t>3. Thông điệp của văn bản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42"/>
                                        </p:tgtEl>
                                        <p:attrNameLst>
                                          <p:attrName>style.visibility</p:attrName>
                                        </p:attrNameLst>
                                      </p:cBhvr>
                                      <p:to>
                                        <p:strVal val="visible"/>
                                      </p:to>
                                    </p:set>
                                    <p:animEffect transition="in" filter="barn(inVertical)">
                                      <p:cBhvr>
                                        <p:cTn id="7" dur="500"/>
                                        <p:tgtEl>
                                          <p:spTgt spid="10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43">
                                            <p:txEl>
                                              <p:pRg st="0" end="0"/>
                                            </p:txEl>
                                          </p:spTgt>
                                        </p:tgtEl>
                                        <p:attrNameLst>
                                          <p:attrName>style.visibility</p:attrName>
                                        </p:attrNameLst>
                                      </p:cBhvr>
                                      <p:to>
                                        <p:strVal val="visible"/>
                                      </p:to>
                                    </p:set>
                                    <p:animEffect transition="in" filter="barn(inVertical)">
                                      <p:cBhvr>
                                        <p:cTn id="12" dur="500"/>
                                        <p:tgtEl>
                                          <p:spTgt spid="10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C678FZ">
            <a:hlinkClick r:id="" action="ppaction://media"/>
            <a:extLst>
              <a:ext uri="{FF2B5EF4-FFF2-40B4-BE49-F238E27FC236}">
                <a16:creationId xmlns:a16="http://schemas.microsoft.com/office/drawing/2014/main" id="{0AD72CB5-9E87-4F65-9117-0B731313CB0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35888" y="602005"/>
            <a:ext cx="7336631" cy="3657600"/>
          </a:xfrm>
          <a:prstGeom prst="rect">
            <a:avLst/>
          </a:prstGeom>
        </p:spPr>
      </p:pic>
      <p:sp>
        <p:nvSpPr>
          <p:cNvPr id="6" name="TextBox 5">
            <a:extLst>
              <a:ext uri="{FF2B5EF4-FFF2-40B4-BE49-F238E27FC236}">
                <a16:creationId xmlns:a16="http://schemas.microsoft.com/office/drawing/2014/main" id="{1C797B76-61EE-4273-8C63-50591064003B}"/>
              </a:ext>
            </a:extLst>
          </p:cNvPr>
          <p:cNvSpPr txBox="1"/>
          <p:nvPr/>
        </p:nvSpPr>
        <p:spPr>
          <a:xfrm>
            <a:off x="2518568" y="4322747"/>
            <a:ext cx="5424169" cy="523220"/>
          </a:xfrm>
          <a:prstGeom prst="rect">
            <a:avLst/>
          </a:prstGeom>
          <a:noFill/>
        </p:spPr>
        <p:txBody>
          <a:bodyPr wrap="square" lIns="91336" tIns="45667" rIns="91336" bIns="45667" rtlCol="0">
            <a:spAutoFit/>
          </a:bodyPr>
          <a:lstStyle/>
          <a:p>
            <a:pPr algn="ctr"/>
            <a:r>
              <a:rPr lang="en-US" sz="2800" dirty="0">
                <a:solidFill>
                  <a:schemeClr val="tx2">
                    <a:lumMod val="75000"/>
                  </a:schemeClr>
                </a:solidFill>
                <a:latin typeface="Amasis MT Pro Black" panose="02040A04050005020304" pitchFamily="18" charset="0"/>
              </a:rPr>
              <a:t>ĐẼO CÀY GIỮA ĐƯỜ</a:t>
            </a:r>
            <a:r>
              <a:rPr lang="en-US" sz="2800" dirty="0">
                <a:solidFill>
                  <a:schemeClr val="accent1">
                    <a:lumMod val="60000"/>
                    <a:lumOff val="40000"/>
                  </a:schemeClr>
                </a:solidFill>
                <a:latin typeface="Amasis MT Pro Black" panose="02040A04050005020304" pitchFamily="18" charset="0"/>
              </a:rPr>
              <a:t>NG</a:t>
            </a:r>
            <a:endParaRPr lang="vi-VN" sz="2800" dirty="0">
              <a:solidFill>
                <a:schemeClr val="accent1">
                  <a:lumMod val="60000"/>
                  <a:lumOff val="40000"/>
                </a:schemeClr>
              </a:solidFill>
            </a:endParaRPr>
          </a:p>
        </p:txBody>
      </p:sp>
    </p:spTree>
    <p:extLst>
      <p:ext uri="{BB962C8B-B14F-4D97-AF65-F5344CB8AC3E}">
        <p14:creationId xmlns:p14="http://schemas.microsoft.com/office/powerpoint/2010/main" val="26963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8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5"/>
                </p:tgtEl>
              </p:cMediaNode>
            </p:video>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grpSp>
        <p:nvGrpSpPr>
          <p:cNvPr id="1044" name="Google Shape;1044;p41"/>
          <p:cNvGrpSpPr/>
          <p:nvPr/>
        </p:nvGrpSpPr>
        <p:grpSpPr>
          <a:xfrm>
            <a:off x="1540804" y="789841"/>
            <a:ext cx="6883279" cy="3813652"/>
            <a:chOff x="1540797" y="789840"/>
            <a:chExt cx="6883279" cy="3813652"/>
          </a:xfrm>
        </p:grpSpPr>
        <p:sp>
          <p:nvSpPr>
            <p:cNvPr id="1045" name="Google Shape;1045;p41"/>
            <p:cNvSpPr/>
            <p:nvPr/>
          </p:nvSpPr>
          <p:spPr>
            <a:xfrm rot="5400000">
              <a:off x="8021892" y="430455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46" name="Google Shape;1046;p41"/>
            <p:cNvSpPr/>
            <p:nvPr/>
          </p:nvSpPr>
          <p:spPr>
            <a:xfrm rot="5400000">
              <a:off x="8359621" y="453688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47" name="Google Shape;1047;p41"/>
            <p:cNvSpPr/>
            <p:nvPr/>
          </p:nvSpPr>
          <p:spPr>
            <a:xfrm rot="10800000">
              <a:off x="1540797" y="395895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48" name="Google Shape;1048;p41"/>
            <p:cNvSpPr/>
            <p:nvPr/>
          </p:nvSpPr>
          <p:spPr>
            <a:xfrm rot="10800000">
              <a:off x="1542945" y="4537036"/>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49" name="Google Shape;1049;p41"/>
            <p:cNvSpPr/>
            <p:nvPr/>
          </p:nvSpPr>
          <p:spPr>
            <a:xfrm rot="5400000">
              <a:off x="1783142" y="5555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50" name="Google Shape;1050;p41"/>
            <p:cNvSpPr/>
            <p:nvPr/>
          </p:nvSpPr>
          <p:spPr>
            <a:xfrm rot="5400000">
              <a:off x="2120871" y="7878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51" name="Google Shape;1051;p41"/>
            <p:cNvSpPr/>
            <p:nvPr/>
          </p:nvSpPr>
          <p:spPr>
            <a:xfrm rot="10800000">
              <a:off x="8359372" y="78985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52" name="Google Shape;1052;p41"/>
            <p:cNvSpPr/>
            <p:nvPr/>
          </p:nvSpPr>
          <p:spPr>
            <a:xfrm rot="10800000">
              <a:off x="8361520" y="1367936"/>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sp>
        <p:nvSpPr>
          <p:cNvPr id="15" name="Title 7">
            <a:extLst>
              <a:ext uri="{FF2B5EF4-FFF2-40B4-BE49-F238E27FC236}">
                <a16:creationId xmlns:a16="http://schemas.microsoft.com/office/drawing/2014/main" id="{31E29101-B924-4F63-935D-F2735EB49321}"/>
              </a:ext>
            </a:extLst>
          </p:cNvPr>
          <p:cNvSpPr txBox="1">
            <a:spLocks/>
          </p:cNvSpPr>
          <p:nvPr/>
        </p:nvSpPr>
        <p:spPr>
          <a:xfrm>
            <a:off x="2334207" y="695948"/>
            <a:ext cx="7704000" cy="564300"/>
          </a:xfrm>
          <a:prstGeom prst="rect">
            <a:avLst/>
          </a:prstGeom>
        </p:spPr>
        <p:txBody>
          <a:bodyPr lIns="91336" tIns="45667" rIns="91336" bIns="45667"/>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3200" b="1" dirty="0">
                <a:solidFill>
                  <a:schemeClr val="bg1"/>
                </a:solidFill>
                <a:latin typeface="Cormorant Infant Light" panose="00000400000000000000" pitchFamily="2" charset="-93"/>
              </a:rPr>
              <a:t>3. Thông điệp của văn bản</a:t>
            </a:r>
          </a:p>
        </p:txBody>
      </p:sp>
      <p:sp>
        <p:nvSpPr>
          <p:cNvPr id="5" name="Title 4">
            <a:extLst>
              <a:ext uri="{FF2B5EF4-FFF2-40B4-BE49-F238E27FC236}">
                <a16:creationId xmlns:a16="http://schemas.microsoft.com/office/drawing/2014/main" id="{F6B5E2F5-75C0-479C-A65C-FD8F565C4DBB}"/>
              </a:ext>
            </a:extLst>
          </p:cNvPr>
          <p:cNvSpPr>
            <a:spLocks noGrp="1"/>
          </p:cNvSpPr>
          <p:nvPr>
            <p:ph type="title"/>
          </p:nvPr>
        </p:nvSpPr>
        <p:spPr>
          <a:xfrm>
            <a:off x="1744834" y="1297066"/>
            <a:ext cx="6129869" cy="2683813"/>
          </a:xfrm>
          <a:solidFill>
            <a:schemeClr val="tx1"/>
          </a:solidFill>
        </p:spPr>
        <p:txBody>
          <a:bodyPr/>
          <a:lstStyle/>
          <a:p>
            <a:pPr algn="l"/>
            <a:r>
              <a:rPr lang="vi-VN" sz="3200" b="1" dirty="0">
                <a:latin typeface="Cormorant Infant Light" panose="00000400000000000000" pitchFamily="2" charset="-93"/>
                <a:ea typeface="Calibri" panose="020F0502020204030204" pitchFamily="34" charset="0"/>
                <a:cs typeface="Times New Roman" panose="02020603050405020304" pitchFamily="18" charset="0"/>
              </a:rPr>
              <a:t>- Những câu chuyện cổ chứa đựng những bài học giáo dục sâu sắc luôn phù hợp với thời đại bởi vậy sức sống, giá trị của truyện cổ sẽ còn mãi với thời gian</a:t>
            </a:r>
            <a:endParaRPr lang="vi-VN" dirty="0"/>
          </a:p>
        </p:txBody>
      </p:sp>
    </p:spTree>
    <p:extLst>
      <p:ext uri="{BB962C8B-B14F-4D97-AF65-F5344CB8AC3E}">
        <p14:creationId xmlns:p14="http://schemas.microsoft.com/office/powerpoint/2010/main" val="34250729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3796765-72EF-4613-B414-32F3237705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020"/>
            <a:ext cx="9144000" cy="5141640"/>
          </a:xfrm>
          <a:prstGeom prst="rect">
            <a:avLst/>
          </a:prstGeom>
        </p:spPr>
      </p:pic>
      <p:sp>
        <p:nvSpPr>
          <p:cNvPr id="2" name="Rectangle 1">
            <a:extLst>
              <a:ext uri="{FF2B5EF4-FFF2-40B4-BE49-F238E27FC236}">
                <a16:creationId xmlns:a16="http://schemas.microsoft.com/office/drawing/2014/main" id="{1D4139F7-FC54-4AEE-8C7E-490D49218557}"/>
              </a:ext>
            </a:extLst>
          </p:cNvPr>
          <p:cNvSpPr/>
          <p:nvPr/>
        </p:nvSpPr>
        <p:spPr>
          <a:xfrm>
            <a:off x="579120" y="1470710"/>
            <a:ext cx="3782160" cy="2654551"/>
          </a:xfrm>
          <a:prstGeom prst="rect">
            <a:avLst/>
          </a:prstGeom>
        </p:spPr>
        <p:txBody>
          <a:bodyPr wrap="square" lIns="68560" tIns="34279" rIns="68560" bIns="34279">
            <a:spAutoFit/>
          </a:bodyPr>
          <a:lstStyle/>
          <a:p>
            <a:pPr algn="just" defTabSz="685783">
              <a:buClrTx/>
            </a:pPr>
            <a:r>
              <a:rPr lang="en-US" altLang="en-US" sz="2400" b="1" u="sng" kern="1200">
                <a:solidFill>
                  <a:srgbClr val="0070C0"/>
                </a:solidFill>
                <a:latin typeface="Times New Roman" panose="02020603050405020304" pitchFamily="18" charset="0"/>
                <a:ea typeface="+mn-ea"/>
                <a:cs typeface="Times New Roman" panose="02020603050405020304" pitchFamily="18" charset="0"/>
              </a:rPr>
              <a:t>Nghệ thuật:</a:t>
            </a:r>
            <a:r>
              <a:rPr lang="vi-VN" altLang="en-US" sz="2400" b="1" u="sng" kern="1200">
                <a:solidFill>
                  <a:srgbClr val="0070C0"/>
                </a:solidFill>
                <a:latin typeface="Times New Roman" panose="02020603050405020304" pitchFamily="18" charset="0"/>
                <a:ea typeface="+mn-ea"/>
                <a:cs typeface="Times New Roman" panose="02020603050405020304" pitchFamily="18" charset="0"/>
              </a:rPr>
              <a:t> </a:t>
            </a:r>
            <a:r>
              <a:rPr lang="vi-VN" altLang="en-US" sz="2400" b="1" kern="1200">
                <a:solidFill>
                  <a:schemeClr val="accent6">
                    <a:lumMod val="50000"/>
                  </a:schemeClr>
                </a:solidFill>
                <a:latin typeface="Times New Roman" panose="02020603050405020304" pitchFamily="18" charset="0"/>
                <a:ea typeface="+mn-ea"/>
                <a:cs typeface="Times New Roman" panose="02020603050405020304" pitchFamily="18" charset="0"/>
              </a:rPr>
              <a:t>Dùng thể thơ lục bát truyền thống của dân tộc để nói về những giá trị truyền thống, nhân văn.</a:t>
            </a:r>
          </a:p>
          <a:p>
            <a:pPr algn="just" defTabSz="685783">
              <a:buClrTx/>
            </a:pPr>
            <a:r>
              <a:rPr lang="vi-VN" altLang="en-US" sz="2400" b="1" kern="1200">
                <a:solidFill>
                  <a:schemeClr val="accent6">
                    <a:lumMod val="50000"/>
                  </a:schemeClr>
                </a:solidFill>
                <a:latin typeface="Times New Roman" panose="02020603050405020304" pitchFamily="18" charset="0"/>
                <a:ea typeface="+mn-ea"/>
                <a:cs typeface="Times New Roman" panose="02020603050405020304" pitchFamily="18" charset="0"/>
              </a:rPr>
              <a:t>- Giọng thơ nhẹ nhàng, tâm tình, tha thiết</a:t>
            </a:r>
            <a:r>
              <a:rPr lang="en-US" altLang="en-US" sz="2400" b="1" kern="1200">
                <a:solidFill>
                  <a:schemeClr val="accent6">
                    <a:lumMod val="50000"/>
                  </a:schemeClr>
                </a:solidFill>
                <a:latin typeface="Times New Roman" panose="02020603050405020304" pitchFamily="18" charset="0"/>
                <a:ea typeface="+mn-ea"/>
                <a:cs typeface="Times New Roman" panose="02020603050405020304" pitchFamily="18" charset="0"/>
              </a:rPr>
              <a:t>.</a:t>
            </a:r>
            <a:endParaRPr lang="vi-VN" altLang="en-US" sz="2400" b="1" kern="1200">
              <a:solidFill>
                <a:schemeClr val="accent6">
                  <a:lumMod val="50000"/>
                </a:schemeClr>
              </a:solidFill>
              <a:latin typeface="Times New Roman" panose="02020603050405020304" pitchFamily="18" charset="0"/>
              <a:ea typeface="+mn-ea"/>
              <a:cs typeface="Times New Roman" panose="02020603050405020304" pitchFamily="18" charset="0"/>
            </a:endParaRPr>
          </a:p>
          <a:p>
            <a:pPr algn="just" defTabSz="685783">
              <a:buClrTx/>
            </a:pPr>
            <a:endParaRPr lang="zh-CN" altLang="en-US" sz="2400" kern="12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3" name="Rectangle 2"/>
          <p:cNvSpPr/>
          <p:nvPr/>
        </p:nvSpPr>
        <p:spPr>
          <a:xfrm>
            <a:off x="2228641" y="323707"/>
            <a:ext cx="2424639" cy="584775"/>
          </a:xfrm>
          <a:prstGeom prst="rect">
            <a:avLst/>
          </a:prstGeom>
        </p:spPr>
        <p:txBody>
          <a:bodyPr wrap="none">
            <a:spAutoFit/>
          </a:bodyPr>
          <a:lstStyle/>
          <a:p>
            <a:pPr algn="ctr" defTabSz="685783">
              <a:buClrTx/>
            </a:pPr>
            <a:r>
              <a:rPr lang="en-US" altLang="en-US" sz="3200" b="1" kern="1200">
                <a:solidFill>
                  <a:srgbClr val="FF0000"/>
                </a:solidFill>
                <a:latin typeface="Times New Roman" panose="02020603050405020304" pitchFamily="18" charset="0"/>
                <a:cs typeface="Times New Roman" panose="02020603050405020304" pitchFamily="18" charset="0"/>
              </a:rPr>
              <a:t>III. Tổng kết</a:t>
            </a:r>
          </a:p>
        </p:txBody>
      </p:sp>
      <p:sp>
        <p:nvSpPr>
          <p:cNvPr id="5" name="Rectangle 4">
            <a:extLst>
              <a:ext uri="{FF2B5EF4-FFF2-40B4-BE49-F238E27FC236}">
                <a16:creationId xmlns:a16="http://schemas.microsoft.com/office/drawing/2014/main" id="{1D4139F7-FC54-4AEE-8C7E-490D49218557}"/>
              </a:ext>
            </a:extLst>
          </p:cNvPr>
          <p:cNvSpPr/>
          <p:nvPr/>
        </p:nvSpPr>
        <p:spPr>
          <a:xfrm>
            <a:off x="4653280" y="839615"/>
            <a:ext cx="3782160" cy="2285219"/>
          </a:xfrm>
          <a:prstGeom prst="rect">
            <a:avLst/>
          </a:prstGeom>
        </p:spPr>
        <p:txBody>
          <a:bodyPr wrap="square" lIns="68560" tIns="34279" rIns="68560" bIns="34279">
            <a:spAutoFit/>
          </a:bodyPr>
          <a:lstStyle/>
          <a:p>
            <a:pPr algn="just" defTabSz="685783">
              <a:buClrTx/>
            </a:pPr>
            <a:r>
              <a:rPr lang="vi-VN" altLang="en-US" sz="2400" b="1" u="sng" kern="1200">
                <a:solidFill>
                  <a:srgbClr val="0070C0"/>
                </a:solidFill>
                <a:latin typeface="Times New Roman" panose="02020603050405020304" pitchFamily="18" charset="0"/>
                <a:ea typeface="+mn-ea"/>
                <a:cs typeface="Times New Roman" panose="02020603050405020304" pitchFamily="18" charset="0"/>
              </a:rPr>
              <a:t>Nội dung</a:t>
            </a:r>
            <a:r>
              <a:rPr lang="en-US" altLang="en-US" sz="2400" b="1" kern="1200">
                <a:solidFill>
                  <a:srgbClr val="0070C0"/>
                </a:solidFill>
                <a:latin typeface="Times New Roman" panose="02020603050405020304" pitchFamily="18" charset="0"/>
                <a:ea typeface="+mn-ea"/>
                <a:cs typeface="Times New Roman" panose="02020603050405020304" pitchFamily="18" charset="0"/>
              </a:rPr>
              <a:t>: </a:t>
            </a:r>
            <a:r>
              <a:rPr lang="vi-VN" altLang="en-US" sz="2400" b="1" kern="1200">
                <a:solidFill>
                  <a:srgbClr val="C65885">
                    <a:lumMod val="50000"/>
                  </a:srgbClr>
                </a:solidFill>
                <a:latin typeface="Times New Roman" panose="02020603050405020304" pitchFamily="18" charset="0"/>
                <a:ea typeface="+mn-ea"/>
                <a:cs typeface="Times New Roman" panose="02020603050405020304" pitchFamily="18" charset="0"/>
              </a:rPr>
              <a:t>Ca ngợi truyện cổ nư</a:t>
            </a:r>
            <a:r>
              <a:rPr lang="en-US" altLang="en-US" sz="2400" b="1" kern="1200">
                <a:solidFill>
                  <a:srgbClr val="C65885">
                    <a:lumMod val="50000"/>
                  </a:srgbClr>
                </a:solidFill>
                <a:latin typeface="Times New Roman" panose="02020603050405020304" pitchFamily="18" charset="0"/>
                <a:ea typeface="+mn-ea"/>
                <a:cs typeface="Times New Roman" panose="02020603050405020304" pitchFamily="18" charset="0"/>
              </a:rPr>
              <a:t>ớc</a:t>
            </a:r>
            <a:r>
              <a:rPr lang="el-GR" altLang="en-US" sz="2400" b="1" kern="1200">
                <a:solidFill>
                  <a:srgbClr val="C65885">
                    <a:lumMod val="50000"/>
                  </a:srgbClr>
                </a:solidFill>
                <a:latin typeface="Times New Roman" panose="02020603050405020304" pitchFamily="18" charset="0"/>
                <a:ea typeface="+mn-ea"/>
                <a:cs typeface="Times New Roman" panose="02020603050405020304" pitchFamily="18" charset="0"/>
              </a:rPr>
              <a:t> </a:t>
            </a:r>
            <a:r>
              <a:rPr lang="vi-VN" altLang="en-US" sz="2400" b="1" kern="1200">
                <a:solidFill>
                  <a:srgbClr val="C65885">
                    <a:lumMod val="50000"/>
                  </a:srgbClr>
                </a:solidFill>
                <a:latin typeface="Times New Roman" panose="02020603050405020304" pitchFamily="18" charset="0"/>
                <a:ea typeface="+mn-ea"/>
                <a:cs typeface="Times New Roman" panose="02020603050405020304" pitchFamily="18" charset="0"/>
              </a:rPr>
              <a:t>ta vừa nhân hậu, thông minh vừa chứa đựng kinh nghiệm quý báu của cha ông.</a:t>
            </a:r>
          </a:p>
          <a:p>
            <a:pPr algn="just" defTabSz="685783">
              <a:buClrTx/>
            </a:pPr>
            <a:endParaRPr lang="zh-CN" altLang="en-US" sz="2400" kern="12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36823520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r="59079"/>
          <a:stretch>
            <a:fillRect/>
          </a:stretch>
        </p:blipFill>
        <p:spPr>
          <a:xfrm>
            <a:off x="-287605" y="-104798"/>
            <a:ext cx="9530081" cy="5353095"/>
          </a:xfrm>
          <a:prstGeom prst="rect">
            <a:avLst/>
          </a:prstGeom>
        </p:spPr>
      </p:pic>
      <p:pic>
        <p:nvPicPr>
          <p:cNvPr id="17" name="图片占位符 9"/>
          <p:cNvPicPr>
            <a:picLocks noGrp="1" noChangeAspect="1"/>
          </p:cNvPicPr>
          <p:nvPr/>
        </p:nvPicPr>
        <p:blipFill>
          <a:blip r:embed="rId4" cstate="print">
            <a:extLst>
              <a:ext uri="{28A0092B-C50C-407E-A947-70E740481C1C}">
                <a14:useLocalDpi xmlns:a14="http://schemas.microsoft.com/office/drawing/2010/main" val="0"/>
              </a:ext>
            </a:extLst>
          </a:blip>
          <a:srcRect l="11704" r="11704"/>
          <a:stretch>
            <a:fillRect/>
          </a:stretch>
        </p:blipFill>
        <p:spPr>
          <a:xfrm rot="20959912">
            <a:off x="7076270" y="734743"/>
            <a:ext cx="1993380" cy="2052527"/>
          </a:xfrm>
          <a:prstGeom prst="rect">
            <a:avLst/>
          </a:prstGeom>
          <a:ln>
            <a:noFill/>
          </a:ln>
          <a:effectLst>
            <a:outerShdw blurRad="292100" dist="139700" dir="2700000" algn="tl" rotWithShape="0">
              <a:srgbClr val="333333">
                <a:alpha val="65000"/>
              </a:srgbClr>
            </a:outerShdw>
          </a:effectLst>
        </p:spPr>
      </p:pic>
      <p:pic>
        <p:nvPicPr>
          <p:cNvPr id="16" name="图片占位符 7"/>
          <p:cNvPicPr>
            <a:picLocks noGrp="1" noChangeAspect="1"/>
          </p:cNvPicPr>
          <p:nvPr/>
        </p:nvPicPr>
        <p:blipFill>
          <a:blip r:embed="rId5" cstate="print">
            <a:extLst>
              <a:ext uri="{28A0092B-C50C-407E-A947-70E740481C1C}">
                <a14:useLocalDpi xmlns:a14="http://schemas.microsoft.com/office/drawing/2010/main" val="0"/>
              </a:ext>
            </a:extLst>
          </a:blip>
          <a:srcRect t="37" b="37"/>
          <a:stretch>
            <a:fillRect/>
          </a:stretch>
        </p:blipFill>
        <p:spPr>
          <a:xfrm rot="748643">
            <a:off x="1712102" y="958806"/>
            <a:ext cx="2064433" cy="2159219"/>
          </a:xfrm>
          <a:prstGeom prst="rect">
            <a:avLst/>
          </a:prstGeom>
          <a:ln>
            <a:noFill/>
          </a:ln>
          <a:effectLst>
            <a:outerShdw blurRad="292100" dist="139700" dir="2700000" algn="tl" rotWithShape="0">
              <a:srgbClr val="333333">
                <a:alpha val="65000"/>
              </a:srgbClr>
            </a:outerShdw>
          </a:effectLst>
        </p:spPr>
      </p:pic>
      <p:pic>
        <p:nvPicPr>
          <p:cNvPr id="20" name="图片占位符 5"/>
          <p:cNvPicPr>
            <a:picLocks noGrp="1" noChangeAspect="1"/>
          </p:cNvPicPr>
          <p:nvPr/>
        </p:nvPicPr>
        <p:blipFill>
          <a:blip r:embed="rId6" cstate="print">
            <a:extLst>
              <a:ext uri="{28A0092B-C50C-407E-A947-70E740481C1C}">
                <a14:useLocalDpi xmlns:a14="http://schemas.microsoft.com/office/drawing/2010/main" val="0"/>
              </a:ext>
            </a:extLst>
          </a:blip>
          <a:srcRect l="14959" r="14959"/>
          <a:stretch>
            <a:fillRect/>
          </a:stretch>
        </p:blipFill>
        <p:spPr>
          <a:xfrm rot="21428750">
            <a:off x="4427040" y="501167"/>
            <a:ext cx="1984793" cy="2404901"/>
          </a:xfrm>
          <a:prstGeom prst="rect">
            <a:avLst/>
          </a:prstGeom>
          <a:ln>
            <a:noFill/>
          </a:ln>
          <a:effectLst>
            <a:outerShdw blurRad="292100" dist="139700" dir="2700000" algn="tl" rotWithShape="0">
              <a:srgbClr val="333333">
                <a:alpha val="65000"/>
              </a:srgbClr>
            </a:outerShdw>
          </a:effectLst>
        </p:spPr>
      </p:pic>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t="27391" b="27382"/>
          <a:stretch>
            <a:fillRect/>
          </a:stretch>
        </p:blipFill>
        <p:spPr>
          <a:xfrm>
            <a:off x="-247315" y="-353197"/>
            <a:ext cx="9638629" cy="4401596"/>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29280" y="-230106"/>
            <a:ext cx="1308045" cy="1307572"/>
          </a:xfrm>
          <a:prstGeom prst="rect">
            <a:avLst/>
          </a:prstGeom>
          <a:effectLst>
            <a:outerShdw blurRad="50800" dist="38100" dir="10800000" algn="r" rotWithShape="0">
              <a:prstClr val="black">
                <a:alpha val="40000"/>
              </a:prstClr>
            </a:outerShdw>
          </a:effectLst>
        </p:spPr>
      </p:pic>
      <p:pic>
        <p:nvPicPr>
          <p:cNvPr id="22" name="Picture 21">
            <a:hlinkClick r:id="rId9" action="ppaction://hlinksldjump"/>
            <a:extLst>
              <a:ext uri="{FF2B5EF4-FFF2-40B4-BE49-F238E27FC236}">
                <a16:creationId xmlns:a16="http://schemas.microsoft.com/office/drawing/2014/main" id="{DBE136AB-BB90-4CBA-9FC8-F3628D6F40D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54625" y="2702367"/>
            <a:ext cx="3063789" cy="3063272"/>
          </a:xfrm>
          <a:prstGeom prst="rect">
            <a:avLst/>
          </a:prstGeom>
        </p:spPr>
      </p:pic>
      <p:pic>
        <p:nvPicPr>
          <p:cNvPr id="23" name="图片 1">
            <a:extLst>
              <a:ext uri="{FF2B5EF4-FFF2-40B4-BE49-F238E27FC236}">
                <a16:creationId xmlns:a16="http://schemas.microsoft.com/office/drawing/2014/main" id="{181D5F39-352F-49CE-8F30-705C4AE4407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2270" y="941282"/>
            <a:ext cx="1034552" cy="2731341"/>
          </a:xfrm>
          <a:prstGeom prst="rect">
            <a:avLst/>
          </a:prstGeom>
          <a:effectLst>
            <a:outerShdw blurRad="50800" dist="38100" dir="10800000" algn="r" rotWithShape="0">
              <a:prstClr val="black">
                <a:alpha val="40000"/>
              </a:prstClr>
            </a:outerShdw>
          </a:effectLst>
        </p:spPr>
      </p:pic>
      <p:sp>
        <p:nvSpPr>
          <p:cNvPr id="2" name="Rectangle 1">
            <a:extLst>
              <a:ext uri="{FF2B5EF4-FFF2-40B4-BE49-F238E27FC236}">
                <a16:creationId xmlns:a16="http://schemas.microsoft.com/office/drawing/2014/main" id="{C0E18FFF-1D66-437C-85FA-00F4B3705544}"/>
              </a:ext>
            </a:extLst>
          </p:cNvPr>
          <p:cNvSpPr/>
          <p:nvPr/>
        </p:nvSpPr>
        <p:spPr>
          <a:xfrm rot="749288">
            <a:off x="1719416" y="916321"/>
            <a:ext cx="2014953" cy="2645257"/>
          </a:xfrm>
          <a:prstGeom prst="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68560" tIns="34279" rIns="68560" bIns="34279" rtlCol="0" anchor="ctr"/>
          <a:lstStyle/>
          <a:p>
            <a:pPr algn="ctr" defTabSz="685783">
              <a:buClrTx/>
            </a:pPr>
            <a:r>
              <a:rPr lang="en-US" sz="1800" b="1" kern="1200">
                <a:solidFill>
                  <a:srgbClr val="000000"/>
                </a:solidFill>
              </a:rPr>
              <a:t>Xem lại nội dung bài học</a:t>
            </a:r>
            <a:r>
              <a:rPr lang="en-US" sz="2400" b="1" kern="1200">
                <a:solidFill>
                  <a:srgbClr val="000000"/>
                </a:solidFill>
                <a:latin typeface="Times New Roman" panose="02020603050405020304" pitchFamily="18" charset="0"/>
                <a:cs typeface="Times New Roman" panose="02020603050405020304" pitchFamily="18" charset="0"/>
              </a:rPr>
              <a:t>.</a:t>
            </a:r>
            <a:endParaRPr lang="en-US" sz="2400" b="1" kern="1200" dirty="0">
              <a:solidFill>
                <a:srgbClr val="000000"/>
              </a:solidFill>
              <a:latin typeface="Times New Roman" panose="02020603050405020304" pitchFamily="18" charset="0"/>
              <a:cs typeface="Times New Roman" panose="02020603050405020304" pitchFamily="18" charset="0"/>
            </a:endParaRPr>
          </a:p>
          <a:p>
            <a:pPr algn="ctr" defTabSz="685783">
              <a:buClrTx/>
            </a:pPr>
            <a:endParaRPr lang="en-US" sz="2400" b="1" kern="1200" dirty="0">
              <a:solidFill>
                <a:srgbClr val="000000"/>
              </a:solidFill>
            </a:endParaRPr>
          </a:p>
        </p:txBody>
      </p:sp>
      <p:sp>
        <p:nvSpPr>
          <p:cNvPr id="3" name="Rectangle 2">
            <a:extLst>
              <a:ext uri="{FF2B5EF4-FFF2-40B4-BE49-F238E27FC236}">
                <a16:creationId xmlns:a16="http://schemas.microsoft.com/office/drawing/2014/main" id="{5FEF807A-8789-4883-B15D-37100FC18E54}"/>
              </a:ext>
            </a:extLst>
          </p:cNvPr>
          <p:cNvSpPr/>
          <p:nvPr/>
        </p:nvSpPr>
        <p:spPr>
          <a:xfrm rot="21405883">
            <a:off x="4467043" y="547159"/>
            <a:ext cx="2011800" cy="2620920"/>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68560" tIns="34279" rIns="68560" bIns="34279" rtlCol="0" anchor="ctr"/>
          <a:lstStyle/>
          <a:p>
            <a:pPr algn="ctr" defTabSz="685783">
              <a:buClrTx/>
            </a:pPr>
            <a:r>
              <a:rPr lang="en-US" sz="2400" b="1" kern="1200" dirty="0" err="1">
                <a:solidFill>
                  <a:srgbClr val="000000"/>
                </a:solidFill>
                <a:latin typeface="Times New Roman" panose="02020603050405020304" pitchFamily="18" charset="0"/>
                <a:cs typeface="Times New Roman" panose="02020603050405020304" pitchFamily="18" charset="0"/>
              </a:rPr>
              <a:t>Rèn</a:t>
            </a:r>
            <a:r>
              <a:rPr lang="en-US" sz="2400" b="1" kern="1200" dirty="0">
                <a:solidFill>
                  <a:srgbClr val="000000"/>
                </a:solidFill>
                <a:latin typeface="Times New Roman" panose="02020603050405020304" pitchFamily="18" charset="0"/>
                <a:cs typeface="Times New Roman" panose="02020603050405020304" pitchFamily="18" charset="0"/>
              </a:rPr>
              <a:t> </a:t>
            </a:r>
            <a:r>
              <a:rPr lang="en-US" sz="2400" b="1" kern="1200" dirty="0" err="1">
                <a:solidFill>
                  <a:srgbClr val="000000"/>
                </a:solidFill>
                <a:latin typeface="Times New Roman" panose="02020603050405020304" pitchFamily="18" charset="0"/>
                <a:cs typeface="Times New Roman" panose="02020603050405020304" pitchFamily="18" charset="0"/>
              </a:rPr>
              <a:t>đọc</a:t>
            </a:r>
            <a:r>
              <a:rPr lang="en-US" sz="2400" b="1" kern="1200" dirty="0">
                <a:solidFill>
                  <a:srgbClr val="000000"/>
                </a:solidFill>
                <a:latin typeface="Times New Roman" panose="02020603050405020304" pitchFamily="18" charset="0"/>
                <a:cs typeface="Times New Roman" panose="02020603050405020304" pitchFamily="18" charset="0"/>
              </a:rPr>
              <a:t> </a:t>
            </a:r>
            <a:r>
              <a:rPr lang="en-US" sz="2400" b="1" kern="1200" dirty="0" err="1">
                <a:solidFill>
                  <a:srgbClr val="000000"/>
                </a:solidFill>
                <a:latin typeface="Times New Roman" panose="02020603050405020304" pitchFamily="18" charset="0"/>
                <a:cs typeface="Times New Roman" panose="02020603050405020304" pitchFamily="18" charset="0"/>
              </a:rPr>
              <a:t>diễn</a:t>
            </a:r>
            <a:r>
              <a:rPr lang="en-US" sz="2400" b="1" kern="1200" dirty="0">
                <a:solidFill>
                  <a:srgbClr val="000000"/>
                </a:solidFill>
                <a:latin typeface="Times New Roman" panose="02020603050405020304" pitchFamily="18" charset="0"/>
                <a:cs typeface="Times New Roman" panose="02020603050405020304" pitchFamily="18" charset="0"/>
              </a:rPr>
              <a:t> </a:t>
            </a:r>
            <a:r>
              <a:rPr lang="en-US" sz="2400" b="1" kern="1200" dirty="0" err="1">
                <a:solidFill>
                  <a:srgbClr val="000000"/>
                </a:solidFill>
                <a:latin typeface="Times New Roman" panose="02020603050405020304" pitchFamily="18" charset="0"/>
                <a:cs typeface="Times New Roman" panose="02020603050405020304" pitchFamily="18" charset="0"/>
              </a:rPr>
              <a:t>cảm</a:t>
            </a:r>
            <a:r>
              <a:rPr lang="en-US" sz="2400" b="1" kern="1200" dirty="0">
                <a:solidFill>
                  <a:srgbClr val="000000"/>
                </a:solidFill>
                <a:latin typeface="Times New Roman" panose="02020603050405020304" pitchFamily="18" charset="0"/>
                <a:cs typeface="Times New Roman" panose="02020603050405020304" pitchFamily="18" charset="0"/>
              </a:rPr>
              <a:t> </a:t>
            </a:r>
            <a:r>
              <a:rPr lang="en-US" sz="2400" b="1" kern="1200" dirty="0" err="1">
                <a:solidFill>
                  <a:srgbClr val="000000"/>
                </a:solidFill>
                <a:latin typeface="Times New Roman" panose="02020603050405020304" pitchFamily="18" charset="0"/>
                <a:cs typeface="Times New Roman" panose="02020603050405020304" pitchFamily="18" charset="0"/>
              </a:rPr>
              <a:t>và</a:t>
            </a:r>
            <a:r>
              <a:rPr lang="en-US" sz="2400" b="1" kern="1200" dirty="0">
                <a:solidFill>
                  <a:srgbClr val="000000"/>
                </a:solidFill>
                <a:latin typeface="Times New Roman" panose="02020603050405020304" pitchFamily="18" charset="0"/>
                <a:cs typeface="Times New Roman" panose="02020603050405020304" pitchFamily="18" charset="0"/>
              </a:rPr>
              <a:t> </a:t>
            </a:r>
            <a:r>
              <a:rPr lang="en-US" sz="2400" b="1" kern="1200" dirty="0" err="1">
                <a:solidFill>
                  <a:srgbClr val="000000"/>
                </a:solidFill>
                <a:latin typeface="Times New Roman" panose="02020603050405020304" pitchFamily="18" charset="0"/>
                <a:cs typeface="Times New Roman" panose="02020603050405020304" pitchFamily="18" charset="0"/>
              </a:rPr>
              <a:t>học</a:t>
            </a:r>
            <a:r>
              <a:rPr lang="en-US" sz="2400" b="1" kern="1200" dirty="0">
                <a:solidFill>
                  <a:srgbClr val="000000"/>
                </a:solidFill>
                <a:latin typeface="Times New Roman" panose="02020603050405020304" pitchFamily="18" charset="0"/>
                <a:cs typeface="Times New Roman" panose="02020603050405020304" pitchFamily="18" charset="0"/>
              </a:rPr>
              <a:t> </a:t>
            </a:r>
            <a:r>
              <a:rPr lang="en-US" sz="2400" b="1" kern="1200" dirty="0" err="1">
                <a:solidFill>
                  <a:srgbClr val="000000"/>
                </a:solidFill>
                <a:latin typeface="Times New Roman" panose="02020603050405020304" pitchFamily="18" charset="0"/>
                <a:cs typeface="Times New Roman" panose="02020603050405020304" pitchFamily="18" charset="0"/>
              </a:rPr>
              <a:t>thuộc</a:t>
            </a:r>
            <a:r>
              <a:rPr lang="en-US" sz="2400" b="1" kern="1200" dirty="0">
                <a:solidFill>
                  <a:srgbClr val="000000"/>
                </a:solidFill>
                <a:latin typeface="Times New Roman" panose="02020603050405020304" pitchFamily="18" charset="0"/>
                <a:cs typeface="Times New Roman" panose="02020603050405020304" pitchFamily="18" charset="0"/>
              </a:rPr>
              <a:t> </a:t>
            </a:r>
            <a:r>
              <a:rPr lang="en-US" sz="2400" b="1" kern="1200" dirty="0" err="1">
                <a:solidFill>
                  <a:srgbClr val="000000"/>
                </a:solidFill>
                <a:latin typeface="Times New Roman" panose="02020603050405020304" pitchFamily="18" charset="0"/>
                <a:cs typeface="Times New Roman" panose="02020603050405020304" pitchFamily="18" charset="0"/>
              </a:rPr>
              <a:t>lòng</a:t>
            </a:r>
            <a:r>
              <a:rPr lang="en-US" sz="2400" b="1" kern="1200" dirty="0">
                <a:solidFill>
                  <a:srgbClr val="000000"/>
                </a:solidFill>
                <a:latin typeface="Times New Roman" panose="02020603050405020304" pitchFamily="18" charset="0"/>
                <a:cs typeface="Times New Roman" panose="02020603050405020304" pitchFamily="18" charset="0"/>
              </a:rPr>
              <a:t> </a:t>
            </a:r>
            <a:r>
              <a:rPr lang="en-US" sz="2400" b="1" kern="1200" dirty="0" err="1">
                <a:solidFill>
                  <a:srgbClr val="000000"/>
                </a:solidFill>
                <a:latin typeface="Times New Roman" panose="02020603050405020304" pitchFamily="18" charset="0"/>
                <a:cs typeface="Times New Roman" panose="02020603050405020304" pitchFamily="18" charset="0"/>
              </a:rPr>
              <a:t>bài</a:t>
            </a:r>
            <a:r>
              <a:rPr lang="en-US" sz="2400" b="1" kern="1200" dirty="0">
                <a:solidFill>
                  <a:srgbClr val="000000"/>
                </a:solidFill>
                <a:latin typeface="Times New Roman" panose="02020603050405020304" pitchFamily="18" charset="0"/>
                <a:cs typeface="Times New Roman" panose="02020603050405020304" pitchFamily="18" charset="0"/>
              </a:rPr>
              <a:t> </a:t>
            </a:r>
            <a:r>
              <a:rPr lang="en-US" sz="2400" b="1" kern="1200" dirty="0" err="1">
                <a:solidFill>
                  <a:srgbClr val="000000"/>
                </a:solidFill>
                <a:latin typeface="Times New Roman" panose="02020603050405020304" pitchFamily="18" charset="0"/>
                <a:cs typeface="Times New Roman" panose="02020603050405020304" pitchFamily="18" charset="0"/>
              </a:rPr>
              <a:t>thơ</a:t>
            </a:r>
            <a:r>
              <a:rPr lang="en-US" sz="2400" b="1" kern="1200" dirty="0">
                <a:solidFill>
                  <a:srgbClr val="000000"/>
                </a:solidFill>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27507D62-692D-4527-AEE8-B4F46D52E023}"/>
              </a:ext>
            </a:extLst>
          </p:cNvPr>
          <p:cNvSpPr/>
          <p:nvPr/>
        </p:nvSpPr>
        <p:spPr>
          <a:xfrm rot="20962377">
            <a:off x="7135488" y="694341"/>
            <a:ext cx="1968244" cy="2279714"/>
          </a:xfrm>
          <a:prstGeom prst="rect">
            <a:avLst/>
          </a:prstGeom>
          <a:solidFill>
            <a:srgbClr val="D8BFE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68560" tIns="34279" rIns="68560" bIns="34279" rtlCol="0" anchor="ctr"/>
          <a:lstStyle/>
          <a:p>
            <a:pPr algn="ctr" defTabSz="685783">
              <a:buClrTx/>
            </a:pPr>
            <a:endParaRPr lang="en-US" sz="1800" kern="1200">
              <a:solidFill>
                <a:srgbClr val="FFFFFF"/>
              </a:solidFill>
            </a:endParaRPr>
          </a:p>
        </p:txBody>
      </p:sp>
      <p:sp>
        <p:nvSpPr>
          <p:cNvPr id="6" name="TextBox 5">
            <a:extLst>
              <a:ext uri="{FF2B5EF4-FFF2-40B4-BE49-F238E27FC236}">
                <a16:creationId xmlns:a16="http://schemas.microsoft.com/office/drawing/2014/main" id="{9503297E-4E3C-4B32-99AD-78B877D776A0}"/>
              </a:ext>
            </a:extLst>
          </p:cNvPr>
          <p:cNvSpPr txBox="1"/>
          <p:nvPr/>
        </p:nvSpPr>
        <p:spPr>
          <a:xfrm>
            <a:off x="7397699" y="1196782"/>
            <a:ext cx="1691296" cy="1177223"/>
          </a:xfrm>
          <a:prstGeom prst="rect">
            <a:avLst/>
          </a:prstGeom>
          <a:noFill/>
        </p:spPr>
        <p:txBody>
          <a:bodyPr wrap="square" lIns="68560" tIns="34279" rIns="68560" bIns="34279" rtlCol="0">
            <a:spAutoFit/>
          </a:bodyPr>
          <a:lstStyle/>
          <a:p>
            <a:pPr defTabSz="685783">
              <a:buClrTx/>
            </a:pPr>
            <a:r>
              <a:rPr lang="en-US" sz="2400" b="1" kern="1200" dirty="0" err="1">
                <a:latin typeface="Times New Roman" panose="02020603050405020304" pitchFamily="18" charset="0"/>
                <a:ea typeface="+mn-ea"/>
                <a:cs typeface="Times New Roman" panose="02020603050405020304" pitchFamily="18" charset="0"/>
              </a:rPr>
              <a:t>Xem</a:t>
            </a:r>
            <a:r>
              <a:rPr lang="en-US" sz="2400" b="1" kern="1200" dirty="0">
                <a:latin typeface="Times New Roman" panose="02020603050405020304" pitchFamily="18" charset="0"/>
                <a:ea typeface="+mn-ea"/>
                <a:cs typeface="Times New Roman" panose="02020603050405020304" pitchFamily="18" charset="0"/>
              </a:rPr>
              <a:t> </a:t>
            </a:r>
            <a:r>
              <a:rPr lang="en-US" sz="2400" b="1" kern="1200" dirty="0" err="1">
                <a:latin typeface="Times New Roman" panose="02020603050405020304" pitchFamily="18" charset="0"/>
                <a:ea typeface="+mn-ea"/>
                <a:cs typeface="Times New Roman" panose="02020603050405020304" pitchFamily="18" charset="0"/>
              </a:rPr>
              <a:t>trước</a:t>
            </a:r>
            <a:r>
              <a:rPr lang="en-US" sz="2400" b="1" kern="1200" dirty="0">
                <a:latin typeface="Times New Roman" panose="02020603050405020304" pitchFamily="18" charset="0"/>
                <a:ea typeface="+mn-ea"/>
                <a:cs typeface="Times New Roman" panose="02020603050405020304" pitchFamily="18" charset="0"/>
              </a:rPr>
              <a:t> </a:t>
            </a:r>
            <a:r>
              <a:rPr lang="en-US" sz="2400" b="1" kern="1200" dirty="0" err="1">
                <a:latin typeface="Times New Roman" panose="02020603050405020304" pitchFamily="18" charset="0"/>
                <a:ea typeface="+mn-ea"/>
                <a:cs typeface="Times New Roman" panose="02020603050405020304" pitchFamily="18" charset="0"/>
              </a:rPr>
              <a:t>bài</a:t>
            </a:r>
            <a:r>
              <a:rPr lang="en-US" sz="2400" b="1" kern="1200">
                <a:latin typeface="Times New Roman" panose="02020603050405020304" pitchFamily="18" charset="0"/>
                <a:ea typeface="+mn-ea"/>
                <a:cs typeface="Times New Roman" panose="02020603050405020304" pitchFamily="18" charset="0"/>
              </a:rPr>
              <a:t>: Cây tre Việt Nam.</a:t>
            </a:r>
            <a:endParaRPr lang="en-US" sz="2400" b="1" kern="1200" dirty="0">
              <a:latin typeface="Times New Roman" panose="02020603050405020304" pitchFamily="18" charset="0"/>
              <a:ea typeface="+mn-ea"/>
              <a:cs typeface="Times New Roman" panose="02020603050405020304" pitchFamily="18" charset="0"/>
            </a:endParaRPr>
          </a:p>
        </p:txBody>
      </p:sp>
      <p:pic>
        <p:nvPicPr>
          <p:cNvPr id="24" name="图片 9">
            <a:extLst>
              <a:ext uri="{FF2B5EF4-FFF2-40B4-BE49-F238E27FC236}">
                <a16:creationId xmlns:a16="http://schemas.microsoft.com/office/drawing/2014/main" id="{3AA28A08-36D0-4F9D-84A9-C5F747142C2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1335681" flipH="1">
            <a:off x="-145461" y="3733543"/>
            <a:ext cx="2086464" cy="1436776"/>
          </a:xfrm>
          <a:prstGeom prst="rect">
            <a:avLst/>
          </a:prstGeom>
          <a:effectLst>
            <a:outerShdw blurRad="50800" dist="38100" dir="10800000" algn="r" rotWithShape="0">
              <a:prstClr val="black">
                <a:alpha val="40000"/>
              </a:prstClr>
            </a:outerShdw>
          </a:effectLst>
        </p:spPr>
      </p:pic>
      <p:sp>
        <p:nvSpPr>
          <p:cNvPr id="7" name="Oval 6">
            <a:extLst>
              <a:ext uri="{FF2B5EF4-FFF2-40B4-BE49-F238E27FC236}">
                <a16:creationId xmlns:a16="http://schemas.microsoft.com/office/drawing/2014/main" id="{F1A2C78D-D172-4E8A-83F3-0410B1459923}"/>
              </a:ext>
            </a:extLst>
          </p:cNvPr>
          <p:cNvSpPr/>
          <p:nvPr/>
        </p:nvSpPr>
        <p:spPr>
          <a:xfrm>
            <a:off x="2193186" y="3440771"/>
            <a:ext cx="3856980" cy="1592740"/>
          </a:xfrm>
          <a:prstGeom prst="ellipse">
            <a:avLst/>
          </a:prstGeom>
          <a:solidFill>
            <a:srgbClr val="D1050F"/>
          </a:solidFill>
          <a:ln>
            <a:solidFill>
              <a:srgbClr val="FD5F67"/>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68560" tIns="34279" rIns="68560" bIns="34279" rtlCol="0" anchor="ctr"/>
          <a:lstStyle/>
          <a:p>
            <a:pPr algn="ctr" defTabSz="685783">
              <a:buClrTx/>
            </a:pPr>
            <a:r>
              <a:rPr lang="en-US" sz="4800" b="1" kern="1200" dirty="0" err="1">
                <a:solidFill>
                  <a:srgbClr val="FFFFFF"/>
                </a:solidFill>
                <a:latin typeface="HP001 4 hàng" panose="020B0603050302020204" pitchFamily="34" charset="0"/>
              </a:rPr>
              <a:t>Dặn</a:t>
            </a:r>
            <a:r>
              <a:rPr lang="en-US" sz="4800" b="1" kern="1200" dirty="0">
                <a:solidFill>
                  <a:srgbClr val="FFFFFF"/>
                </a:solidFill>
                <a:latin typeface="HP001 4 hàng" panose="020B0603050302020204" pitchFamily="34" charset="0"/>
              </a:rPr>
              <a:t> </a:t>
            </a:r>
            <a:r>
              <a:rPr lang="en-US" sz="4800" b="1" kern="1200" dirty="0" err="1">
                <a:solidFill>
                  <a:srgbClr val="FFFFFF"/>
                </a:solidFill>
                <a:latin typeface="HP001 4 hàng" panose="020B0603050302020204" pitchFamily="34" charset="0"/>
              </a:rPr>
              <a:t>dò</a:t>
            </a:r>
            <a:endParaRPr lang="en-US" sz="4800" b="1" kern="1200" dirty="0">
              <a:solidFill>
                <a:srgbClr val="FFFFFF"/>
              </a:solidFill>
              <a:latin typeface="HP001 4 hàng" panose="020B0603050302020204" pitchFamily="34" charset="0"/>
            </a:endParaRPr>
          </a:p>
        </p:txBody>
      </p:sp>
    </p:spTree>
    <p:extLst>
      <p:ext uri="{BB962C8B-B14F-4D97-AF65-F5344CB8AC3E}">
        <p14:creationId xmlns:p14="http://schemas.microsoft.com/office/powerpoint/2010/main" val="446799899"/>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K197TQ">
            <a:hlinkClick r:id="" action="ppaction://media"/>
            <a:extLst>
              <a:ext uri="{FF2B5EF4-FFF2-40B4-BE49-F238E27FC236}">
                <a16:creationId xmlns:a16="http://schemas.microsoft.com/office/drawing/2014/main" id="{F4254204-1017-4BDD-9AF0-BB345159A4B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18457" y="636520"/>
            <a:ext cx="7346951" cy="3657600"/>
          </a:xfrm>
          <a:prstGeom prst="rect">
            <a:avLst/>
          </a:prstGeom>
        </p:spPr>
      </p:pic>
      <p:sp>
        <p:nvSpPr>
          <p:cNvPr id="6" name="TextBox 5">
            <a:extLst>
              <a:ext uri="{FF2B5EF4-FFF2-40B4-BE49-F238E27FC236}">
                <a16:creationId xmlns:a16="http://schemas.microsoft.com/office/drawing/2014/main" id="{0FDD6C2D-2883-48FA-913B-29F03A0D9CF7}"/>
              </a:ext>
            </a:extLst>
          </p:cNvPr>
          <p:cNvSpPr txBox="1"/>
          <p:nvPr/>
        </p:nvSpPr>
        <p:spPr>
          <a:xfrm>
            <a:off x="2290366" y="4294119"/>
            <a:ext cx="4364038" cy="523220"/>
          </a:xfrm>
          <a:prstGeom prst="rect">
            <a:avLst/>
          </a:prstGeom>
          <a:noFill/>
        </p:spPr>
        <p:txBody>
          <a:bodyPr wrap="square" lIns="91336" tIns="45667" rIns="91336" bIns="45667" rtlCol="0">
            <a:spAutoFit/>
          </a:bodyPr>
          <a:lstStyle/>
          <a:p>
            <a:pPr algn="ctr"/>
            <a:r>
              <a:rPr lang="en-US" sz="2800" dirty="0">
                <a:solidFill>
                  <a:schemeClr val="accent1">
                    <a:lumMod val="60000"/>
                    <a:lumOff val="40000"/>
                  </a:schemeClr>
                </a:solidFill>
                <a:latin typeface="Amasis MT Pro Black" panose="02040A04050005020304" pitchFamily="18" charset="0"/>
              </a:rPr>
              <a:t>SỰ</a:t>
            </a:r>
            <a:r>
              <a:rPr lang="en-US" sz="2800" dirty="0">
                <a:solidFill>
                  <a:schemeClr val="tx2">
                    <a:lumMod val="75000"/>
                  </a:schemeClr>
                </a:solidFill>
                <a:latin typeface="Amasis MT Pro Black" panose="02040A04050005020304" pitchFamily="18" charset="0"/>
              </a:rPr>
              <a:t> TÍCH TRẦU CAU</a:t>
            </a:r>
            <a:endParaRPr lang="vi-VN" sz="2800" dirty="0">
              <a:solidFill>
                <a:schemeClr val="tx2">
                  <a:lumMod val="75000"/>
                </a:schemeClr>
              </a:solidFill>
            </a:endParaRPr>
          </a:p>
        </p:txBody>
      </p:sp>
    </p:spTree>
    <p:extLst>
      <p:ext uri="{BB962C8B-B14F-4D97-AF65-F5344CB8AC3E}">
        <p14:creationId xmlns:p14="http://schemas.microsoft.com/office/powerpoint/2010/main" val="356324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6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5"/>
                </p:tgtEl>
              </p:cMediaNode>
            </p:video>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AJCDTE">
            <a:hlinkClick r:id="" action="ppaction://media"/>
            <a:extLst>
              <a:ext uri="{FF2B5EF4-FFF2-40B4-BE49-F238E27FC236}">
                <a16:creationId xmlns:a16="http://schemas.microsoft.com/office/drawing/2014/main" id="{6F02E50B-9067-4062-AF7F-B9D6A39B83B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72400" y="592138"/>
            <a:ext cx="7328695" cy="3657600"/>
          </a:xfrm>
          <a:prstGeom prst="rect">
            <a:avLst/>
          </a:prstGeom>
        </p:spPr>
      </p:pic>
      <p:sp>
        <p:nvSpPr>
          <p:cNvPr id="17" name="TextBox 16">
            <a:extLst>
              <a:ext uri="{FF2B5EF4-FFF2-40B4-BE49-F238E27FC236}">
                <a16:creationId xmlns:a16="http://schemas.microsoft.com/office/drawing/2014/main" id="{286D9EA0-D38D-46FA-81E4-2AF43E358C09}"/>
              </a:ext>
            </a:extLst>
          </p:cNvPr>
          <p:cNvSpPr txBox="1"/>
          <p:nvPr/>
        </p:nvSpPr>
        <p:spPr>
          <a:xfrm>
            <a:off x="2264568" y="4507706"/>
            <a:ext cx="4364038" cy="523220"/>
          </a:xfrm>
          <a:prstGeom prst="rect">
            <a:avLst/>
          </a:prstGeom>
          <a:noFill/>
        </p:spPr>
        <p:txBody>
          <a:bodyPr wrap="square" lIns="91336" tIns="45667" rIns="91336" bIns="45667" rtlCol="0">
            <a:spAutoFit/>
          </a:bodyPr>
          <a:lstStyle/>
          <a:p>
            <a:pPr algn="ctr"/>
            <a:r>
              <a:rPr lang="en-US" sz="2800" dirty="0">
                <a:solidFill>
                  <a:schemeClr val="tx2">
                    <a:lumMod val="75000"/>
                  </a:schemeClr>
                </a:solidFill>
                <a:latin typeface="Amasis MT Pro Black" panose="02040A04050005020304" pitchFamily="18" charset="0"/>
              </a:rPr>
              <a:t>CÂY TRE TRĂM Đ</a:t>
            </a:r>
            <a:r>
              <a:rPr lang="en-US" sz="2800" dirty="0">
                <a:solidFill>
                  <a:schemeClr val="accent1">
                    <a:lumMod val="60000"/>
                    <a:lumOff val="40000"/>
                  </a:schemeClr>
                </a:solidFill>
                <a:latin typeface="Amasis MT Pro Black" panose="02040A04050005020304" pitchFamily="18" charset="0"/>
              </a:rPr>
              <a:t>Ố</a:t>
            </a:r>
            <a:r>
              <a:rPr lang="en-US" sz="2800" dirty="0">
                <a:solidFill>
                  <a:schemeClr val="tx2">
                    <a:lumMod val="75000"/>
                  </a:schemeClr>
                </a:solidFill>
                <a:latin typeface="Amasis MT Pro Black" panose="02040A04050005020304" pitchFamily="18" charset="0"/>
              </a:rPr>
              <a:t>T</a:t>
            </a:r>
            <a:endParaRPr lang="vi-VN" sz="2800" dirty="0">
              <a:solidFill>
                <a:schemeClr val="tx2">
                  <a:lumMod val="75000"/>
                </a:schemeClr>
              </a:solidFill>
            </a:endParaRPr>
          </a:p>
        </p:txBody>
      </p:sp>
    </p:spTree>
    <p:extLst>
      <p:ext uri="{BB962C8B-B14F-4D97-AF65-F5344CB8AC3E}">
        <p14:creationId xmlns:p14="http://schemas.microsoft.com/office/powerpoint/2010/main" val="387785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67"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1"/>
                </p:tgtEl>
              </p:cMediaNode>
            </p:video>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92;p30">
            <a:extLst>
              <a:ext uri="{FF2B5EF4-FFF2-40B4-BE49-F238E27FC236}">
                <a16:creationId xmlns:a16="http://schemas.microsoft.com/office/drawing/2014/main" id="{620A85DE-FB74-406E-A8CF-FE84CBEBDB29}"/>
              </a:ext>
            </a:extLst>
          </p:cNvPr>
          <p:cNvSpPr txBox="1">
            <a:spLocks noGrp="1"/>
          </p:cNvSpPr>
          <p:nvPr>
            <p:ph type="title"/>
          </p:nvPr>
        </p:nvSpPr>
        <p:spPr>
          <a:xfrm>
            <a:off x="2842453" y="632868"/>
            <a:ext cx="3459094" cy="564300"/>
          </a:xfrm>
          <a:prstGeom prst="rect">
            <a:avLst/>
          </a:prstGeom>
        </p:spPr>
        <p:txBody>
          <a:bodyPr spcFirstLastPara="1" wrap="square" lIns="91321" tIns="91321" rIns="91321" bIns="91321" anchor="ctr" anchorCtr="0">
            <a:noAutofit/>
          </a:bodyPr>
          <a:lstStyle/>
          <a:p>
            <a:r>
              <a:rPr lang="en" b="1" dirty="0">
                <a:solidFill>
                  <a:schemeClr val="accent1"/>
                </a:solidFill>
              </a:rPr>
              <a:t>TỪ KHÓA</a:t>
            </a:r>
            <a:endParaRPr dirty="0"/>
          </a:p>
        </p:txBody>
      </p:sp>
      <p:sp>
        <p:nvSpPr>
          <p:cNvPr id="6" name="Rectangle: Rounded Corners 5">
            <a:extLst>
              <a:ext uri="{FF2B5EF4-FFF2-40B4-BE49-F238E27FC236}">
                <a16:creationId xmlns:a16="http://schemas.microsoft.com/office/drawing/2014/main" id="{6F3D7F53-9110-49FE-9C64-327BAAF03F5E}"/>
              </a:ext>
            </a:extLst>
          </p:cNvPr>
          <p:cNvSpPr/>
          <p:nvPr/>
        </p:nvSpPr>
        <p:spPr>
          <a:xfrm>
            <a:off x="1649178" y="3320539"/>
            <a:ext cx="757238" cy="6786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rtlCol="0" anchor="ctr"/>
          <a:lstStyle/>
          <a:p>
            <a:pPr algn="ctr"/>
            <a:endParaRPr lang="vi-VN">
              <a:solidFill>
                <a:schemeClr val="bg1"/>
              </a:solidFill>
            </a:endParaRPr>
          </a:p>
        </p:txBody>
      </p:sp>
      <p:sp>
        <p:nvSpPr>
          <p:cNvPr id="7" name="Rectangle: Rounded Corners 6">
            <a:extLst>
              <a:ext uri="{FF2B5EF4-FFF2-40B4-BE49-F238E27FC236}">
                <a16:creationId xmlns:a16="http://schemas.microsoft.com/office/drawing/2014/main" id="{53BDFFB0-28D3-43F7-95D9-205B7AB64721}"/>
              </a:ext>
            </a:extLst>
          </p:cNvPr>
          <p:cNvSpPr/>
          <p:nvPr/>
        </p:nvSpPr>
        <p:spPr>
          <a:xfrm>
            <a:off x="2589340" y="3316967"/>
            <a:ext cx="757238" cy="6786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rtlCol="0" anchor="ctr"/>
          <a:lstStyle/>
          <a:p>
            <a:pPr algn="ctr"/>
            <a:endParaRPr lang="vi-VN">
              <a:solidFill>
                <a:schemeClr val="bg1"/>
              </a:solidFill>
            </a:endParaRPr>
          </a:p>
        </p:txBody>
      </p:sp>
      <p:sp>
        <p:nvSpPr>
          <p:cNvPr id="8" name="Rectangle: Rounded Corners 7">
            <a:extLst>
              <a:ext uri="{FF2B5EF4-FFF2-40B4-BE49-F238E27FC236}">
                <a16:creationId xmlns:a16="http://schemas.microsoft.com/office/drawing/2014/main" id="{305C8F61-407B-4677-9FBB-741920E0B645}"/>
              </a:ext>
            </a:extLst>
          </p:cNvPr>
          <p:cNvSpPr/>
          <p:nvPr/>
        </p:nvSpPr>
        <p:spPr>
          <a:xfrm>
            <a:off x="3580534" y="3316967"/>
            <a:ext cx="757238" cy="6786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rtlCol="0" anchor="ctr"/>
          <a:lstStyle/>
          <a:p>
            <a:pPr algn="ctr"/>
            <a:endParaRPr lang="vi-VN">
              <a:solidFill>
                <a:schemeClr val="bg1"/>
              </a:solidFill>
            </a:endParaRPr>
          </a:p>
        </p:txBody>
      </p:sp>
      <p:sp>
        <p:nvSpPr>
          <p:cNvPr id="9" name="Rectangle: Rounded Corners 8">
            <a:extLst>
              <a:ext uri="{FF2B5EF4-FFF2-40B4-BE49-F238E27FC236}">
                <a16:creationId xmlns:a16="http://schemas.microsoft.com/office/drawing/2014/main" id="{8C733744-033B-4E83-8C9F-A157FBAAFBD2}"/>
              </a:ext>
            </a:extLst>
          </p:cNvPr>
          <p:cNvSpPr/>
          <p:nvPr/>
        </p:nvSpPr>
        <p:spPr>
          <a:xfrm>
            <a:off x="4571729" y="3316967"/>
            <a:ext cx="757238" cy="6786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rtlCol="0" anchor="ctr"/>
          <a:lstStyle/>
          <a:p>
            <a:pPr algn="ctr"/>
            <a:endParaRPr lang="vi-VN">
              <a:solidFill>
                <a:schemeClr val="bg1"/>
              </a:solidFill>
            </a:endParaRPr>
          </a:p>
        </p:txBody>
      </p:sp>
      <p:sp>
        <p:nvSpPr>
          <p:cNvPr id="10" name="Rectangle: Rounded Corners 9">
            <a:extLst>
              <a:ext uri="{FF2B5EF4-FFF2-40B4-BE49-F238E27FC236}">
                <a16:creationId xmlns:a16="http://schemas.microsoft.com/office/drawing/2014/main" id="{F0FE2AD7-B018-4BA3-8C9D-9C240C5414A8}"/>
              </a:ext>
            </a:extLst>
          </p:cNvPr>
          <p:cNvSpPr/>
          <p:nvPr/>
        </p:nvSpPr>
        <p:spPr>
          <a:xfrm>
            <a:off x="5479365" y="3316967"/>
            <a:ext cx="757238" cy="6786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rtlCol="0" anchor="ctr"/>
          <a:lstStyle/>
          <a:p>
            <a:pPr algn="ctr"/>
            <a:endParaRPr lang="vi-VN">
              <a:solidFill>
                <a:schemeClr val="bg1"/>
              </a:solidFill>
            </a:endParaRPr>
          </a:p>
        </p:txBody>
      </p:sp>
      <p:sp>
        <p:nvSpPr>
          <p:cNvPr id="11" name="Rectangle: Rounded Corners 10">
            <a:extLst>
              <a:ext uri="{FF2B5EF4-FFF2-40B4-BE49-F238E27FC236}">
                <a16:creationId xmlns:a16="http://schemas.microsoft.com/office/drawing/2014/main" id="{053E86C0-24BA-417C-911A-018710883B85}"/>
              </a:ext>
            </a:extLst>
          </p:cNvPr>
          <p:cNvSpPr/>
          <p:nvPr/>
        </p:nvSpPr>
        <p:spPr>
          <a:xfrm>
            <a:off x="6541397" y="3343469"/>
            <a:ext cx="757238" cy="6786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rtlCol="0" anchor="ctr"/>
          <a:lstStyle/>
          <a:p>
            <a:pPr algn="ctr"/>
            <a:endParaRPr lang="vi-VN">
              <a:solidFill>
                <a:schemeClr val="bg1"/>
              </a:solidFill>
            </a:endParaRPr>
          </a:p>
        </p:txBody>
      </p:sp>
      <p:sp>
        <p:nvSpPr>
          <p:cNvPr id="12" name="Rectangle: Rounded Corners 11">
            <a:extLst>
              <a:ext uri="{FF2B5EF4-FFF2-40B4-BE49-F238E27FC236}">
                <a16:creationId xmlns:a16="http://schemas.microsoft.com/office/drawing/2014/main" id="{732E019E-D99F-45FD-B57C-7E5301B2DCBA}"/>
              </a:ext>
            </a:extLst>
          </p:cNvPr>
          <p:cNvSpPr/>
          <p:nvPr/>
        </p:nvSpPr>
        <p:spPr>
          <a:xfrm>
            <a:off x="7532593" y="3316967"/>
            <a:ext cx="757238" cy="6786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rtlCol="0" anchor="ctr"/>
          <a:lstStyle/>
          <a:p>
            <a:pPr algn="ctr"/>
            <a:endParaRPr lang="vi-VN">
              <a:solidFill>
                <a:schemeClr val="bg1"/>
              </a:solidFill>
            </a:endParaRPr>
          </a:p>
        </p:txBody>
      </p:sp>
      <p:sp>
        <p:nvSpPr>
          <p:cNvPr id="13" name="TextBox 12">
            <a:extLst>
              <a:ext uri="{FF2B5EF4-FFF2-40B4-BE49-F238E27FC236}">
                <a16:creationId xmlns:a16="http://schemas.microsoft.com/office/drawing/2014/main" id="{FD84098A-C98B-4A51-834E-7EFF917FAFA5}"/>
              </a:ext>
            </a:extLst>
          </p:cNvPr>
          <p:cNvSpPr txBox="1"/>
          <p:nvPr/>
        </p:nvSpPr>
        <p:spPr>
          <a:xfrm>
            <a:off x="1719292" y="1308141"/>
            <a:ext cx="526784" cy="923330"/>
          </a:xfrm>
          <a:prstGeom prst="rect">
            <a:avLst/>
          </a:prstGeom>
          <a:noFill/>
        </p:spPr>
        <p:txBody>
          <a:bodyPr wrap="square" lIns="91336" tIns="45667" rIns="91336" bIns="45667" rtlCol="0">
            <a:spAutoFit/>
          </a:bodyPr>
          <a:lstStyle/>
          <a:p>
            <a:r>
              <a:rPr lang="en-US" sz="5400" dirty="0">
                <a:latin typeface="Amasis MT Pro Black" panose="02040A04050005020304" pitchFamily="18" charset="0"/>
              </a:rPr>
              <a:t>C</a:t>
            </a:r>
            <a:endParaRPr lang="vi-VN" sz="5400" dirty="0"/>
          </a:p>
        </p:txBody>
      </p:sp>
      <p:sp>
        <p:nvSpPr>
          <p:cNvPr id="15" name="TextBox 14">
            <a:extLst>
              <a:ext uri="{FF2B5EF4-FFF2-40B4-BE49-F238E27FC236}">
                <a16:creationId xmlns:a16="http://schemas.microsoft.com/office/drawing/2014/main" id="{C4F7040F-755F-409B-BE78-21B1A73956A5}"/>
              </a:ext>
            </a:extLst>
          </p:cNvPr>
          <p:cNvSpPr txBox="1"/>
          <p:nvPr/>
        </p:nvSpPr>
        <p:spPr>
          <a:xfrm>
            <a:off x="3874978" y="1319858"/>
            <a:ext cx="526784" cy="923330"/>
          </a:xfrm>
          <a:prstGeom prst="rect">
            <a:avLst/>
          </a:prstGeom>
          <a:noFill/>
        </p:spPr>
        <p:txBody>
          <a:bodyPr wrap="square" lIns="91336" tIns="45667" rIns="91336" bIns="45667" rtlCol="0">
            <a:spAutoFit/>
          </a:bodyPr>
          <a:lstStyle/>
          <a:p>
            <a:r>
              <a:rPr lang="en-US" sz="5400" dirty="0">
                <a:latin typeface="Amasis MT Pro Black" panose="02040A04050005020304" pitchFamily="18" charset="0"/>
              </a:rPr>
              <a:t>G</a:t>
            </a:r>
            <a:endParaRPr lang="vi-VN" sz="5400" dirty="0"/>
          </a:p>
        </p:txBody>
      </p:sp>
      <p:sp>
        <p:nvSpPr>
          <p:cNvPr id="16" name="TextBox 15">
            <a:extLst>
              <a:ext uri="{FF2B5EF4-FFF2-40B4-BE49-F238E27FC236}">
                <a16:creationId xmlns:a16="http://schemas.microsoft.com/office/drawing/2014/main" id="{8ABBAB7B-7A19-429A-A8BE-3E2FA86640EF}"/>
              </a:ext>
            </a:extLst>
          </p:cNvPr>
          <p:cNvSpPr txBox="1"/>
          <p:nvPr/>
        </p:nvSpPr>
        <p:spPr>
          <a:xfrm>
            <a:off x="4919033" y="1931825"/>
            <a:ext cx="526784" cy="923330"/>
          </a:xfrm>
          <a:prstGeom prst="rect">
            <a:avLst/>
          </a:prstGeom>
          <a:noFill/>
        </p:spPr>
        <p:txBody>
          <a:bodyPr wrap="square" lIns="91336" tIns="45667" rIns="91336" bIns="45667" rtlCol="0">
            <a:spAutoFit/>
          </a:bodyPr>
          <a:lstStyle/>
          <a:p>
            <a:r>
              <a:rPr lang="en-US" sz="5400" dirty="0">
                <a:latin typeface="Amasis MT Pro Black" panose="02040A04050005020304" pitchFamily="18" charset="0"/>
              </a:rPr>
              <a:t>S</a:t>
            </a:r>
            <a:endParaRPr lang="vi-VN" sz="5400" dirty="0"/>
          </a:p>
        </p:txBody>
      </p:sp>
      <p:sp>
        <p:nvSpPr>
          <p:cNvPr id="17" name="TextBox 16">
            <a:extLst>
              <a:ext uri="{FF2B5EF4-FFF2-40B4-BE49-F238E27FC236}">
                <a16:creationId xmlns:a16="http://schemas.microsoft.com/office/drawing/2014/main" id="{34029E64-5D2F-4383-A3E6-DD53B777EAD5}"/>
              </a:ext>
            </a:extLst>
          </p:cNvPr>
          <p:cNvSpPr txBox="1"/>
          <p:nvPr/>
        </p:nvSpPr>
        <p:spPr>
          <a:xfrm>
            <a:off x="5717977" y="1336936"/>
            <a:ext cx="526784" cy="923330"/>
          </a:xfrm>
          <a:prstGeom prst="rect">
            <a:avLst/>
          </a:prstGeom>
          <a:noFill/>
        </p:spPr>
        <p:txBody>
          <a:bodyPr wrap="square" lIns="91336" tIns="45667" rIns="91336" bIns="45667" rtlCol="0">
            <a:spAutoFit/>
          </a:bodyPr>
          <a:lstStyle/>
          <a:p>
            <a:r>
              <a:rPr lang="en-US" sz="5400" dirty="0">
                <a:latin typeface="Amasis MT Pro Black" panose="02040A04050005020304" pitchFamily="18" charset="0"/>
              </a:rPr>
              <a:t>S</a:t>
            </a:r>
            <a:endParaRPr lang="vi-VN" sz="5400" dirty="0"/>
          </a:p>
        </p:txBody>
      </p:sp>
      <p:sp>
        <p:nvSpPr>
          <p:cNvPr id="18" name="TextBox 17">
            <a:extLst>
              <a:ext uri="{FF2B5EF4-FFF2-40B4-BE49-F238E27FC236}">
                <a16:creationId xmlns:a16="http://schemas.microsoft.com/office/drawing/2014/main" id="{B8381860-E999-4D7B-9F83-7AFDFB451E51}"/>
              </a:ext>
            </a:extLst>
          </p:cNvPr>
          <p:cNvSpPr txBox="1"/>
          <p:nvPr/>
        </p:nvSpPr>
        <p:spPr>
          <a:xfrm>
            <a:off x="6662545" y="1931825"/>
            <a:ext cx="526784" cy="923330"/>
          </a:xfrm>
          <a:prstGeom prst="rect">
            <a:avLst/>
          </a:prstGeom>
          <a:noFill/>
        </p:spPr>
        <p:txBody>
          <a:bodyPr wrap="square" lIns="91336" tIns="45667" rIns="91336" bIns="45667" rtlCol="0">
            <a:spAutoFit/>
          </a:bodyPr>
          <a:lstStyle/>
          <a:p>
            <a:r>
              <a:rPr lang="en-US" sz="5400" b="1" dirty="0">
                <a:latin typeface="Amasis MT Pro Black" panose="02040A04050005020304" pitchFamily="18" charset="0"/>
              </a:rPr>
              <a:t>Ư</a:t>
            </a:r>
            <a:endParaRPr lang="vi-VN" sz="5400" b="1" dirty="0"/>
          </a:p>
        </p:txBody>
      </p:sp>
      <p:sp>
        <p:nvSpPr>
          <p:cNvPr id="19" name="TextBox 18">
            <a:extLst>
              <a:ext uri="{FF2B5EF4-FFF2-40B4-BE49-F238E27FC236}">
                <a16:creationId xmlns:a16="http://schemas.microsoft.com/office/drawing/2014/main" id="{3B69AEDD-3E0B-48A4-99CC-A6EB75C4A134}"/>
              </a:ext>
            </a:extLst>
          </p:cNvPr>
          <p:cNvSpPr txBox="1"/>
          <p:nvPr/>
        </p:nvSpPr>
        <p:spPr>
          <a:xfrm>
            <a:off x="7670398" y="1336936"/>
            <a:ext cx="526784" cy="923330"/>
          </a:xfrm>
          <a:prstGeom prst="rect">
            <a:avLst/>
          </a:prstGeom>
          <a:noFill/>
        </p:spPr>
        <p:txBody>
          <a:bodyPr wrap="square" lIns="91336" tIns="45667" rIns="91336" bIns="45667" rtlCol="0">
            <a:spAutoFit/>
          </a:bodyPr>
          <a:lstStyle/>
          <a:p>
            <a:r>
              <a:rPr lang="en-US" sz="5400" dirty="0">
                <a:latin typeface="Amasis MT Pro Black" panose="02040A04050005020304" pitchFamily="18" charset="0"/>
              </a:rPr>
              <a:t>Ô</a:t>
            </a:r>
            <a:endParaRPr lang="vi-VN" sz="5400" dirty="0"/>
          </a:p>
        </p:txBody>
      </p:sp>
      <p:sp>
        <p:nvSpPr>
          <p:cNvPr id="21" name="TextBox 20">
            <a:extLst>
              <a:ext uri="{FF2B5EF4-FFF2-40B4-BE49-F238E27FC236}">
                <a16:creationId xmlns:a16="http://schemas.microsoft.com/office/drawing/2014/main" id="{189F58C4-4D47-4A3F-A9EB-F7E3549A7A81}"/>
              </a:ext>
            </a:extLst>
          </p:cNvPr>
          <p:cNvSpPr txBox="1"/>
          <p:nvPr/>
        </p:nvSpPr>
        <p:spPr>
          <a:xfrm>
            <a:off x="1715124" y="3221132"/>
            <a:ext cx="619432" cy="923330"/>
          </a:xfrm>
          <a:prstGeom prst="rect">
            <a:avLst/>
          </a:prstGeom>
          <a:noFill/>
        </p:spPr>
        <p:txBody>
          <a:bodyPr wrap="square" lIns="91336" tIns="45667" rIns="91336" bIns="45667" rtlCol="0">
            <a:spAutoFit/>
          </a:bodyPr>
          <a:lstStyle/>
          <a:p>
            <a:r>
              <a:rPr lang="en-US" sz="5400" dirty="0">
                <a:solidFill>
                  <a:schemeClr val="bg1"/>
                </a:solidFill>
                <a:latin typeface="Amasis MT Pro Black" panose="02040A04050005020304" pitchFamily="18" charset="0"/>
              </a:rPr>
              <a:t>S</a:t>
            </a:r>
            <a:endParaRPr lang="vi-VN" sz="5400" dirty="0">
              <a:solidFill>
                <a:schemeClr val="bg1"/>
              </a:solidFill>
            </a:endParaRPr>
          </a:p>
        </p:txBody>
      </p:sp>
      <p:sp>
        <p:nvSpPr>
          <p:cNvPr id="22" name="TextBox 21">
            <a:extLst>
              <a:ext uri="{FF2B5EF4-FFF2-40B4-BE49-F238E27FC236}">
                <a16:creationId xmlns:a16="http://schemas.microsoft.com/office/drawing/2014/main" id="{6A3826A8-300F-4736-B89C-493A80AA1B91}"/>
              </a:ext>
            </a:extLst>
          </p:cNvPr>
          <p:cNvSpPr txBox="1"/>
          <p:nvPr/>
        </p:nvSpPr>
        <p:spPr>
          <a:xfrm>
            <a:off x="2674850" y="3249209"/>
            <a:ext cx="619432" cy="923330"/>
          </a:xfrm>
          <a:prstGeom prst="rect">
            <a:avLst/>
          </a:prstGeom>
          <a:noFill/>
        </p:spPr>
        <p:txBody>
          <a:bodyPr wrap="square" lIns="91336" tIns="45667" rIns="91336" bIns="45667" rtlCol="0">
            <a:spAutoFit/>
          </a:bodyPr>
          <a:lstStyle/>
          <a:p>
            <a:r>
              <a:rPr lang="en-US" sz="5400" b="1" dirty="0">
                <a:solidFill>
                  <a:schemeClr val="bg1"/>
                </a:solidFill>
                <a:latin typeface="Amasis MT Pro Black" panose="02040A04050005020304" pitchFamily="18" charset="0"/>
              </a:rPr>
              <a:t>Ứ</a:t>
            </a:r>
            <a:endParaRPr lang="vi-VN" sz="5400" b="1" dirty="0">
              <a:solidFill>
                <a:schemeClr val="bg1"/>
              </a:solidFill>
            </a:endParaRPr>
          </a:p>
        </p:txBody>
      </p:sp>
      <p:sp>
        <p:nvSpPr>
          <p:cNvPr id="23" name="TextBox 22">
            <a:extLst>
              <a:ext uri="{FF2B5EF4-FFF2-40B4-BE49-F238E27FC236}">
                <a16:creationId xmlns:a16="http://schemas.microsoft.com/office/drawing/2014/main" id="{0B89B859-283D-4485-8630-8A1EA623FFBA}"/>
              </a:ext>
            </a:extLst>
          </p:cNvPr>
          <p:cNvSpPr txBox="1"/>
          <p:nvPr/>
        </p:nvSpPr>
        <p:spPr>
          <a:xfrm>
            <a:off x="3606238" y="3194630"/>
            <a:ext cx="619432" cy="923330"/>
          </a:xfrm>
          <a:prstGeom prst="rect">
            <a:avLst/>
          </a:prstGeom>
          <a:noFill/>
        </p:spPr>
        <p:txBody>
          <a:bodyPr wrap="square" lIns="91336" tIns="45667" rIns="91336" bIns="45667" rtlCol="0">
            <a:spAutoFit/>
          </a:bodyPr>
          <a:lstStyle/>
          <a:p>
            <a:r>
              <a:rPr lang="en-US" sz="5400" dirty="0">
                <a:solidFill>
                  <a:schemeClr val="bg1"/>
                </a:solidFill>
                <a:latin typeface="Amasis MT Pro Black" panose="02040A04050005020304" pitchFamily="18" charset="0"/>
              </a:rPr>
              <a:t>C</a:t>
            </a:r>
            <a:endParaRPr lang="vi-VN" sz="5400" dirty="0">
              <a:solidFill>
                <a:schemeClr val="bg1"/>
              </a:solidFill>
            </a:endParaRPr>
          </a:p>
        </p:txBody>
      </p:sp>
      <p:sp>
        <p:nvSpPr>
          <p:cNvPr id="24" name="TextBox 23">
            <a:extLst>
              <a:ext uri="{FF2B5EF4-FFF2-40B4-BE49-F238E27FC236}">
                <a16:creationId xmlns:a16="http://schemas.microsoft.com/office/drawing/2014/main" id="{30FC811E-EBDD-4B35-8074-8DB972A35533}"/>
              </a:ext>
            </a:extLst>
          </p:cNvPr>
          <p:cNvSpPr txBox="1"/>
          <p:nvPr/>
        </p:nvSpPr>
        <p:spPr>
          <a:xfrm>
            <a:off x="4654259" y="3221132"/>
            <a:ext cx="619432" cy="923330"/>
          </a:xfrm>
          <a:prstGeom prst="rect">
            <a:avLst/>
          </a:prstGeom>
          <a:noFill/>
        </p:spPr>
        <p:txBody>
          <a:bodyPr wrap="square" lIns="91336" tIns="45667" rIns="91336" bIns="45667" rtlCol="0">
            <a:spAutoFit/>
          </a:bodyPr>
          <a:lstStyle/>
          <a:p>
            <a:r>
              <a:rPr lang="en-US" sz="5400" dirty="0">
                <a:solidFill>
                  <a:schemeClr val="bg1"/>
                </a:solidFill>
                <a:latin typeface="Amasis MT Pro Black" panose="02040A04050005020304" pitchFamily="18" charset="0"/>
              </a:rPr>
              <a:t>S</a:t>
            </a:r>
            <a:endParaRPr lang="vi-VN" sz="5400" dirty="0">
              <a:solidFill>
                <a:schemeClr val="bg1"/>
              </a:solidFill>
            </a:endParaRPr>
          </a:p>
        </p:txBody>
      </p:sp>
      <p:sp>
        <p:nvSpPr>
          <p:cNvPr id="25" name="TextBox 24">
            <a:extLst>
              <a:ext uri="{FF2B5EF4-FFF2-40B4-BE49-F238E27FC236}">
                <a16:creationId xmlns:a16="http://schemas.microsoft.com/office/drawing/2014/main" id="{61E4FCEC-21BE-426F-82F9-113892352F5F}"/>
              </a:ext>
            </a:extLst>
          </p:cNvPr>
          <p:cNvSpPr txBox="1"/>
          <p:nvPr/>
        </p:nvSpPr>
        <p:spPr>
          <a:xfrm>
            <a:off x="5527483" y="3249209"/>
            <a:ext cx="619432" cy="923330"/>
          </a:xfrm>
          <a:prstGeom prst="rect">
            <a:avLst/>
          </a:prstGeom>
          <a:noFill/>
        </p:spPr>
        <p:txBody>
          <a:bodyPr wrap="square" lIns="91336" tIns="45667" rIns="91336" bIns="45667" rtlCol="0">
            <a:spAutoFit/>
          </a:bodyPr>
          <a:lstStyle/>
          <a:p>
            <a:r>
              <a:rPr lang="en-US" sz="5400" dirty="0">
                <a:solidFill>
                  <a:schemeClr val="bg1"/>
                </a:solidFill>
                <a:latin typeface="Amasis MT Pro Black" panose="02040A04050005020304" pitchFamily="18" charset="0"/>
              </a:rPr>
              <a:t>Ố</a:t>
            </a:r>
            <a:endParaRPr lang="vi-VN" sz="5400" dirty="0">
              <a:solidFill>
                <a:schemeClr val="bg1"/>
              </a:solidFill>
            </a:endParaRPr>
          </a:p>
        </p:txBody>
      </p:sp>
      <p:sp>
        <p:nvSpPr>
          <p:cNvPr id="26" name="TextBox 25">
            <a:extLst>
              <a:ext uri="{FF2B5EF4-FFF2-40B4-BE49-F238E27FC236}">
                <a16:creationId xmlns:a16="http://schemas.microsoft.com/office/drawing/2014/main" id="{13F75328-888C-41CB-BC06-82A1651F2B9E}"/>
              </a:ext>
            </a:extLst>
          </p:cNvPr>
          <p:cNvSpPr txBox="1"/>
          <p:nvPr/>
        </p:nvSpPr>
        <p:spPr>
          <a:xfrm>
            <a:off x="2518236" y="1809488"/>
            <a:ext cx="526784" cy="923330"/>
          </a:xfrm>
          <a:prstGeom prst="rect">
            <a:avLst/>
          </a:prstGeom>
          <a:noFill/>
        </p:spPr>
        <p:txBody>
          <a:bodyPr wrap="square" lIns="91336" tIns="45667" rIns="91336" bIns="45667" rtlCol="0">
            <a:spAutoFit/>
          </a:bodyPr>
          <a:lstStyle/>
          <a:p>
            <a:r>
              <a:rPr lang="en-US" sz="5400" dirty="0">
                <a:latin typeface="Amasis MT Pro Black" panose="02040A04050005020304" pitchFamily="18" charset="0"/>
              </a:rPr>
              <a:t>N</a:t>
            </a:r>
            <a:endParaRPr lang="vi-VN" sz="5400" dirty="0"/>
          </a:p>
        </p:txBody>
      </p:sp>
      <p:sp>
        <p:nvSpPr>
          <p:cNvPr id="27" name="TextBox 26">
            <a:extLst>
              <a:ext uri="{FF2B5EF4-FFF2-40B4-BE49-F238E27FC236}">
                <a16:creationId xmlns:a16="http://schemas.microsoft.com/office/drawing/2014/main" id="{E3028392-06D8-4962-83FE-D508037FBA9D}"/>
              </a:ext>
            </a:extLst>
          </p:cNvPr>
          <p:cNvSpPr txBox="1"/>
          <p:nvPr/>
        </p:nvSpPr>
        <p:spPr>
          <a:xfrm>
            <a:off x="6546714" y="3190066"/>
            <a:ext cx="619432" cy="923330"/>
          </a:xfrm>
          <a:prstGeom prst="rect">
            <a:avLst/>
          </a:prstGeom>
          <a:noFill/>
        </p:spPr>
        <p:txBody>
          <a:bodyPr wrap="square" lIns="91336" tIns="45667" rIns="91336" bIns="45667" rtlCol="0">
            <a:spAutoFit/>
          </a:bodyPr>
          <a:lstStyle/>
          <a:p>
            <a:r>
              <a:rPr lang="en-US" sz="5400" dirty="0">
                <a:solidFill>
                  <a:schemeClr val="bg1"/>
                </a:solidFill>
                <a:latin typeface="Amasis MT Pro Black" panose="02040A04050005020304" pitchFamily="18" charset="0"/>
              </a:rPr>
              <a:t>N</a:t>
            </a:r>
            <a:endParaRPr lang="vi-VN" sz="5400" dirty="0">
              <a:solidFill>
                <a:schemeClr val="bg1"/>
              </a:solidFill>
            </a:endParaRPr>
          </a:p>
        </p:txBody>
      </p:sp>
      <p:sp>
        <p:nvSpPr>
          <p:cNvPr id="28" name="TextBox 27">
            <a:extLst>
              <a:ext uri="{FF2B5EF4-FFF2-40B4-BE49-F238E27FC236}">
                <a16:creationId xmlns:a16="http://schemas.microsoft.com/office/drawing/2014/main" id="{454626D0-A819-454D-A195-1C3476250D60}"/>
              </a:ext>
            </a:extLst>
          </p:cNvPr>
          <p:cNvSpPr txBox="1"/>
          <p:nvPr/>
        </p:nvSpPr>
        <p:spPr>
          <a:xfrm>
            <a:off x="7577750" y="3190066"/>
            <a:ext cx="619432" cy="923330"/>
          </a:xfrm>
          <a:prstGeom prst="rect">
            <a:avLst/>
          </a:prstGeom>
          <a:noFill/>
        </p:spPr>
        <p:txBody>
          <a:bodyPr wrap="square" lIns="91336" tIns="45667" rIns="91336" bIns="45667" rtlCol="0">
            <a:spAutoFit/>
          </a:bodyPr>
          <a:lstStyle/>
          <a:p>
            <a:r>
              <a:rPr lang="en-US" sz="5400" dirty="0">
                <a:solidFill>
                  <a:schemeClr val="bg1"/>
                </a:solidFill>
                <a:latin typeface="Amasis MT Pro Black" panose="02040A04050005020304" pitchFamily="18" charset="0"/>
              </a:rPr>
              <a:t>G</a:t>
            </a:r>
            <a:endParaRPr lang="vi-VN" sz="5400" dirty="0">
              <a:solidFill>
                <a:schemeClr val="bg1"/>
              </a:solidFill>
            </a:endParaRPr>
          </a:p>
        </p:txBody>
      </p:sp>
    </p:spTree>
    <p:extLst>
      <p:ext uri="{BB962C8B-B14F-4D97-AF65-F5344CB8AC3E}">
        <p14:creationId xmlns:p14="http://schemas.microsoft.com/office/powerpoint/2010/main" val="6080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heel(1)">
                                      <p:cBhvr>
                                        <p:cTn id="10" dur="2000"/>
                                        <p:tgtEl>
                                          <p:spTgt spid="15"/>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heel(1)">
                                      <p:cBhvr>
                                        <p:cTn id="13" dur="2000"/>
                                        <p:tgtEl>
                                          <p:spTgt spid="16"/>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heel(1)">
                                      <p:cBhvr>
                                        <p:cTn id="16" dur="2000"/>
                                        <p:tgtEl>
                                          <p:spTgt spid="17"/>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heel(1)">
                                      <p:cBhvr>
                                        <p:cTn id="19" dur="2000"/>
                                        <p:tgtEl>
                                          <p:spTgt spid="18"/>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heel(1)">
                                      <p:cBhvr>
                                        <p:cTn id="22" dur="2000"/>
                                        <p:tgtEl>
                                          <p:spTgt spid="19"/>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heel(1)">
                                      <p:cBhvr>
                                        <p:cTn id="25" dur="20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randombar(horizontal)">
                                      <p:cBhvr>
                                        <p:cTn id="30" dur="500"/>
                                        <p:tgtEl>
                                          <p:spTgt spid="2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randombar(horizontal)">
                                      <p:cBhvr>
                                        <p:cTn id="33" dur="500"/>
                                        <p:tgtEl>
                                          <p:spTgt spid="22"/>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randombar(horizontal)">
                                      <p:cBhvr>
                                        <p:cTn id="36" dur="500"/>
                                        <p:tgtEl>
                                          <p:spTgt spid="2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randombar(horizontal)">
                                      <p:cBhvr>
                                        <p:cTn id="45" dur="500"/>
                                        <p:tgtEl>
                                          <p:spTgt spid="27"/>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randombar(horizontal)">
                                      <p:cBhvr>
                                        <p:cTn id="4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7" grpId="0"/>
      <p:bldP spid="18" grpId="0"/>
      <p:bldP spid="19" grpId="0"/>
      <p:bldP spid="21" grpId="0"/>
      <p:bldP spid="22" grpId="0"/>
      <p:bldP spid="23" grpId="0"/>
      <p:bldP spid="24" grpId="0"/>
      <p:bldP spid="25" grpId="0"/>
      <p:bldP spid="26" grpId="0"/>
      <p:bldP spid="27"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8"/>
        <p:cNvGrpSpPr/>
        <p:nvPr/>
      </p:nvGrpSpPr>
      <p:grpSpPr>
        <a:xfrm>
          <a:off x="0" y="0"/>
          <a:ext cx="0" cy="0"/>
          <a:chOff x="0" y="0"/>
          <a:chExt cx="0" cy="0"/>
        </a:xfrm>
      </p:grpSpPr>
      <p:sp>
        <p:nvSpPr>
          <p:cNvPr id="399" name="Google Shape;399;p29"/>
          <p:cNvSpPr txBox="1">
            <a:spLocks noGrp="1"/>
          </p:cNvSpPr>
          <p:nvPr>
            <p:ph type="ctrTitle" idx="2"/>
          </p:nvPr>
        </p:nvSpPr>
        <p:spPr>
          <a:xfrm>
            <a:off x="1872543" y="1287623"/>
            <a:ext cx="5921450" cy="1864800"/>
          </a:xfrm>
          <a:prstGeom prst="rect">
            <a:avLst/>
          </a:prstGeom>
        </p:spPr>
        <p:txBody>
          <a:bodyPr spcFirstLastPara="1" wrap="square" lIns="91321" tIns="91321" rIns="91321" bIns="91321" anchor="b" anchorCtr="0">
            <a:noAutofit/>
          </a:bodyPr>
          <a:lstStyle/>
          <a:p>
            <a:r>
              <a:rPr lang="vi-VN" dirty="0">
                <a:solidFill>
                  <a:schemeClr val="lt1"/>
                </a:solidFill>
              </a:rPr>
              <a:t>CHUYỆN CỔ NƯỚC MÌNH</a:t>
            </a:r>
            <a:endParaRPr dirty="0">
              <a:solidFill>
                <a:schemeClr val="dk2"/>
              </a:solidFill>
            </a:endParaRPr>
          </a:p>
        </p:txBody>
      </p:sp>
      <p:sp>
        <p:nvSpPr>
          <p:cNvPr id="400" name="Google Shape;400;p29"/>
          <p:cNvSpPr txBox="1">
            <a:spLocks noGrp="1"/>
          </p:cNvSpPr>
          <p:nvPr>
            <p:ph type="subTitle" idx="1"/>
          </p:nvPr>
        </p:nvSpPr>
        <p:spPr>
          <a:xfrm>
            <a:off x="857339" y="580458"/>
            <a:ext cx="4567500" cy="448200"/>
          </a:xfrm>
          <a:prstGeom prst="rect">
            <a:avLst/>
          </a:prstGeom>
        </p:spPr>
        <p:txBody>
          <a:bodyPr spcFirstLastPara="1" wrap="square" lIns="91321" tIns="91321" rIns="91321" bIns="91321" anchor="t" anchorCtr="0">
            <a:noAutofit/>
          </a:bodyPr>
          <a:lstStyle/>
          <a:p>
            <a:pPr marL="0" indent="0"/>
            <a:r>
              <a:rPr lang="en-US" sz="2000" dirty="0" err="1">
                <a:solidFill>
                  <a:schemeClr val="tx2">
                    <a:lumMod val="75000"/>
                  </a:schemeClr>
                </a:solidFill>
              </a:rPr>
              <a:t>Tiết</a:t>
            </a:r>
            <a:r>
              <a:rPr lang="en-US" sz="2000" dirty="0">
                <a:solidFill>
                  <a:schemeClr val="tx2">
                    <a:lumMod val="75000"/>
                  </a:schemeClr>
                </a:solidFill>
              </a:rPr>
              <a:t> 45+46: Văn </a:t>
            </a:r>
            <a:r>
              <a:rPr lang="en-US" sz="2000" dirty="0" err="1">
                <a:solidFill>
                  <a:schemeClr val="tx2">
                    <a:lumMod val="75000"/>
                  </a:schemeClr>
                </a:solidFill>
              </a:rPr>
              <a:t>bản</a:t>
            </a:r>
            <a:r>
              <a:rPr lang="en-US" sz="2000" dirty="0">
                <a:solidFill>
                  <a:schemeClr val="tx2">
                    <a:lumMod val="75000"/>
                  </a:schemeClr>
                </a:solidFill>
              </a:rPr>
              <a:t>:</a:t>
            </a:r>
            <a:endParaRPr sz="1100" dirty="0">
              <a:solidFill>
                <a:schemeClr val="tx2">
                  <a:lumMod val="75000"/>
                </a:schemeClr>
              </a:solidFill>
            </a:endParaRPr>
          </a:p>
        </p:txBody>
      </p:sp>
      <p:grpSp>
        <p:nvGrpSpPr>
          <p:cNvPr id="401" name="Google Shape;401;p29"/>
          <p:cNvGrpSpPr/>
          <p:nvPr/>
        </p:nvGrpSpPr>
        <p:grpSpPr>
          <a:xfrm>
            <a:off x="8612502" y="3738154"/>
            <a:ext cx="100122" cy="865329"/>
            <a:chOff x="8612502" y="3738147"/>
            <a:chExt cx="100122" cy="865329"/>
          </a:xfrm>
        </p:grpSpPr>
        <p:sp>
          <p:nvSpPr>
            <p:cNvPr id="402" name="Google Shape;402;p29"/>
            <p:cNvSpPr/>
            <p:nvPr/>
          </p:nvSpPr>
          <p:spPr>
            <a:xfrm>
              <a:off x="8624932" y="3876762"/>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03" name="Google Shape;403;p29"/>
            <p:cNvSpPr/>
            <p:nvPr/>
          </p:nvSpPr>
          <p:spPr>
            <a:xfrm>
              <a:off x="8612502" y="373814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sp>
        <p:nvSpPr>
          <p:cNvPr id="404" name="Google Shape;404;p29"/>
          <p:cNvSpPr/>
          <p:nvPr/>
        </p:nvSpPr>
        <p:spPr>
          <a:xfrm flipH="1">
            <a:off x="4830104" y="3303711"/>
            <a:ext cx="2185625" cy="398145"/>
          </a:xfrm>
          <a:prstGeom prst="roundRect">
            <a:avLst>
              <a:gd name="adj" fmla="val 16667"/>
            </a:avLst>
          </a:prstGeom>
          <a:solidFill>
            <a:schemeClr val="lt1"/>
          </a:solidFill>
          <a:ln>
            <a:noFill/>
          </a:ln>
        </p:spPr>
        <p:txBody>
          <a:bodyPr spcFirstLastPara="1" wrap="square" lIns="91321" tIns="91321" rIns="91321" bIns="91321" anchor="ctr" anchorCtr="0">
            <a:noAutofit/>
          </a:bodyPr>
          <a:lstStyle/>
          <a:p>
            <a:endParaRPr/>
          </a:p>
        </p:txBody>
      </p:sp>
      <p:sp>
        <p:nvSpPr>
          <p:cNvPr id="405" name="Google Shape;405;p29"/>
          <p:cNvSpPr txBox="1">
            <a:spLocks noGrp="1"/>
          </p:cNvSpPr>
          <p:nvPr>
            <p:ph type="ctrTitle"/>
          </p:nvPr>
        </p:nvSpPr>
        <p:spPr>
          <a:xfrm>
            <a:off x="4830097" y="3325271"/>
            <a:ext cx="2173400" cy="355940"/>
          </a:xfrm>
          <a:prstGeom prst="rect">
            <a:avLst/>
          </a:prstGeom>
        </p:spPr>
        <p:txBody>
          <a:bodyPr spcFirstLastPara="1" wrap="square" lIns="91321" tIns="91321" rIns="91321" bIns="91321" anchor="ctr" anchorCtr="0">
            <a:noAutofit/>
          </a:bodyPr>
          <a:lstStyle/>
          <a:p>
            <a:r>
              <a:rPr lang="vi-VN" dirty="0"/>
              <a:t>Lâm Thị Mỹ Dạ</a:t>
            </a:r>
            <a:endParaRPr dirty="0"/>
          </a:p>
        </p:txBody>
      </p:sp>
      <p:grpSp>
        <p:nvGrpSpPr>
          <p:cNvPr id="441" name="Google Shape;441;p29"/>
          <p:cNvGrpSpPr/>
          <p:nvPr/>
        </p:nvGrpSpPr>
        <p:grpSpPr>
          <a:xfrm>
            <a:off x="7282772" y="2751857"/>
            <a:ext cx="1105900" cy="1769050"/>
            <a:chOff x="6624275" y="2647950"/>
            <a:chExt cx="1105900" cy="1769050"/>
          </a:xfrm>
        </p:grpSpPr>
        <p:sp>
          <p:nvSpPr>
            <p:cNvPr id="442" name="Google Shape;442;p29"/>
            <p:cNvSpPr/>
            <p:nvPr/>
          </p:nvSpPr>
          <p:spPr>
            <a:xfrm>
              <a:off x="6931875" y="4246475"/>
              <a:ext cx="35975" cy="139450"/>
            </a:xfrm>
            <a:custGeom>
              <a:avLst/>
              <a:gdLst/>
              <a:ahLst/>
              <a:cxnLst/>
              <a:rect l="l" t="t" r="r" b="b"/>
              <a:pathLst>
                <a:path w="1439" h="5578" extrusionOk="0">
                  <a:moveTo>
                    <a:pt x="1177" y="1"/>
                  </a:moveTo>
                  <a:cubicBezTo>
                    <a:pt x="1072" y="1"/>
                    <a:pt x="976" y="72"/>
                    <a:pt x="949" y="180"/>
                  </a:cubicBezTo>
                  <a:cubicBezTo>
                    <a:pt x="910" y="337"/>
                    <a:pt x="1" y="4008"/>
                    <a:pt x="44" y="5348"/>
                  </a:cubicBezTo>
                  <a:cubicBezTo>
                    <a:pt x="48" y="5476"/>
                    <a:pt x="152" y="5577"/>
                    <a:pt x="279" y="5577"/>
                  </a:cubicBezTo>
                  <a:cubicBezTo>
                    <a:pt x="282" y="5577"/>
                    <a:pt x="284" y="5577"/>
                    <a:pt x="287" y="5575"/>
                  </a:cubicBezTo>
                  <a:cubicBezTo>
                    <a:pt x="418" y="5571"/>
                    <a:pt x="519" y="5461"/>
                    <a:pt x="516" y="5333"/>
                  </a:cubicBezTo>
                  <a:cubicBezTo>
                    <a:pt x="475" y="4058"/>
                    <a:pt x="1399" y="331"/>
                    <a:pt x="1407" y="293"/>
                  </a:cubicBezTo>
                  <a:cubicBezTo>
                    <a:pt x="1438" y="167"/>
                    <a:pt x="1362" y="38"/>
                    <a:pt x="1235" y="8"/>
                  </a:cubicBezTo>
                  <a:cubicBezTo>
                    <a:pt x="1216" y="3"/>
                    <a:pt x="1196" y="1"/>
                    <a:pt x="117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43" name="Google Shape;443;p29"/>
            <p:cNvSpPr/>
            <p:nvPr/>
          </p:nvSpPr>
          <p:spPr>
            <a:xfrm>
              <a:off x="6873900" y="4360100"/>
              <a:ext cx="74675" cy="38025"/>
            </a:xfrm>
            <a:custGeom>
              <a:avLst/>
              <a:gdLst/>
              <a:ahLst/>
              <a:cxnLst/>
              <a:rect l="l" t="t" r="r" b="b"/>
              <a:pathLst>
                <a:path w="2987" h="1521" extrusionOk="0">
                  <a:moveTo>
                    <a:pt x="1283" y="1"/>
                  </a:moveTo>
                  <a:cubicBezTo>
                    <a:pt x="600" y="1"/>
                    <a:pt x="145" y="254"/>
                    <a:pt x="36" y="694"/>
                  </a:cubicBezTo>
                  <a:cubicBezTo>
                    <a:pt x="0" y="831"/>
                    <a:pt x="31" y="971"/>
                    <a:pt x="123" y="1090"/>
                  </a:cubicBezTo>
                  <a:cubicBezTo>
                    <a:pt x="443" y="1499"/>
                    <a:pt x="1404" y="1520"/>
                    <a:pt x="1594" y="1520"/>
                  </a:cubicBezTo>
                  <a:cubicBezTo>
                    <a:pt x="1952" y="1520"/>
                    <a:pt x="2799" y="1467"/>
                    <a:pt x="2945" y="975"/>
                  </a:cubicBezTo>
                  <a:cubicBezTo>
                    <a:pt x="2986" y="830"/>
                    <a:pt x="2955" y="679"/>
                    <a:pt x="2857" y="548"/>
                  </a:cubicBezTo>
                  <a:cubicBezTo>
                    <a:pt x="2590" y="193"/>
                    <a:pt x="1847" y="1"/>
                    <a:pt x="128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44" name="Google Shape;444;p29"/>
            <p:cNvSpPr/>
            <p:nvPr/>
          </p:nvSpPr>
          <p:spPr>
            <a:xfrm>
              <a:off x="7277250" y="4261225"/>
              <a:ext cx="19050" cy="138225"/>
            </a:xfrm>
            <a:custGeom>
              <a:avLst/>
              <a:gdLst/>
              <a:ahLst/>
              <a:cxnLst/>
              <a:rect l="l" t="t" r="r" b="b"/>
              <a:pathLst>
                <a:path w="762" h="5529" extrusionOk="0">
                  <a:moveTo>
                    <a:pt x="286" y="0"/>
                  </a:moveTo>
                  <a:cubicBezTo>
                    <a:pt x="279" y="0"/>
                    <a:pt x="272" y="0"/>
                    <a:pt x="265" y="1"/>
                  </a:cubicBezTo>
                  <a:cubicBezTo>
                    <a:pt x="136" y="9"/>
                    <a:pt x="37" y="123"/>
                    <a:pt x="46" y="252"/>
                  </a:cubicBezTo>
                  <a:cubicBezTo>
                    <a:pt x="49" y="290"/>
                    <a:pt x="287" y="4027"/>
                    <a:pt x="28" y="5244"/>
                  </a:cubicBezTo>
                  <a:cubicBezTo>
                    <a:pt x="0" y="5371"/>
                    <a:pt x="82" y="5496"/>
                    <a:pt x="209" y="5523"/>
                  </a:cubicBezTo>
                  <a:cubicBezTo>
                    <a:pt x="227" y="5527"/>
                    <a:pt x="242" y="5528"/>
                    <a:pt x="259" y="5528"/>
                  </a:cubicBezTo>
                  <a:cubicBezTo>
                    <a:pt x="369" y="5528"/>
                    <a:pt x="467" y="5453"/>
                    <a:pt x="488" y="5343"/>
                  </a:cubicBezTo>
                  <a:cubicBezTo>
                    <a:pt x="762" y="4063"/>
                    <a:pt x="527" y="379"/>
                    <a:pt x="516" y="222"/>
                  </a:cubicBezTo>
                  <a:cubicBezTo>
                    <a:pt x="509" y="99"/>
                    <a:pt x="413" y="0"/>
                    <a:pt x="28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45" name="Google Shape;445;p29"/>
            <p:cNvSpPr/>
            <p:nvPr/>
          </p:nvSpPr>
          <p:spPr>
            <a:xfrm>
              <a:off x="7274150" y="4378900"/>
              <a:ext cx="71925" cy="38100"/>
            </a:xfrm>
            <a:custGeom>
              <a:avLst/>
              <a:gdLst/>
              <a:ahLst/>
              <a:cxnLst/>
              <a:rect l="l" t="t" r="r" b="b"/>
              <a:pathLst>
                <a:path w="2877" h="1524" extrusionOk="0">
                  <a:moveTo>
                    <a:pt x="1263" y="0"/>
                  </a:moveTo>
                  <a:cubicBezTo>
                    <a:pt x="1070" y="0"/>
                    <a:pt x="419" y="24"/>
                    <a:pt x="138" y="335"/>
                  </a:cubicBezTo>
                  <a:cubicBezTo>
                    <a:pt x="44" y="440"/>
                    <a:pt x="1" y="565"/>
                    <a:pt x="14" y="698"/>
                  </a:cubicBezTo>
                  <a:cubicBezTo>
                    <a:pt x="81" y="1321"/>
                    <a:pt x="1292" y="1523"/>
                    <a:pt x="1868" y="1523"/>
                  </a:cubicBezTo>
                  <a:cubicBezTo>
                    <a:pt x="2294" y="1523"/>
                    <a:pt x="2590" y="1438"/>
                    <a:pt x="2747" y="1271"/>
                  </a:cubicBezTo>
                  <a:cubicBezTo>
                    <a:pt x="2834" y="1177"/>
                    <a:pt x="2876" y="1061"/>
                    <a:pt x="2869" y="934"/>
                  </a:cubicBezTo>
                  <a:cubicBezTo>
                    <a:pt x="2825" y="287"/>
                    <a:pt x="2031" y="0"/>
                    <a:pt x="126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46" name="Google Shape;446;p29"/>
            <p:cNvSpPr/>
            <p:nvPr/>
          </p:nvSpPr>
          <p:spPr>
            <a:xfrm>
              <a:off x="7551650" y="3430375"/>
              <a:ext cx="150200" cy="203875"/>
            </a:xfrm>
            <a:custGeom>
              <a:avLst/>
              <a:gdLst/>
              <a:ahLst/>
              <a:cxnLst/>
              <a:rect l="l" t="t" r="r" b="b"/>
              <a:pathLst>
                <a:path w="6008" h="8155" extrusionOk="0">
                  <a:moveTo>
                    <a:pt x="1737" y="0"/>
                  </a:moveTo>
                  <a:lnTo>
                    <a:pt x="1690" y="38"/>
                  </a:lnTo>
                  <a:cubicBezTo>
                    <a:pt x="657" y="882"/>
                    <a:pt x="0" y="2148"/>
                    <a:pt x="0" y="3558"/>
                  </a:cubicBezTo>
                  <a:cubicBezTo>
                    <a:pt x="0" y="6097"/>
                    <a:pt x="2129" y="8155"/>
                    <a:pt x="4753" y="8155"/>
                  </a:cubicBezTo>
                  <a:cubicBezTo>
                    <a:pt x="5186" y="8155"/>
                    <a:pt x="5611" y="8102"/>
                    <a:pt x="6007" y="7989"/>
                  </a:cubicBezTo>
                  <a:cubicBezTo>
                    <a:pt x="4989" y="4615"/>
                    <a:pt x="3285" y="1925"/>
                    <a:pt x="1737"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447" name="Google Shape;447;p29"/>
            <p:cNvSpPr/>
            <p:nvPr/>
          </p:nvSpPr>
          <p:spPr>
            <a:xfrm>
              <a:off x="7021125" y="4091375"/>
              <a:ext cx="161050" cy="155950"/>
            </a:xfrm>
            <a:custGeom>
              <a:avLst/>
              <a:gdLst/>
              <a:ahLst/>
              <a:cxnLst/>
              <a:rect l="l" t="t" r="r" b="b"/>
              <a:pathLst>
                <a:path w="6442" h="6238" extrusionOk="0">
                  <a:moveTo>
                    <a:pt x="3218" y="0"/>
                  </a:moveTo>
                  <a:cubicBezTo>
                    <a:pt x="1440" y="0"/>
                    <a:pt x="0" y="1396"/>
                    <a:pt x="0" y="3119"/>
                  </a:cubicBezTo>
                  <a:cubicBezTo>
                    <a:pt x="0" y="4841"/>
                    <a:pt x="1440" y="6238"/>
                    <a:pt x="3218" y="6238"/>
                  </a:cubicBezTo>
                  <a:cubicBezTo>
                    <a:pt x="4998" y="6238"/>
                    <a:pt x="6442" y="4841"/>
                    <a:pt x="6442" y="3119"/>
                  </a:cubicBezTo>
                  <a:cubicBezTo>
                    <a:pt x="6442" y="1396"/>
                    <a:pt x="4998" y="0"/>
                    <a:pt x="321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448" name="Google Shape;448;p29"/>
            <p:cNvSpPr/>
            <p:nvPr/>
          </p:nvSpPr>
          <p:spPr>
            <a:xfrm>
              <a:off x="7305100" y="3919825"/>
              <a:ext cx="237475" cy="230100"/>
            </a:xfrm>
            <a:custGeom>
              <a:avLst/>
              <a:gdLst/>
              <a:ahLst/>
              <a:cxnLst/>
              <a:rect l="l" t="t" r="r" b="b"/>
              <a:pathLst>
                <a:path w="9499" h="9204" extrusionOk="0">
                  <a:moveTo>
                    <a:pt x="4752" y="0"/>
                  </a:moveTo>
                  <a:cubicBezTo>
                    <a:pt x="2128" y="0"/>
                    <a:pt x="1" y="2063"/>
                    <a:pt x="1" y="4602"/>
                  </a:cubicBezTo>
                  <a:cubicBezTo>
                    <a:pt x="1" y="7141"/>
                    <a:pt x="2128" y="9204"/>
                    <a:pt x="4752" y="9204"/>
                  </a:cubicBezTo>
                  <a:cubicBezTo>
                    <a:pt x="7370" y="9204"/>
                    <a:pt x="9499" y="7141"/>
                    <a:pt x="9499" y="4602"/>
                  </a:cubicBezTo>
                  <a:cubicBezTo>
                    <a:pt x="9499" y="2063"/>
                    <a:pt x="7370" y="0"/>
                    <a:pt x="4752"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449" name="Google Shape;449;p29"/>
            <p:cNvSpPr/>
            <p:nvPr/>
          </p:nvSpPr>
          <p:spPr>
            <a:xfrm>
              <a:off x="7347550" y="3612150"/>
              <a:ext cx="247875" cy="240100"/>
            </a:xfrm>
            <a:custGeom>
              <a:avLst/>
              <a:gdLst/>
              <a:ahLst/>
              <a:cxnLst/>
              <a:rect l="l" t="t" r="r" b="b"/>
              <a:pathLst>
                <a:path w="9915" h="9604" extrusionOk="0">
                  <a:moveTo>
                    <a:pt x="4956" y="1"/>
                  </a:moveTo>
                  <a:cubicBezTo>
                    <a:pt x="2218" y="1"/>
                    <a:pt x="1" y="2148"/>
                    <a:pt x="1" y="4804"/>
                  </a:cubicBezTo>
                  <a:cubicBezTo>
                    <a:pt x="1" y="7456"/>
                    <a:pt x="2219" y="9603"/>
                    <a:pt x="4956" y="9603"/>
                  </a:cubicBezTo>
                  <a:cubicBezTo>
                    <a:pt x="7697" y="9603"/>
                    <a:pt x="9915" y="7456"/>
                    <a:pt x="9915" y="4804"/>
                  </a:cubicBezTo>
                  <a:cubicBezTo>
                    <a:pt x="9915" y="2148"/>
                    <a:pt x="7697" y="1"/>
                    <a:pt x="4956"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450" name="Google Shape;450;p29"/>
            <p:cNvSpPr/>
            <p:nvPr/>
          </p:nvSpPr>
          <p:spPr>
            <a:xfrm>
              <a:off x="6940900" y="3545350"/>
              <a:ext cx="159175" cy="173825"/>
            </a:xfrm>
            <a:custGeom>
              <a:avLst/>
              <a:gdLst/>
              <a:ahLst/>
              <a:cxnLst/>
              <a:rect l="l" t="t" r="r" b="b"/>
              <a:pathLst>
                <a:path w="6367" h="6953" extrusionOk="0">
                  <a:moveTo>
                    <a:pt x="3587" y="1"/>
                  </a:moveTo>
                  <a:cubicBezTo>
                    <a:pt x="1609" y="1"/>
                    <a:pt x="0" y="1558"/>
                    <a:pt x="0" y="3474"/>
                  </a:cubicBezTo>
                  <a:cubicBezTo>
                    <a:pt x="0" y="5396"/>
                    <a:pt x="1609" y="6952"/>
                    <a:pt x="3587" y="6952"/>
                  </a:cubicBezTo>
                  <a:cubicBezTo>
                    <a:pt x="4705" y="6952"/>
                    <a:pt x="5705" y="6452"/>
                    <a:pt x="6367" y="5674"/>
                  </a:cubicBezTo>
                  <a:cubicBezTo>
                    <a:pt x="5499" y="4805"/>
                    <a:pt x="4970" y="3620"/>
                    <a:pt x="4969" y="2318"/>
                  </a:cubicBezTo>
                  <a:cubicBezTo>
                    <a:pt x="4969" y="1657"/>
                    <a:pt x="5105" y="1025"/>
                    <a:pt x="5351" y="449"/>
                  </a:cubicBezTo>
                  <a:cubicBezTo>
                    <a:pt x="4833" y="162"/>
                    <a:pt x="4228" y="1"/>
                    <a:pt x="358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451" name="Google Shape;451;p29"/>
            <p:cNvSpPr/>
            <p:nvPr/>
          </p:nvSpPr>
          <p:spPr>
            <a:xfrm>
              <a:off x="7038025" y="3824875"/>
              <a:ext cx="191625" cy="185575"/>
            </a:xfrm>
            <a:custGeom>
              <a:avLst/>
              <a:gdLst/>
              <a:ahLst/>
              <a:cxnLst/>
              <a:rect l="l" t="t" r="r" b="b"/>
              <a:pathLst>
                <a:path w="7665" h="7423" extrusionOk="0">
                  <a:moveTo>
                    <a:pt x="3834" y="0"/>
                  </a:moveTo>
                  <a:cubicBezTo>
                    <a:pt x="3833" y="0"/>
                    <a:pt x="3832" y="0"/>
                    <a:pt x="3832" y="0"/>
                  </a:cubicBezTo>
                  <a:cubicBezTo>
                    <a:pt x="1717" y="0"/>
                    <a:pt x="0" y="1660"/>
                    <a:pt x="0" y="3714"/>
                  </a:cubicBezTo>
                  <a:cubicBezTo>
                    <a:pt x="0" y="5762"/>
                    <a:pt x="1717" y="7423"/>
                    <a:pt x="3832" y="7423"/>
                  </a:cubicBezTo>
                  <a:cubicBezTo>
                    <a:pt x="5952" y="7423"/>
                    <a:pt x="7664" y="5762"/>
                    <a:pt x="7664" y="3714"/>
                  </a:cubicBezTo>
                  <a:cubicBezTo>
                    <a:pt x="7664" y="1661"/>
                    <a:pt x="5952" y="0"/>
                    <a:pt x="383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452" name="Google Shape;452;p29"/>
            <p:cNvSpPr/>
            <p:nvPr/>
          </p:nvSpPr>
          <p:spPr>
            <a:xfrm>
              <a:off x="6646350" y="3870975"/>
              <a:ext cx="266975" cy="293200"/>
            </a:xfrm>
            <a:custGeom>
              <a:avLst/>
              <a:gdLst/>
              <a:ahLst/>
              <a:cxnLst/>
              <a:rect l="l" t="t" r="r" b="b"/>
              <a:pathLst>
                <a:path w="10679" h="11728" extrusionOk="0">
                  <a:moveTo>
                    <a:pt x="4535" y="0"/>
                  </a:moveTo>
                  <a:cubicBezTo>
                    <a:pt x="2780" y="5"/>
                    <a:pt x="1193" y="718"/>
                    <a:pt x="75" y="1864"/>
                  </a:cubicBezTo>
                  <a:lnTo>
                    <a:pt x="0" y="1888"/>
                  </a:lnTo>
                  <a:cubicBezTo>
                    <a:pt x="1141" y="5846"/>
                    <a:pt x="3341" y="9208"/>
                    <a:pt x="6285" y="11727"/>
                  </a:cubicBezTo>
                  <a:lnTo>
                    <a:pt x="6370" y="11628"/>
                  </a:lnTo>
                  <a:cubicBezTo>
                    <a:pt x="8867" y="10874"/>
                    <a:pt x="10679" y="8617"/>
                    <a:pt x="10679" y="5951"/>
                  </a:cubicBezTo>
                  <a:cubicBezTo>
                    <a:pt x="10679" y="2667"/>
                    <a:pt x="7928" y="0"/>
                    <a:pt x="453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453" name="Google Shape;453;p29"/>
            <p:cNvSpPr/>
            <p:nvPr/>
          </p:nvSpPr>
          <p:spPr>
            <a:xfrm>
              <a:off x="6624275" y="3533950"/>
              <a:ext cx="223225" cy="267700"/>
            </a:xfrm>
            <a:custGeom>
              <a:avLst/>
              <a:gdLst/>
              <a:ahLst/>
              <a:cxnLst/>
              <a:rect l="l" t="t" r="r" b="b"/>
              <a:pathLst>
                <a:path w="8929" h="10708" extrusionOk="0">
                  <a:moveTo>
                    <a:pt x="3402" y="0"/>
                  </a:moveTo>
                  <a:cubicBezTo>
                    <a:pt x="3072" y="0"/>
                    <a:pt x="2750" y="27"/>
                    <a:pt x="2435" y="80"/>
                  </a:cubicBezTo>
                  <a:cubicBezTo>
                    <a:pt x="1015" y="2449"/>
                    <a:pt x="0" y="5398"/>
                    <a:pt x="0" y="8976"/>
                  </a:cubicBezTo>
                  <a:cubicBezTo>
                    <a:pt x="0" y="9174"/>
                    <a:pt x="5" y="9372"/>
                    <a:pt x="5" y="9570"/>
                  </a:cubicBezTo>
                  <a:cubicBezTo>
                    <a:pt x="934" y="10283"/>
                    <a:pt x="2118" y="10707"/>
                    <a:pt x="3402" y="10707"/>
                  </a:cubicBezTo>
                  <a:cubicBezTo>
                    <a:pt x="6457" y="10707"/>
                    <a:pt x="8929" y="8311"/>
                    <a:pt x="8929" y="5351"/>
                  </a:cubicBezTo>
                  <a:cubicBezTo>
                    <a:pt x="8929" y="2397"/>
                    <a:pt x="6457" y="0"/>
                    <a:pt x="3402"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454" name="Google Shape;454;p29"/>
            <p:cNvSpPr/>
            <p:nvPr/>
          </p:nvSpPr>
          <p:spPr>
            <a:xfrm>
              <a:off x="6624400" y="2778050"/>
              <a:ext cx="1105775" cy="1512925"/>
            </a:xfrm>
            <a:custGeom>
              <a:avLst/>
              <a:gdLst/>
              <a:ahLst/>
              <a:cxnLst/>
              <a:rect l="l" t="t" r="r" b="b"/>
              <a:pathLst>
                <a:path w="44231" h="60517" extrusionOk="0">
                  <a:moveTo>
                    <a:pt x="23235" y="12322"/>
                  </a:moveTo>
                  <a:cubicBezTo>
                    <a:pt x="25105" y="12322"/>
                    <a:pt x="26624" y="13886"/>
                    <a:pt x="26624" y="15824"/>
                  </a:cubicBezTo>
                  <a:cubicBezTo>
                    <a:pt x="26624" y="17757"/>
                    <a:pt x="25105" y="19328"/>
                    <a:pt x="23235" y="19328"/>
                  </a:cubicBezTo>
                  <a:cubicBezTo>
                    <a:pt x="21367" y="19328"/>
                    <a:pt x="19848" y="17757"/>
                    <a:pt x="19848" y="15824"/>
                  </a:cubicBezTo>
                  <a:cubicBezTo>
                    <a:pt x="19848" y="13888"/>
                    <a:pt x="21367" y="12322"/>
                    <a:pt x="23235" y="12322"/>
                  </a:cubicBezTo>
                  <a:close/>
                  <a:moveTo>
                    <a:pt x="22638" y="28154"/>
                  </a:moveTo>
                  <a:cubicBezTo>
                    <a:pt x="25402" y="28154"/>
                    <a:pt x="27644" y="30330"/>
                    <a:pt x="27644" y="33010"/>
                  </a:cubicBezTo>
                  <a:cubicBezTo>
                    <a:pt x="27644" y="35692"/>
                    <a:pt x="25402" y="37866"/>
                    <a:pt x="22638" y="37866"/>
                  </a:cubicBezTo>
                  <a:cubicBezTo>
                    <a:pt x="21217" y="37866"/>
                    <a:pt x="19934" y="37290"/>
                    <a:pt x="19028" y="36366"/>
                  </a:cubicBezTo>
                  <a:cubicBezTo>
                    <a:pt x="18366" y="37144"/>
                    <a:pt x="17366" y="37644"/>
                    <a:pt x="16248" y="37644"/>
                  </a:cubicBezTo>
                  <a:cubicBezTo>
                    <a:pt x="14270" y="37644"/>
                    <a:pt x="12661" y="36088"/>
                    <a:pt x="12661" y="34166"/>
                  </a:cubicBezTo>
                  <a:cubicBezTo>
                    <a:pt x="12661" y="32252"/>
                    <a:pt x="14270" y="30693"/>
                    <a:pt x="16248" y="30693"/>
                  </a:cubicBezTo>
                  <a:cubicBezTo>
                    <a:pt x="16890" y="30693"/>
                    <a:pt x="17494" y="30854"/>
                    <a:pt x="18013" y="31141"/>
                  </a:cubicBezTo>
                  <a:cubicBezTo>
                    <a:pt x="18773" y="29386"/>
                    <a:pt x="20556" y="28154"/>
                    <a:pt x="22638" y="28154"/>
                  </a:cubicBezTo>
                  <a:close/>
                  <a:moveTo>
                    <a:pt x="33882" y="33366"/>
                  </a:moveTo>
                  <a:cubicBezTo>
                    <a:pt x="36623" y="33366"/>
                    <a:pt x="38841" y="35513"/>
                    <a:pt x="38841" y="38169"/>
                  </a:cubicBezTo>
                  <a:cubicBezTo>
                    <a:pt x="38841" y="40821"/>
                    <a:pt x="36623" y="42968"/>
                    <a:pt x="33882" y="42968"/>
                  </a:cubicBezTo>
                  <a:cubicBezTo>
                    <a:pt x="31145" y="42968"/>
                    <a:pt x="28927" y="40821"/>
                    <a:pt x="28927" y="38169"/>
                  </a:cubicBezTo>
                  <a:cubicBezTo>
                    <a:pt x="28927" y="35513"/>
                    <a:pt x="31145" y="33366"/>
                    <a:pt x="33882" y="33366"/>
                  </a:cubicBezTo>
                  <a:close/>
                  <a:moveTo>
                    <a:pt x="20377" y="41872"/>
                  </a:moveTo>
                  <a:cubicBezTo>
                    <a:pt x="22497" y="41872"/>
                    <a:pt x="24209" y="43532"/>
                    <a:pt x="24209" y="45586"/>
                  </a:cubicBezTo>
                  <a:cubicBezTo>
                    <a:pt x="24209" y="47634"/>
                    <a:pt x="22495" y="49295"/>
                    <a:pt x="20377" y="49295"/>
                  </a:cubicBezTo>
                  <a:cubicBezTo>
                    <a:pt x="18262" y="49295"/>
                    <a:pt x="16545" y="47635"/>
                    <a:pt x="16545" y="45586"/>
                  </a:cubicBezTo>
                  <a:cubicBezTo>
                    <a:pt x="16545" y="43533"/>
                    <a:pt x="18262" y="41872"/>
                    <a:pt x="20377" y="41872"/>
                  </a:cubicBezTo>
                  <a:close/>
                  <a:moveTo>
                    <a:pt x="31981" y="45670"/>
                  </a:moveTo>
                  <a:cubicBezTo>
                    <a:pt x="34601" y="45670"/>
                    <a:pt x="36728" y="47733"/>
                    <a:pt x="36728" y="50272"/>
                  </a:cubicBezTo>
                  <a:cubicBezTo>
                    <a:pt x="36728" y="52811"/>
                    <a:pt x="34598" y="54874"/>
                    <a:pt x="31981" y="54874"/>
                  </a:cubicBezTo>
                  <a:cubicBezTo>
                    <a:pt x="29358" y="54874"/>
                    <a:pt x="27230" y="52811"/>
                    <a:pt x="27230" y="50272"/>
                  </a:cubicBezTo>
                  <a:cubicBezTo>
                    <a:pt x="27230" y="47733"/>
                    <a:pt x="29357" y="45670"/>
                    <a:pt x="31981" y="45670"/>
                  </a:cubicBezTo>
                  <a:close/>
                  <a:moveTo>
                    <a:pt x="19087" y="52533"/>
                  </a:moveTo>
                  <a:cubicBezTo>
                    <a:pt x="20867" y="52533"/>
                    <a:pt x="22311" y="53929"/>
                    <a:pt x="22311" y="55652"/>
                  </a:cubicBezTo>
                  <a:cubicBezTo>
                    <a:pt x="22311" y="57374"/>
                    <a:pt x="20867" y="58771"/>
                    <a:pt x="19087" y="58771"/>
                  </a:cubicBezTo>
                  <a:cubicBezTo>
                    <a:pt x="17309" y="58771"/>
                    <a:pt x="15869" y="57374"/>
                    <a:pt x="15869" y="55652"/>
                  </a:cubicBezTo>
                  <a:cubicBezTo>
                    <a:pt x="15869" y="53929"/>
                    <a:pt x="17309" y="52533"/>
                    <a:pt x="19087" y="52533"/>
                  </a:cubicBezTo>
                  <a:close/>
                  <a:moveTo>
                    <a:pt x="23922" y="1"/>
                  </a:moveTo>
                  <a:cubicBezTo>
                    <a:pt x="20435" y="1"/>
                    <a:pt x="16906" y="1091"/>
                    <a:pt x="14043" y="3494"/>
                  </a:cubicBezTo>
                  <a:cubicBezTo>
                    <a:pt x="5675" y="10519"/>
                    <a:pt x="11055" y="22473"/>
                    <a:pt x="11055" y="22473"/>
                  </a:cubicBezTo>
                  <a:cubicBezTo>
                    <a:pt x="11055" y="22473"/>
                    <a:pt x="5686" y="24871"/>
                    <a:pt x="2430" y="30316"/>
                  </a:cubicBezTo>
                  <a:cubicBezTo>
                    <a:pt x="2745" y="30264"/>
                    <a:pt x="3067" y="30236"/>
                    <a:pt x="3397" y="30236"/>
                  </a:cubicBezTo>
                  <a:cubicBezTo>
                    <a:pt x="6450" y="30236"/>
                    <a:pt x="8924" y="32632"/>
                    <a:pt x="8924" y="35587"/>
                  </a:cubicBezTo>
                  <a:cubicBezTo>
                    <a:pt x="8924" y="38547"/>
                    <a:pt x="6452" y="40943"/>
                    <a:pt x="3397" y="40943"/>
                  </a:cubicBezTo>
                  <a:cubicBezTo>
                    <a:pt x="2115" y="40943"/>
                    <a:pt x="930" y="40518"/>
                    <a:pt x="0" y="39806"/>
                  </a:cubicBezTo>
                  <a:lnTo>
                    <a:pt x="0" y="39806"/>
                  </a:lnTo>
                  <a:cubicBezTo>
                    <a:pt x="53" y="41848"/>
                    <a:pt x="355" y="43788"/>
                    <a:pt x="878" y="45605"/>
                  </a:cubicBezTo>
                  <a:lnTo>
                    <a:pt x="953" y="45581"/>
                  </a:lnTo>
                  <a:cubicBezTo>
                    <a:pt x="2071" y="44434"/>
                    <a:pt x="3658" y="43722"/>
                    <a:pt x="5413" y="43717"/>
                  </a:cubicBezTo>
                  <a:cubicBezTo>
                    <a:pt x="8806" y="43717"/>
                    <a:pt x="11557" y="46384"/>
                    <a:pt x="11557" y="49668"/>
                  </a:cubicBezTo>
                  <a:cubicBezTo>
                    <a:pt x="11557" y="52334"/>
                    <a:pt x="9744" y="54589"/>
                    <a:pt x="7248" y="55345"/>
                  </a:cubicBezTo>
                  <a:lnTo>
                    <a:pt x="7163" y="55444"/>
                  </a:lnTo>
                  <a:cubicBezTo>
                    <a:pt x="10461" y="58270"/>
                    <a:pt x="14699" y="60049"/>
                    <a:pt x="19422" y="60432"/>
                  </a:cubicBezTo>
                  <a:cubicBezTo>
                    <a:pt x="20115" y="60488"/>
                    <a:pt x="20813" y="60516"/>
                    <a:pt x="21513" y="60516"/>
                  </a:cubicBezTo>
                  <a:cubicBezTo>
                    <a:pt x="31977" y="60516"/>
                    <a:pt x="42813" y="54265"/>
                    <a:pt x="43932" y="42500"/>
                  </a:cubicBezTo>
                  <a:cubicBezTo>
                    <a:pt x="44230" y="39354"/>
                    <a:pt x="43849" y="36541"/>
                    <a:pt x="43097" y="34082"/>
                  </a:cubicBezTo>
                  <a:cubicBezTo>
                    <a:pt x="42709" y="34193"/>
                    <a:pt x="42293" y="34246"/>
                    <a:pt x="41866" y="34246"/>
                  </a:cubicBezTo>
                  <a:cubicBezTo>
                    <a:pt x="41857" y="34246"/>
                    <a:pt x="41849" y="34246"/>
                    <a:pt x="41841" y="34245"/>
                  </a:cubicBezTo>
                  <a:cubicBezTo>
                    <a:pt x="39218" y="34245"/>
                    <a:pt x="37089" y="32188"/>
                    <a:pt x="37089" y="29649"/>
                  </a:cubicBezTo>
                  <a:cubicBezTo>
                    <a:pt x="37089" y="28238"/>
                    <a:pt x="37745" y="26975"/>
                    <a:pt x="38778" y="26130"/>
                  </a:cubicBezTo>
                  <a:lnTo>
                    <a:pt x="38825" y="26092"/>
                  </a:lnTo>
                  <a:cubicBezTo>
                    <a:pt x="37008" y="23827"/>
                    <a:pt x="35413" y="22624"/>
                    <a:pt x="35413" y="22624"/>
                  </a:cubicBezTo>
                  <a:cubicBezTo>
                    <a:pt x="35413" y="22624"/>
                    <a:pt x="40237" y="18463"/>
                    <a:pt x="38552" y="10520"/>
                  </a:cubicBezTo>
                  <a:cubicBezTo>
                    <a:pt x="37177" y="4032"/>
                    <a:pt x="30626" y="1"/>
                    <a:pt x="2392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5" name="Google Shape;455;p29"/>
            <p:cNvSpPr/>
            <p:nvPr/>
          </p:nvSpPr>
          <p:spPr>
            <a:xfrm>
              <a:off x="6954975" y="2837425"/>
              <a:ext cx="188675" cy="188700"/>
            </a:xfrm>
            <a:custGeom>
              <a:avLst/>
              <a:gdLst/>
              <a:ahLst/>
              <a:cxnLst/>
              <a:rect l="l" t="t" r="r" b="b"/>
              <a:pathLst>
                <a:path w="7547" h="7548" extrusionOk="0">
                  <a:moveTo>
                    <a:pt x="3773" y="1"/>
                  </a:moveTo>
                  <a:cubicBezTo>
                    <a:pt x="1689" y="1"/>
                    <a:pt x="0" y="1689"/>
                    <a:pt x="0" y="3774"/>
                  </a:cubicBezTo>
                  <a:cubicBezTo>
                    <a:pt x="0" y="5857"/>
                    <a:pt x="1689" y="7548"/>
                    <a:pt x="3773" y="7548"/>
                  </a:cubicBezTo>
                  <a:cubicBezTo>
                    <a:pt x="5858" y="7548"/>
                    <a:pt x="7547" y="5857"/>
                    <a:pt x="7547" y="3774"/>
                  </a:cubicBezTo>
                  <a:cubicBezTo>
                    <a:pt x="7547" y="1689"/>
                    <a:pt x="5858" y="1"/>
                    <a:pt x="377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56" name="Google Shape;456;p29"/>
            <p:cNvSpPr/>
            <p:nvPr/>
          </p:nvSpPr>
          <p:spPr>
            <a:xfrm>
              <a:off x="6943150" y="2825625"/>
              <a:ext cx="212325" cy="212325"/>
            </a:xfrm>
            <a:custGeom>
              <a:avLst/>
              <a:gdLst/>
              <a:ahLst/>
              <a:cxnLst/>
              <a:rect l="l" t="t" r="r" b="b"/>
              <a:pathLst>
                <a:path w="8493" h="8493" extrusionOk="0">
                  <a:moveTo>
                    <a:pt x="4246" y="944"/>
                  </a:moveTo>
                  <a:cubicBezTo>
                    <a:pt x="6068" y="944"/>
                    <a:pt x="7548" y="2425"/>
                    <a:pt x="7548" y="4246"/>
                  </a:cubicBezTo>
                  <a:cubicBezTo>
                    <a:pt x="7548" y="6067"/>
                    <a:pt x="6068" y="7547"/>
                    <a:pt x="4246" y="7547"/>
                  </a:cubicBezTo>
                  <a:cubicBezTo>
                    <a:pt x="2426" y="7547"/>
                    <a:pt x="945" y="6067"/>
                    <a:pt x="945" y="4246"/>
                  </a:cubicBezTo>
                  <a:cubicBezTo>
                    <a:pt x="945" y="2425"/>
                    <a:pt x="2426" y="944"/>
                    <a:pt x="4246" y="944"/>
                  </a:cubicBezTo>
                  <a:close/>
                  <a:moveTo>
                    <a:pt x="4246" y="0"/>
                  </a:moveTo>
                  <a:cubicBezTo>
                    <a:pt x="1905" y="0"/>
                    <a:pt x="0" y="1905"/>
                    <a:pt x="0" y="4246"/>
                  </a:cubicBezTo>
                  <a:cubicBezTo>
                    <a:pt x="0" y="6588"/>
                    <a:pt x="1906" y="8492"/>
                    <a:pt x="4246" y="8492"/>
                  </a:cubicBezTo>
                  <a:cubicBezTo>
                    <a:pt x="6587" y="8492"/>
                    <a:pt x="8493" y="6586"/>
                    <a:pt x="8492" y="4246"/>
                  </a:cubicBezTo>
                  <a:cubicBezTo>
                    <a:pt x="8492" y="1904"/>
                    <a:pt x="6587" y="0"/>
                    <a:pt x="4246"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457" name="Google Shape;457;p29"/>
            <p:cNvSpPr/>
            <p:nvPr/>
          </p:nvSpPr>
          <p:spPr>
            <a:xfrm>
              <a:off x="7286575" y="2837425"/>
              <a:ext cx="188675" cy="188700"/>
            </a:xfrm>
            <a:custGeom>
              <a:avLst/>
              <a:gdLst/>
              <a:ahLst/>
              <a:cxnLst/>
              <a:rect l="l" t="t" r="r" b="b"/>
              <a:pathLst>
                <a:path w="7547" h="7548" extrusionOk="0">
                  <a:moveTo>
                    <a:pt x="3773" y="1"/>
                  </a:moveTo>
                  <a:cubicBezTo>
                    <a:pt x="1689" y="1"/>
                    <a:pt x="0" y="1689"/>
                    <a:pt x="0" y="3774"/>
                  </a:cubicBezTo>
                  <a:cubicBezTo>
                    <a:pt x="0" y="5857"/>
                    <a:pt x="1689" y="7548"/>
                    <a:pt x="3773" y="7548"/>
                  </a:cubicBezTo>
                  <a:cubicBezTo>
                    <a:pt x="5858" y="7548"/>
                    <a:pt x="7546" y="5857"/>
                    <a:pt x="7546" y="3774"/>
                  </a:cubicBezTo>
                  <a:cubicBezTo>
                    <a:pt x="7546" y="1689"/>
                    <a:pt x="5858" y="1"/>
                    <a:pt x="377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58" name="Google Shape;458;p29"/>
            <p:cNvSpPr/>
            <p:nvPr/>
          </p:nvSpPr>
          <p:spPr>
            <a:xfrm>
              <a:off x="7274725" y="2825625"/>
              <a:ext cx="212350" cy="212325"/>
            </a:xfrm>
            <a:custGeom>
              <a:avLst/>
              <a:gdLst/>
              <a:ahLst/>
              <a:cxnLst/>
              <a:rect l="l" t="t" r="r" b="b"/>
              <a:pathLst>
                <a:path w="8494" h="8493" extrusionOk="0">
                  <a:moveTo>
                    <a:pt x="4247" y="944"/>
                  </a:moveTo>
                  <a:cubicBezTo>
                    <a:pt x="6067" y="944"/>
                    <a:pt x="7549" y="2425"/>
                    <a:pt x="7549" y="4246"/>
                  </a:cubicBezTo>
                  <a:cubicBezTo>
                    <a:pt x="7549" y="6067"/>
                    <a:pt x="6067" y="7547"/>
                    <a:pt x="4247" y="7547"/>
                  </a:cubicBezTo>
                  <a:cubicBezTo>
                    <a:pt x="2426" y="7547"/>
                    <a:pt x="945" y="6067"/>
                    <a:pt x="945" y="4246"/>
                  </a:cubicBezTo>
                  <a:cubicBezTo>
                    <a:pt x="945" y="2425"/>
                    <a:pt x="2426" y="944"/>
                    <a:pt x="4247" y="944"/>
                  </a:cubicBezTo>
                  <a:close/>
                  <a:moveTo>
                    <a:pt x="4247" y="0"/>
                  </a:moveTo>
                  <a:cubicBezTo>
                    <a:pt x="1906" y="0"/>
                    <a:pt x="1" y="1905"/>
                    <a:pt x="1" y="4246"/>
                  </a:cubicBezTo>
                  <a:cubicBezTo>
                    <a:pt x="1" y="6588"/>
                    <a:pt x="1907" y="8492"/>
                    <a:pt x="4247" y="8492"/>
                  </a:cubicBezTo>
                  <a:cubicBezTo>
                    <a:pt x="6589" y="8492"/>
                    <a:pt x="8494" y="6586"/>
                    <a:pt x="8491" y="4246"/>
                  </a:cubicBezTo>
                  <a:cubicBezTo>
                    <a:pt x="8491" y="1904"/>
                    <a:pt x="6589" y="0"/>
                    <a:pt x="4247"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459" name="Google Shape;459;p29"/>
            <p:cNvSpPr/>
            <p:nvPr/>
          </p:nvSpPr>
          <p:spPr>
            <a:xfrm>
              <a:off x="7130400" y="2895625"/>
              <a:ext cx="169575" cy="47950"/>
            </a:xfrm>
            <a:custGeom>
              <a:avLst/>
              <a:gdLst/>
              <a:ahLst/>
              <a:cxnLst/>
              <a:rect l="l" t="t" r="r" b="b"/>
              <a:pathLst>
                <a:path w="6783" h="1918" extrusionOk="0">
                  <a:moveTo>
                    <a:pt x="3440" y="0"/>
                  </a:moveTo>
                  <a:cubicBezTo>
                    <a:pt x="1583" y="0"/>
                    <a:pt x="252" y="1065"/>
                    <a:pt x="232" y="1081"/>
                  </a:cubicBezTo>
                  <a:cubicBezTo>
                    <a:pt x="31" y="1246"/>
                    <a:pt x="1" y="1541"/>
                    <a:pt x="166" y="1743"/>
                  </a:cubicBezTo>
                  <a:cubicBezTo>
                    <a:pt x="259" y="1858"/>
                    <a:pt x="395" y="1917"/>
                    <a:pt x="532" y="1917"/>
                  </a:cubicBezTo>
                  <a:cubicBezTo>
                    <a:pt x="637" y="1917"/>
                    <a:pt x="742" y="1882"/>
                    <a:pt x="829" y="1811"/>
                  </a:cubicBezTo>
                  <a:cubicBezTo>
                    <a:pt x="895" y="1759"/>
                    <a:pt x="1938" y="936"/>
                    <a:pt x="3408" y="936"/>
                  </a:cubicBezTo>
                  <a:cubicBezTo>
                    <a:pt x="4172" y="936"/>
                    <a:pt x="5052" y="1158"/>
                    <a:pt x="5970" y="1827"/>
                  </a:cubicBezTo>
                  <a:cubicBezTo>
                    <a:pt x="6054" y="1888"/>
                    <a:pt x="6150" y="1918"/>
                    <a:pt x="6247" y="1918"/>
                  </a:cubicBezTo>
                  <a:cubicBezTo>
                    <a:pt x="6391" y="1918"/>
                    <a:pt x="6535" y="1851"/>
                    <a:pt x="6628" y="1724"/>
                  </a:cubicBezTo>
                  <a:cubicBezTo>
                    <a:pt x="6782" y="1514"/>
                    <a:pt x="6735" y="1218"/>
                    <a:pt x="6525" y="1064"/>
                  </a:cubicBezTo>
                  <a:cubicBezTo>
                    <a:pt x="5431" y="267"/>
                    <a:pt x="4370" y="0"/>
                    <a:pt x="3440"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460" name="Google Shape;460;p29"/>
            <p:cNvSpPr/>
            <p:nvPr/>
          </p:nvSpPr>
          <p:spPr>
            <a:xfrm>
              <a:off x="7165125" y="2947750"/>
              <a:ext cx="104300" cy="63425"/>
            </a:xfrm>
            <a:custGeom>
              <a:avLst/>
              <a:gdLst/>
              <a:ahLst/>
              <a:cxnLst/>
              <a:rect l="l" t="t" r="r" b="b"/>
              <a:pathLst>
                <a:path w="4172" h="2537" extrusionOk="0">
                  <a:moveTo>
                    <a:pt x="3916" y="1"/>
                  </a:moveTo>
                  <a:cubicBezTo>
                    <a:pt x="3814" y="1"/>
                    <a:pt x="3719" y="67"/>
                    <a:pt x="3688" y="168"/>
                  </a:cubicBezTo>
                  <a:lnTo>
                    <a:pt x="3654" y="273"/>
                  </a:lnTo>
                  <a:cubicBezTo>
                    <a:pt x="3654" y="273"/>
                    <a:pt x="3632" y="344"/>
                    <a:pt x="3594" y="470"/>
                  </a:cubicBezTo>
                  <a:cubicBezTo>
                    <a:pt x="3550" y="599"/>
                    <a:pt x="3480" y="781"/>
                    <a:pt x="3370" y="963"/>
                  </a:cubicBezTo>
                  <a:cubicBezTo>
                    <a:pt x="3317" y="1056"/>
                    <a:pt x="3247" y="1143"/>
                    <a:pt x="3173" y="1225"/>
                  </a:cubicBezTo>
                  <a:cubicBezTo>
                    <a:pt x="3100" y="1308"/>
                    <a:pt x="3007" y="1370"/>
                    <a:pt x="2915" y="1431"/>
                  </a:cubicBezTo>
                  <a:lnTo>
                    <a:pt x="2760" y="1506"/>
                  </a:lnTo>
                  <a:cubicBezTo>
                    <a:pt x="2702" y="1522"/>
                    <a:pt x="2644" y="1534"/>
                    <a:pt x="2588" y="1556"/>
                  </a:cubicBezTo>
                  <a:cubicBezTo>
                    <a:pt x="2533" y="1564"/>
                    <a:pt x="2479" y="1572"/>
                    <a:pt x="2426" y="1585"/>
                  </a:cubicBezTo>
                  <a:cubicBezTo>
                    <a:pt x="2361" y="1595"/>
                    <a:pt x="2258" y="1591"/>
                    <a:pt x="2176" y="1595"/>
                  </a:cubicBezTo>
                  <a:cubicBezTo>
                    <a:pt x="2071" y="1590"/>
                    <a:pt x="1899" y="1590"/>
                    <a:pt x="1781" y="1558"/>
                  </a:cubicBezTo>
                  <a:cubicBezTo>
                    <a:pt x="1714" y="1548"/>
                    <a:pt x="1651" y="1532"/>
                    <a:pt x="1593" y="1511"/>
                  </a:cubicBezTo>
                  <a:cubicBezTo>
                    <a:pt x="1530" y="1496"/>
                    <a:pt x="1473" y="1475"/>
                    <a:pt x="1418" y="1448"/>
                  </a:cubicBezTo>
                  <a:cubicBezTo>
                    <a:pt x="1308" y="1402"/>
                    <a:pt x="1209" y="1339"/>
                    <a:pt x="1119" y="1271"/>
                  </a:cubicBezTo>
                  <a:cubicBezTo>
                    <a:pt x="1030" y="1202"/>
                    <a:pt x="952" y="1121"/>
                    <a:pt x="882" y="1045"/>
                  </a:cubicBezTo>
                  <a:cubicBezTo>
                    <a:pt x="746" y="884"/>
                    <a:pt x="653" y="717"/>
                    <a:pt x="593" y="598"/>
                  </a:cubicBezTo>
                  <a:cubicBezTo>
                    <a:pt x="533" y="472"/>
                    <a:pt x="508" y="420"/>
                    <a:pt x="508" y="413"/>
                  </a:cubicBezTo>
                  <a:cubicBezTo>
                    <a:pt x="493" y="286"/>
                    <a:pt x="383" y="193"/>
                    <a:pt x="260" y="193"/>
                  </a:cubicBezTo>
                  <a:cubicBezTo>
                    <a:pt x="251" y="193"/>
                    <a:pt x="242" y="193"/>
                    <a:pt x="233" y="194"/>
                  </a:cubicBezTo>
                  <a:cubicBezTo>
                    <a:pt x="98" y="211"/>
                    <a:pt x="1" y="335"/>
                    <a:pt x="17" y="471"/>
                  </a:cubicBezTo>
                  <a:lnTo>
                    <a:pt x="17" y="471"/>
                  </a:lnTo>
                  <a:cubicBezTo>
                    <a:pt x="17" y="474"/>
                    <a:pt x="11" y="592"/>
                    <a:pt x="29" y="751"/>
                  </a:cubicBezTo>
                  <a:cubicBezTo>
                    <a:pt x="51" y="924"/>
                    <a:pt x="100" y="1175"/>
                    <a:pt x="247" y="1451"/>
                  </a:cubicBezTo>
                  <a:cubicBezTo>
                    <a:pt x="321" y="1589"/>
                    <a:pt x="415" y="1737"/>
                    <a:pt x="545" y="1871"/>
                  </a:cubicBezTo>
                  <a:cubicBezTo>
                    <a:pt x="669" y="2007"/>
                    <a:pt x="823" y="2142"/>
                    <a:pt x="1005" y="2237"/>
                  </a:cubicBezTo>
                  <a:cubicBezTo>
                    <a:pt x="1092" y="2292"/>
                    <a:pt x="1186" y="2334"/>
                    <a:pt x="1284" y="2371"/>
                  </a:cubicBezTo>
                  <a:cubicBezTo>
                    <a:pt x="1381" y="2416"/>
                    <a:pt x="1481" y="2442"/>
                    <a:pt x="1583" y="2463"/>
                  </a:cubicBezTo>
                  <a:cubicBezTo>
                    <a:pt x="1685" y="2490"/>
                    <a:pt x="1788" y="2509"/>
                    <a:pt x="1891" y="2515"/>
                  </a:cubicBezTo>
                  <a:lnTo>
                    <a:pt x="2044" y="2531"/>
                  </a:lnTo>
                  <a:lnTo>
                    <a:pt x="2082" y="2535"/>
                  </a:lnTo>
                  <a:lnTo>
                    <a:pt x="2091" y="2536"/>
                  </a:lnTo>
                  <a:lnTo>
                    <a:pt x="2149" y="2536"/>
                  </a:lnTo>
                  <a:lnTo>
                    <a:pt x="2213" y="2533"/>
                  </a:lnTo>
                  <a:cubicBezTo>
                    <a:pt x="2304" y="2527"/>
                    <a:pt x="2378" y="2530"/>
                    <a:pt x="2483" y="2516"/>
                  </a:cubicBezTo>
                  <a:cubicBezTo>
                    <a:pt x="2598" y="2498"/>
                    <a:pt x="2715" y="2478"/>
                    <a:pt x="2828" y="2451"/>
                  </a:cubicBezTo>
                  <a:cubicBezTo>
                    <a:pt x="2932" y="2417"/>
                    <a:pt x="3034" y="2375"/>
                    <a:pt x="3133" y="2333"/>
                  </a:cubicBezTo>
                  <a:cubicBezTo>
                    <a:pt x="3229" y="2277"/>
                    <a:pt x="3325" y="2227"/>
                    <a:pt x="3412" y="2165"/>
                  </a:cubicBezTo>
                  <a:cubicBezTo>
                    <a:pt x="3761" y="1908"/>
                    <a:pt x="3959" y="1556"/>
                    <a:pt x="4056" y="1265"/>
                  </a:cubicBezTo>
                  <a:cubicBezTo>
                    <a:pt x="4155" y="970"/>
                    <a:pt x="4171" y="722"/>
                    <a:pt x="4172" y="551"/>
                  </a:cubicBezTo>
                  <a:cubicBezTo>
                    <a:pt x="4171" y="379"/>
                    <a:pt x="4151" y="279"/>
                    <a:pt x="4153" y="273"/>
                  </a:cubicBezTo>
                  <a:cubicBezTo>
                    <a:pt x="4168" y="159"/>
                    <a:pt x="4101" y="47"/>
                    <a:pt x="3987" y="12"/>
                  </a:cubicBezTo>
                  <a:cubicBezTo>
                    <a:pt x="3963" y="4"/>
                    <a:pt x="3939" y="1"/>
                    <a:pt x="391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61" name="Google Shape;461;p29"/>
            <p:cNvSpPr/>
            <p:nvPr/>
          </p:nvSpPr>
          <p:spPr>
            <a:xfrm>
              <a:off x="7146150" y="2688675"/>
              <a:ext cx="25900" cy="61100"/>
            </a:xfrm>
            <a:custGeom>
              <a:avLst/>
              <a:gdLst/>
              <a:ahLst/>
              <a:cxnLst/>
              <a:rect l="l" t="t" r="r" b="b"/>
              <a:pathLst>
                <a:path w="1036" h="2444" extrusionOk="0">
                  <a:moveTo>
                    <a:pt x="135" y="0"/>
                  </a:moveTo>
                  <a:cubicBezTo>
                    <a:pt x="131" y="0"/>
                    <a:pt x="127" y="1"/>
                    <a:pt x="122" y="1"/>
                  </a:cubicBezTo>
                  <a:cubicBezTo>
                    <a:pt x="51" y="9"/>
                    <a:pt x="1" y="72"/>
                    <a:pt x="8" y="142"/>
                  </a:cubicBezTo>
                  <a:cubicBezTo>
                    <a:pt x="8" y="142"/>
                    <a:pt x="24" y="294"/>
                    <a:pt x="72" y="513"/>
                  </a:cubicBezTo>
                  <a:cubicBezTo>
                    <a:pt x="100" y="622"/>
                    <a:pt x="124" y="751"/>
                    <a:pt x="165" y="884"/>
                  </a:cubicBezTo>
                  <a:cubicBezTo>
                    <a:pt x="207" y="1018"/>
                    <a:pt x="252" y="1160"/>
                    <a:pt x="296" y="1301"/>
                  </a:cubicBezTo>
                  <a:cubicBezTo>
                    <a:pt x="398" y="1579"/>
                    <a:pt x="506" y="1856"/>
                    <a:pt x="609" y="2056"/>
                  </a:cubicBezTo>
                  <a:cubicBezTo>
                    <a:pt x="708" y="2257"/>
                    <a:pt x="792" y="2385"/>
                    <a:pt x="792" y="2385"/>
                  </a:cubicBezTo>
                  <a:cubicBezTo>
                    <a:pt x="815" y="2421"/>
                    <a:pt x="856" y="2443"/>
                    <a:pt x="903" y="2443"/>
                  </a:cubicBezTo>
                  <a:cubicBezTo>
                    <a:pt x="906" y="2443"/>
                    <a:pt x="909" y="2443"/>
                    <a:pt x="912" y="2443"/>
                  </a:cubicBezTo>
                  <a:cubicBezTo>
                    <a:pt x="983" y="2436"/>
                    <a:pt x="1035" y="2373"/>
                    <a:pt x="1028" y="2303"/>
                  </a:cubicBezTo>
                  <a:cubicBezTo>
                    <a:pt x="1028" y="2303"/>
                    <a:pt x="1014" y="2151"/>
                    <a:pt x="965" y="1932"/>
                  </a:cubicBezTo>
                  <a:cubicBezTo>
                    <a:pt x="920" y="1711"/>
                    <a:pt x="833" y="1427"/>
                    <a:pt x="740" y="1145"/>
                  </a:cubicBezTo>
                  <a:cubicBezTo>
                    <a:pt x="686" y="1006"/>
                    <a:pt x="633" y="868"/>
                    <a:pt x="582" y="738"/>
                  </a:cubicBezTo>
                  <a:cubicBezTo>
                    <a:pt x="530" y="609"/>
                    <a:pt x="469" y="492"/>
                    <a:pt x="424" y="391"/>
                  </a:cubicBezTo>
                  <a:cubicBezTo>
                    <a:pt x="325" y="188"/>
                    <a:pt x="243" y="61"/>
                    <a:pt x="243" y="61"/>
                  </a:cubicBezTo>
                  <a:cubicBezTo>
                    <a:pt x="220" y="24"/>
                    <a:pt x="180" y="0"/>
                    <a:pt x="13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62" name="Google Shape;462;p29"/>
            <p:cNvSpPr/>
            <p:nvPr/>
          </p:nvSpPr>
          <p:spPr>
            <a:xfrm>
              <a:off x="7207800" y="2647950"/>
              <a:ext cx="11725" cy="94950"/>
            </a:xfrm>
            <a:custGeom>
              <a:avLst/>
              <a:gdLst/>
              <a:ahLst/>
              <a:cxnLst/>
              <a:rect l="l" t="t" r="r" b="b"/>
              <a:pathLst>
                <a:path w="469" h="3798" extrusionOk="0">
                  <a:moveTo>
                    <a:pt x="231" y="0"/>
                  </a:moveTo>
                  <a:cubicBezTo>
                    <a:pt x="171" y="0"/>
                    <a:pt x="120" y="44"/>
                    <a:pt x="110" y="107"/>
                  </a:cubicBezTo>
                  <a:cubicBezTo>
                    <a:pt x="110" y="107"/>
                    <a:pt x="76" y="329"/>
                    <a:pt x="49" y="667"/>
                  </a:cubicBezTo>
                  <a:cubicBezTo>
                    <a:pt x="39" y="835"/>
                    <a:pt x="22" y="1031"/>
                    <a:pt x="14" y="1241"/>
                  </a:cubicBezTo>
                  <a:cubicBezTo>
                    <a:pt x="11" y="1451"/>
                    <a:pt x="6" y="1676"/>
                    <a:pt x="1" y="1900"/>
                  </a:cubicBezTo>
                  <a:cubicBezTo>
                    <a:pt x="6" y="2348"/>
                    <a:pt x="17" y="2795"/>
                    <a:pt x="48" y="3133"/>
                  </a:cubicBezTo>
                  <a:cubicBezTo>
                    <a:pt x="75" y="3469"/>
                    <a:pt x="112" y="3693"/>
                    <a:pt x="112" y="3693"/>
                  </a:cubicBezTo>
                  <a:cubicBezTo>
                    <a:pt x="121" y="3745"/>
                    <a:pt x="161" y="3788"/>
                    <a:pt x="213" y="3796"/>
                  </a:cubicBezTo>
                  <a:cubicBezTo>
                    <a:pt x="220" y="3797"/>
                    <a:pt x="227" y="3798"/>
                    <a:pt x="234" y="3798"/>
                  </a:cubicBezTo>
                  <a:cubicBezTo>
                    <a:pt x="295" y="3798"/>
                    <a:pt x="348" y="3754"/>
                    <a:pt x="358" y="3693"/>
                  </a:cubicBezTo>
                  <a:cubicBezTo>
                    <a:pt x="358" y="3693"/>
                    <a:pt x="396" y="3469"/>
                    <a:pt x="422" y="3133"/>
                  </a:cubicBezTo>
                  <a:cubicBezTo>
                    <a:pt x="452" y="2797"/>
                    <a:pt x="464" y="2348"/>
                    <a:pt x="469" y="1900"/>
                  </a:cubicBezTo>
                  <a:cubicBezTo>
                    <a:pt x="464" y="1675"/>
                    <a:pt x="459" y="1451"/>
                    <a:pt x="454" y="1241"/>
                  </a:cubicBezTo>
                  <a:cubicBezTo>
                    <a:pt x="448" y="1031"/>
                    <a:pt x="430" y="835"/>
                    <a:pt x="421" y="667"/>
                  </a:cubicBezTo>
                  <a:cubicBezTo>
                    <a:pt x="394" y="329"/>
                    <a:pt x="359" y="107"/>
                    <a:pt x="359" y="107"/>
                  </a:cubicBezTo>
                  <a:cubicBezTo>
                    <a:pt x="351" y="54"/>
                    <a:pt x="310" y="9"/>
                    <a:pt x="254" y="2"/>
                  </a:cubicBezTo>
                  <a:cubicBezTo>
                    <a:pt x="246" y="1"/>
                    <a:pt x="239" y="0"/>
                    <a:pt x="23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63" name="Google Shape;463;p29"/>
            <p:cNvSpPr/>
            <p:nvPr/>
          </p:nvSpPr>
          <p:spPr>
            <a:xfrm>
              <a:off x="7262475" y="2680250"/>
              <a:ext cx="22950" cy="69525"/>
            </a:xfrm>
            <a:custGeom>
              <a:avLst/>
              <a:gdLst/>
              <a:ahLst/>
              <a:cxnLst/>
              <a:rect l="l" t="t" r="r" b="b"/>
              <a:pathLst>
                <a:path w="918" h="2781" extrusionOk="0">
                  <a:moveTo>
                    <a:pt x="788" y="1"/>
                  </a:moveTo>
                  <a:cubicBezTo>
                    <a:pt x="741" y="1"/>
                    <a:pt x="696" y="27"/>
                    <a:pt x="674" y="72"/>
                  </a:cubicBezTo>
                  <a:cubicBezTo>
                    <a:pt x="674" y="72"/>
                    <a:pt x="598" y="223"/>
                    <a:pt x="510" y="458"/>
                  </a:cubicBezTo>
                  <a:cubicBezTo>
                    <a:pt x="469" y="576"/>
                    <a:pt x="413" y="713"/>
                    <a:pt x="368" y="863"/>
                  </a:cubicBezTo>
                  <a:cubicBezTo>
                    <a:pt x="325" y="1012"/>
                    <a:pt x="278" y="1173"/>
                    <a:pt x="231" y="1333"/>
                  </a:cubicBezTo>
                  <a:cubicBezTo>
                    <a:pt x="152" y="1657"/>
                    <a:pt x="79" y="1982"/>
                    <a:pt x="46" y="2231"/>
                  </a:cubicBezTo>
                  <a:cubicBezTo>
                    <a:pt x="9" y="2479"/>
                    <a:pt x="3" y="2650"/>
                    <a:pt x="3" y="2650"/>
                  </a:cubicBezTo>
                  <a:cubicBezTo>
                    <a:pt x="1" y="2697"/>
                    <a:pt x="26" y="2744"/>
                    <a:pt x="69" y="2766"/>
                  </a:cubicBezTo>
                  <a:cubicBezTo>
                    <a:pt x="88" y="2776"/>
                    <a:pt x="108" y="2781"/>
                    <a:pt x="127" y="2781"/>
                  </a:cubicBezTo>
                  <a:cubicBezTo>
                    <a:pt x="173" y="2781"/>
                    <a:pt x="217" y="2756"/>
                    <a:pt x="240" y="2712"/>
                  </a:cubicBezTo>
                  <a:cubicBezTo>
                    <a:pt x="240" y="2712"/>
                    <a:pt x="318" y="2560"/>
                    <a:pt x="407" y="2325"/>
                  </a:cubicBezTo>
                  <a:cubicBezTo>
                    <a:pt x="500" y="2091"/>
                    <a:pt x="595" y="1773"/>
                    <a:pt x="684" y="1451"/>
                  </a:cubicBezTo>
                  <a:cubicBezTo>
                    <a:pt x="722" y="1289"/>
                    <a:pt x="758" y="1126"/>
                    <a:pt x="794" y="974"/>
                  </a:cubicBezTo>
                  <a:cubicBezTo>
                    <a:pt x="828" y="822"/>
                    <a:pt x="846" y="675"/>
                    <a:pt x="868" y="552"/>
                  </a:cubicBezTo>
                  <a:cubicBezTo>
                    <a:pt x="905" y="305"/>
                    <a:pt x="914" y="134"/>
                    <a:pt x="914" y="134"/>
                  </a:cubicBezTo>
                  <a:cubicBezTo>
                    <a:pt x="917" y="86"/>
                    <a:pt x="891" y="38"/>
                    <a:pt x="844" y="14"/>
                  </a:cubicBezTo>
                  <a:cubicBezTo>
                    <a:pt x="826" y="5"/>
                    <a:pt x="807" y="1"/>
                    <a:pt x="78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64" name="Google Shape;464;p29"/>
            <p:cNvSpPr/>
            <p:nvPr/>
          </p:nvSpPr>
          <p:spPr>
            <a:xfrm>
              <a:off x="6895000" y="3374275"/>
              <a:ext cx="184850" cy="120925"/>
            </a:xfrm>
            <a:custGeom>
              <a:avLst/>
              <a:gdLst/>
              <a:ahLst/>
              <a:cxnLst/>
              <a:rect l="l" t="t" r="r" b="b"/>
              <a:pathLst>
                <a:path w="7394" h="4837" extrusionOk="0">
                  <a:moveTo>
                    <a:pt x="7142" y="1"/>
                  </a:moveTo>
                  <a:cubicBezTo>
                    <a:pt x="7027" y="1"/>
                    <a:pt x="6926" y="84"/>
                    <a:pt x="6908" y="201"/>
                  </a:cubicBezTo>
                  <a:cubicBezTo>
                    <a:pt x="6900" y="243"/>
                    <a:pt x="6230" y="4366"/>
                    <a:pt x="3461" y="4366"/>
                  </a:cubicBezTo>
                  <a:cubicBezTo>
                    <a:pt x="3389" y="4366"/>
                    <a:pt x="3315" y="4363"/>
                    <a:pt x="3241" y="4357"/>
                  </a:cubicBezTo>
                  <a:cubicBezTo>
                    <a:pt x="2412" y="4295"/>
                    <a:pt x="1771" y="3997"/>
                    <a:pt x="1334" y="3469"/>
                  </a:cubicBezTo>
                  <a:cubicBezTo>
                    <a:pt x="494" y="2454"/>
                    <a:pt x="660" y="908"/>
                    <a:pt x="661" y="892"/>
                  </a:cubicBezTo>
                  <a:cubicBezTo>
                    <a:pt x="675" y="763"/>
                    <a:pt x="582" y="646"/>
                    <a:pt x="453" y="631"/>
                  </a:cubicBezTo>
                  <a:cubicBezTo>
                    <a:pt x="442" y="629"/>
                    <a:pt x="431" y="629"/>
                    <a:pt x="420" y="629"/>
                  </a:cubicBezTo>
                  <a:cubicBezTo>
                    <a:pt x="303" y="629"/>
                    <a:pt x="206" y="719"/>
                    <a:pt x="192" y="837"/>
                  </a:cubicBezTo>
                  <a:cubicBezTo>
                    <a:pt x="183" y="908"/>
                    <a:pt x="0" y="2594"/>
                    <a:pt x="968" y="3767"/>
                  </a:cubicBezTo>
                  <a:cubicBezTo>
                    <a:pt x="1490" y="4399"/>
                    <a:pt x="2244" y="4757"/>
                    <a:pt x="3206" y="4827"/>
                  </a:cubicBezTo>
                  <a:cubicBezTo>
                    <a:pt x="3293" y="4834"/>
                    <a:pt x="3377" y="4837"/>
                    <a:pt x="3461" y="4837"/>
                  </a:cubicBezTo>
                  <a:cubicBezTo>
                    <a:pt x="6628" y="4837"/>
                    <a:pt x="7368" y="319"/>
                    <a:pt x="7374" y="272"/>
                  </a:cubicBezTo>
                  <a:cubicBezTo>
                    <a:pt x="7394" y="144"/>
                    <a:pt x="7305" y="23"/>
                    <a:pt x="7177" y="3"/>
                  </a:cubicBezTo>
                  <a:cubicBezTo>
                    <a:pt x="7165" y="1"/>
                    <a:pt x="7153" y="1"/>
                    <a:pt x="714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65" name="Google Shape;465;p29"/>
            <p:cNvSpPr/>
            <p:nvPr/>
          </p:nvSpPr>
          <p:spPr>
            <a:xfrm>
              <a:off x="7043425" y="3318025"/>
              <a:ext cx="75325" cy="66500"/>
            </a:xfrm>
            <a:custGeom>
              <a:avLst/>
              <a:gdLst/>
              <a:ahLst/>
              <a:cxnLst/>
              <a:rect l="l" t="t" r="r" b="b"/>
              <a:pathLst>
                <a:path w="3013" h="2660" extrusionOk="0">
                  <a:moveTo>
                    <a:pt x="1127" y="1"/>
                  </a:moveTo>
                  <a:cubicBezTo>
                    <a:pt x="900" y="1"/>
                    <a:pt x="744" y="1427"/>
                    <a:pt x="744" y="1427"/>
                  </a:cubicBezTo>
                  <a:cubicBezTo>
                    <a:pt x="744" y="1427"/>
                    <a:pt x="502" y="665"/>
                    <a:pt x="298" y="665"/>
                  </a:cubicBezTo>
                  <a:cubicBezTo>
                    <a:pt x="269" y="665"/>
                    <a:pt x="240" y="681"/>
                    <a:pt x="214" y="716"/>
                  </a:cubicBezTo>
                  <a:cubicBezTo>
                    <a:pt x="0" y="1000"/>
                    <a:pt x="267" y="1883"/>
                    <a:pt x="610" y="2236"/>
                  </a:cubicBezTo>
                  <a:cubicBezTo>
                    <a:pt x="830" y="2464"/>
                    <a:pt x="1211" y="2659"/>
                    <a:pt x="1557" y="2659"/>
                  </a:cubicBezTo>
                  <a:cubicBezTo>
                    <a:pt x="1707" y="2659"/>
                    <a:pt x="1850" y="2622"/>
                    <a:pt x="1971" y="2536"/>
                  </a:cubicBezTo>
                  <a:cubicBezTo>
                    <a:pt x="2372" y="2254"/>
                    <a:pt x="3013" y="1115"/>
                    <a:pt x="2867" y="869"/>
                  </a:cubicBezTo>
                  <a:cubicBezTo>
                    <a:pt x="2832" y="808"/>
                    <a:pt x="2787" y="783"/>
                    <a:pt x="2735" y="783"/>
                  </a:cubicBezTo>
                  <a:cubicBezTo>
                    <a:pt x="2463" y="783"/>
                    <a:pt x="2025" y="1496"/>
                    <a:pt x="2025" y="1496"/>
                  </a:cubicBezTo>
                  <a:cubicBezTo>
                    <a:pt x="2025" y="1496"/>
                    <a:pt x="2572" y="362"/>
                    <a:pt x="2367" y="227"/>
                  </a:cubicBezTo>
                  <a:cubicBezTo>
                    <a:pt x="2336" y="206"/>
                    <a:pt x="2302" y="197"/>
                    <a:pt x="2268" y="197"/>
                  </a:cubicBezTo>
                  <a:cubicBezTo>
                    <a:pt x="1918" y="197"/>
                    <a:pt x="1449" y="1167"/>
                    <a:pt x="1449" y="1167"/>
                  </a:cubicBezTo>
                  <a:cubicBezTo>
                    <a:pt x="1449" y="1167"/>
                    <a:pt x="1366" y="34"/>
                    <a:pt x="1135" y="1"/>
                  </a:cubicBezTo>
                  <a:cubicBezTo>
                    <a:pt x="1132" y="1"/>
                    <a:pt x="1130" y="1"/>
                    <a:pt x="112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66" name="Google Shape;466;p29"/>
            <p:cNvSpPr/>
            <p:nvPr/>
          </p:nvSpPr>
          <p:spPr>
            <a:xfrm>
              <a:off x="7310525" y="3369075"/>
              <a:ext cx="179900" cy="127600"/>
            </a:xfrm>
            <a:custGeom>
              <a:avLst/>
              <a:gdLst/>
              <a:ahLst/>
              <a:cxnLst/>
              <a:rect l="l" t="t" r="r" b="b"/>
              <a:pathLst>
                <a:path w="7196" h="5104" extrusionOk="0">
                  <a:moveTo>
                    <a:pt x="246" y="0"/>
                  </a:moveTo>
                  <a:cubicBezTo>
                    <a:pt x="240" y="0"/>
                    <a:pt x="234" y="1"/>
                    <a:pt x="228" y="1"/>
                  </a:cubicBezTo>
                  <a:cubicBezTo>
                    <a:pt x="97" y="11"/>
                    <a:pt x="0" y="123"/>
                    <a:pt x="11" y="254"/>
                  </a:cubicBezTo>
                  <a:cubicBezTo>
                    <a:pt x="15" y="302"/>
                    <a:pt x="440" y="5103"/>
                    <a:pt x="3833" y="5103"/>
                  </a:cubicBezTo>
                  <a:cubicBezTo>
                    <a:pt x="4797" y="5103"/>
                    <a:pt x="5575" y="4803"/>
                    <a:pt x="6143" y="4212"/>
                  </a:cubicBezTo>
                  <a:cubicBezTo>
                    <a:pt x="7195" y="3113"/>
                    <a:pt x="7136" y="1418"/>
                    <a:pt x="7133" y="1346"/>
                  </a:cubicBezTo>
                  <a:cubicBezTo>
                    <a:pt x="7127" y="1215"/>
                    <a:pt x="7022" y="1126"/>
                    <a:pt x="6887" y="1120"/>
                  </a:cubicBezTo>
                  <a:cubicBezTo>
                    <a:pt x="6756" y="1125"/>
                    <a:pt x="6656" y="1235"/>
                    <a:pt x="6661" y="1366"/>
                  </a:cubicBezTo>
                  <a:cubicBezTo>
                    <a:pt x="6661" y="1381"/>
                    <a:pt x="6717" y="2930"/>
                    <a:pt x="5802" y="3885"/>
                  </a:cubicBezTo>
                  <a:cubicBezTo>
                    <a:pt x="5328" y="4381"/>
                    <a:pt x="4665" y="4632"/>
                    <a:pt x="3834" y="4632"/>
                  </a:cubicBezTo>
                  <a:cubicBezTo>
                    <a:pt x="877" y="4632"/>
                    <a:pt x="486" y="260"/>
                    <a:pt x="482" y="216"/>
                  </a:cubicBezTo>
                  <a:cubicBezTo>
                    <a:pt x="472" y="93"/>
                    <a:pt x="367" y="0"/>
                    <a:pt x="24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67" name="Google Shape;467;p29"/>
            <p:cNvSpPr/>
            <p:nvPr/>
          </p:nvSpPr>
          <p:spPr>
            <a:xfrm>
              <a:off x="7276425" y="3317350"/>
              <a:ext cx="75250" cy="66675"/>
            </a:xfrm>
            <a:custGeom>
              <a:avLst/>
              <a:gdLst/>
              <a:ahLst/>
              <a:cxnLst/>
              <a:rect l="l" t="t" r="r" b="b"/>
              <a:pathLst>
                <a:path w="3010" h="2667" extrusionOk="0">
                  <a:moveTo>
                    <a:pt x="1883" y="1"/>
                  </a:moveTo>
                  <a:cubicBezTo>
                    <a:pt x="1875" y="1"/>
                    <a:pt x="1868" y="1"/>
                    <a:pt x="1861" y="2"/>
                  </a:cubicBezTo>
                  <a:cubicBezTo>
                    <a:pt x="1628" y="30"/>
                    <a:pt x="1563" y="1172"/>
                    <a:pt x="1563" y="1172"/>
                  </a:cubicBezTo>
                  <a:cubicBezTo>
                    <a:pt x="1563" y="1172"/>
                    <a:pt x="1335" y="157"/>
                    <a:pt x="918" y="157"/>
                  </a:cubicBezTo>
                  <a:cubicBezTo>
                    <a:pt x="888" y="157"/>
                    <a:pt x="857" y="162"/>
                    <a:pt x="825" y="174"/>
                  </a:cubicBezTo>
                  <a:cubicBezTo>
                    <a:pt x="593" y="255"/>
                    <a:pt x="992" y="1509"/>
                    <a:pt x="992" y="1509"/>
                  </a:cubicBezTo>
                  <a:cubicBezTo>
                    <a:pt x="992" y="1509"/>
                    <a:pt x="547" y="808"/>
                    <a:pt x="275" y="808"/>
                  </a:cubicBezTo>
                  <a:cubicBezTo>
                    <a:pt x="223" y="808"/>
                    <a:pt x="177" y="834"/>
                    <a:pt x="142" y="896"/>
                  </a:cubicBezTo>
                  <a:cubicBezTo>
                    <a:pt x="1" y="1142"/>
                    <a:pt x="657" y="2274"/>
                    <a:pt x="1061" y="2551"/>
                  </a:cubicBezTo>
                  <a:cubicBezTo>
                    <a:pt x="1179" y="2632"/>
                    <a:pt x="1318" y="2667"/>
                    <a:pt x="1463" y="2667"/>
                  </a:cubicBezTo>
                  <a:cubicBezTo>
                    <a:pt x="1812" y="2667"/>
                    <a:pt x="2198" y="2465"/>
                    <a:pt x="2420" y="2230"/>
                  </a:cubicBezTo>
                  <a:cubicBezTo>
                    <a:pt x="2757" y="1874"/>
                    <a:pt x="3010" y="985"/>
                    <a:pt x="2790" y="703"/>
                  </a:cubicBezTo>
                  <a:cubicBezTo>
                    <a:pt x="2764" y="669"/>
                    <a:pt x="2736" y="653"/>
                    <a:pt x="2707" y="653"/>
                  </a:cubicBezTo>
                  <a:cubicBezTo>
                    <a:pt x="2504" y="653"/>
                    <a:pt x="2269" y="1420"/>
                    <a:pt x="2269" y="1420"/>
                  </a:cubicBezTo>
                  <a:cubicBezTo>
                    <a:pt x="2269" y="1420"/>
                    <a:pt x="2280" y="1"/>
                    <a:pt x="188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68" name="Google Shape;468;p29"/>
            <p:cNvSpPr/>
            <p:nvPr/>
          </p:nvSpPr>
          <p:spPr>
            <a:xfrm>
              <a:off x="6898950" y="3035425"/>
              <a:ext cx="179350" cy="173750"/>
            </a:xfrm>
            <a:custGeom>
              <a:avLst/>
              <a:gdLst/>
              <a:ahLst/>
              <a:cxnLst/>
              <a:rect l="l" t="t" r="r" b="b"/>
              <a:pathLst>
                <a:path w="7174" h="6950" extrusionOk="0">
                  <a:moveTo>
                    <a:pt x="3586" y="1"/>
                  </a:moveTo>
                  <a:cubicBezTo>
                    <a:pt x="1606" y="1"/>
                    <a:pt x="0" y="1557"/>
                    <a:pt x="0" y="3475"/>
                  </a:cubicBezTo>
                  <a:cubicBezTo>
                    <a:pt x="0" y="5393"/>
                    <a:pt x="1606" y="6949"/>
                    <a:pt x="3586" y="6949"/>
                  </a:cubicBezTo>
                  <a:cubicBezTo>
                    <a:pt x="5567" y="6949"/>
                    <a:pt x="7173" y="5393"/>
                    <a:pt x="7173" y="3475"/>
                  </a:cubicBezTo>
                  <a:cubicBezTo>
                    <a:pt x="7173" y="1557"/>
                    <a:pt x="5567" y="1"/>
                    <a:pt x="3586"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469" name="Google Shape;469;p29"/>
            <p:cNvSpPr/>
            <p:nvPr/>
          </p:nvSpPr>
          <p:spPr>
            <a:xfrm>
              <a:off x="7361825" y="3045950"/>
              <a:ext cx="179350" cy="173750"/>
            </a:xfrm>
            <a:custGeom>
              <a:avLst/>
              <a:gdLst/>
              <a:ahLst/>
              <a:cxnLst/>
              <a:rect l="l" t="t" r="r" b="b"/>
              <a:pathLst>
                <a:path w="7174" h="6950" extrusionOk="0">
                  <a:moveTo>
                    <a:pt x="3586" y="1"/>
                  </a:moveTo>
                  <a:cubicBezTo>
                    <a:pt x="1606" y="1"/>
                    <a:pt x="0" y="1556"/>
                    <a:pt x="0" y="3475"/>
                  </a:cubicBezTo>
                  <a:cubicBezTo>
                    <a:pt x="0" y="5393"/>
                    <a:pt x="1605" y="6949"/>
                    <a:pt x="3586" y="6949"/>
                  </a:cubicBezTo>
                  <a:cubicBezTo>
                    <a:pt x="5569" y="6949"/>
                    <a:pt x="7173" y="5393"/>
                    <a:pt x="7173" y="3475"/>
                  </a:cubicBezTo>
                  <a:cubicBezTo>
                    <a:pt x="7173" y="1556"/>
                    <a:pt x="5566" y="1"/>
                    <a:pt x="3586"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grpSp>
        <p:nvGrpSpPr>
          <p:cNvPr id="470" name="Google Shape;470;p29"/>
          <p:cNvGrpSpPr/>
          <p:nvPr/>
        </p:nvGrpSpPr>
        <p:grpSpPr>
          <a:xfrm>
            <a:off x="1712625" y="3185036"/>
            <a:ext cx="1010606" cy="1341442"/>
            <a:chOff x="2090049" y="2988186"/>
            <a:chExt cx="1010606" cy="1341442"/>
          </a:xfrm>
        </p:grpSpPr>
        <p:sp>
          <p:nvSpPr>
            <p:cNvPr id="471" name="Google Shape;471;p29"/>
            <p:cNvSpPr/>
            <p:nvPr/>
          </p:nvSpPr>
          <p:spPr>
            <a:xfrm rot="-2423090">
              <a:off x="2786784" y="3970803"/>
              <a:ext cx="238810" cy="31953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72" name="Google Shape;472;p29"/>
            <p:cNvSpPr/>
            <p:nvPr/>
          </p:nvSpPr>
          <p:spPr>
            <a:xfrm rot="-2423090">
              <a:off x="2388921" y="3095766"/>
              <a:ext cx="407219" cy="107232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473" name="Google Shape;473;p29"/>
            <p:cNvSpPr/>
            <p:nvPr/>
          </p:nvSpPr>
          <p:spPr>
            <a:xfrm rot="-2423090">
              <a:off x="2897558" y="4175208"/>
              <a:ext cx="113737" cy="107277"/>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74" name="Google Shape;474;p29"/>
            <p:cNvSpPr/>
            <p:nvPr/>
          </p:nvSpPr>
          <p:spPr>
            <a:xfrm rot="-2423090">
              <a:off x="2161223" y="3054345"/>
              <a:ext cx="248991" cy="121733"/>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75" name="Google Shape;475;p29"/>
            <p:cNvSpPr/>
            <p:nvPr/>
          </p:nvSpPr>
          <p:spPr>
            <a:xfrm rot="-2423090">
              <a:off x="2186143" y="3123537"/>
              <a:ext cx="282134" cy="12679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76" name="Google Shape;476;p29"/>
            <p:cNvSpPr/>
            <p:nvPr/>
          </p:nvSpPr>
          <p:spPr>
            <a:xfrm rot="-2423090">
              <a:off x="2201232" y="3149745"/>
              <a:ext cx="203621" cy="47808"/>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77" name="Google Shape;477;p29"/>
            <p:cNvSpPr/>
            <p:nvPr/>
          </p:nvSpPr>
          <p:spPr>
            <a:xfrm rot="-2423090">
              <a:off x="2247591" y="3169848"/>
              <a:ext cx="203598" cy="4779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78" name="Google Shape;478;p29"/>
            <p:cNvSpPr/>
            <p:nvPr/>
          </p:nvSpPr>
          <p:spPr>
            <a:xfrm rot="-2423090">
              <a:off x="2480938" y="3194902"/>
              <a:ext cx="171830" cy="948998"/>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479" name="Google Shape;479;p29"/>
            <p:cNvSpPr/>
            <p:nvPr/>
          </p:nvSpPr>
          <p:spPr>
            <a:xfrm rot="-2423090">
              <a:off x="2552768" y="3152088"/>
              <a:ext cx="171830" cy="948975"/>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480" name="Google Shape;480;p29"/>
            <p:cNvSpPr/>
            <p:nvPr/>
          </p:nvSpPr>
          <p:spPr>
            <a:xfrm rot="-2423090">
              <a:off x="2786884" y="3752582"/>
              <a:ext cx="62138" cy="211121"/>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81" name="Google Shape;481;p29"/>
            <p:cNvSpPr/>
            <p:nvPr/>
          </p:nvSpPr>
          <p:spPr>
            <a:xfrm rot="-2423090">
              <a:off x="2734342" y="3728646"/>
              <a:ext cx="29838" cy="26348"/>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482" name="Google Shape;482;p29"/>
          <p:cNvGrpSpPr/>
          <p:nvPr/>
        </p:nvGrpSpPr>
        <p:grpSpPr>
          <a:xfrm>
            <a:off x="4139337" y="329176"/>
            <a:ext cx="865329" cy="100122"/>
            <a:chOff x="11440935" y="3894601"/>
            <a:chExt cx="865329" cy="100122"/>
          </a:xfrm>
        </p:grpSpPr>
        <p:sp>
          <p:nvSpPr>
            <p:cNvPr id="483" name="Google Shape;483;p29"/>
            <p:cNvSpPr/>
            <p:nvPr/>
          </p:nvSpPr>
          <p:spPr>
            <a:xfrm rot="5400000">
              <a:off x="11760447" y="3587520"/>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84" name="Google Shape;484;p29"/>
            <p:cNvSpPr/>
            <p:nvPr/>
          </p:nvSpPr>
          <p:spPr>
            <a:xfrm rot="5400000">
              <a:off x="12213272" y="3898402"/>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485" name="Google Shape;485;p29"/>
          <p:cNvGrpSpPr/>
          <p:nvPr/>
        </p:nvGrpSpPr>
        <p:grpSpPr>
          <a:xfrm>
            <a:off x="1606486" y="4710377"/>
            <a:ext cx="865329" cy="100122"/>
            <a:chOff x="11440935" y="3929926"/>
            <a:chExt cx="865329" cy="100122"/>
          </a:xfrm>
        </p:grpSpPr>
        <p:sp>
          <p:nvSpPr>
            <p:cNvPr id="486" name="Google Shape;486;p29"/>
            <p:cNvSpPr/>
            <p:nvPr/>
          </p:nvSpPr>
          <p:spPr>
            <a:xfrm rot="-5400000" flipH="1">
              <a:off x="11899061" y="36228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87" name="Google Shape;487;p29"/>
            <p:cNvSpPr/>
            <p:nvPr/>
          </p:nvSpPr>
          <p:spPr>
            <a:xfrm rot="-5400000" flipH="1">
              <a:off x="11437135" y="39337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0">
                                            <p:txEl>
                                              <p:pRg st="0" end="0"/>
                                            </p:txEl>
                                          </p:spTgt>
                                        </p:tgtEl>
                                        <p:attrNameLst>
                                          <p:attrName>style.visibility</p:attrName>
                                        </p:attrNameLst>
                                      </p:cBhvr>
                                      <p:to>
                                        <p:strVal val="visible"/>
                                      </p:to>
                                    </p:set>
                                    <p:animEffect transition="in" filter="barn(inVertical)">
                                      <p:cBhvr>
                                        <p:cTn id="7" dur="500"/>
                                        <p:tgtEl>
                                          <p:spTgt spid="4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99"/>
                                        </p:tgtEl>
                                        <p:attrNameLst>
                                          <p:attrName>style.visibility</p:attrName>
                                        </p:attrNameLst>
                                      </p:cBhvr>
                                      <p:to>
                                        <p:strVal val="visible"/>
                                      </p:to>
                                    </p:set>
                                    <p:animEffect transition="in" filter="randombar(horizontal)">
                                      <p:cBhvr>
                                        <p:cTn id="12" dur="500"/>
                                        <p:tgtEl>
                                          <p:spTgt spid="39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05"/>
                                        </p:tgtEl>
                                        <p:attrNameLst>
                                          <p:attrName>style.visibility</p:attrName>
                                        </p:attrNameLst>
                                      </p:cBhvr>
                                      <p:to>
                                        <p:strVal val="visible"/>
                                      </p:to>
                                    </p:set>
                                    <p:animEffect transition="in" filter="barn(inVertical)">
                                      <p:cBhvr>
                                        <p:cTn id="17" dur="500"/>
                                        <p:tgtEl>
                                          <p:spTgt spid="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 grpId="0"/>
      <p:bldP spid="400" grpId="0" build="p"/>
      <p:bldP spid="40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768;p37">
            <a:extLst>
              <a:ext uri="{FF2B5EF4-FFF2-40B4-BE49-F238E27FC236}">
                <a16:creationId xmlns:a16="http://schemas.microsoft.com/office/drawing/2014/main" id="{348990B2-630E-404C-8E13-807EF675AB46}"/>
              </a:ext>
            </a:extLst>
          </p:cNvPr>
          <p:cNvSpPr/>
          <p:nvPr/>
        </p:nvSpPr>
        <p:spPr>
          <a:xfrm>
            <a:off x="2985561" y="3605089"/>
            <a:ext cx="4400761" cy="775243"/>
          </a:xfrm>
          <a:prstGeom prst="rect">
            <a:avLst/>
          </a:prstGeom>
          <a:solidFill>
            <a:schemeClr val="accent2">
              <a:lumMod val="60000"/>
              <a:lumOff val="40000"/>
            </a:schemeClr>
          </a:solidFill>
          <a:ln w="28575" cap="flat" cmpd="sng">
            <a:noFill/>
            <a:prstDash val="solid"/>
            <a:round/>
            <a:headEnd type="none" w="sm" len="sm"/>
            <a:tailEnd type="none" w="sm" len="sm"/>
          </a:ln>
        </p:spPr>
        <p:txBody>
          <a:bodyPr spcFirstLastPara="1" wrap="square" lIns="91321" tIns="91321" rIns="91321" bIns="91321" anchor="ctr" anchorCtr="0">
            <a:noAutofit/>
          </a:bodyPr>
          <a:lstStyle/>
          <a:p>
            <a:endParaRPr/>
          </a:p>
        </p:txBody>
      </p:sp>
      <p:sp>
        <p:nvSpPr>
          <p:cNvPr id="8" name="Google Shape;2771;p37">
            <a:extLst>
              <a:ext uri="{FF2B5EF4-FFF2-40B4-BE49-F238E27FC236}">
                <a16:creationId xmlns:a16="http://schemas.microsoft.com/office/drawing/2014/main" id="{FECF44D4-99FA-481C-9859-9CCD5C7191D2}"/>
              </a:ext>
            </a:extLst>
          </p:cNvPr>
          <p:cNvSpPr/>
          <p:nvPr/>
        </p:nvSpPr>
        <p:spPr>
          <a:xfrm>
            <a:off x="3012705" y="2203153"/>
            <a:ext cx="4373616" cy="875626"/>
          </a:xfrm>
          <a:prstGeom prst="rect">
            <a:avLst/>
          </a:prstGeom>
          <a:solidFill>
            <a:schemeClr val="accent2">
              <a:lumMod val="60000"/>
              <a:lumOff val="40000"/>
            </a:schemeClr>
          </a:solidFill>
          <a:ln w="28575" cap="flat" cmpd="sng">
            <a:noFill/>
            <a:prstDash val="solid"/>
            <a:round/>
            <a:headEnd type="none" w="sm" len="sm"/>
            <a:tailEnd type="none" w="sm" len="sm"/>
          </a:ln>
        </p:spPr>
        <p:txBody>
          <a:bodyPr spcFirstLastPara="1" wrap="square" lIns="91321" tIns="91321" rIns="91321" bIns="91321" anchor="ctr" anchorCtr="0">
            <a:noAutofit/>
          </a:bodyPr>
          <a:lstStyle/>
          <a:p>
            <a:endParaRPr dirty="0"/>
          </a:p>
        </p:txBody>
      </p:sp>
      <p:sp>
        <p:nvSpPr>
          <p:cNvPr id="9" name="Google Shape;2773;p37">
            <a:extLst>
              <a:ext uri="{FF2B5EF4-FFF2-40B4-BE49-F238E27FC236}">
                <a16:creationId xmlns:a16="http://schemas.microsoft.com/office/drawing/2014/main" id="{C5D6DAD1-D81A-43AD-A98D-2234A4D25BA7}"/>
              </a:ext>
            </a:extLst>
          </p:cNvPr>
          <p:cNvSpPr txBox="1">
            <a:spLocks noGrp="1"/>
          </p:cNvSpPr>
          <p:nvPr>
            <p:ph type="title"/>
          </p:nvPr>
        </p:nvSpPr>
        <p:spPr>
          <a:xfrm>
            <a:off x="1157464" y="1735236"/>
            <a:ext cx="1250139" cy="2033265"/>
          </a:xfrm>
          <a:prstGeom prst="rect">
            <a:avLst/>
          </a:prstGeom>
          <a:solidFill>
            <a:schemeClr val="accent2">
              <a:lumMod val="60000"/>
              <a:lumOff val="40000"/>
            </a:schemeClr>
          </a:solidFill>
          <a:ln>
            <a:solidFill>
              <a:schemeClr val="accent2">
                <a:lumMod val="20000"/>
                <a:lumOff val="80000"/>
              </a:schemeClr>
            </a:solidFill>
          </a:ln>
        </p:spPr>
        <p:txBody>
          <a:bodyPr spcFirstLastPara="1" wrap="square" lIns="0" tIns="0" rIns="0" bIns="0" anchor="ctr" anchorCtr="0">
            <a:noAutofit/>
          </a:bodyPr>
          <a:lstStyle/>
          <a:p>
            <a:r>
              <a:rPr lang="en" sz="3000" dirty="0">
                <a:solidFill>
                  <a:schemeClr val="accent3">
                    <a:lumMod val="75000"/>
                  </a:schemeClr>
                </a:solidFill>
                <a:effectLst>
                  <a:outerShdw blurRad="38100" dist="38100" dir="2700000" algn="tl">
                    <a:srgbClr val="000000">
                      <a:alpha val="43137"/>
                    </a:srgbClr>
                  </a:outerShdw>
                </a:effectLst>
              </a:rPr>
              <a:t>NỘI DUNG BÀI HỌC</a:t>
            </a:r>
            <a:endParaRPr sz="3000" dirty="0">
              <a:solidFill>
                <a:schemeClr val="accent3">
                  <a:lumMod val="75000"/>
                </a:schemeClr>
              </a:solidFill>
              <a:effectLst>
                <a:outerShdw blurRad="38100" dist="38100" dir="2700000" algn="tl">
                  <a:srgbClr val="000000">
                    <a:alpha val="43137"/>
                  </a:srgbClr>
                </a:outerShdw>
              </a:effectLst>
            </a:endParaRPr>
          </a:p>
        </p:txBody>
      </p:sp>
      <p:sp>
        <p:nvSpPr>
          <p:cNvPr id="10" name="Google Shape;2775;p37">
            <a:extLst>
              <a:ext uri="{FF2B5EF4-FFF2-40B4-BE49-F238E27FC236}">
                <a16:creationId xmlns:a16="http://schemas.microsoft.com/office/drawing/2014/main" id="{C0674149-980B-4125-ADAA-D5A7CC7C49A0}"/>
              </a:ext>
            </a:extLst>
          </p:cNvPr>
          <p:cNvSpPr/>
          <p:nvPr/>
        </p:nvSpPr>
        <p:spPr>
          <a:xfrm>
            <a:off x="3012706" y="903087"/>
            <a:ext cx="4373617" cy="794838"/>
          </a:xfrm>
          <a:prstGeom prst="rect">
            <a:avLst/>
          </a:prstGeom>
          <a:solidFill>
            <a:schemeClr val="accent2">
              <a:lumMod val="60000"/>
              <a:lumOff val="40000"/>
            </a:schemeClr>
          </a:solidFill>
          <a:ln w="28575" cap="flat" cmpd="sng">
            <a:noFill/>
            <a:prstDash val="solid"/>
            <a:round/>
            <a:headEnd type="none" w="sm" len="sm"/>
            <a:tailEnd type="none" w="sm" len="sm"/>
          </a:ln>
        </p:spPr>
        <p:txBody>
          <a:bodyPr spcFirstLastPara="1" wrap="square" lIns="91321" tIns="91321" rIns="91321" bIns="91321" anchor="ctr" anchorCtr="0">
            <a:noAutofit/>
          </a:bodyPr>
          <a:lstStyle/>
          <a:p>
            <a:endParaRPr/>
          </a:p>
        </p:txBody>
      </p:sp>
      <p:sp>
        <p:nvSpPr>
          <p:cNvPr id="14" name="Google Shape;2786;p37">
            <a:extLst>
              <a:ext uri="{FF2B5EF4-FFF2-40B4-BE49-F238E27FC236}">
                <a16:creationId xmlns:a16="http://schemas.microsoft.com/office/drawing/2014/main" id="{6E795A39-C514-42CA-9C32-2350CC952657}"/>
              </a:ext>
            </a:extLst>
          </p:cNvPr>
          <p:cNvSpPr txBox="1">
            <a:spLocks/>
          </p:cNvSpPr>
          <p:nvPr/>
        </p:nvSpPr>
        <p:spPr>
          <a:xfrm>
            <a:off x="3362371" y="905307"/>
            <a:ext cx="4348075" cy="5727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a:solidFill>
                  <a:schemeClr val="accent3">
                    <a:lumMod val="75000"/>
                  </a:schemeClr>
                </a:solidFill>
              </a:rPr>
              <a:t>I. Tìm hiểu chung</a:t>
            </a:r>
            <a:endParaRPr lang="vi-VN" sz="2400" b="1" dirty="0">
              <a:solidFill>
                <a:schemeClr val="accent3">
                  <a:lumMod val="75000"/>
                </a:schemeClr>
              </a:solidFill>
            </a:endParaRPr>
          </a:p>
        </p:txBody>
      </p:sp>
      <p:sp>
        <p:nvSpPr>
          <p:cNvPr id="16" name="Google Shape;2786;p37">
            <a:extLst>
              <a:ext uri="{FF2B5EF4-FFF2-40B4-BE49-F238E27FC236}">
                <a16:creationId xmlns:a16="http://schemas.microsoft.com/office/drawing/2014/main" id="{0B6086DC-5C8F-4FA7-AC5B-932A6B9F1A4A}"/>
              </a:ext>
            </a:extLst>
          </p:cNvPr>
          <p:cNvSpPr txBox="1">
            <a:spLocks/>
          </p:cNvSpPr>
          <p:nvPr/>
        </p:nvSpPr>
        <p:spPr>
          <a:xfrm>
            <a:off x="3241832" y="2456157"/>
            <a:ext cx="4714950" cy="591435"/>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2"/>
              </a:buClr>
              <a:buSzPts val="1600"/>
              <a:buFont typeface="Varela Round"/>
              <a:buNone/>
              <a:defRPr sz="1600" b="0" i="0" u="none" strike="noStrike" cap="none">
                <a:solidFill>
                  <a:schemeClr val="dk2"/>
                </a:solidFill>
                <a:latin typeface="Varela Round"/>
                <a:ea typeface="Varela Round"/>
                <a:cs typeface="Varela Round"/>
                <a:sym typeface="Varela Round"/>
              </a:defRPr>
            </a:lvl1pPr>
            <a:lvl2pPr marL="914400" marR="0" lvl="1" indent="-330200" algn="ctr" rtl="0">
              <a:lnSpc>
                <a:spcPct val="100000"/>
              </a:lnSpc>
              <a:spcBef>
                <a:spcPts val="0"/>
              </a:spcBef>
              <a:spcAft>
                <a:spcPts val="0"/>
              </a:spcAft>
              <a:buClr>
                <a:schemeClr val="dk2"/>
              </a:buClr>
              <a:buSzPts val="1600"/>
              <a:buFont typeface="Varela Round"/>
              <a:buNone/>
              <a:defRPr sz="1600" b="0" i="0" u="none" strike="noStrike" cap="none">
                <a:solidFill>
                  <a:schemeClr val="dk2"/>
                </a:solidFill>
                <a:latin typeface="Varela Round"/>
                <a:ea typeface="Varela Round"/>
                <a:cs typeface="Varela Round"/>
                <a:sym typeface="Varela Round"/>
              </a:defRPr>
            </a:lvl2pPr>
            <a:lvl3pPr marL="1371600" marR="0" lvl="2" indent="-330200" algn="ctr" rtl="0">
              <a:lnSpc>
                <a:spcPct val="100000"/>
              </a:lnSpc>
              <a:spcBef>
                <a:spcPts val="0"/>
              </a:spcBef>
              <a:spcAft>
                <a:spcPts val="0"/>
              </a:spcAft>
              <a:buClr>
                <a:schemeClr val="dk2"/>
              </a:buClr>
              <a:buSzPts val="1600"/>
              <a:buFont typeface="Varela Round"/>
              <a:buNone/>
              <a:defRPr sz="1600" b="0" i="0" u="none" strike="noStrike" cap="none">
                <a:solidFill>
                  <a:schemeClr val="dk2"/>
                </a:solidFill>
                <a:latin typeface="Varela Round"/>
                <a:ea typeface="Varela Round"/>
                <a:cs typeface="Varela Round"/>
                <a:sym typeface="Varela Round"/>
              </a:defRPr>
            </a:lvl3pPr>
            <a:lvl4pPr marL="1828800" marR="0" lvl="3" indent="-330200" algn="ctr" rtl="0">
              <a:lnSpc>
                <a:spcPct val="100000"/>
              </a:lnSpc>
              <a:spcBef>
                <a:spcPts val="0"/>
              </a:spcBef>
              <a:spcAft>
                <a:spcPts val="0"/>
              </a:spcAft>
              <a:buClr>
                <a:schemeClr val="dk2"/>
              </a:buClr>
              <a:buSzPts val="1600"/>
              <a:buFont typeface="Varela Round"/>
              <a:buNone/>
              <a:defRPr sz="1600" b="0" i="0" u="none" strike="noStrike" cap="none">
                <a:solidFill>
                  <a:schemeClr val="dk2"/>
                </a:solidFill>
                <a:latin typeface="Varela Round"/>
                <a:ea typeface="Varela Round"/>
                <a:cs typeface="Varela Round"/>
                <a:sym typeface="Varela Round"/>
              </a:defRPr>
            </a:lvl4pPr>
            <a:lvl5pPr marL="2286000" marR="0" lvl="4" indent="-330200" algn="ctr" rtl="0">
              <a:lnSpc>
                <a:spcPct val="100000"/>
              </a:lnSpc>
              <a:spcBef>
                <a:spcPts val="0"/>
              </a:spcBef>
              <a:spcAft>
                <a:spcPts val="0"/>
              </a:spcAft>
              <a:buClr>
                <a:schemeClr val="dk2"/>
              </a:buClr>
              <a:buSzPts val="1600"/>
              <a:buFont typeface="Varela Round"/>
              <a:buNone/>
              <a:defRPr sz="1600" b="0" i="0" u="none" strike="noStrike" cap="none">
                <a:solidFill>
                  <a:schemeClr val="dk2"/>
                </a:solidFill>
                <a:latin typeface="Varela Round"/>
                <a:ea typeface="Varela Round"/>
                <a:cs typeface="Varela Round"/>
                <a:sym typeface="Varela Round"/>
              </a:defRPr>
            </a:lvl5pPr>
            <a:lvl6pPr marL="2743200" marR="0" lvl="5" indent="-330200" algn="ctr" rtl="0">
              <a:lnSpc>
                <a:spcPct val="100000"/>
              </a:lnSpc>
              <a:spcBef>
                <a:spcPts val="0"/>
              </a:spcBef>
              <a:spcAft>
                <a:spcPts val="0"/>
              </a:spcAft>
              <a:buClr>
                <a:schemeClr val="dk2"/>
              </a:buClr>
              <a:buSzPts val="1600"/>
              <a:buFont typeface="Varela Round"/>
              <a:buNone/>
              <a:defRPr sz="1600" b="0" i="0" u="none" strike="noStrike" cap="none">
                <a:solidFill>
                  <a:schemeClr val="dk2"/>
                </a:solidFill>
                <a:latin typeface="Varela Round"/>
                <a:ea typeface="Varela Round"/>
                <a:cs typeface="Varela Round"/>
                <a:sym typeface="Varela Round"/>
              </a:defRPr>
            </a:lvl6pPr>
            <a:lvl7pPr marL="3200400" marR="0" lvl="6" indent="-330200" algn="ctr" rtl="0">
              <a:lnSpc>
                <a:spcPct val="100000"/>
              </a:lnSpc>
              <a:spcBef>
                <a:spcPts val="0"/>
              </a:spcBef>
              <a:spcAft>
                <a:spcPts val="0"/>
              </a:spcAft>
              <a:buClr>
                <a:schemeClr val="dk2"/>
              </a:buClr>
              <a:buSzPts val="1600"/>
              <a:buFont typeface="Varela Round"/>
              <a:buNone/>
              <a:defRPr sz="1600" b="0" i="0" u="none" strike="noStrike" cap="none">
                <a:solidFill>
                  <a:schemeClr val="dk2"/>
                </a:solidFill>
                <a:latin typeface="Varela Round"/>
                <a:ea typeface="Varela Round"/>
                <a:cs typeface="Varela Round"/>
                <a:sym typeface="Varela Round"/>
              </a:defRPr>
            </a:lvl7pPr>
            <a:lvl8pPr marL="3657600" marR="0" lvl="7" indent="-330200" algn="ctr" rtl="0">
              <a:lnSpc>
                <a:spcPct val="100000"/>
              </a:lnSpc>
              <a:spcBef>
                <a:spcPts val="0"/>
              </a:spcBef>
              <a:spcAft>
                <a:spcPts val="0"/>
              </a:spcAft>
              <a:buClr>
                <a:schemeClr val="dk2"/>
              </a:buClr>
              <a:buSzPts val="1600"/>
              <a:buFont typeface="Varela Round"/>
              <a:buNone/>
              <a:defRPr sz="1600" b="0" i="0" u="none" strike="noStrike" cap="none">
                <a:solidFill>
                  <a:schemeClr val="dk2"/>
                </a:solidFill>
                <a:latin typeface="Varela Round"/>
                <a:ea typeface="Varela Round"/>
                <a:cs typeface="Varela Round"/>
                <a:sym typeface="Varela Round"/>
              </a:defRPr>
            </a:lvl8pPr>
            <a:lvl9pPr marL="4114800" marR="0" lvl="8" indent="-330200" algn="ctr" rtl="0">
              <a:lnSpc>
                <a:spcPct val="100000"/>
              </a:lnSpc>
              <a:spcBef>
                <a:spcPts val="0"/>
              </a:spcBef>
              <a:spcAft>
                <a:spcPts val="0"/>
              </a:spcAft>
              <a:buClr>
                <a:schemeClr val="dk2"/>
              </a:buClr>
              <a:buSzPts val="1600"/>
              <a:buFont typeface="Varela Round"/>
              <a:buNone/>
              <a:defRPr sz="1600" b="0" i="0" u="none" strike="noStrike" cap="none">
                <a:solidFill>
                  <a:schemeClr val="dk2"/>
                </a:solidFill>
                <a:latin typeface="Varela Round"/>
                <a:ea typeface="Varela Round"/>
                <a:cs typeface="Varela Round"/>
                <a:sym typeface="Varela Round"/>
              </a:defRPr>
            </a:lvl9pPr>
          </a:lstStyle>
          <a:p>
            <a:pPr marL="0" indent="0"/>
            <a:r>
              <a:rPr lang="en-US" sz="2400" b="1">
                <a:solidFill>
                  <a:schemeClr val="accent3">
                    <a:lumMod val="75000"/>
                  </a:schemeClr>
                </a:solidFill>
                <a:latin typeface="+mj-lt"/>
              </a:rPr>
              <a:t>II. </a:t>
            </a:r>
            <a:r>
              <a:rPr lang="vi-VN" sz="2400" b="1">
                <a:solidFill>
                  <a:schemeClr val="accent3">
                    <a:lumMod val="75000"/>
                  </a:schemeClr>
                </a:solidFill>
                <a:latin typeface="+mj-lt"/>
              </a:rPr>
              <a:t>Tìm hiểu </a:t>
            </a:r>
            <a:r>
              <a:rPr lang="en-US" sz="2400" b="1">
                <a:solidFill>
                  <a:schemeClr val="accent3">
                    <a:lumMod val="75000"/>
                  </a:schemeClr>
                </a:solidFill>
                <a:latin typeface="+mj-lt"/>
              </a:rPr>
              <a:t>chi tiết</a:t>
            </a:r>
            <a:endParaRPr lang="vi-VN" sz="2400" b="1" dirty="0">
              <a:solidFill>
                <a:schemeClr val="accent3">
                  <a:lumMod val="75000"/>
                </a:schemeClr>
              </a:solidFill>
              <a:latin typeface="+mj-lt"/>
            </a:endParaRPr>
          </a:p>
        </p:txBody>
      </p:sp>
      <p:sp>
        <p:nvSpPr>
          <p:cNvPr id="17" name="Google Shape;2786;p37">
            <a:extLst>
              <a:ext uri="{FF2B5EF4-FFF2-40B4-BE49-F238E27FC236}">
                <a16:creationId xmlns:a16="http://schemas.microsoft.com/office/drawing/2014/main" id="{41462CA5-2BF9-4243-8A69-51DF0A58B4EF}"/>
              </a:ext>
            </a:extLst>
          </p:cNvPr>
          <p:cNvSpPr txBox="1">
            <a:spLocks/>
          </p:cNvSpPr>
          <p:nvPr/>
        </p:nvSpPr>
        <p:spPr>
          <a:xfrm>
            <a:off x="3390695" y="3694074"/>
            <a:ext cx="4728895" cy="597261"/>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2"/>
              </a:buClr>
              <a:buSzPts val="1600"/>
              <a:buFont typeface="Varela Round"/>
              <a:buNone/>
              <a:defRPr sz="1600" b="0" i="0" u="none" strike="noStrike" cap="none">
                <a:solidFill>
                  <a:schemeClr val="dk2"/>
                </a:solidFill>
                <a:latin typeface="Varela Round"/>
                <a:ea typeface="Varela Round"/>
                <a:cs typeface="Varela Round"/>
                <a:sym typeface="Varela Round"/>
              </a:defRPr>
            </a:lvl1pPr>
            <a:lvl2pPr marL="914400" marR="0" lvl="1" indent="-330200" algn="ctr" rtl="0">
              <a:lnSpc>
                <a:spcPct val="100000"/>
              </a:lnSpc>
              <a:spcBef>
                <a:spcPts val="0"/>
              </a:spcBef>
              <a:spcAft>
                <a:spcPts val="0"/>
              </a:spcAft>
              <a:buClr>
                <a:schemeClr val="dk2"/>
              </a:buClr>
              <a:buSzPts val="1600"/>
              <a:buFont typeface="Varela Round"/>
              <a:buNone/>
              <a:defRPr sz="1600" b="0" i="0" u="none" strike="noStrike" cap="none">
                <a:solidFill>
                  <a:schemeClr val="dk2"/>
                </a:solidFill>
                <a:latin typeface="Varela Round"/>
                <a:ea typeface="Varela Round"/>
                <a:cs typeface="Varela Round"/>
                <a:sym typeface="Varela Round"/>
              </a:defRPr>
            </a:lvl2pPr>
            <a:lvl3pPr marL="1371600" marR="0" lvl="2" indent="-330200" algn="ctr" rtl="0">
              <a:lnSpc>
                <a:spcPct val="100000"/>
              </a:lnSpc>
              <a:spcBef>
                <a:spcPts val="0"/>
              </a:spcBef>
              <a:spcAft>
                <a:spcPts val="0"/>
              </a:spcAft>
              <a:buClr>
                <a:schemeClr val="dk2"/>
              </a:buClr>
              <a:buSzPts val="1600"/>
              <a:buFont typeface="Varela Round"/>
              <a:buNone/>
              <a:defRPr sz="1600" b="0" i="0" u="none" strike="noStrike" cap="none">
                <a:solidFill>
                  <a:schemeClr val="dk2"/>
                </a:solidFill>
                <a:latin typeface="Varela Round"/>
                <a:ea typeface="Varela Round"/>
                <a:cs typeface="Varela Round"/>
                <a:sym typeface="Varela Round"/>
              </a:defRPr>
            </a:lvl3pPr>
            <a:lvl4pPr marL="1828800" marR="0" lvl="3" indent="-330200" algn="ctr" rtl="0">
              <a:lnSpc>
                <a:spcPct val="100000"/>
              </a:lnSpc>
              <a:spcBef>
                <a:spcPts val="0"/>
              </a:spcBef>
              <a:spcAft>
                <a:spcPts val="0"/>
              </a:spcAft>
              <a:buClr>
                <a:schemeClr val="dk2"/>
              </a:buClr>
              <a:buSzPts val="1600"/>
              <a:buFont typeface="Varela Round"/>
              <a:buNone/>
              <a:defRPr sz="1600" b="0" i="0" u="none" strike="noStrike" cap="none">
                <a:solidFill>
                  <a:schemeClr val="dk2"/>
                </a:solidFill>
                <a:latin typeface="Varela Round"/>
                <a:ea typeface="Varela Round"/>
                <a:cs typeface="Varela Round"/>
                <a:sym typeface="Varela Round"/>
              </a:defRPr>
            </a:lvl4pPr>
            <a:lvl5pPr marL="2286000" marR="0" lvl="4" indent="-330200" algn="ctr" rtl="0">
              <a:lnSpc>
                <a:spcPct val="100000"/>
              </a:lnSpc>
              <a:spcBef>
                <a:spcPts val="0"/>
              </a:spcBef>
              <a:spcAft>
                <a:spcPts val="0"/>
              </a:spcAft>
              <a:buClr>
                <a:schemeClr val="dk2"/>
              </a:buClr>
              <a:buSzPts val="1600"/>
              <a:buFont typeface="Varela Round"/>
              <a:buNone/>
              <a:defRPr sz="1600" b="0" i="0" u="none" strike="noStrike" cap="none">
                <a:solidFill>
                  <a:schemeClr val="dk2"/>
                </a:solidFill>
                <a:latin typeface="Varela Round"/>
                <a:ea typeface="Varela Round"/>
                <a:cs typeface="Varela Round"/>
                <a:sym typeface="Varela Round"/>
              </a:defRPr>
            </a:lvl5pPr>
            <a:lvl6pPr marL="2743200" marR="0" lvl="5" indent="-330200" algn="ctr" rtl="0">
              <a:lnSpc>
                <a:spcPct val="100000"/>
              </a:lnSpc>
              <a:spcBef>
                <a:spcPts val="0"/>
              </a:spcBef>
              <a:spcAft>
                <a:spcPts val="0"/>
              </a:spcAft>
              <a:buClr>
                <a:schemeClr val="dk2"/>
              </a:buClr>
              <a:buSzPts val="1600"/>
              <a:buFont typeface="Varela Round"/>
              <a:buNone/>
              <a:defRPr sz="1600" b="0" i="0" u="none" strike="noStrike" cap="none">
                <a:solidFill>
                  <a:schemeClr val="dk2"/>
                </a:solidFill>
                <a:latin typeface="Varela Round"/>
                <a:ea typeface="Varela Round"/>
                <a:cs typeface="Varela Round"/>
                <a:sym typeface="Varela Round"/>
              </a:defRPr>
            </a:lvl6pPr>
            <a:lvl7pPr marL="3200400" marR="0" lvl="6" indent="-330200" algn="ctr" rtl="0">
              <a:lnSpc>
                <a:spcPct val="100000"/>
              </a:lnSpc>
              <a:spcBef>
                <a:spcPts val="0"/>
              </a:spcBef>
              <a:spcAft>
                <a:spcPts val="0"/>
              </a:spcAft>
              <a:buClr>
                <a:schemeClr val="dk2"/>
              </a:buClr>
              <a:buSzPts val="1600"/>
              <a:buFont typeface="Varela Round"/>
              <a:buNone/>
              <a:defRPr sz="1600" b="0" i="0" u="none" strike="noStrike" cap="none">
                <a:solidFill>
                  <a:schemeClr val="dk2"/>
                </a:solidFill>
                <a:latin typeface="Varela Round"/>
                <a:ea typeface="Varela Round"/>
                <a:cs typeface="Varela Round"/>
                <a:sym typeface="Varela Round"/>
              </a:defRPr>
            </a:lvl7pPr>
            <a:lvl8pPr marL="3657600" marR="0" lvl="7" indent="-330200" algn="ctr" rtl="0">
              <a:lnSpc>
                <a:spcPct val="100000"/>
              </a:lnSpc>
              <a:spcBef>
                <a:spcPts val="0"/>
              </a:spcBef>
              <a:spcAft>
                <a:spcPts val="0"/>
              </a:spcAft>
              <a:buClr>
                <a:schemeClr val="dk2"/>
              </a:buClr>
              <a:buSzPts val="1600"/>
              <a:buFont typeface="Varela Round"/>
              <a:buNone/>
              <a:defRPr sz="1600" b="0" i="0" u="none" strike="noStrike" cap="none">
                <a:solidFill>
                  <a:schemeClr val="dk2"/>
                </a:solidFill>
                <a:latin typeface="Varela Round"/>
                <a:ea typeface="Varela Round"/>
                <a:cs typeface="Varela Round"/>
                <a:sym typeface="Varela Round"/>
              </a:defRPr>
            </a:lvl8pPr>
            <a:lvl9pPr marL="4114800" marR="0" lvl="8" indent="-330200" algn="ctr" rtl="0">
              <a:lnSpc>
                <a:spcPct val="100000"/>
              </a:lnSpc>
              <a:spcBef>
                <a:spcPts val="0"/>
              </a:spcBef>
              <a:spcAft>
                <a:spcPts val="0"/>
              </a:spcAft>
              <a:buClr>
                <a:schemeClr val="dk2"/>
              </a:buClr>
              <a:buSzPts val="1600"/>
              <a:buFont typeface="Varela Round"/>
              <a:buNone/>
              <a:defRPr sz="1600" b="0" i="0" u="none" strike="noStrike" cap="none">
                <a:solidFill>
                  <a:schemeClr val="dk2"/>
                </a:solidFill>
                <a:latin typeface="Varela Round"/>
                <a:ea typeface="Varela Round"/>
                <a:cs typeface="Varela Round"/>
                <a:sym typeface="Varela Round"/>
              </a:defRPr>
            </a:lvl9pPr>
          </a:lstStyle>
          <a:p>
            <a:pPr marL="0" indent="0"/>
            <a:r>
              <a:rPr lang="en-US" sz="2400" b="1">
                <a:solidFill>
                  <a:schemeClr val="accent3">
                    <a:lumMod val="75000"/>
                  </a:schemeClr>
                </a:solidFill>
                <a:latin typeface="+mj-lt"/>
              </a:rPr>
              <a:t>III. Tổng kết</a:t>
            </a:r>
            <a:endParaRPr lang="vi-VN" sz="2400" b="1" dirty="0">
              <a:solidFill>
                <a:schemeClr val="accent3">
                  <a:lumMod val="75000"/>
                </a:schemeClr>
              </a:solidFill>
              <a:latin typeface="+mj-lt"/>
            </a:endParaRPr>
          </a:p>
        </p:txBody>
      </p:sp>
      <p:cxnSp>
        <p:nvCxnSpPr>
          <p:cNvPr id="19" name="Straight Connector 18">
            <a:extLst>
              <a:ext uri="{FF2B5EF4-FFF2-40B4-BE49-F238E27FC236}">
                <a16:creationId xmlns:a16="http://schemas.microsoft.com/office/drawing/2014/main" id="{AA7E4A7D-32BE-4576-8E07-394A26A81CBD}"/>
              </a:ext>
            </a:extLst>
          </p:cNvPr>
          <p:cNvCxnSpPr>
            <a:cxnSpLocks/>
          </p:cNvCxnSpPr>
          <p:nvPr/>
        </p:nvCxnSpPr>
        <p:spPr>
          <a:xfrm>
            <a:off x="1856710" y="4155449"/>
            <a:ext cx="1101789" cy="1"/>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22" name="Straight Connector 21">
            <a:extLst>
              <a:ext uri="{FF2B5EF4-FFF2-40B4-BE49-F238E27FC236}">
                <a16:creationId xmlns:a16="http://schemas.microsoft.com/office/drawing/2014/main" id="{DF681FA5-00DE-41DA-B06A-018CAF4BD4D8}"/>
              </a:ext>
            </a:extLst>
          </p:cNvPr>
          <p:cNvCxnSpPr>
            <a:cxnSpLocks/>
          </p:cNvCxnSpPr>
          <p:nvPr/>
        </p:nvCxnSpPr>
        <p:spPr>
          <a:xfrm>
            <a:off x="2429996" y="2640967"/>
            <a:ext cx="555564" cy="0"/>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23" name="Straight Connector 22">
            <a:extLst>
              <a:ext uri="{FF2B5EF4-FFF2-40B4-BE49-F238E27FC236}">
                <a16:creationId xmlns:a16="http://schemas.microsoft.com/office/drawing/2014/main" id="{5107C788-87FF-4691-B87C-FCD5A803499C}"/>
              </a:ext>
            </a:extLst>
          </p:cNvPr>
          <p:cNvCxnSpPr>
            <a:cxnSpLocks/>
          </p:cNvCxnSpPr>
          <p:nvPr/>
        </p:nvCxnSpPr>
        <p:spPr>
          <a:xfrm>
            <a:off x="1856703" y="1362243"/>
            <a:ext cx="1146586" cy="1"/>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26" name="Straight Connector 25">
            <a:extLst>
              <a:ext uri="{FF2B5EF4-FFF2-40B4-BE49-F238E27FC236}">
                <a16:creationId xmlns:a16="http://schemas.microsoft.com/office/drawing/2014/main" id="{D294213A-33D7-4388-ADE1-8675F548C3F1}"/>
              </a:ext>
            </a:extLst>
          </p:cNvPr>
          <p:cNvCxnSpPr>
            <a:cxnSpLocks/>
          </p:cNvCxnSpPr>
          <p:nvPr/>
        </p:nvCxnSpPr>
        <p:spPr>
          <a:xfrm>
            <a:off x="1820412" y="3793332"/>
            <a:ext cx="0" cy="337278"/>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28" name="Straight Connector 27">
            <a:extLst>
              <a:ext uri="{FF2B5EF4-FFF2-40B4-BE49-F238E27FC236}">
                <a16:creationId xmlns:a16="http://schemas.microsoft.com/office/drawing/2014/main" id="{93278403-8104-4DE7-A92F-18C8A63C6A07}"/>
              </a:ext>
            </a:extLst>
          </p:cNvPr>
          <p:cNvCxnSpPr>
            <a:cxnSpLocks/>
          </p:cNvCxnSpPr>
          <p:nvPr/>
        </p:nvCxnSpPr>
        <p:spPr>
          <a:xfrm>
            <a:off x="1856703" y="1362236"/>
            <a:ext cx="0" cy="337278"/>
          </a:xfrm>
          <a:prstGeom prst="line">
            <a:avLst/>
          </a:prstGeom>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598017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heel(1)">
                                      <p:cBhvr>
                                        <p:cTn id="12" dur="2000"/>
                                        <p:tgtEl>
                                          <p:spTgt spid="23"/>
                                        </p:tgtEl>
                                      </p:cBhvr>
                                    </p:animEffect>
                                  </p:childTnLst>
                                </p:cTn>
                              </p:par>
                              <p:par>
                                <p:cTn id="13" presetID="21" presetClass="entr" presetSubtype="1"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heel(1)">
                                      <p:cBhvr>
                                        <p:cTn id="15" dur="2000"/>
                                        <p:tgtEl>
                                          <p:spTgt spid="28"/>
                                        </p:tgtEl>
                                      </p:cBhvr>
                                    </p:animEffect>
                                  </p:childTnLst>
                                </p:cTn>
                              </p:par>
                              <p:par>
                                <p:cTn id="16" presetID="21" presetClass="entr" presetSubtype="1"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heel(1)">
                                      <p:cBhvr>
                                        <p:cTn id="18" dur="2000"/>
                                        <p:tgtEl>
                                          <p:spTgt spid="22"/>
                                        </p:tgtEl>
                                      </p:cBhvr>
                                    </p:animEffect>
                                  </p:childTnLst>
                                </p:cTn>
                              </p:par>
                              <p:par>
                                <p:cTn id="19" presetID="21" presetClass="entr" presetSubtype="1"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heel(1)">
                                      <p:cBhvr>
                                        <p:cTn id="21" dur="2000"/>
                                        <p:tgtEl>
                                          <p:spTgt spid="26"/>
                                        </p:tgtEl>
                                      </p:cBhvr>
                                    </p:animEffect>
                                  </p:childTnLst>
                                </p:cTn>
                              </p:par>
                              <p:par>
                                <p:cTn id="22" presetID="21" presetClass="entr" presetSubtype="1"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heel(1)">
                                      <p:cBhvr>
                                        <p:cTn id="24" dur="2000"/>
                                        <p:tgtEl>
                                          <p:spTgt spid="19"/>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heel(1)">
                                      <p:cBhvr>
                                        <p:cTn id="30" dur="2000"/>
                                        <p:tgtEl>
                                          <p:spTgt spid="8"/>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heel(1)">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randombar(horizont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randombar(horizontal)">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randombar(horizontal)">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4"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3" name="Google Shape;706;p36">
            <a:extLst>
              <a:ext uri="{FF2B5EF4-FFF2-40B4-BE49-F238E27FC236}">
                <a16:creationId xmlns:a16="http://schemas.microsoft.com/office/drawing/2014/main" id="{DA667EFB-E06C-4409-AEBE-DE8AB65394DC}"/>
              </a:ext>
            </a:extLst>
          </p:cNvPr>
          <p:cNvSpPr/>
          <p:nvPr/>
        </p:nvSpPr>
        <p:spPr>
          <a:xfrm flipH="1">
            <a:off x="2696700" y="2861604"/>
            <a:ext cx="4687094" cy="705302"/>
          </a:xfrm>
          <a:prstGeom prst="roundRect">
            <a:avLst>
              <a:gd name="adj" fmla="val 16667"/>
            </a:avLst>
          </a:prstGeom>
          <a:solidFill>
            <a:schemeClr val="dk1"/>
          </a:solidFill>
          <a:ln>
            <a:noFill/>
          </a:ln>
        </p:spPr>
        <p:txBody>
          <a:bodyPr spcFirstLastPara="1" wrap="square" lIns="91321" tIns="91321" rIns="91321" bIns="91321" anchor="ctr" anchorCtr="0">
            <a:noAutofit/>
          </a:bodyPr>
          <a:lstStyle/>
          <a:p>
            <a:endParaRPr/>
          </a:p>
        </p:txBody>
      </p:sp>
      <p:sp>
        <p:nvSpPr>
          <p:cNvPr id="706" name="Google Shape;706;p36"/>
          <p:cNvSpPr/>
          <p:nvPr/>
        </p:nvSpPr>
        <p:spPr>
          <a:xfrm flipH="1">
            <a:off x="2696700" y="2192828"/>
            <a:ext cx="4687094" cy="522647"/>
          </a:xfrm>
          <a:prstGeom prst="roundRect">
            <a:avLst>
              <a:gd name="adj" fmla="val 16667"/>
            </a:avLst>
          </a:prstGeom>
          <a:solidFill>
            <a:schemeClr val="dk1"/>
          </a:solidFill>
          <a:ln>
            <a:noFill/>
          </a:ln>
        </p:spPr>
        <p:txBody>
          <a:bodyPr spcFirstLastPara="1" wrap="square" lIns="91321" tIns="91321" rIns="91321" bIns="91321" anchor="ctr" anchorCtr="0">
            <a:noAutofit/>
          </a:bodyPr>
          <a:lstStyle/>
          <a:p>
            <a:endParaRPr/>
          </a:p>
        </p:txBody>
      </p:sp>
      <p:sp>
        <p:nvSpPr>
          <p:cNvPr id="707" name="Google Shape;707;p36"/>
          <p:cNvSpPr/>
          <p:nvPr/>
        </p:nvSpPr>
        <p:spPr>
          <a:xfrm>
            <a:off x="1055350" y="1464469"/>
            <a:ext cx="942000" cy="946431"/>
          </a:xfrm>
          <a:prstGeom prst="ellipse">
            <a:avLst/>
          </a:prstGeom>
          <a:noFill/>
          <a:ln w="19050" cap="flat" cmpd="sng">
            <a:solidFill>
              <a:schemeClr val="dk2"/>
            </a:solidFill>
            <a:prstDash val="dash"/>
            <a:round/>
            <a:headEnd type="none" w="sm" len="sm"/>
            <a:tailEnd type="none" w="sm" len="sm"/>
          </a:ln>
        </p:spPr>
        <p:txBody>
          <a:bodyPr spcFirstLastPara="1" wrap="square" lIns="91321" tIns="91321" rIns="91321" bIns="91321" anchor="ctr" anchorCtr="0">
            <a:noAutofit/>
          </a:bodyPr>
          <a:lstStyle/>
          <a:p>
            <a:endParaRPr/>
          </a:p>
          <a:p>
            <a:endParaRPr/>
          </a:p>
          <a:p>
            <a:endParaRPr/>
          </a:p>
          <a:p>
            <a:endParaRPr/>
          </a:p>
          <a:p>
            <a:endParaRPr/>
          </a:p>
        </p:txBody>
      </p:sp>
      <p:sp>
        <p:nvSpPr>
          <p:cNvPr id="708" name="Google Shape;708;p36"/>
          <p:cNvSpPr/>
          <p:nvPr/>
        </p:nvSpPr>
        <p:spPr>
          <a:xfrm>
            <a:off x="1055350" y="3197383"/>
            <a:ext cx="942000" cy="946431"/>
          </a:xfrm>
          <a:prstGeom prst="ellipse">
            <a:avLst/>
          </a:prstGeom>
          <a:noFill/>
          <a:ln w="19050" cap="flat" cmpd="sng">
            <a:solidFill>
              <a:schemeClr val="dk2"/>
            </a:solidFill>
            <a:prstDash val="dash"/>
            <a:round/>
            <a:headEnd type="none" w="sm" len="sm"/>
            <a:tailEnd type="none" w="sm" len="sm"/>
          </a:ln>
        </p:spPr>
        <p:txBody>
          <a:bodyPr spcFirstLastPara="1" wrap="square" lIns="91321" tIns="91321" rIns="91321" bIns="91321" anchor="ctr" anchorCtr="0">
            <a:noAutofit/>
          </a:bodyPr>
          <a:lstStyle/>
          <a:p>
            <a:endParaRPr/>
          </a:p>
          <a:p>
            <a:endParaRPr/>
          </a:p>
          <a:p>
            <a:endParaRPr/>
          </a:p>
          <a:p>
            <a:endParaRPr/>
          </a:p>
          <a:p>
            <a:endParaRPr/>
          </a:p>
        </p:txBody>
      </p:sp>
      <p:sp>
        <p:nvSpPr>
          <p:cNvPr id="709" name="Google Shape;709;p36"/>
          <p:cNvSpPr txBox="1">
            <a:spLocks noGrp="1"/>
          </p:cNvSpPr>
          <p:nvPr>
            <p:ph type="title"/>
          </p:nvPr>
        </p:nvSpPr>
        <p:spPr>
          <a:xfrm>
            <a:off x="620096" y="441366"/>
            <a:ext cx="7704000" cy="564300"/>
          </a:xfrm>
          <a:prstGeom prst="rect">
            <a:avLst/>
          </a:prstGeom>
        </p:spPr>
        <p:txBody>
          <a:bodyPr spcFirstLastPara="1" wrap="square" lIns="91321" tIns="91321" rIns="91321" bIns="91321" anchor="ctr" anchorCtr="0">
            <a:noAutofit/>
          </a:bodyPr>
          <a:lstStyle/>
          <a:p>
            <a:r>
              <a:rPr lang="en" dirty="0"/>
              <a:t>I</a:t>
            </a:r>
            <a:r>
              <a:rPr lang="en"/>
              <a:t>. Tìm hiểu chung</a:t>
            </a:r>
            <a:endParaRPr b="1" dirty="0">
              <a:solidFill>
                <a:schemeClr val="accent1"/>
              </a:solidFill>
            </a:endParaRPr>
          </a:p>
        </p:txBody>
      </p:sp>
      <p:grpSp>
        <p:nvGrpSpPr>
          <p:cNvPr id="710" name="Google Shape;710;p36"/>
          <p:cNvGrpSpPr/>
          <p:nvPr/>
        </p:nvGrpSpPr>
        <p:grpSpPr>
          <a:xfrm rot="10800000" flipH="1">
            <a:off x="800101" y="1065835"/>
            <a:ext cx="4772025" cy="63556"/>
            <a:chOff x="15456318" y="3520944"/>
            <a:chExt cx="735848" cy="73781"/>
          </a:xfrm>
        </p:grpSpPr>
        <p:sp>
          <p:nvSpPr>
            <p:cNvPr id="711" name="Google Shape;711;p36"/>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12" name="Google Shape;712;p36"/>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sp>
        <p:nvSpPr>
          <p:cNvPr id="727" name="Google Shape;727;p36"/>
          <p:cNvSpPr txBox="1">
            <a:spLocks noGrp="1"/>
          </p:cNvSpPr>
          <p:nvPr>
            <p:ph type="subTitle" idx="1"/>
          </p:nvPr>
        </p:nvSpPr>
        <p:spPr>
          <a:xfrm>
            <a:off x="2803892" y="3197382"/>
            <a:ext cx="4792894" cy="492800"/>
          </a:xfrm>
          <a:prstGeom prst="rect">
            <a:avLst/>
          </a:prstGeom>
        </p:spPr>
        <p:txBody>
          <a:bodyPr spcFirstLastPara="1" wrap="square" lIns="91321" tIns="91321" rIns="91321" bIns="91321" anchor="t" anchorCtr="0">
            <a:noAutofit/>
          </a:bodyPr>
          <a:lstStyle/>
          <a:p>
            <a:pPr marL="0" indent="0" algn="l"/>
            <a:r>
              <a:rPr lang="vi-VN" b="1"/>
              <a:t>   </a:t>
            </a:r>
            <a:r>
              <a:rPr lang="en-US" b="1"/>
              <a:t>                          </a:t>
            </a:r>
            <a:r>
              <a:rPr lang="vi-VN" b="1"/>
              <a:t> </a:t>
            </a:r>
            <a:r>
              <a:rPr lang="en-US" sz="2000" b="1"/>
              <a:t>2. Tác phẩm</a:t>
            </a:r>
            <a:endParaRPr lang="vi-VN" sz="2000" b="1" dirty="0"/>
          </a:p>
          <a:p>
            <a:pPr marL="0" indent="0">
              <a:spcAft>
                <a:spcPts val="1600"/>
              </a:spcAft>
            </a:pPr>
            <a:endParaRPr dirty="0"/>
          </a:p>
        </p:txBody>
      </p:sp>
      <p:grpSp>
        <p:nvGrpSpPr>
          <p:cNvPr id="728" name="Google Shape;728;p36"/>
          <p:cNvGrpSpPr/>
          <p:nvPr/>
        </p:nvGrpSpPr>
        <p:grpSpPr>
          <a:xfrm>
            <a:off x="1189932" y="3371095"/>
            <a:ext cx="672775" cy="600637"/>
            <a:chOff x="3275900" y="3373900"/>
            <a:chExt cx="672775" cy="597825"/>
          </a:xfrm>
        </p:grpSpPr>
        <p:sp>
          <p:nvSpPr>
            <p:cNvPr id="729" name="Google Shape;729;p36"/>
            <p:cNvSpPr/>
            <p:nvPr/>
          </p:nvSpPr>
          <p:spPr>
            <a:xfrm>
              <a:off x="3275900" y="3373900"/>
              <a:ext cx="610125" cy="436950"/>
            </a:xfrm>
            <a:custGeom>
              <a:avLst/>
              <a:gdLst/>
              <a:ahLst/>
              <a:cxnLst/>
              <a:rect l="l" t="t" r="r" b="b"/>
              <a:pathLst>
                <a:path w="24405" h="17478" extrusionOk="0">
                  <a:moveTo>
                    <a:pt x="14535" y="1"/>
                  </a:moveTo>
                  <a:cubicBezTo>
                    <a:pt x="13498" y="1"/>
                    <a:pt x="10839" y="321"/>
                    <a:pt x="9550" y="3439"/>
                  </a:cubicBezTo>
                  <a:lnTo>
                    <a:pt x="9550" y="969"/>
                  </a:lnTo>
                  <a:cubicBezTo>
                    <a:pt x="9550" y="969"/>
                    <a:pt x="5894" y="1578"/>
                    <a:pt x="5591" y="5436"/>
                  </a:cubicBezTo>
                  <a:lnTo>
                    <a:pt x="4250" y="3846"/>
                  </a:lnTo>
                  <a:cubicBezTo>
                    <a:pt x="4250" y="3846"/>
                    <a:pt x="1631" y="5402"/>
                    <a:pt x="2546" y="8446"/>
                  </a:cubicBezTo>
                  <a:lnTo>
                    <a:pt x="1089" y="7972"/>
                  </a:lnTo>
                  <a:lnTo>
                    <a:pt x="1089" y="7972"/>
                  </a:lnTo>
                  <a:cubicBezTo>
                    <a:pt x="1089" y="7972"/>
                    <a:pt x="345" y="10543"/>
                    <a:pt x="2003" y="11626"/>
                  </a:cubicBezTo>
                  <a:lnTo>
                    <a:pt x="413" y="11626"/>
                  </a:lnTo>
                  <a:cubicBezTo>
                    <a:pt x="413" y="11626"/>
                    <a:pt x="1" y="14435"/>
                    <a:pt x="2948" y="15991"/>
                  </a:cubicBezTo>
                  <a:lnTo>
                    <a:pt x="4250" y="17478"/>
                  </a:lnTo>
                  <a:lnTo>
                    <a:pt x="13406" y="17478"/>
                  </a:lnTo>
                  <a:lnTo>
                    <a:pt x="22577" y="9260"/>
                  </a:lnTo>
                  <a:lnTo>
                    <a:pt x="24404" y="9260"/>
                  </a:lnTo>
                  <a:cubicBezTo>
                    <a:pt x="24404" y="9260"/>
                    <a:pt x="23935" y="7431"/>
                    <a:pt x="22376" y="7431"/>
                  </a:cubicBezTo>
                  <a:lnTo>
                    <a:pt x="23644" y="6163"/>
                  </a:lnTo>
                  <a:cubicBezTo>
                    <a:pt x="23644" y="6163"/>
                    <a:pt x="22989" y="5540"/>
                    <a:pt x="22071" y="5540"/>
                  </a:cubicBezTo>
                  <a:cubicBezTo>
                    <a:pt x="21613" y="5540"/>
                    <a:pt x="21088" y="5696"/>
                    <a:pt x="20547" y="6163"/>
                  </a:cubicBezTo>
                  <a:lnTo>
                    <a:pt x="21579" y="4048"/>
                  </a:lnTo>
                  <a:cubicBezTo>
                    <a:pt x="21579" y="4048"/>
                    <a:pt x="20765" y="3668"/>
                    <a:pt x="19842" y="3668"/>
                  </a:cubicBezTo>
                  <a:cubicBezTo>
                    <a:pt x="19207" y="3668"/>
                    <a:pt x="18520" y="3848"/>
                    <a:pt x="18010" y="4455"/>
                  </a:cubicBezTo>
                  <a:lnTo>
                    <a:pt x="19193" y="2222"/>
                  </a:lnTo>
                  <a:cubicBezTo>
                    <a:pt x="19193" y="2222"/>
                    <a:pt x="18201" y="1380"/>
                    <a:pt x="16948" y="1380"/>
                  </a:cubicBezTo>
                  <a:cubicBezTo>
                    <a:pt x="16321" y="1380"/>
                    <a:pt x="15629" y="1590"/>
                    <a:pt x="14963" y="2222"/>
                  </a:cubicBezTo>
                  <a:lnTo>
                    <a:pt x="14963" y="22"/>
                  </a:lnTo>
                  <a:cubicBezTo>
                    <a:pt x="14963" y="22"/>
                    <a:pt x="14803" y="1"/>
                    <a:pt x="1453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30" name="Google Shape;730;p36"/>
            <p:cNvSpPr/>
            <p:nvPr/>
          </p:nvSpPr>
          <p:spPr>
            <a:xfrm>
              <a:off x="3275975" y="3470050"/>
              <a:ext cx="140925" cy="340800"/>
            </a:xfrm>
            <a:custGeom>
              <a:avLst/>
              <a:gdLst/>
              <a:ahLst/>
              <a:cxnLst/>
              <a:rect l="l" t="t" r="r" b="b"/>
              <a:pathLst>
                <a:path w="5637" h="13632" extrusionOk="0">
                  <a:moveTo>
                    <a:pt x="4249" y="0"/>
                  </a:moveTo>
                  <a:cubicBezTo>
                    <a:pt x="4249" y="0"/>
                    <a:pt x="1632" y="1556"/>
                    <a:pt x="2544" y="4600"/>
                  </a:cubicBezTo>
                  <a:lnTo>
                    <a:pt x="1089" y="4126"/>
                  </a:lnTo>
                  <a:lnTo>
                    <a:pt x="1089" y="4126"/>
                  </a:lnTo>
                  <a:cubicBezTo>
                    <a:pt x="1089" y="4126"/>
                    <a:pt x="345" y="6697"/>
                    <a:pt x="2002" y="7780"/>
                  </a:cubicBezTo>
                  <a:lnTo>
                    <a:pt x="412" y="7780"/>
                  </a:lnTo>
                  <a:cubicBezTo>
                    <a:pt x="412" y="7780"/>
                    <a:pt x="1" y="10589"/>
                    <a:pt x="2947" y="12145"/>
                  </a:cubicBezTo>
                  <a:lnTo>
                    <a:pt x="4249" y="13632"/>
                  </a:lnTo>
                  <a:lnTo>
                    <a:pt x="5637" y="13632"/>
                  </a:lnTo>
                  <a:cubicBezTo>
                    <a:pt x="4707" y="10477"/>
                    <a:pt x="5589" y="7166"/>
                    <a:pt x="5589" y="1587"/>
                  </a:cubicBezTo>
                  <a:lnTo>
                    <a:pt x="4249" y="0"/>
                  </a:lnTo>
                  <a:close/>
                </a:path>
              </a:pathLst>
            </a:custGeom>
            <a:solidFill>
              <a:srgbClr val="4B394C">
                <a:alpha val="23460"/>
              </a:srgbClr>
            </a:solidFill>
            <a:ln>
              <a:noFill/>
            </a:ln>
          </p:spPr>
          <p:txBody>
            <a:bodyPr spcFirstLastPara="1" wrap="square" lIns="91425" tIns="91425" rIns="91425" bIns="91425" anchor="ctr" anchorCtr="0">
              <a:noAutofit/>
            </a:bodyPr>
            <a:lstStyle/>
            <a:p>
              <a:endParaRPr/>
            </a:p>
          </p:txBody>
        </p:sp>
        <p:sp>
          <p:nvSpPr>
            <p:cNvPr id="731" name="Google Shape;731;p36"/>
            <p:cNvSpPr/>
            <p:nvPr/>
          </p:nvSpPr>
          <p:spPr>
            <a:xfrm>
              <a:off x="3346700" y="3549525"/>
              <a:ext cx="597475" cy="422200"/>
            </a:xfrm>
            <a:custGeom>
              <a:avLst/>
              <a:gdLst/>
              <a:ahLst/>
              <a:cxnLst/>
              <a:rect l="l" t="t" r="r" b="b"/>
              <a:pathLst>
                <a:path w="23899" h="16888" extrusionOk="0">
                  <a:moveTo>
                    <a:pt x="12729" y="0"/>
                  </a:moveTo>
                  <a:cubicBezTo>
                    <a:pt x="12299" y="0"/>
                    <a:pt x="11819" y="80"/>
                    <a:pt x="11301" y="289"/>
                  </a:cubicBezTo>
                  <a:cubicBezTo>
                    <a:pt x="11301" y="289"/>
                    <a:pt x="9972" y="2030"/>
                    <a:pt x="11892" y="4637"/>
                  </a:cubicBezTo>
                  <a:cubicBezTo>
                    <a:pt x="10636" y="8598"/>
                    <a:pt x="6974" y="9447"/>
                    <a:pt x="4064" y="9447"/>
                  </a:cubicBezTo>
                  <a:cubicBezTo>
                    <a:pt x="1877" y="9447"/>
                    <a:pt x="115" y="8968"/>
                    <a:pt x="115" y="8968"/>
                  </a:cubicBezTo>
                  <a:lnTo>
                    <a:pt x="115" y="8968"/>
                  </a:lnTo>
                  <a:cubicBezTo>
                    <a:pt x="0" y="11301"/>
                    <a:pt x="662" y="14397"/>
                    <a:pt x="4980" y="14397"/>
                  </a:cubicBezTo>
                  <a:lnTo>
                    <a:pt x="5039" y="14397"/>
                  </a:lnTo>
                  <a:lnTo>
                    <a:pt x="5039" y="15504"/>
                  </a:lnTo>
                  <a:cubicBezTo>
                    <a:pt x="5039" y="15914"/>
                    <a:pt x="5221" y="16301"/>
                    <a:pt x="5533" y="16564"/>
                  </a:cubicBezTo>
                  <a:cubicBezTo>
                    <a:pt x="5782" y="16772"/>
                    <a:pt x="6096" y="16886"/>
                    <a:pt x="6420" y="16886"/>
                  </a:cubicBezTo>
                  <a:lnTo>
                    <a:pt x="8395" y="16886"/>
                  </a:lnTo>
                  <a:cubicBezTo>
                    <a:pt x="9074" y="16886"/>
                    <a:pt x="9413" y="16064"/>
                    <a:pt x="8932" y="15587"/>
                  </a:cubicBezTo>
                  <a:cubicBezTo>
                    <a:pt x="8637" y="15294"/>
                    <a:pt x="8372" y="14962"/>
                    <a:pt x="8372" y="14399"/>
                  </a:cubicBezTo>
                  <a:lnTo>
                    <a:pt x="14055" y="14399"/>
                  </a:lnTo>
                  <a:lnTo>
                    <a:pt x="14055" y="15506"/>
                  </a:lnTo>
                  <a:cubicBezTo>
                    <a:pt x="14055" y="15915"/>
                    <a:pt x="14237" y="16302"/>
                    <a:pt x="14552" y="16566"/>
                  </a:cubicBezTo>
                  <a:cubicBezTo>
                    <a:pt x="14800" y="16773"/>
                    <a:pt x="15113" y="16888"/>
                    <a:pt x="15437" y="16888"/>
                  </a:cubicBezTo>
                  <a:lnTo>
                    <a:pt x="17412" y="16888"/>
                  </a:lnTo>
                  <a:cubicBezTo>
                    <a:pt x="18091" y="16888"/>
                    <a:pt x="18430" y="16066"/>
                    <a:pt x="17949" y="15590"/>
                  </a:cubicBezTo>
                  <a:cubicBezTo>
                    <a:pt x="17654" y="15297"/>
                    <a:pt x="17389" y="14963"/>
                    <a:pt x="17389" y="14402"/>
                  </a:cubicBezTo>
                  <a:cubicBezTo>
                    <a:pt x="21100" y="14399"/>
                    <a:pt x="22760" y="11580"/>
                    <a:pt x="23499" y="9184"/>
                  </a:cubicBezTo>
                  <a:lnTo>
                    <a:pt x="23440" y="8647"/>
                  </a:lnTo>
                  <a:lnTo>
                    <a:pt x="23712" y="8408"/>
                  </a:lnTo>
                  <a:cubicBezTo>
                    <a:pt x="23787" y="8096"/>
                    <a:pt x="23850" y="7799"/>
                    <a:pt x="23898" y="7524"/>
                  </a:cubicBezTo>
                  <a:lnTo>
                    <a:pt x="22877" y="5679"/>
                  </a:lnTo>
                  <a:cubicBezTo>
                    <a:pt x="19229" y="4705"/>
                    <a:pt x="22058" y="847"/>
                    <a:pt x="15006" y="847"/>
                  </a:cubicBezTo>
                  <a:cubicBezTo>
                    <a:pt x="15006" y="847"/>
                    <a:pt x="14130" y="0"/>
                    <a:pt x="12729"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732" name="Google Shape;732;p36"/>
            <p:cNvSpPr/>
            <p:nvPr/>
          </p:nvSpPr>
          <p:spPr>
            <a:xfrm>
              <a:off x="3472725" y="3909450"/>
              <a:ext cx="61150" cy="62250"/>
            </a:xfrm>
            <a:custGeom>
              <a:avLst/>
              <a:gdLst/>
              <a:ahLst/>
              <a:cxnLst/>
              <a:rect l="l" t="t" r="r" b="b"/>
              <a:pathLst>
                <a:path w="2446" h="2490" extrusionOk="0">
                  <a:moveTo>
                    <a:pt x="1" y="0"/>
                  </a:moveTo>
                  <a:lnTo>
                    <a:pt x="1" y="1107"/>
                  </a:lnTo>
                  <a:cubicBezTo>
                    <a:pt x="1" y="1517"/>
                    <a:pt x="181" y="1904"/>
                    <a:pt x="495" y="2167"/>
                  </a:cubicBezTo>
                  <a:cubicBezTo>
                    <a:pt x="744" y="2375"/>
                    <a:pt x="1056" y="2489"/>
                    <a:pt x="1380" y="2489"/>
                  </a:cubicBezTo>
                  <a:lnTo>
                    <a:pt x="2446" y="2489"/>
                  </a:lnTo>
                  <a:cubicBezTo>
                    <a:pt x="2126" y="2489"/>
                    <a:pt x="1813" y="2375"/>
                    <a:pt x="1563" y="2167"/>
                  </a:cubicBezTo>
                  <a:cubicBezTo>
                    <a:pt x="1250" y="1904"/>
                    <a:pt x="1068" y="1517"/>
                    <a:pt x="1068" y="1107"/>
                  </a:cubicBezTo>
                  <a:lnTo>
                    <a:pt x="1068" y="613"/>
                  </a:lnTo>
                  <a:cubicBezTo>
                    <a:pt x="1068" y="274"/>
                    <a:pt x="794" y="0"/>
                    <a:pt x="455" y="0"/>
                  </a:cubicBezTo>
                  <a:close/>
                </a:path>
              </a:pathLst>
            </a:custGeom>
            <a:solidFill>
              <a:srgbClr val="4B394C">
                <a:alpha val="23460"/>
              </a:srgbClr>
            </a:solidFill>
            <a:ln>
              <a:noFill/>
            </a:ln>
          </p:spPr>
          <p:txBody>
            <a:bodyPr spcFirstLastPara="1" wrap="square" lIns="91425" tIns="91425" rIns="91425" bIns="91425" anchor="ctr" anchorCtr="0">
              <a:noAutofit/>
            </a:bodyPr>
            <a:lstStyle/>
            <a:p>
              <a:endParaRPr/>
            </a:p>
          </p:txBody>
        </p:sp>
        <p:sp>
          <p:nvSpPr>
            <p:cNvPr id="733" name="Google Shape;733;p36"/>
            <p:cNvSpPr/>
            <p:nvPr/>
          </p:nvSpPr>
          <p:spPr>
            <a:xfrm>
              <a:off x="3698200" y="3909450"/>
              <a:ext cx="61225" cy="62250"/>
            </a:xfrm>
            <a:custGeom>
              <a:avLst/>
              <a:gdLst/>
              <a:ahLst/>
              <a:cxnLst/>
              <a:rect l="l" t="t" r="r" b="b"/>
              <a:pathLst>
                <a:path w="2449" h="2490" extrusionOk="0">
                  <a:moveTo>
                    <a:pt x="0" y="0"/>
                  </a:moveTo>
                  <a:lnTo>
                    <a:pt x="0" y="1107"/>
                  </a:lnTo>
                  <a:cubicBezTo>
                    <a:pt x="0" y="1517"/>
                    <a:pt x="182" y="1904"/>
                    <a:pt x="497" y="2167"/>
                  </a:cubicBezTo>
                  <a:cubicBezTo>
                    <a:pt x="745" y="2375"/>
                    <a:pt x="1059" y="2489"/>
                    <a:pt x="1383" y="2489"/>
                  </a:cubicBezTo>
                  <a:lnTo>
                    <a:pt x="2448" y="2489"/>
                  </a:lnTo>
                  <a:cubicBezTo>
                    <a:pt x="2124" y="2489"/>
                    <a:pt x="1811" y="2375"/>
                    <a:pt x="1562" y="2167"/>
                  </a:cubicBezTo>
                  <a:cubicBezTo>
                    <a:pt x="1249" y="1904"/>
                    <a:pt x="1067" y="1517"/>
                    <a:pt x="1067" y="1107"/>
                  </a:cubicBezTo>
                  <a:lnTo>
                    <a:pt x="1067" y="613"/>
                  </a:lnTo>
                  <a:cubicBezTo>
                    <a:pt x="1067" y="274"/>
                    <a:pt x="794" y="0"/>
                    <a:pt x="456" y="0"/>
                  </a:cubicBezTo>
                  <a:close/>
                </a:path>
              </a:pathLst>
            </a:custGeom>
            <a:solidFill>
              <a:srgbClr val="4B394C">
                <a:alpha val="23460"/>
              </a:srgbClr>
            </a:solidFill>
            <a:ln>
              <a:noFill/>
            </a:ln>
          </p:spPr>
          <p:txBody>
            <a:bodyPr spcFirstLastPara="1" wrap="square" lIns="91425" tIns="91425" rIns="91425" bIns="91425" anchor="ctr" anchorCtr="0">
              <a:noAutofit/>
            </a:bodyPr>
            <a:lstStyle/>
            <a:p>
              <a:endParaRPr/>
            </a:p>
          </p:txBody>
        </p:sp>
        <p:sp>
          <p:nvSpPr>
            <p:cNvPr id="734" name="Google Shape;734;p36"/>
            <p:cNvSpPr/>
            <p:nvPr/>
          </p:nvSpPr>
          <p:spPr>
            <a:xfrm>
              <a:off x="3655700" y="3587725"/>
              <a:ext cx="48225" cy="49775"/>
            </a:xfrm>
            <a:custGeom>
              <a:avLst/>
              <a:gdLst/>
              <a:ahLst/>
              <a:cxnLst/>
              <a:rect l="l" t="t" r="r" b="b"/>
              <a:pathLst>
                <a:path w="1929" h="1991" extrusionOk="0">
                  <a:moveTo>
                    <a:pt x="502" y="0"/>
                  </a:moveTo>
                  <a:cubicBezTo>
                    <a:pt x="223" y="0"/>
                    <a:pt x="0" y="241"/>
                    <a:pt x="28" y="525"/>
                  </a:cubicBezTo>
                  <a:cubicBezTo>
                    <a:pt x="59" y="867"/>
                    <a:pt x="187" y="1303"/>
                    <a:pt x="505" y="1824"/>
                  </a:cubicBezTo>
                  <a:cubicBezTo>
                    <a:pt x="572" y="1934"/>
                    <a:pt x="688" y="1991"/>
                    <a:pt x="805" y="1991"/>
                  </a:cubicBezTo>
                  <a:cubicBezTo>
                    <a:pt x="899" y="1991"/>
                    <a:pt x="993" y="1954"/>
                    <a:pt x="1063" y="1878"/>
                  </a:cubicBezTo>
                  <a:lnTo>
                    <a:pt x="1795" y="1094"/>
                  </a:lnTo>
                  <a:cubicBezTo>
                    <a:pt x="1928" y="953"/>
                    <a:pt x="1921" y="730"/>
                    <a:pt x="1779" y="597"/>
                  </a:cubicBezTo>
                  <a:cubicBezTo>
                    <a:pt x="1589" y="418"/>
                    <a:pt x="1388" y="254"/>
                    <a:pt x="1140" y="151"/>
                  </a:cubicBezTo>
                  <a:cubicBezTo>
                    <a:pt x="949" y="71"/>
                    <a:pt x="748" y="21"/>
                    <a:pt x="545" y="2"/>
                  </a:cubicBezTo>
                  <a:cubicBezTo>
                    <a:pt x="530" y="1"/>
                    <a:pt x="516" y="0"/>
                    <a:pt x="50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35" name="Google Shape;735;p36"/>
            <p:cNvSpPr/>
            <p:nvPr/>
          </p:nvSpPr>
          <p:spPr>
            <a:xfrm>
              <a:off x="3833125" y="3691600"/>
              <a:ext cx="19950" cy="39950"/>
            </a:xfrm>
            <a:custGeom>
              <a:avLst/>
              <a:gdLst/>
              <a:ahLst/>
              <a:cxnLst/>
              <a:rect l="l" t="t" r="r" b="b"/>
              <a:pathLst>
                <a:path w="798" h="1598" extrusionOk="0">
                  <a:moveTo>
                    <a:pt x="400" y="1"/>
                  </a:moveTo>
                  <a:cubicBezTo>
                    <a:pt x="179" y="1"/>
                    <a:pt x="0" y="180"/>
                    <a:pt x="0" y="400"/>
                  </a:cubicBezTo>
                  <a:lnTo>
                    <a:pt x="0" y="1199"/>
                  </a:lnTo>
                  <a:cubicBezTo>
                    <a:pt x="0" y="1419"/>
                    <a:pt x="179" y="1598"/>
                    <a:pt x="400" y="1598"/>
                  </a:cubicBezTo>
                  <a:cubicBezTo>
                    <a:pt x="619" y="1598"/>
                    <a:pt x="798" y="1419"/>
                    <a:pt x="798" y="1197"/>
                  </a:cubicBezTo>
                  <a:lnTo>
                    <a:pt x="798" y="400"/>
                  </a:lnTo>
                  <a:cubicBezTo>
                    <a:pt x="798" y="180"/>
                    <a:pt x="619" y="1"/>
                    <a:pt x="400" y="1"/>
                  </a:cubicBezTo>
                  <a:close/>
                </a:path>
              </a:pathLst>
            </a:custGeom>
            <a:solidFill>
              <a:srgbClr val="282828"/>
            </a:solidFill>
            <a:ln>
              <a:noFill/>
            </a:ln>
          </p:spPr>
          <p:txBody>
            <a:bodyPr spcFirstLastPara="1" wrap="square" lIns="91425" tIns="91425" rIns="91425" bIns="91425" anchor="ctr" anchorCtr="0">
              <a:noAutofit/>
            </a:bodyPr>
            <a:lstStyle/>
            <a:p>
              <a:endParaRPr/>
            </a:p>
          </p:txBody>
        </p:sp>
        <p:sp>
          <p:nvSpPr>
            <p:cNvPr id="736" name="Google Shape;736;p36"/>
            <p:cNvSpPr/>
            <p:nvPr/>
          </p:nvSpPr>
          <p:spPr>
            <a:xfrm>
              <a:off x="3917750" y="3691500"/>
              <a:ext cx="30925" cy="46150"/>
            </a:xfrm>
            <a:custGeom>
              <a:avLst/>
              <a:gdLst/>
              <a:ahLst/>
              <a:cxnLst/>
              <a:rect l="l" t="t" r="r" b="b"/>
              <a:pathLst>
                <a:path w="1237" h="1846" extrusionOk="0">
                  <a:moveTo>
                    <a:pt x="39" y="0"/>
                  </a:moveTo>
                  <a:cubicBezTo>
                    <a:pt x="12" y="112"/>
                    <a:pt x="1" y="231"/>
                    <a:pt x="1" y="351"/>
                  </a:cubicBezTo>
                  <a:cubicBezTo>
                    <a:pt x="1" y="1042"/>
                    <a:pt x="442" y="1629"/>
                    <a:pt x="1058" y="1845"/>
                  </a:cubicBezTo>
                  <a:cubicBezTo>
                    <a:pt x="1122" y="1478"/>
                    <a:pt x="1168" y="1153"/>
                    <a:pt x="1197" y="890"/>
                  </a:cubicBezTo>
                  <a:cubicBezTo>
                    <a:pt x="1237" y="517"/>
                    <a:pt x="978" y="179"/>
                    <a:pt x="611" y="119"/>
                  </a:cubicBezTo>
                  <a:cubicBezTo>
                    <a:pt x="405" y="86"/>
                    <a:pt x="213" y="46"/>
                    <a:pt x="39" y="0"/>
                  </a:cubicBezTo>
                  <a:close/>
                </a:path>
              </a:pathLst>
            </a:custGeom>
            <a:solidFill>
              <a:srgbClr val="282828"/>
            </a:solidFill>
            <a:ln>
              <a:noFill/>
            </a:ln>
          </p:spPr>
          <p:txBody>
            <a:bodyPr spcFirstLastPara="1" wrap="square" lIns="91425" tIns="91425" rIns="91425" bIns="91425" anchor="ctr" anchorCtr="0">
              <a:noAutofit/>
            </a:bodyPr>
            <a:lstStyle/>
            <a:p>
              <a:endParaRPr/>
            </a:p>
          </p:txBody>
        </p:sp>
        <p:sp>
          <p:nvSpPr>
            <p:cNvPr id="737" name="Google Shape;737;p36"/>
            <p:cNvSpPr/>
            <p:nvPr/>
          </p:nvSpPr>
          <p:spPr>
            <a:xfrm>
              <a:off x="3892050" y="3740400"/>
              <a:ext cx="47425" cy="38775"/>
            </a:xfrm>
            <a:custGeom>
              <a:avLst/>
              <a:gdLst/>
              <a:ahLst/>
              <a:cxnLst/>
              <a:rect l="l" t="t" r="r" b="b"/>
              <a:pathLst>
                <a:path w="1897" h="1551" extrusionOk="0">
                  <a:moveTo>
                    <a:pt x="443" y="0"/>
                  </a:moveTo>
                  <a:cubicBezTo>
                    <a:pt x="344" y="0"/>
                    <a:pt x="245" y="36"/>
                    <a:pt x="167" y="110"/>
                  </a:cubicBezTo>
                  <a:cubicBezTo>
                    <a:pt x="6" y="261"/>
                    <a:pt x="0" y="515"/>
                    <a:pt x="152" y="675"/>
                  </a:cubicBezTo>
                  <a:cubicBezTo>
                    <a:pt x="804" y="1361"/>
                    <a:pt x="1444" y="1518"/>
                    <a:pt x="1683" y="1550"/>
                  </a:cubicBezTo>
                  <a:cubicBezTo>
                    <a:pt x="1766" y="1285"/>
                    <a:pt x="1835" y="1025"/>
                    <a:pt x="1897" y="776"/>
                  </a:cubicBezTo>
                  <a:cubicBezTo>
                    <a:pt x="1875" y="767"/>
                    <a:pt x="1848" y="761"/>
                    <a:pt x="1819" y="761"/>
                  </a:cubicBezTo>
                  <a:cubicBezTo>
                    <a:pt x="1814" y="761"/>
                    <a:pt x="1289" y="710"/>
                    <a:pt x="732" y="124"/>
                  </a:cubicBezTo>
                  <a:cubicBezTo>
                    <a:pt x="654" y="42"/>
                    <a:pt x="548" y="0"/>
                    <a:pt x="443" y="0"/>
                  </a:cubicBezTo>
                  <a:close/>
                </a:path>
              </a:pathLst>
            </a:custGeom>
            <a:solidFill>
              <a:srgbClr val="282828"/>
            </a:solidFill>
            <a:ln>
              <a:noFill/>
            </a:ln>
          </p:spPr>
          <p:txBody>
            <a:bodyPr spcFirstLastPara="1" wrap="square" lIns="91425" tIns="91425" rIns="91425" bIns="91425" anchor="ctr" anchorCtr="0">
              <a:noAutofit/>
            </a:bodyPr>
            <a:lstStyle/>
            <a:p>
              <a:endParaRPr/>
            </a:p>
          </p:txBody>
        </p:sp>
        <p:sp>
          <p:nvSpPr>
            <p:cNvPr id="738" name="Google Shape;738;p36"/>
            <p:cNvSpPr/>
            <p:nvPr/>
          </p:nvSpPr>
          <p:spPr>
            <a:xfrm>
              <a:off x="3805375" y="3743475"/>
              <a:ext cx="39950" cy="20025"/>
            </a:xfrm>
            <a:custGeom>
              <a:avLst/>
              <a:gdLst/>
              <a:ahLst/>
              <a:cxnLst/>
              <a:rect l="l" t="t" r="r" b="b"/>
              <a:pathLst>
                <a:path w="1598" h="801" extrusionOk="0">
                  <a:moveTo>
                    <a:pt x="400" y="1"/>
                  </a:moveTo>
                  <a:cubicBezTo>
                    <a:pt x="179" y="1"/>
                    <a:pt x="0" y="180"/>
                    <a:pt x="0" y="401"/>
                  </a:cubicBezTo>
                  <a:cubicBezTo>
                    <a:pt x="0" y="621"/>
                    <a:pt x="179" y="800"/>
                    <a:pt x="400" y="800"/>
                  </a:cubicBezTo>
                  <a:lnTo>
                    <a:pt x="1197" y="800"/>
                  </a:lnTo>
                  <a:cubicBezTo>
                    <a:pt x="1418" y="800"/>
                    <a:pt x="1597" y="621"/>
                    <a:pt x="1597" y="401"/>
                  </a:cubicBezTo>
                  <a:cubicBezTo>
                    <a:pt x="1597" y="180"/>
                    <a:pt x="1418" y="1"/>
                    <a:pt x="119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39" name="Google Shape;739;p36"/>
            <p:cNvSpPr/>
            <p:nvPr/>
          </p:nvSpPr>
          <p:spPr>
            <a:xfrm>
              <a:off x="3346775" y="3773700"/>
              <a:ext cx="126025" cy="135775"/>
            </a:xfrm>
            <a:custGeom>
              <a:avLst/>
              <a:gdLst/>
              <a:ahLst/>
              <a:cxnLst/>
              <a:rect l="l" t="t" r="r" b="b"/>
              <a:pathLst>
                <a:path w="5041" h="5431" extrusionOk="0">
                  <a:moveTo>
                    <a:pt x="115" y="1"/>
                  </a:moveTo>
                  <a:lnTo>
                    <a:pt x="115" y="1"/>
                  </a:lnTo>
                  <a:cubicBezTo>
                    <a:pt x="0" y="2334"/>
                    <a:pt x="663" y="5430"/>
                    <a:pt x="4982" y="5430"/>
                  </a:cubicBezTo>
                  <a:lnTo>
                    <a:pt x="5040" y="5430"/>
                  </a:lnTo>
                  <a:cubicBezTo>
                    <a:pt x="3544" y="3663"/>
                    <a:pt x="2842" y="2087"/>
                    <a:pt x="2554" y="408"/>
                  </a:cubicBezTo>
                  <a:cubicBezTo>
                    <a:pt x="1120" y="274"/>
                    <a:pt x="115" y="1"/>
                    <a:pt x="115" y="1"/>
                  </a:cubicBezTo>
                  <a:close/>
                </a:path>
              </a:pathLst>
            </a:custGeom>
            <a:solidFill>
              <a:srgbClr val="4B394C">
                <a:alpha val="23460"/>
              </a:srgbClr>
            </a:solidFill>
            <a:ln>
              <a:noFill/>
            </a:ln>
          </p:spPr>
          <p:txBody>
            <a:bodyPr spcFirstLastPara="1" wrap="square" lIns="91425" tIns="91425" rIns="91425" bIns="91425" anchor="ctr" anchorCtr="0">
              <a:noAutofit/>
            </a:bodyPr>
            <a:lstStyle/>
            <a:p>
              <a:endParaRPr/>
            </a:p>
          </p:txBody>
        </p:sp>
      </p:grpSp>
      <p:sp>
        <p:nvSpPr>
          <p:cNvPr id="740" name="Google Shape;740;p36"/>
          <p:cNvSpPr txBox="1">
            <a:spLocks noGrp="1"/>
          </p:cNvSpPr>
          <p:nvPr>
            <p:ph type="subTitle" idx="2"/>
          </p:nvPr>
        </p:nvSpPr>
        <p:spPr>
          <a:xfrm>
            <a:off x="2371642" y="2109426"/>
            <a:ext cx="5012152" cy="496123"/>
          </a:xfrm>
          <a:prstGeom prst="rect">
            <a:avLst/>
          </a:prstGeom>
        </p:spPr>
        <p:txBody>
          <a:bodyPr spcFirstLastPara="1" wrap="square" lIns="91321" tIns="91321" rIns="91321" bIns="91321" anchor="t" anchorCtr="0">
            <a:noAutofit/>
          </a:bodyPr>
          <a:lstStyle/>
          <a:p>
            <a:pPr marL="0" indent="0">
              <a:spcAft>
                <a:spcPts val="1600"/>
              </a:spcAft>
            </a:pPr>
            <a:r>
              <a:rPr lang="en" sz="2000" b="1"/>
              <a:t>1. Tác giả</a:t>
            </a:r>
            <a:endParaRPr sz="2000" dirty="0"/>
          </a:p>
        </p:txBody>
      </p:sp>
      <p:cxnSp>
        <p:nvCxnSpPr>
          <p:cNvPr id="741" name="Google Shape;741;p36"/>
          <p:cNvCxnSpPr>
            <a:cxnSpLocks/>
            <a:stCxn id="707" idx="6"/>
            <a:endCxn id="740" idx="0"/>
          </p:cNvCxnSpPr>
          <p:nvPr/>
        </p:nvCxnSpPr>
        <p:spPr>
          <a:xfrm>
            <a:off x="1997349" y="1937685"/>
            <a:ext cx="2880369" cy="171734"/>
          </a:xfrm>
          <a:prstGeom prst="bentConnector2">
            <a:avLst/>
          </a:prstGeom>
          <a:noFill/>
          <a:ln w="19050" cap="flat" cmpd="sng">
            <a:solidFill>
              <a:schemeClr val="dk2"/>
            </a:solidFill>
            <a:prstDash val="dash"/>
            <a:round/>
            <a:headEnd type="none" w="med" len="med"/>
            <a:tailEnd type="none" w="med" len="med"/>
          </a:ln>
        </p:spPr>
      </p:cxnSp>
      <p:cxnSp>
        <p:nvCxnSpPr>
          <p:cNvPr id="742" name="Google Shape;742;p36"/>
          <p:cNvCxnSpPr>
            <a:cxnSpLocks/>
            <a:endCxn id="727" idx="2"/>
          </p:cNvCxnSpPr>
          <p:nvPr/>
        </p:nvCxnSpPr>
        <p:spPr>
          <a:xfrm flipV="1">
            <a:off x="2104599" y="3690182"/>
            <a:ext cx="3095747" cy="268500"/>
          </a:xfrm>
          <a:prstGeom prst="bentConnector2">
            <a:avLst/>
          </a:prstGeom>
          <a:noFill/>
          <a:ln w="19050" cap="flat" cmpd="sng">
            <a:solidFill>
              <a:schemeClr val="dk2"/>
            </a:solidFill>
            <a:prstDash val="dash"/>
            <a:round/>
            <a:headEnd type="none" w="med" len="med"/>
            <a:tailEnd type="none" w="med" len="med"/>
          </a:ln>
        </p:spPr>
      </p:cxnSp>
      <p:grpSp>
        <p:nvGrpSpPr>
          <p:cNvPr id="41" name="Google Shape;6010;p61">
            <a:extLst>
              <a:ext uri="{FF2B5EF4-FFF2-40B4-BE49-F238E27FC236}">
                <a16:creationId xmlns:a16="http://schemas.microsoft.com/office/drawing/2014/main" id="{8117D716-7757-432D-9F07-B117990BE5D5}"/>
              </a:ext>
            </a:extLst>
          </p:cNvPr>
          <p:cNvGrpSpPr/>
          <p:nvPr/>
        </p:nvGrpSpPr>
        <p:grpSpPr>
          <a:xfrm>
            <a:off x="1273549" y="1617868"/>
            <a:ext cx="571825" cy="665114"/>
            <a:chOff x="2652388" y="1598675"/>
            <a:chExt cx="571825" cy="662000"/>
          </a:xfrm>
        </p:grpSpPr>
        <p:sp>
          <p:nvSpPr>
            <p:cNvPr id="42" name="Google Shape;6011;p61">
              <a:extLst>
                <a:ext uri="{FF2B5EF4-FFF2-40B4-BE49-F238E27FC236}">
                  <a16:creationId xmlns:a16="http://schemas.microsoft.com/office/drawing/2014/main" id="{D19F2ECA-0283-4D70-B9AE-6D6D52CA4F19}"/>
                </a:ext>
              </a:extLst>
            </p:cNvPr>
            <p:cNvSpPr/>
            <p:nvPr/>
          </p:nvSpPr>
          <p:spPr>
            <a:xfrm>
              <a:off x="2734963" y="1598675"/>
              <a:ext cx="180500" cy="172425"/>
            </a:xfrm>
            <a:custGeom>
              <a:avLst/>
              <a:gdLst/>
              <a:ahLst/>
              <a:cxnLst/>
              <a:rect l="l" t="t" r="r" b="b"/>
              <a:pathLst>
                <a:path w="7220" h="6897" extrusionOk="0">
                  <a:moveTo>
                    <a:pt x="3717" y="0"/>
                  </a:moveTo>
                  <a:cubicBezTo>
                    <a:pt x="2972" y="0"/>
                    <a:pt x="2182" y="151"/>
                    <a:pt x="1422" y="572"/>
                  </a:cubicBezTo>
                  <a:cubicBezTo>
                    <a:pt x="0" y="3310"/>
                    <a:pt x="2207" y="6896"/>
                    <a:pt x="2207" y="6896"/>
                  </a:cubicBezTo>
                  <a:lnTo>
                    <a:pt x="7220" y="987"/>
                  </a:lnTo>
                  <a:cubicBezTo>
                    <a:pt x="7220" y="987"/>
                    <a:pt x="5620" y="0"/>
                    <a:pt x="371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3" name="Google Shape;6012;p61">
              <a:extLst>
                <a:ext uri="{FF2B5EF4-FFF2-40B4-BE49-F238E27FC236}">
                  <a16:creationId xmlns:a16="http://schemas.microsoft.com/office/drawing/2014/main" id="{73BB220C-539A-4303-8B92-F4E60F2986AF}"/>
                </a:ext>
              </a:extLst>
            </p:cNvPr>
            <p:cNvSpPr/>
            <p:nvPr/>
          </p:nvSpPr>
          <p:spPr>
            <a:xfrm>
              <a:off x="2709888" y="1937950"/>
              <a:ext cx="193150" cy="237425"/>
            </a:xfrm>
            <a:custGeom>
              <a:avLst/>
              <a:gdLst/>
              <a:ahLst/>
              <a:cxnLst/>
              <a:rect l="l" t="t" r="r" b="b"/>
              <a:pathLst>
                <a:path w="7726" h="9497" extrusionOk="0">
                  <a:moveTo>
                    <a:pt x="678" y="1"/>
                  </a:moveTo>
                  <a:lnTo>
                    <a:pt x="1" y="1770"/>
                  </a:lnTo>
                  <a:cubicBezTo>
                    <a:pt x="170" y="2347"/>
                    <a:pt x="264" y="2921"/>
                    <a:pt x="359" y="3510"/>
                  </a:cubicBezTo>
                  <a:cubicBezTo>
                    <a:pt x="549" y="4676"/>
                    <a:pt x="745" y="5879"/>
                    <a:pt x="1567" y="6964"/>
                  </a:cubicBezTo>
                  <a:cubicBezTo>
                    <a:pt x="2451" y="8129"/>
                    <a:pt x="3890" y="8924"/>
                    <a:pt x="6096" y="9464"/>
                  </a:cubicBezTo>
                  <a:cubicBezTo>
                    <a:pt x="6193" y="9487"/>
                    <a:pt x="6292" y="9497"/>
                    <a:pt x="6387" y="9497"/>
                  </a:cubicBezTo>
                  <a:cubicBezTo>
                    <a:pt x="6934" y="9497"/>
                    <a:pt x="7431" y="9124"/>
                    <a:pt x="7567" y="8570"/>
                  </a:cubicBezTo>
                  <a:cubicBezTo>
                    <a:pt x="7726" y="7917"/>
                    <a:pt x="7326" y="7259"/>
                    <a:pt x="6675" y="7100"/>
                  </a:cubicBezTo>
                  <a:cubicBezTo>
                    <a:pt x="4280" y="6515"/>
                    <a:pt x="3696" y="5744"/>
                    <a:pt x="3504" y="5492"/>
                  </a:cubicBezTo>
                  <a:cubicBezTo>
                    <a:pt x="3048" y="4889"/>
                    <a:pt x="2919" y="4109"/>
                    <a:pt x="2758" y="3116"/>
                  </a:cubicBezTo>
                  <a:cubicBezTo>
                    <a:pt x="2620" y="2271"/>
                    <a:pt x="2464" y="1323"/>
                    <a:pt x="2072" y="316"/>
                  </a:cubicBezTo>
                  <a:lnTo>
                    <a:pt x="678"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4" name="Google Shape;6013;p61">
              <a:extLst>
                <a:ext uri="{FF2B5EF4-FFF2-40B4-BE49-F238E27FC236}">
                  <a16:creationId xmlns:a16="http://schemas.microsoft.com/office/drawing/2014/main" id="{7FC07879-799F-443F-B0EF-D8BFD6DD6447}"/>
                </a:ext>
              </a:extLst>
            </p:cNvPr>
            <p:cNvSpPr/>
            <p:nvPr/>
          </p:nvSpPr>
          <p:spPr>
            <a:xfrm>
              <a:off x="2652388" y="1856775"/>
              <a:ext cx="109300" cy="125400"/>
            </a:xfrm>
            <a:custGeom>
              <a:avLst/>
              <a:gdLst/>
              <a:ahLst/>
              <a:cxnLst/>
              <a:rect l="l" t="t" r="r" b="b"/>
              <a:pathLst>
                <a:path w="4372" h="5016" extrusionOk="0">
                  <a:moveTo>
                    <a:pt x="1339" y="1"/>
                  </a:moveTo>
                  <a:cubicBezTo>
                    <a:pt x="1022" y="1"/>
                    <a:pt x="705" y="124"/>
                    <a:pt x="467" y="369"/>
                  </a:cubicBezTo>
                  <a:cubicBezTo>
                    <a:pt x="0" y="852"/>
                    <a:pt x="10" y="1621"/>
                    <a:pt x="493" y="2088"/>
                  </a:cubicBezTo>
                  <a:cubicBezTo>
                    <a:pt x="1536" y="3099"/>
                    <a:pt x="2021" y="4057"/>
                    <a:pt x="2301" y="5015"/>
                  </a:cubicBezTo>
                  <a:cubicBezTo>
                    <a:pt x="2965" y="4705"/>
                    <a:pt x="3717" y="4242"/>
                    <a:pt x="4372" y="3563"/>
                  </a:cubicBezTo>
                  <a:cubicBezTo>
                    <a:pt x="3970" y="2536"/>
                    <a:pt x="3322" y="1448"/>
                    <a:pt x="2186" y="345"/>
                  </a:cubicBezTo>
                  <a:cubicBezTo>
                    <a:pt x="1950" y="115"/>
                    <a:pt x="1644" y="1"/>
                    <a:pt x="133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5" name="Google Shape;6014;p61">
              <a:extLst>
                <a:ext uri="{FF2B5EF4-FFF2-40B4-BE49-F238E27FC236}">
                  <a16:creationId xmlns:a16="http://schemas.microsoft.com/office/drawing/2014/main" id="{B71F3F0E-D958-464B-B53D-430D10267EDE}"/>
                </a:ext>
              </a:extLst>
            </p:cNvPr>
            <p:cNvSpPr/>
            <p:nvPr/>
          </p:nvSpPr>
          <p:spPr>
            <a:xfrm>
              <a:off x="2804263" y="2087925"/>
              <a:ext cx="98775" cy="87425"/>
            </a:xfrm>
            <a:custGeom>
              <a:avLst/>
              <a:gdLst/>
              <a:ahLst/>
              <a:cxnLst/>
              <a:rect l="l" t="t" r="r" b="b"/>
              <a:pathLst>
                <a:path w="3951" h="3497" extrusionOk="0">
                  <a:moveTo>
                    <a:pt x="239" y="0"/>
                  </a:moveTo>
                  <a:cubicBezTo>
                    <a:pt x="94" y="596"/>
                    <a:pt x="1" y="1245"/>
                    <a:pt x="19" y="1942"/>
                  </a:cubicBezTo>
                  <a:cubicBezTo>
                    <a:pt x="27" y="2200"/>
                    <a:pt x="48" y="2455"/>
                    <a:pt x="81" y="2708"/>
                  </a:cubicBezTo>
                  <a:cubicBezTo>
                    <a:pt x="721" y="3002"/>
                    <a:pt x="1463" y="3253"/>
                    <a:pt x="2322" y="3462"/>
                  </a:cubicBezTo>
                  <a:cubicBezTo>
                    <a:pt x="2420" y="3486"/>
                    <a:pt x="2516" y="3496"/>
                    <a:pt x="2613" y="3496"/>
                  </a:cubicBezTo>
                  <a:cubicBezTo>
                    <a:pt x="3160" y="3496"/>
                    <a:pt x="3657" y="3124"/>
                    <a:pt x="3793" y="2569"/>
                  </a:cubicBezTo>
                  <a:cubicBezTo>
                    <a:pt x="3951" y="1918"/>
                    <a:pt x="3551" y="1260"/>
                    <a:pt x="2900" y="1101"/>
                  </a:cubicBezTo>
                  <a:cubicBezTo>
                    <a:pt x="1462" y="751"/>
                    <a:pt x="678" y="332"/>
                    <a:pt x="239" y="0"/>
                  </a:cubicBezTo>
                  <a:close/>
                </a:path>
              </a:pathLst>
            </a:custGeom>
            <a:solidFill>
              <a:srgbClr val="4B394C">
                <a:alpha val="23460"/>
              </a:srgbClr>
            </a:solidFill>
            <a:ln>
              <a:noFill/>
            </a:ln>
          </p:spPr>
          <p:txBody>
            <a:bodyPr spcFirstLastPara="1" wrap="square" lIns="91425" tIns="91425" rIns="91425" bIns="91425" anchor="ctr" anchorCtr="0">
              <a:noAutofit/>
            </a:bodyPr>
            <a:lstStyle/>
            <a:p>
              <a:endParaRPr/>
            </a:p>
          </p:txBody>
        </p:sp>
        <p:sp>
          <p:nvSpPr>
            <p:cNvPr id="46" name="Google Shape;6015;p61">
              <a:extLst>
                <a:ext uri="{FF2B5EF4-FFF2-40B4-BE49-F238E27FC236}">
                  <a16:creationId xmlns:a16="http://schemas.microsoft.com/office/drawing/2014/main" id="{EBE0CCCC-3C21-4546-BA98-24065B3D2EDB}"/>
                </a:ext>
              </a:extLst>
            </p:cNvPr>
            <p:cNvSpPr/>
            <p:nvPr/>
          </p:nvSpPr>
          <p:spPr>
            <a:xfrm>
              <a:off x="2814038" y="2038550"/>
              <a:ext cx="331100" cy="222125"/>
            </a:xfrm>
            <a:custGeom>
              <a:avLst/>
              <a:gdLst/>
              <a:ahLst/>
              <a:cxnLst/>
              <a:rect l="l" t="t" r="r" b="b"/>
              <a:pathLst>
                <a:path w="13244" h="8885" extrusionOk="0">
                  <a:moveTo>
                    <a:pt x="2235" y="0"/>
                  </a:moveTo>
                  <a:cubicBezTo>
                    <a:pt x="1447" y="2071"/>
                    <a:pt x="1" y="4610"/>
                    <a:pt x="3243" y="8222"/>
                  </a:cubicBezTo>
                  <a:cubicBezTo>
                    <a:pt x="3619" y="8642"/>
                    <a:pt x="4156" y="8884"/>
                    <a:pt x="4720" y="8884"/>
                  </a:cubicBezTo>
                  <a:lnTo>
                    <a:pt x="8523" y="8884"/>
                  </a:lnTo>
                  <a:cubicBezTo>
                    <a:pt x="9087" y="8884"/>
                    <a:pt x="9624" y="8643"/>
                    <a:pt x="9999" y="8222"/>
                  </a:cubicBezTo>
                  <a:cubicBezTo>
                    <a:pt x="13243" y="4610"/>
                    <a:pt x="11797" y="2071"/>
                    <a:pt x="110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7" name="Google Shape;6016;p61">
              <a:extLst>
                <a:ext uri="{FF2B5EF4-FFF2-40B4-BE49-F238E27FC236}">
                  <a16:creationId xmlns:a16="http://schemas.microsoft.com/office/drawing/2014/main" id="{6CFAC73C-7CDB-4438-84F8-2EE7B1025C98}"/>
                </a:ext>
              </a:extLst>
            </p:cNvPr>
            <p:cNvSpPr/>
            <p:nvPr/>
          </p:nvSpPr>
          <p:spPr>
            <a:xfrm>
              <a:off x="3017138" y="2134975"/>
              <a:ext cx="40650" cy="125700"/>
            </a:xfrm>
            <a:custGeom>
              <a:avLst/>
              <a:gdLst/>
              <a:ahLst/>
              <a:cxnLst/>
              <a:rect l="l" t="t" r="r" b="b"/>
              <a:pathLst>
                <a:path w="1626" h="5028" extrusionOk="0">
                  <a:moveTo>
                    <a:pt x="1225" y="0"/>
                  </a:moveTo>
                  <a:cubicBezTo>
                    <a:pt x="1006" y="0"/>
                    <a:pt x="827" y="179"/>
                    <a:pt x="827" y="398"/>
                  </a:cubicBezTo>
                  <a:cubicBezTo>
                    <a:pt x="827" y="2466"/>
                    <a:pt x="29" y="4874"/>
                    <a:pt x="20" y="4900"/>
                  </a:cubicBezTo>
                  <a:cubicBezTo>
                    <a:pt x="6" y="4941"/>
                    <a:pt x="0" y="4984"/>
                    <a:pt x="0" y="5027"/>
                  </a:cubicBezTo>
                  <a:lnTo>
                    <a:pt x="400" y="5027"/>
                  </a:lnTo>
                  <a:cubicBezTo>
                    <a:pt x="549" y="5027"/>
                    <a:pt x="694" y="5010"/>
                    <a:pt x="835" y="4978"/>
                  </a:cubicBezTo>
                  <a:cubicBezTo>
                    <a:pt x="1027" y="4365"/>
                    <a:pt x="1626" y="2292"/>
                    <a:pt x="1626" y="401"/>
                  </a:cubicBezTo>
                  <a:cubicBezTo>
                    <a:pt x="1625" y="179"/>
                    <a:pt x="1445" y="0"/>
                    <a:pt x="1225" y="0"/>
                  </a:cubicBezTo>
                  <a:close/>
                </a:path>
              </a:pathLst>
            </a:custGeom>
            <a:solidFill>
              <a:srgbClr val="D3D2D8"/>
            </a:solidFill>
            <a:ln>
              <a:noFill/>
            </a:ln>
          </p:spPr>
          <p:txBody>
            <a:bodyPr spcFirstLastPara="1" wrap="square" lIns="91425" tIns="91425" rIns="91425" bIns="91425" anchor="ctr" anchorCtr="0">
              <a:noAutofit/>
            </a:bodyPr>
            <a:lstStyle/>
            <a:p>
              <a:endParaRPr/>
            </a:p>
          </p:txBody>
        </p:sp>
        <p:sp>
          <p:nvSpPr>
            <p:cNvPr id="48" name="Google Shape;6017;p61">
              <a:extLst>
                <a:ext uri="{FF2B5EF4-FFF2-40B4-BE49-F238E27FC236}">
                  <a16:creationId xmlns:a16="http://schemas.microsoft.com/office/drawing/2014/main" id="{78CEF7B6-AEF5-4059-8D43-E50D35E35BCA}"/>
                </a:ext>
              </a:extLst>
            </p:cNvPr>
            <p:cNvSpPr/>
            <p:nvPr/>
          </p:nvSpPr>
          <p:spPr>
            <a:xfrm>
              <a:off x="3043713" y="1598675"/>
              <a:ext cx="180500" cy="172425"/>
            </a:xfrm>
            <a:custGeom>
              <a:avLst/>
              <a:gdLst/>
              <a:ahLst/>
              <a:cxnLst/>
              <a:rect l="l" t="t" r="r" b="b"/>
              <a:pathLst>
                <a:path w="7220" h="6897" extrusionOk="0">
                  <a:moveTo>
                    <a:pt x="3503" y="0"/>
                  </a:moveTo>
                  <a:cubicBezTo>
                    <a:pt x="1600" y="0"/>
                    <a:pt x="0" y="987"/>
                    <a:pt x="0" y="987"/>
                  </a:cubicBezTo>
                  <a:lnTo>
                    <a:pt x="5013" y="6896"/>
                  </a:lnTo>
                  <a:cubicBezTo>
                    <a:pt x="5013" y="6896"/>
                    <a:pt x="7220" y="3310"/>
                    <a:pt x="5798" y="572"/>
                  </a:cubicBezTo>
                  <a:cubicBezTo>
                    <a:pt x="5038" y="151"/>
                    <a:pt x="4248" y="0"/>
                    <a:pt x="3503"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9" name="Google Shape;6018;p61">
              <a:extLst>
                <a:ext uri="{FF2B5EF4-FFF2-40B4-BE49-F238E27FC236}">
                  <a16:creationId xmlns:a16="http://schemas.microsoft.com/office/drawing/2014/main" id="{A906237B-FE25-4B8F-B254-EA237972EE15}"/>
                </a:ext>
              </a:extLst>
            </p:cNvPr>
            <p:cNvSpPr/>
            <p:nvPr/>
          </p:nvSpPr>
          <p:spPr>
            <a:xfrm>
              <a:off x="3043713" y="1608275"/>
              <a:ext cx="146025" cy="162825"/>
            </a:xfrm>
            <a:custGeom>
              <a:avLst/>
              <a:gdLst/>
              <a:ahLst/>
              <a:cxnLst/>
              <a:rect l="l" t="t" r="r" b="b"/>
              <a:pathLst>
                <a:path w="5841" h="6513" extrusionOk="0">
                  <a:moveTo>
                    <a:pt x="1341" y="0"/>
                  </a:moveTo>
                  <a:cubicBezTo>
                    <a:pt x="530" y="277"/>
                    <a:pt x="0" y="603"/>
                    <a:pt x="0" y="603"/>
                  </a:cubicBezTo>
                  <a:lnTo>
                    <a:pt x="5013" y="6512"/>
                  </a:lnTo>
                  <a:cubicBezTo>
                    <a:pt x="5013" y="6512"/>
                    <a:pt x="5475" y="5758"/>
                    <a:pt x="5841" y="4676"/>
                  </a:cubicBezTo>
                  <a:cubicBezTo>
                    <a:pt x="4963" y="2623"/>
                    <a:pt x="3353" y="954"/>
                    <a:pt x="1341" y="0"/>
                  </a:cubicBezTo>
                  <a:close/>
                </a:path>
              </a:pathLst>
            </a:custGeom>
            <a:solidFill>
              <a:srgbClr val="4B394C">
                <a:alpha val="23460"/>
              </a:srgbClr>
            </a:solidFill>
            <a:ln>
              <a:noFill/>
            </a:ln>
          </p:spPr>
          <p:txBody>
            <a:bodyPr spcFirstLastPara="1" wrap="square" lIns="91425" tIns="91425" rIns="91425" bIns="91425" anchor="ctr" anchorCtr="0">
              <a:noAutofit/>
            </a:bodyPr>
            <a:lstStyle/>
            <a:p>
              <a:endParaRPr/>
            </a:p>
          </p:txBody>
        </p:sp>
        <p:sp>
          <p:nvSpPr>
            <p:cNvPr id="50" name="Google Shape;6019;p61">
              <a:extLst>
                <a:ext uri="{FF2B5EF4-FFF2-40B4-BE49-F238E27FC236}">
                  <a16:creationId xmlns:a16="http://schemas.microsoft.com/office/drawing/2014/main" id="{58DED946-E415-4D3D-B391-8914F2E9D5EC}"/>
                </a:ext>
              </a:extLst>
            </p:cNvPr>
            <p:cNvSpPr/>
            <p:nvPr/>
          </p:nvSpPr>
          <p:spPr>
            <a:xfrm>
              <a:off x="2769363" y="1608275"/>
              <a:ext cx="146075" cy="162825"/>
            </a:xfrm>
            <a:custGeom>
              <a:avLst/>
              <a:gdLst/>
              <a:ahLst/>
              <a:cxnLst/>
              <a:rect l="l" t="t" r="r" b="b"/>
              <a:pathLst>
                <a:path w="5843" h="6513" extrusionOk="0">
                  <a:moveTo>
                    <a:pt x="4502" y="0"/>
                  </a:moveTo>
                  <a:cubicBezTo>
                    <a:pt x="2491" y="954"/>
                    <a:pt x="880" y="2623"/>
                    <a:pt x="0" y="4676"/>
                  </a:cubicBezTo>
                  <a:cubicBezTo>
                    <a:pt x="366" y="5758"/>
                    <a:pt x="831" y="6512"/>
                    <a:pt x="831" y="6512"/>
                  </a:cubicBezTo>
                  <a:lnTo>
                    <a:pt x="5842" y="603"/>
                  </a:lnTo>
                  <a:cubicBezTo>
                    <a:pt x="5842" y="603"/>
                    <a:pt x="5313" y="277"/>
                    <a:pt x="4502" y="0"/>
                  </a:cubicBezTo>
                  <a:close/>
                </a:path>
              </a:pathLst>
            </a:custGeom>
            <a:solidFill>
              <a:srgbClr val="4B394C">
                <a:alpha val="23460"/>
              </a:srgbClr>
            </a:solidFill>
            <a:ln>
              <a:noFill/>
            </a:ln>
          </p:spPr>
          <p:txBody>
            <a:bodyPr spcFirstLastPara="1" wrap="square" lIns="91425" tIns="91425" rIns="91425" bIns="91425" anchor="ctr" anchorCtr="0">
              <a:noAutofit/>
            </a:bodyPr>
            <a:lstStyle/>
            <a:p>
              <a:endParaRPr/>
            </a:p>
          </p:txBody>
        </p:sp>
        <p:sp>
          <p:nvSpPr>
            <p:cNvPr id="51" name="Google Shape;6020;p61">
              <a:extLst>
                <a:ext uri="{FF2B5EF4-FFF2-40B4-BE49-F238E27FC236}">
                  <a16:creationId xmlns:a16="http://schemas.microsoft.com/office/drawing/2014/main" id="{5FABC4C3-DBC2-4487-95C2-CC86541DBEC6}"/>
                </a:ext>
              </a:extLst>
            </p:cNvPr>
            <p:cNvSpPr/>
            <p:nvPr/>
          </p:nvSpPr>
          <p:spPr>
            <a:xfrm>
              <a:off x="3067588" y="1639625"/>
              <a:ext cx="95775" cy="106725"/>
            </a:xfrm>
            <a:custGeom>
              <a:avLst/>
              <a:gdLst/>
              <a:ahLst/>
              <a:cxnLst/>
              <a:rect l="l" t="t" r="r" b="b"/>
              <a:pathLst>
                <a:path w="3831" h="4269" extrusionOk="0">
                  <a:moveTo>
                    <a:pt x="2464" y="1"/>
                  </a:moveTo>
                  <a:cubicBezTo>
                    <a:pt x="1172" y="1"/>
                    <a:pt x="16" y="683"/>
                    <a:pt x="0" y="691"/>
                  </a:cubicBezTo>
                  <a:lnTo>
                    <a:pt x="2779" y="4269"/>
                  </a:lnTo>
                  <a:cubicBezTo>
                    <a:pt x="3135" y="3687"/>
                    <a:pt x="3830" y="2158"/>
                    <a:pt x="3703" y="814"/>
                  </a:cubicBezTo>
                  <a:cubicBezTo>
                    <a:pt x="3665" y="416"/>
                    <a:pt x="3359" y="94"/>
                    <a:pt x="2962" y="37"/>
                  </a:cubicBezTo>
                  <a:cubicBezTo>
                    <a:pt x="2795" y="11"/>
                    <a:pt x="2628" y="1"/>
                    <a:pt x="246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2" name="Google Shape;6021;p61">
              <a:extLst>
                <a:ext uri="{FF2B5EF4-FFF2-40B4-BE49-F238E27FC236}">
                  <a16:creationId xmlns:a16="http://schemas.microsoft.com/office/drawing/2014/main" id="{F9AEAAE6-F436-4DF6-854A-EDA122246BA8}"/>
                </a:ext>
              </a:extLst>
            </p:cNvPr>
            <p:cNvSpPr/>
            <p:nvPr/>
          </p:nvSpPr>
          <p:spPr>
            <a:xfrm>
              <a:off x="2795788" y="1639625"/>
              <a:ext cx="95775" cy="106725"/>
            </a:xfrm>
            <a:custGeom>
              <a:avLst/>
              <a:gdLst/>
              <a:ahLst/>
              <a:cxnLst/>
              <a:rect l="l" t="t" r="r" b="b"/>
              <a:pathLst>
                <a:path w="3831" h="4269" extrusionOk="0">
                  <a:moveTo>
                    <a:pt x="1365" y="1"/>
                  </a:moveTo>
                  <a:cubicBezTo>
                    <a:pt x="1203" y="1"/>
                    <a:pt x="1037" y="11"/>
                    <a:pt x="870" y="37"/>
                  </a:cubicBezTo>
                  <a:cubicBezTo>
                    <a:pt x="473" y="94"/>
                    <a:pt x="167" y="416"/>
                    <a:pt x="129" y="814"/>
                  </a:cubicBezTo>
                  <a:cubicBezTo>
                    <a:pt x="0" y="2158"/>
                    <a:pt x="696" y="3687"/>
                    <a:pt x="1049" y="4269"/>
                  </a:cubicBezTo>
                  <a:lnTo>
                    <a:pt x="3830" y="691"/>
                  </a:lnTo>
                  <a:cubicBezTo>
                    <a:pt x="3813" y="683"/>
                    <a:pt x="2659" y="1"/>
                    <a:pt x="136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3" name="Google Shape;6022;p61">
              <a:extLst>
                <a:ext uri="{FF2B5EF4-FFF2-40B4-BE49-F238E27FC236}">
                  <a16:creationId xmlns:a16="http://schemas.microsoft.com/office/drawing/2014/main" id="{6B4A6547-6596-423C-8FF3-4378ED3DAFDD}"/>
                </a:ext>
              </a:extLst>
            </p:cNvPr>
            <p:cNvSpPr/>
            <p:nvPr/>
          </p:nvSpPr>
          <p:spPr>
            <a:xfrm>
              <a:off x="2869913" y="1989950"/>
              <a:ext cx="219325" cy="74000"/>
            </a:xfrm>
            <a:custGeom>
              <a:avLst/>
              <a:gdLst/>
              <a:ahLst/>
              <a:cxnLst/>
              <a:rect l="l" t="t" r="r" b="b"/>
              <a:pathLst>
                <a:path w="8773" h="2960" extrusionOk="0">
                  <a:moveTo>
                    <a:pt x="371" y="1"/>
                  </a:moveTo>
                  <a:cubicBezTo>
                    <a:pt x="453" y="611"/>
                    <a:pt x="264" y="1251"/>
                    <a:pt x="0" y="1944"/>
                  </a:cubicBezTo>
                  <a:cubicBezTo>
                    <a:pt x="1359" y="2610"/>
                    <a:pt x="2863" y="2960"/>
                    <a:pt x="4386" y="2960"/>
                  </a:cubicBezTo>
                  <a:cubicBezTo>
                    <a:pt x="5909" y="2960"/>
                    <a:pt x="7413" y="2610"/>
                    <a:pt x="8772" y="1944"/>
                  </a:cubicBezTo>
                  <a:cubicBezTo>
                    <a:pt x="8509" y="1251"/>
                    <a:pt x="8320" y="611"/>
                    <a:pt x="840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4" name="Google Shape;6023;p61">
              <a:extLst>
                <a:ext uri="{FF2B5EF4-FFF2-40B4-BE49-F238E27FC236}">
                  <a16:creationId xmlns:a16="http://schemas.microsoft.com/office/drawing/2014/main" id="{F2B4AE70-2597-47FA-A810-08E25CD8FB65}"/>
                </a:ext>
              </a:extLst>
            </p:cNvPr>
            <p:cNvSpPr/>
            <p:nvPr/>
          </p:nvSpPr>
          <p:spPr>
            <a:xfrm>
              <a:off x="2798863" y="1639625"/>
              <a:ext cx="92725" cy="106700"/>
            </a:xfrm>
            <a:custGeom>
              <a:avLst/>
              <a:gdLst/>
              <a:ahLst/>
              <a:cxnLst/>
              <a:rect l="l" t="t" r="r" b="b"/>
              <a:pathLst>
                <a:path w="3709" h="4268" extrusionOk="0">
                  <a:moveTo>
                    <a:pt x="1368" y="1"/>
                  </a:moveTo>
                  <a:cubicBezTo>
                    <a:pt x="861" y="425"/>
                    <a:pt x="403" y="899"/>
                    <a:pt x="1" y="1420"/>
                  </a:cubicBezTo>
                  <a:cubicBezTo>
                    <a:pt x="78" y="2592"/>
                    <a:pt x="626" y="3773"/>
                    <a:pt x="929" y="4267"/>
                  </a:cubicBezTo>
                  <a:lnTo>
                    <a:pt x="3709" y="690"/>
                  </a:lnTo>
                  <a:cubicBezTo>
                    <a:pt x="3694" y="681"/>
                    <a:pt x="2609" y="39"/>
                    <a:pt x="1368" y="1"/>
                  </a:cubicBezTo>
                  <a:close/>
                </a:path>
              </a:pathLst>
            </a:custGeom>
            <a:solidFill>
              <a:srgbClr val="D3D2D8"/>
            </a:solidFill>
            <a:ln>
              <a:noFill/>
            </a:ln>
          </p:spPr>
          <p:txBody>
            <a:bodyPr spcFirstLastPara="1" wrap="square" lIns="91425" tIns="91425" rIns="91425" bIns="91425" anchor="ctr" anchorCtr="0">
              <a:noAutofit/>
            </a:bodyPr>
            <a:lstStyle/>
            <a:p>
              <a:endParaRPr/>
            </a:p>
          </p:txBody>
        </p:sp>
        <p:sp>
          <p:nvSpPr>
            <p:cNvPr id="55" name="Google Shape;6024;p61">
              <a:extLst>
                <a:ext uri="{FF2B5EF4-FFF2-40B4-BE49-F238E27FC236}">
                  <a16:creationId xmlns:a16="http://schemas.microsoft.com/office/drawing/2014/main" id="{E75FCA14-04C5-45BF-B634-3CF79CF5B28D}"/>
                </a:ext>
              </a:extLst>
            </p:cNvPr>
            <p:cNvSpPr/>
            <p:nvPr/>
          </p:nvSpPr>
          <p:spPr>
            <a:xfrm>
              <a:off x="3067588" y="1639625"/>
              <a:ext cx="92725" cy="106700"/>
            </a:xfrm>
            <a:custGeom>
              <a:avLst/>
              <a:gdLst/>
              <a:ahLst/>
              <a:cxnLst/>
              <a:rect l="l" t="t" r="r" b="b"/>
              <a:pathLst>
                <a:path w="3709" h="4268" extrusionOk="0">
                  <a:moveTo>
                    <a:pt x="2342" y="1"/>
                  </a:moveTo>
                  <a:cubicBezTo>
                    <a:pt x="1100" y="42"/>
                    <a:pt x="16" y="681"/>
                    <a:pt x="0" y="690"/>
                  </a:cubicBezTo>
                  <a:lnTo>
                    <a:pt x="2779" y="4267"/>
                  </a:lnTo>
                  <a:cubicBezTo>
                    <a:pt x="3081" y="3773"/>
                    <a:pt x="3631" y="2592"/>
                    <a:pt x="3708" y="1420"/>
                  </a:cubicBezTo>
                  <a:cubicBezTo>
                    <a:pt x="3306" y="899"/>
                    <a:pt x="2846" y="423"/>
                    <a:pt x="2342" y="1"/>
                  </a:cubicBezTo>
                  <a:close/>
                </a:path>
              </a:pathLst>
            </a:custGeom>
            <a:solidFill>
              <a:srgbClr val="D3D2D8"/>
            </a:solidFill>
            <a:ln>
              <a:noFill/>
            </a:ln>
          </p:spPr>
          <p:txBody>
            <a:bodyPr spcFirstLastPara="1" wrap="square" lIns="91425" tIns="91425" rIns="91425" bIns="91425" anchor="ctr" anchorCtr="0">
              <a:noAutofit/>
            </a:bodyPr>
            <a:lstStyle/>
            <a:p>
              <a:endParaRPr/>
            </a:p>
          </p:txBody>
        </p:sp>
        <p:sp>
          <p:nvSpPr>
            <p:cNvPr id="56" name="Google Shape;6025;p61">
              <a:extLst>
                <a:ext uri="{FF2B5EF4-FFF2-40B4-BE49-F238E27FC236}">
                  <a16:creationId xmlns:a16="http://schemas.microsoft.com/office/drawing/2014/main" id="{911471BE-4830-46A0-85B1-97484CC3F88B}"/>
                </a:ext>
              </a:extLst>
            </p:cNvPr>
            <p:cNvSpPr/>
            <p:nvPr/>
          </p:nvSpPr>
          <p:spPr>
            <a:xfrm>
              <a:off x="2777713" y="1612950"/>
              <a:ext cx="403725" cy="377050"/>
            </a:xfrm>
            <a:custGeom>
              <a:avLst/>
              <a:gdLst/>
              <a:ahLst/>
              <a:cxnLst/>
              <a:rect l="l" t="t" r="r" b="b"/>
              <a:pathLst>
                <a:path w="16149" h="15082" extrusionOk="0">
                  <a:moveTo>
                    <a:pt x="8074" y="1"/>
                  </a:moveTo>
                  <a:cubicBezTo>
                    <a:pt x="3615" y="1"/>
                    <a:pt x="0" y="3614"/>
                    <a:pt x="0" y="8074"/>
                  </a:cubicBezTo>
                  <a:cubicBezTo>
                    <a:pt x="0" y="11073"/>
                    <a:pt x="1633" y="13688"/>
                    <a:pt x="4059" y="15082"/>
                  </a:cubicBezTo>
                  <a:lnTo>
                    <a:pt x="12089" y="15082"/>
                  </a:lnTo>
                  <a:cubicBezTo>
                    <a:pt x="14516" y="13688"/>
                    <a:pt x="16148" y="11072"/>
                    <a:pt x="16148" y="8074"/>
                  </a:cubicBezTo>
                  <a:cubicBezTo>
                    <a:pt x="16148" y="3614"/>
                    <a:pt x="12533" y="1"/>
                    <a:pt x="8074"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7" name="Google Shape;6026;p61">
              <a:extLst>
                <a:ext uri="{FF2B5EF4-FFF2-40B4-BE49-F238E27FC236}">
                  <a16:creationId xmlns:a16="http://schemas.microsoft.com/office/drawing/2014/main" id="{F34923C8-CF47-49BC-89D9-77EF70E33151}"/>
                </a:ext>
              </a:extLst>
            </p:cNvPr>
            <p:cNvSpPr/>
            <p:nvPr/>
          </p:nvSpPr>
          <p:spPr>
            <a:xfrm>
              <a:off x="2818513" y="1791225"/>
              <a:ext cx="322175" cy="225500"/>
            </a:xfrm>
            <a:custGeom>
              <a:avLst/>
              <a:gdLst/>
              <a:ahLst/>
              <a:cxnLst/>
              <a:rect l="l" t="t" r="r" b="b"/>
              <a:pathLst>
                <a:path w="12887" h="9020" extrusionOk="0">
                  <a:moveTo>
                    <a:pt x="6446" y="1"/>
                  </a:moveTo>
                  <a:cubicBezTo>
                    <a:pt x="5218" y="1"/>
                    <a:pt x="4527" y="690"/>
                    <a:pt x="4177" y="1211"/>
                  </a:cubicBezTo>
                  <a:cubicBezTo>
                    <a:pt x="3928" y="1581"/>
                    <a:pt x="3591" y="1880"/>
                    <a:pt x="3203" y="2100"/>
                  </a:cubicBezTo>
                  <a:cubicBezTo>
                    <a:pt x="2040" y="2759"/>
                    <a:pt x="1" y="4514"/>
                    <a:pt x="2428" y="7952"/>
                  </a:cubicBezTo>
                  <a:cubicBezTo>
                    <a:pt x="3611" y="8631"/>
                    <a:pt x="4981" y="9019"/>
                    <a:pt x="6444" y="9019"/>
                  </a:cubicBezTo>
                  <a:cubicBezTo>
                    <a:pt x="7905" y="9019"/>
                    <a:pt x="9276" y="8631"/>
                    <a:pt x="10459" y="7951"/>
                  </a:cubicBezTo>
                  <a:cubicBezTo>
                    <a:pt x="12887" y="4512"/>
                    <a:pt x="10848" y="2758"/>
                    <a:pt x="9687" y="2100"/>
                  </a:cubicBezTo>
                  <a:cubicBezTo>
                    <a:pt x="9299" y="1880"/>
                    <a:pt x="8961" y="1581"/>
                    <a:pt x="8713" y="1211"/>
                  </a:cubicBezTo>
                  <a:cubicBezTo>
                    <a:pt x="8365" y="690"/>
                    <a:pt x="7670" y="1"/>
                    <a:pt x="64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8" name="Google Shape;6027;p61">
              <a:extLst>
                <a:ext uri="{FF2B5EF4-FFF2-40B4-BE49-F238E27FC236}">
                  <a16:creationId xmlns:a16="http://schemas.microsoft.com/office/drawing/2014/main" id="{D78D98B8-52A5-418F-B1A2-4EDC9855169E}"/>
                </a:ext>
              </a:extLst>
            </p:cNvPr>
            <p:cNvSpPr/>
            <p:nvPr/>
          </p:nvSpPr>
          <p:spPr>
            <a:xfrm>
              <a:off x="2879113" y="1784725"/>
              <a:ext cx="20000" cy="37725"/>
            </a:xfrm>
            <a:custGeom>
              <a:avLst/>
              <a:gdLst/>
              <a:ahLst/>
              <a:cxnLst/>
              <a:rect l="l" t="t" r="r" b="b"/>
              <a:pathLst>
                <a:path w="800" h="1509" extrusionOk="0">
                  <a:moveTo>
                    <a:pt x="400" y="0"/>
                  </a:moveTo>
                  <a:cubicBezTo>
                    <a:pt x="179" y="0"/>
                    <a:pt x="0" y="179"/>
                    <a:pt x="0" y="400"/>
                  </a:cubicBezTo>
                  <a:lnTo>
                    <a:pt x="0" y="1109"/>
                  </a:lnTo>
                  <a:cubicBezTo>
                    <a:pt x="0" y="1329"/>
                    <a:pt x="179" y="1508"/>
                    <a:pt x="400" y="1508"/>
                  </a:cubicBezTo>
                  <a:cubicBezTo>
                    <a:pt x="620" y="1508"/>
                    <a:pt x="799" y="1329"/>
                    <a:pt x="799" y="1109"/>
                  </a:cubicBezTo>
                  <a:lnTo>
                    <a:pt x="799" y="400"/>
                  </a:lnTo>
                  <a:cubicBezTo>
                    <a:pt x="799" y="179"/>
                    <a:pt x="620" y="0"/>
                    <a:pt x="400" y="0"/>
                  </a:cubicBezTo>
                  <a:close/>
                </a:path>
              </a:pathLst>
            </a:custGeom>
            <a:solidFill>
              <a:srgbClr val="282828"/>
            </a:solidFill>
            <a:ln>
              <a:noFill/>
            </a:ln>
          </p:spPr>
          <p:txBody>
            <a:bodyPr spcFirstLastPara="1" wrap="square" lIns="91425" tIns="91425" rIns="91425" bIns="91425" anchor="ctr" anchorCtr="0">
              <a:noAutofit/>
            </a:bodyPr>
            <a:lstStyle/>
            <a:p>
              <a:endParaRPr/>
            </a:p>
          </p:txBody>
        </p:sp>
        <p:sp>
          <p:nvSpPr>
            <p:cNvPr id="59" name="Google Shape;6028;p61">
              <a:extLst>
                <a:ext uri="{FF2B5EF4-FFF2-40B4-BE49-F238E27FC236}">
                  <a16:creationId xmlns:a16="http://schemas.microsoft.com/office/drawing/2014/main" id="{0FE88675-519F-4717-BC9E-2C8D600BB7AE}"/>
                </a:ext>
              </a:extLst>
            </p:cNvPr>
            <p:cNvSpPr/>
            <p:nvPr/>
          </p:nvSpPr>
          <p:spPr>
            <a:xfrm>
              <a:off x="3060063" y="1784725"/>
              <a:ext cx="20000" cy="37725"/>
            </a:xfrm>
            <a:custGeom>
              <a:avLst/>
              <a:gdLst/>
              <a:ahLst/>
              <a:cxnLst/>
              <a:rect l="l" t="t" r="r" b="b"/>
              <a:pathLst>
                <a:path w="800" h="1509" extrusionOk="0">
                  <a:moveTo>
                    <a:pt x="400" y="0"/>
                  </a:moveTo>
                  <a:cubicBezTo>
                    <a:pt x="180" y="0"/>
                    <a:pt x="1" y="179"/>
                    <a:pt x="1" y="400"/>
                  </a:cubicBezTo>
                  <a:lnTo>
                    <a:pt x="1" y="1109"/>
                  </a:lnTo>
                  <a:cubicBezTo>
                    <a:pt x="1" y="1329"/>
                    <a:pt x="180" y="1508"/>
                    <a:pt x="400" y="1508"/>
                  </a:cubicBezTo>
                  <a:cubicBezTo>
                    <a:pt x="621" y="1508"/>
                    <a:pt x="800" y="1329"/>
                    <a:pt x="800" y="1109"/>
                  </a:cubicBezTo>
                  <a:lnTo>
                    <a:pt x="800" y="400"/>
                  </a:lnTo>
                  <a:cubicBezTo>
                    <a:pt x="800" y="179"/>
                    <a:pt x="621" y="0"/>
                    <a:pt x="400" y="0"/>
                  </a:cubicBezTo>
                  <a:close/>
                </a:path>
              </a:pathLst>
            </a:custGeom>
            <a:solidFill>
              <a:srgbClr val="282828"/>
            </a:solidFill>
            <a:ln>
              <a:noFill/>
            </a:ln>
          </p:spPr>
          <p:txBody>
            <a:bodyPr spcFirstLastPara="1" wrap="square" lIns="91425" tIns="91425" rIns="91425" bIns="91425" anchor="ctr" anchorCtr="0">
              <a:noAutofit/>
            </a:bodyPr>
            <a:lstStyle/>
            <a:p>
              <a:endParaRPr/>
            </a:p>
          </p:txBody>
        </p:sp>
        <p:sp>
          <p:nvSpPr>
            <p:cNvPr id="60" name="Google Shape;6029;p61">
              <a:extLst>
                <a:ext uri="{FF2B5EF4-FFF2-40B4-BE49-F238E27FC236}">
                  <a16:creationId xmlns:a16="http://schemas.microsoft.com/office/drawing/2014/main" id="{246C12BD-A414-47F5-9E92-50562095F396}"/>
                </a:ext>
              </a:extLst>
            </p:cNvPr>
            <p:cNvSpPr/>
            <p:nvPr/>
          </p:nvSpPr>
          <p:spPr>
            <a:xfrm>
              <a:off x="2950438" y="1822200"/>
              <a:ext cx="58300" cy="18100"/>
            </a:xfrm>
            <a:custGeom>
              <a:avLst/>
              <a:gdLst/>
              <a:ahLst/>
              <a:cxnLst/>
              <a:rect l="l" t="t" r="r" b="b"/>
              <a:pathLst>
                <a:path w="2332" h="724" extrusionOk="0">
                  <a:moveTo>
                    <a:pt x="394" y="1"/>
                  </a:moveTo>
                  <a:cubicBezTo>
                    <a:pt x="86" y="1"/>
                    <a:pt x="0" y="420"/>
                    <a:pt x="282" y="542"/>
                  </a:cubicBezTo>
                  <a:cubicBezTo>
                    <a:pt x="552" y="659"/>
                    <a:pt x="849" y="724"/>
                    <a:pt x="1167" y="724"/>
                  </a:cubicBezTo>
                  <a:cubicBezTo>
                    <a:pt x="1483" y="724"/>
                    <a:pt x="1780" y="659"/>
                    <a:pt x="2051" y="542"/>
                  </a:cubicBezTo>
                  <a:cubicBezTo>
                    <a:pt x="2332" y="420"/>
                    <a:pt x="2246" y="1"/>
                    <a:pt x="1941" y="1"/>
                  </a:cubicBezTo>
                  <a:close/>
                </a:path>
              </a:pathLst>
            </a:custGeom>
            <a:solidFill>
              <a:srgbClr val="282828"/>
            </a:solidFill>
            <a:ln>
              <a:noFill/>
            </a:ln>
          </p:spPr>
          <p:txBody>
            <a:bodyPr spcFirstLastPara="1" wrap="square" lIns="91425" tIns="91425" rIns="91425" bIns="91425" anchor="ctr" anchorCtr="0">
              <a:noAutofit/>
            </a:bodyPr>
            <a:lstStyle/>
            <a:p>
              <a:endParaRPr/>
            </a:p>
          </p:txBody>
        </p:sp>
        <p:sp>
          <p:nvSpPr>
            <p:cNvPr id="61" name="Google Shape;6030;p61">
              <a:extLst>
                <a:ext uri="{FF2B5EF4-FFF2-40B4-BE49-F238E27FC236}">
                  <a16:creationId xmlns:a16="http://schemas.microsoft.com/office/drawing/2014/main" id="{EDDAE194-E110-417E-9773-8E458D0E79A0}"/>
                </a:ext>
              </a:extLst>
            </p:cNvPr>
            <p:cNvSpPr/>
            <p:nvPr/>
          </p:nvSpPr>
          <p:spPr>
            <a:xfrm>
              <a:off x="2928438" y="1850725"/>
              <a:ext cx="102325" cy="28875"/>
            </a:xfrm>
            <a:custGeom>
              <a:avLst/>
              <a:gdLst/>
              <a:ahLst/>
              <a:cxnLst/>
              <a:rect l="l" t="t" r="r" b="b"/>
              <a:pathLst>
                <a:path w="4093" h="1155" extrusionOk="0">
                  <a:moveTo>
                    <a:pt x="447" y="1"/>
                  </a:moveTo>
                  <a:cubicBezTo>
                    <a:pt x="353" y="1"/>
                    <a:pt x="259" y="33"/>
                    <a:pt x="183" y="100"/>
                  </a:cubicBezTo>
                  <a:cubicBezTo>
                    <a:pt x="17" y="245"/>
                    <a:pt x="1" y="497"/>
                    <a:pt x="145" y="664"/>
                  </a:cubicBezTo>
                  <a:cubicBezTo>
                    <a:pt x="418" y="975"/>
                    <a:pt x="820" y="1154"/>
                    <a:pt x="1247" y="1154"/>
                  </a:cubicBezTo>
                  <a:cubicBezTo>
                    <a:pt x="1536" y="1154"/>
                    <a:pt x="1814" y="1072"/>
                    <a:pt x="2047" y="922"/>
                  </a:cubicBezTo>
                  <a:cubicBezTo>
                    <a:pt x="2281" y="1072"/>
                    <a:pt x="2559" y="1154"/>
                    <a:pt x="2847" y="1154"/>
                  </a:cubicBezTo>
                  <a:cubicBezTo>
                    <a:pt x="3275" y="1154"/>
                    <a:pt x="3676" y="975"/>
                    <a:pt x="3948" y="664"/>
                  </a:cubicBezTo>
                  <a:cubicBezTo>
                    <a:pt x="4093" y="500"/>
                    <a:pt x="4077" y="245"/>
                    <a:pt x="3911" y="100"/>
                  </a:cubicBezTo>
                  <a:cubicBezTo>
                    <a:pt x="3835" y="34"/>
                    <a:pt x="3740" y="1"/>
                    <a:pt x="3647" y="1"/>
                  </a:cubicBezTo>
                  <a:cubicBezTo>
                    <a:pt x="3535" y="1"/>
                    <a:pt x="3425" y="47"/>
                    <a:pt x="3346" y="137"/>
                  </a:cubicBezTo>
                  <a:cubicBezTo>
                    <a:pt x="3225" y="275"/>
                    <a:pt x="3044" y="356"/>
                    <a:pt x="2847" y="356"/>
                  </a:cubicBezTo>
                  <a:cubicBezTo>
                    <a:pt x="2650" y="356"/>
                    <a:pt x="2467" y="276"/>
                    <a:pt x="2348" y="137"/>
                  </a:cubicBezTo>
                  <a:cubicBezTo>
                    <a:pt x="2272" y="51"/>
                    <a:pt x="2162" y="1"/>
                    <a:pt x="2047" y="1"/>
                  </a:cubicBezTo>
                  <a:cubicBezTo>
                    <a:pt x="1934" y="1"/>
                    <a:pt x="1821" y="51"/>
                    <a:pt x="1747" y="137"/>
                  </a:cubicBezTo>
                  <a:cubicBezTo>
                    <a:pt x="1625" y="275"/>
                    <a:pt x="1443" y="356"/>
                    <a:pt x="1247" y="356"/>
                  </a:cubicBezTo>
                  <a:cubicBezTo>
                    <a:pt x="1049" y="356"/>
                    <a:pt x="867" y="276"/>
                    <a:pt x="747" y="137"/>
                  </a:cubicBezTo>
                  <a:cubicBezTo>
                    <a:pt x="668" y="47"/>
                    <a:pt x="558" y="1"/>
                    <a:pt x="447" y="1"/>
                  </a:cubicBezTo>
                  <a:close/>
                </a:path>
              </a:pathLst>
            </a:custGeom>
            <a:solidFill>
              <a:srgbClr val="282828"/>
            </a:solidFill>
            <a:ln>
              <a:noFill/>
            </a:ln>
          </p:spPr>
          <p:txBody>
            <a:bodyPr spcFirstLastPara="1" wrap="square" lIns="91425" tIns="91425" rIns="91425" bIns="91425" anchor="ctr" anchorCtr="0">
              <a:noAutofit/>
            </a:bodyPr>
            <a:lstStyle/>
            <a:p>
              <a:endParaRPr/>
            </a:p>
          </p:txBody>
        </p:sp>
        <p:sp>
          <p:nvSpPr>
            <p:cNvPr id="62" name="Google Shape;6031;p61">
              <a:extLst>
                <a:ext uri="{FF2B5EF4-FFF2-40B4-BE49-F238E27FC236}">
                  <a16:creationId xmlns:a16="http://schemas.microsoft.com/office/drawing/2014/main" id="{885AB6BF-26B6-4ECE-821D-AD5B9EED4608}"/>
                </a:ext>
              </a:extLst>
            </p:cNvPr>
            <p:cNvSpPr/>
            <p:nvPr/>
          </p:nvSpPr>
          <p:spPr>
            <a:xfrm>
              <a:off x="2953213" y="2052425"/>
              <a:ext cx="52775" cy="52725"/>
            </a:xfrm>
            <a:custGeom>
              <a:avLst/>
              <a:gdLst/>
              <a:ahLst/>
              <a:cxnLst/>
              <a:rect l="l" t="t" r="r" b="b"/>
              <a:pathLst>
                <a:path w="2111" h="2109" extrusionOk="0">
                  <a:moveTo>
                    <a:pt x="1056" y="1"/>
                  </a:moveTo>
                  <a:cubicBezTo>
                    <a:pt x="474" y="1"/>
                    <a:pt x="1" y="473"/>
                    <a:pt x="1" y="1055"/>
                  </a:cubicBezTo>
                  <a:cubicBezTo>
                    <a:pt x="1" y="1636"/>
                    <a:pt x="474" y="2109"/>
                    <a:pt x="1056" y="2109"/>
                  </a:cubicBezTo>
                  <a:cubicBezTo>
                    <a:pt x="1638" y="2109"/>
                    <a:pt x="2111" y="1638"/>
                    <a:pt x="2111" y="1055"/>
                  </a:cubicBezTo>
                  <a:cubicBezTo>
                    <a:pt x="2111" y="473"/>
                    <a:pt x="1638" y="1"/>
                    <a:pt x="1056"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63" name="Google Shape;6032;p61">
              <a:extLst>
                <a:ext uri="{FF2B5EF4-FFF2-40B4-BE49-F238E27FC236}">
                  <a16:creationId xmlns:a16="http://schemas.microsoft.com/office/drawing/2014/main" id="{5CE32F03-6407-4D4D-B6C2-3D89912F4CAD}"/>
                </a:ext>
              </a:extLst>
            </p:cNvPr>
            <p:cNvSpPr/>
            <p:nvPr/>
          </p:nvSpPr>
          <p:spPr>
            <a:xfrm>
              <a:off x="2901413" y="2134975"/>
              <a:ext cx="40675" cy="125625"/>
            </a:xfrm>
            <a:custGeom>
              <a:avLst/>
              <a:gdLst/>
              <a:ahLst/>
              <a:cxnLst/>
              <a:rect l="l" t="t" r="r" b="b"/>
              <a:pathLst>
                <a:path w="1627" h="5025" extrusionOk="0">
                  <a:moveTo>
                    <a:pt x="400" y="0"/>
                  </a:moveTo>
                  <a:cubicBezTo>
                    <a:pt x="179" y="0"/>
                    <a:pt x="0" y="179"/>
                    <a:pt x="0" y="398"/>
                  </a:cubicBezTo>
                  <a:cubicBezTo>
                    <a:pt x="0" y="2289"/>
                    <a:pt x="601" y="4364"/>
                    <a:pt x="791" y="4977"/>
                  </a:cubicBezTo>
                  <a:cubicBezTo>
                    <a:pt x="933" y="5008"/>
                    <a:pt x="1080" y="5024"/>
                    <a:pt x="1226" y="5024"/>
                  </a:cubicBezTo>
                  <a:lnTo>
                    <a:pt x="1626" y="5024"/>
                  </a:lnTo>
                  <a:cubicBezTo>
                    <a:pt x="1626" y="4984"/>
                    <a:pt x="1619" y="4941"/>
                    <a:pt x="1606" y="4898"/>
                  </a:cubicBezTo>
                  <a:cubicBezTo>
                    <a:pt x="1597" y="4877"/>
                    <a:pt x="798" y="2466"/>
                    <a:pt x="798" y="398"/>
                  </a:cubicBezTo>
                  <a:cubicBezTo>
                    <a:pt x="798" y="179"/>
                    <a:pt x="619" y="0"/>
                    <a:pt x="400" y="0"/>
                  </a:cubicBezTo>
                  <a:close/>
                </a:path>
              </a:pathLst>
            </a:custGeom>
            <a:solidFill>
              <a:srgbClr val="D3D2D8"/>
            </a:solidFill>
            <a:ln>
              <a:noFill/>
            </a:ln>
          </p:spPr>
          <p:txBody>
            <a:bodyPr spcFirstLastPara="1" wrap="square" lIns="91425" tIns="91425" rIns="91425" bIns="91425" anchor="ctr" anchorCtr="0">
              <a:noAutofit/>
            </a:bodyPr>
            <a:lstStyle/>
            <a:p>
              <a:endParaRPr/>
            </a:p>
          </p:txBody>
        </p:sp>
        <p:sp>
          <p:nvSpPr>
            <p:cNvPr id="64" name="Google Shape;6033;p61">
              <a:extLst>
                <a:ext uri="{FF2B5EF4-FFF2-40B4-BE49-F238E27FC236}">
                  <a16:creationId xmlns:a16="http://schemas.microsoft.com/office/drawing/2014/main" id="{A69AD097-405C-4967-BEB7-C096ABC3696C}"/>
                </a:ext>
              </a:extLst>
            </p:cNvPr>
            <p:cNvSpPr/>
            <p:nvPr/>
          </p:nvSpPr>
          <p:spPr>
            <a:xfrm>
              <a:off x="2969588" y="2134975"/>
              <a:ext cx="20000" cy="125700"/>
            </a:xfrm>
            <a:custGeom>
              <a:avLst/>
              <a:gdLst/>
              <a:ahLst/>
              <a:cxnLst/>
              <a:rect l="l" t="t" r="r" b="b"/>
              <a:pathLst>
                <a:path w="800" h="5028" extrusionOk="0">
                  <a:moveTo>
                    <a:pt x="399" y="0"/>
                  </a:moveTo>
                  <a:cubicBezTo>
                    <a:pt x="179" y="0"/>
                    <a:pt x="0" y="179"/>
                    <a:pt x="0" y="398"/>
                  </a:cubicBezTo>
                  <a:lnTo>
                    <a:pt x="0" y="5027"/>
                  </a:lnTo>
                  <a:lnTo>
                    <a:pt x="798" y="5027"/>
                  </a:lnTo>
                  <a:lnTo>
                    <a:pt x="798" y="398"/>
                  </a:lnTo>
                  <a:cubicBezTo>
                    <a:pt x="800" y="179"/>
                    <a:pt x="621" y="0"/>
                    <a:pt x="399" y="0"/>
                  </a:cubicBezTo>
                  <a:close/>
                </a:path>
              </a:pathLst>
            </a:custGeom>
            <a:solidFill>
              <a:srgbClr val="D3D2D8"/>
            </a:solidFill>
            <a:ln>
              <a:noFill/>
            </a:ln>
          </p:spPr>
          <p:txBody>
            <a:bodyPr spcFirstLastPara="1" wrap="square" lIns="91425" tIns="91425" rIns="91425" bIns="91425" anchor="ctr" anchorCtr="0">
              <a:noAutofit/>
            </a:bodyPr>
            <a:lstStyle/>
            <a:p>
              <a:endParaRPr/>
            </a:p>
          </p:txBody>
        </p:sp>
      </p:gr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3"/>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3"/>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4"/>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4"/>
</p:tagLst>
</file>

<file path=ppt/theme/theme1.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TotalTime>
  <Words>1764</Words>
  <Application>Microsoft Office PowerPoint</Application>
  <PresentationFormat>On-screen Show (16:9)</PresentationFormat>
  <Paragraphs>231</Paragraphs>
  <Slides>32</Slides>
  <Notes>27</Notes>
  <HiddenSlides>0</HiddenSlides>
  <MMClips>4</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32</vt:i4>
      </vt:variant>
    </vt:vector>
  </HeadingPairs>
  <TitlesOfParts>
    <vt:vector size="54" baseType="lpstr">
      <vt:lpstr>Miama Nueva</vt:lpstr>
      <vt:lpstr>Amasis MT Pro Black</vt:lpstr>
      <vt:lpstr>Bebas Neue</vt:lpstr>
      <vt:lpstr>Calibri Light</vt:lpstr>
      <vt:lpstr>Times New Roman</vt:lpstr>
      <vt:lpstr>华文中宋</vt:lpstr>
      <vt:lpstr>Bad Script</vt:lpstr>
      <vt:lpstr>Calibri</vt:lpstr>
      <vt:lpstr>等线</vt:lpstr>
      <vt:lpstr>Karla</vt:lpstr>
      <vt:lpstr>HP001 4 hàng</vt:lpstr>
      <vt:lpstr>ITC Avant Garde Std Bk</vt:lpstr>
      <vt:lpstr>Love Ya Like A Sister</vt:lpstr>
      <vt:lpstr>Arial</vt:lpstr>
      <vt:lpstr>Cormorant Infant</vt:lpstr>
      <vt:lpstr>Cormorant Infant Light</vt:lpstr>
      <vt:lpstr>Spartan</vt:lpstr>
      <vt:lpstr>Printable Number Sense Activities for Pre-K by Slidesgo</vt:lpstr>
      <vt:lpstr>Office Theme</vt:lpstr>
      <vt:lpstr>1_Office Theme</vt:lpstr>
      <vt:lpstr>2_Office Theme</vt:lpstr>
      <vt:lpstr>3_Office Theme</vt:lpstr>
      <vt:lpstr>XEM PHIM ĐOÁN TRUYỆN</vt:lpstr>
      <vt:lpstr>PowerPoint Presentation</vt:lpstr>
      <vt:lpstr>PowerPoint Presentation</vt:lpstr>
      <vt:lpstr>PowerPoint Presentation</vt:lpstr>
      <vt:lpstr>PowerPoint Presentation</vt:lpstr>
      <vt:lpstr>TỪ KHÓA</vt:lpstr>
      <vt:lpstr>CHUYỆN CỔ NƯỚC MÌNH</vt:lpstr>
      <vt:lpstr>NỘI DUNG BÀI HỌC</vt:lpstr>
      <vt:lpstr>I. Tìm hiểu chung</vt:lpstr>
      <vt:lpstr>PowerPoint Presentation</vt:lpstr>
      <vt:lpstr>a) Đọc</vt:lpstr>
      <vt:lpstr>PowerPoint Presentation</vt:lpstr>
      <vt:lpstr>PowerPoint Presentation</vt:lpstr>
      <vt:lpstr>c) Thể loại: Thơ lục bát</vt:lpstr>
      <vt:lpstr>II. TÌM HIỂU CHI TIẾT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Think  Pair Share</vt:lpstr>
      <vt:lpstr>- Những câu chuyện cổ chứa đựng những bài học giáo dục sâu sắc luôn phù hợp với thời đại bởi vậy sức sống, giá trị của truyện cổ sẽ còn mãi với thời gian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XEM PHIM ĐOÁN TRUYỆN</dc:title>
  <dc:creator>ADMIN</dc:creator>
  <cp:lastModifiedBy>Administrator</cp:lastModifiedBy>
  <cp:revision>21</cp:revision>
  <dcterms:modified xsi:type="dcterms:W3CDTF">2025-01-27T07:58:46Z</dcterms:modified>
</cp:coreProperties>
</file>