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2" r:id="rId1"/>
  </p:sldMasterIdLst>
  <p:notesMasterIdLst>
    <p:notesMasterId r:id="rId16"/>
  </p:notesMasterIdLst>
  <p:sldIdLst>
    <p:sldId id="257" r:id="rId2"/>
    <p:sldId id="302" r:id="rId3"/>
    <p:sldId id="303" r:id="rId4"/>
    <p:sldId id="299" r:id="rId5"/>
    <p:sldId id="300" r:id="rId6"/>
    <p:sldId id="304" r:id="rId7"/>
    <p:sldId id="305" r:id="rId8"/>
    <p:sldId id="306" r:id="rId9"/>
    <p:sldId id="307" r:id="rId10"/>
    <p:sldId id="312" r:id="rId11"/>
    <p:sldId id="309" r:id="rId12"/>
    <p:sldId id="308" r:id="rId13"/>
    <p:sldId id="310" r:id="rId14"/>
    <p:sldId id="311" r:id="rId15"/>
  </p:sldIdLst>
  <p:sldSz cx="9144000" cy="5143500" type="screen16x9"/>
  <p:notesSz cx="6858000" cy="9144000"/>
  <p:embeddedFontLst>
    <p:embeddedFont>
      <p:font typeface="Eczar" panose="020B0604020202020204" charset="0"/>
      <p:regular r:id="rId17"/>
      <p:bold r:id="rId18"/>
    </p:embeddedFont>
    <p:embeddedFont>
      <p:font typeface="Figtree" panose="020B0604020202020204" charset="0"/>
      <p:regular r:id="rId19"/>
      <p:bold r:id="rId20"/>
      <p:italic r:id="rId21"/>
      <p:boldItalic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A0568CD-CBDD-4F7A-8738-71509F439074}">
  <a:tblStyle styleId="{1A0568CD-CBDD-4F7A-8738-71509F43907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242" autoAdjust="0"/>
  </p:normalViewPr>
  <p:slideViewPr>
    <p:cSldViewPr snapToGrid="0">
      <p:cViewPr varScale="1">
        <p:scale>
          <a:sx n="79" d="100"/>
          <a:sy n="79" d="100"/>
        </p:scale>
        <p:origin x="114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5.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6.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5"/>
        <p:cNvGrpSpPr/>
        <p:nvPr/>
      </p:nvGrpSpPr>
      <p:grpSpPr>
        <a:xfrm>
          <a:off x="0" y="0"/>
          <a:ext cx="0" cy="0"/>
          <a:chOff x="0" y="0"/>
          <a:chExt cx="0" cy="0"/>
        </a:xfrm>
      </p:grpSpPr>
      <p:sp>
        <p:nvSpPr>
          <p:cNvPr id="436" name="Google Shape;436;g22dea53e422_0_1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7" name="Google Shape;437;g22dea53e422_0_1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5"/>
        <p:cNvGrpSpPr/>
        <p:nvPr/>
      </p:nvGrpSpPr>
      <p:grpSpPr>
        <a:xfrm>
          <a:off x="0" y="0"/>
          <a:ext cx="0" cy="0"/>
          <a:chOff x="0" y="0"/>
          <a:chExt cx="0" cy="0"/>
        </a:xfrm>
      </p:grpSpPr>
      <p:sp>
        <p:nvSpPr>
          <p:cNvPr id="436" name="Google Shape;436;g22dea53e422_0_1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7" name="Google Shape;437;g22dea53e422_0_1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2684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5"/>
        <p:cNvGrpSpPr/>
        <p:nvPr/>
      </p:nvGrpSpPr>
      <p:grpSpPr>
        <a:xfrm>
          <a:off x="0" y="0"/>
          <a:ext cx="0" cy="0"/>
          <a:chOff x="0" y="0"/>
          <a:chExt cx="0" cy="0"/>
        </a:xfrm>
      </p:grpSpPr>
      <p:sp>
        <p:nvSpPr>
          <p:cNvPr id="436" name="Google Shape;436;g22dea53e422_0_1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7" name="Google Shape;437;g22dea53e422_0_1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991486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67149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9"/>
        <p:cNvGrpSpPr/>
        <p:nvPr/>
      </p:nvGrpSpPr>
      <p:grpSpPr>
        <a:xfrm>
          <a:off x="0" y="0"/>
          <a:ext cx="0" cy="0"/>
          <a:chOff x="0" y="0"/>
          <a:chExt cx="0" cy="0"/>
        </a:xfrm>
      </p:grpSpPr>
      <p:sp>
        <p:nvSpPr>
          <p:cNvPr id="30" name="Google Shape;30;p4"/>
          <p:cNvSpPr txBox="1">
            <a:spLocks noGrp="1"/>
          </p:cNvSpPr>
          <p:nvPr>
            <p:ph type="title"/>
          </p:nvPr>
        </p:nvSpPr>
        <p:spPr>
          <a:xfrm>
            <a:off x="720000" y="445025"/>
            <a:ext cx="7704000" cy="572700"/>
          </a:xfrm>
          <a:prstGeom prst="rect">
            <a:avLst/>
          </a:prstGeom>
          <a:ln>
            <a:noFill/>
          </a:ln>
        </p:spPr>
        <p:txBody>
          <a:bodyPr spcFirstLastPara="1" wrap="square" lIns="91425" tIns="91425" rIns="91425" bIns="91425" anchor="t" anchorCtr="0">
            <a:noAutofit/>
          </a:bodyPr>
          <a:lstStyle>
            <a:lvl1pPr lvl="0" algn="ctr"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31" name="Google Shape;31;p4"/>
          <p:cNvSpPr txBox="1">
            <a:spLocks noGrp="1"/>
          </p:cNvSpPr>
          <p:nvPr>
            <p:ph type="body" idx="1"/>
          </p:nvPr>
        </p:nvSpPr>
        <p:spPr>
          <a:xfrm>
            <a:off x="720000" y="1152475"/>
            <a:ext cx="7704000" cy="395700"/>
          </a:xfrm>
          <a:prstGeom prst="rect">
            <a:avLst/>
          </a:prstGeom>
        </p:spPr>
        <p:txBody>
          <a:bodyPr spcFirstLastPara="1" wrap="square" lIns="91425" tIns="91425" rIns="91425" bIns="91425" anchor="t" anchorCtr="0">
            <a:noAutofit/>
          </a:bodyPr>
          <a:lstStyle>
            <a:lvl1pPr marL="457200" lvl="0" indent="-342900" algn="ctr" rtl="0">
              <a:lnSpc>
                <a:spcPct val="115000"/>
              </a:lnSpc>
              <a:spcBef>
                <a:spcPts val="0"/>
              </a:spcBef>
              <a:spcAft>
                <a:spcPts val="0"/>
              </a:spcAft>
              <a:buClr>
                <a:schemeClr val="accent1"/>
              </a:buClr>
              <a:buSzPts val="1800"/>
              <a:buFont typeface="Darker Grotesque SemiBold"/>
              <a:buChar char="●"/>
              <a:defRPr sz="1200"/>
            </a:lvl1pPr>
            <a:lvl2pPr marL="914400" lvl="1" indent="-317500" rtl="0">
              <a:lnSpc>
                <a:spcPct val="115000"/>
              </a:lnSpc>
              <a:spcBef>
                <a:spcPts val="0"/>
              </a:spcBef>
              <a:spcAft>
                <a:spcPts val="0"/>
              </a:spcAft>
              <a:buClr>
                <a:srgbClr val="15325B"/>
              </a:buClr>
              <a:buSzPts val="1400"/>
              <a:buFont typeface="Darker Grotesque SemiBold"/>
              <a:buChar char="○"/>
              <a:defRPr>
                <a:solidFill>
                  <a:srgbClr val="434343"/>
                </a:solidFill>
              </a:defRPr>
            </a:lvl2pPr>
            <a:lvl3pPr marL="1371600" lvl="2" indent="-317500" rtl="0">
              <a:lnSpc>
                <a:spcPct val="115000"/>
              </a:lnSpc>
              <a:spcBef>
                <a:spcPts val="0"/>
              </a:spcBef>
              <a:spcAft>
                <a:spcPts val="0"/>
              </a:spcAft>
              <a:buClr>
                <a:srgbClr val="15325B"/>
              </a:buClr>
              <a:buSzPts val="1400"/>
              <a:buFont typeface="Darker Grotesque SemiBold"/>
              <a:buChar char="■"/>
              <a:defRPr>
                <a:solidFill>
                  <a:srgbClr val="434343"/>
                </a:solidFill>
              </a:defRPr>
            </a:lvl3pPr>
            <a:lvl4pPr marL="1828800" lvl="3" indent="-317500" rtl="0">
              <a:lnSpc>
                <a:spcPct val="115000"/>
              </a:lnSpc>
              <a:spcBef>
                <a:spcPts val="0"/>
              </a:spcBef>
              <a:spcAft>
                <a:spcPts val="0"/>
              </a:spcAft>
              <a:buClr>
                <a:srgbClr val="15325B"/>
              </a:buClr>
              <a:buSzPts val="1400"/>
              <a:buFont typeface="Darker Grotesque SemiBold"/>
              <a:buChar char="●"/>
              <a:defRPr>
                <a:solidFill>
                  <a:srgbClr val="434343"/>
                </a:solidFill>
              </a:defRPr>
            </a:lvl4pPr>
            <a:lvl5pPr marL="2286000" lvl="4" indent="-317500" rtl="0">
              <a:lnSpc>
                <a:spcPct val="115000"/>
              </a:lnSpc>
              <a:spcBef>
                <a:spcPts val="0"/>
              </a:spcBef>
              <a:spcAft>
                <a:spcPts val="0"/>
              </a:spcAft>
              <a:buClr>
                <a:srgbClr val="15325B"/>
              </a:buClr>
              <a:buSzPts val="1400"/>
              <a:buFont typeface="Darker Grotesque SemiBold"/>
              <a:buChar char="○"/>
              <a:defRPr>
                <a:solidFill>
                  <a:srgbClr val="434343"/>
                </a:solidFill>
              </a:defRPr>
            </a:lvl5pPr>
            <a:lvl6pPr marL="2743200" lvl="5" indent="-317500" rtl="0">
              <a:lnSpc>
                <a:spcPct val="115000"/>
              </a:lnSpc>
              <a:spcBef>
                <a:spcPts val="0"/>
              </a:spcBef>
              <a:spcAft>
                <a:spcPts val="0"/>
              </a:spcAft>
              <a:buClr>
                <a:srgbClr val="15325B"/>
              </a:buClr>
              <a:buSzPts val="1400"/>
              <a:buFont typeface="Darker Grotesque SemiBold"/>
              <a:buChar char="■"/>
              <a:defRPr>
                <a:solidFill>
                  <a:srgbClr val="434343"/>
                </a:solidFill>
              </a:defRPr>
            </a:lvl6pPr>
            <a:lvl7pPr marL="3200400" lvl="6" indent="-317500" rtl="0">
              <a:lnSpc>
                <a:spcPct val="115000"/>
              </a:lnSpc>
              <a:spcBef>
                <a:spcPts val="0"/>
              </a:spcBef>
              <a:spcAft>
                <a:spcPts val="0"/>
              </a:spcAft>
              <a:buClr>
                <a:srgbClr val="15325B"/>
              </a:buClr>
              <a:buSzPts val="1400"/>
              <a:buFont typeface="Darker Grotesque SemiBold"/>
              <a:buChar char="●"/>
              <a:defRPr>
                <a:solidFill>
                  <a:srgbClr val="434343"/>
                </a:solidFill>
              </a:defRPr>
            </a:lvl7pPr>
            <a:lvl8pPr marL="3657600" lvl="7" indent="-317500" rtl="0">
              <a:lnSpc>
                <a:spcPct val="115000"/>
              </a:lnSpc>
              <a:spcBef>
                <a:spcPts val="0"/>
              </a:spcBef>
              <a:spcAft>
                <a:spcPts val="0"/>
              </a:spcAft>
              <a:buClr>
                <a:srgbClr val="15325B"/>
              </a:buClr>
              <a:buSzPts val="1400"/>
              <a:buFont typeface="Darker Grotesque SemiBold"/>
              <a:buChar char="○"/>
              <a:defRPr>
                <a:solidFill>
                  <a:srgbClr val="434343"/>
                </a:solidFill>
              </a:defRPr>
            </a:lvl8pPr>
            <a:lvl9pPr marL="4114800" lvl="8" indent="-317500" rtl="0">
              <a:lnSpc>
                <a:spcPct val="115000"/>
              </a:lnSpc>
              <a:spcBef>
                <a:spcPts val="0"/>
              </a:spcBef>
              <a:spcAft>
                <a:spcPts val="0"/>
              </a:spcAft>
              <a:buClr>
                <a:srgbClr val="15325B"/>
              </a:buClr>
              <a:buSzPts val="1400"/>
              <a:buFont typeface="Darker Grotesque SemiBold"/>
              <a:buChar char="■"/>
              <a:defRPr>
                <a:solidFill>
                  <a:srgbClr val="434343"/>
                </a:solidFill>
              </a:defRPr>
            </a:lvl9pPr>
          </a:lstStyle>
          <a:p>
            <a:endParaRPr/>
          </a:p>
        </p:txBody>
      </p:sp>
      <p:sp>
        <p:nvSpPr>
          <p:cNvPr id="32" name="Google Shape;32;p4"/>
          <p:cNvSpPr/>
          <p:nvPr/>
        </p:nvSpPr>
        <p:spPr>
          <a:xfrm>
            <a:off x="405150" y="240100"/>
            <a:ext cx="197675" cy="299400"/>
          </a:xfrm>
          <a:custGeom>
            <a:avLst/>
            <a:gdLst/>
            <a:ahLst/>
            <a:cxnLst/>
            <a:rect l="l" t="t" r="r" b="b"/>
            <a:pathLst>
              <a:path w="7907" h="11976" extrusionOk="0">
                <a:moveTo>
                  <a:pt x="4170" y="1"/>
                </a:moveTo>
                <a:lnTo>
                  <a:pt x="4170" y="1"/>
                </a:lnTo>
                <a:cubicBezTo>
                  <a:pt x="4270" y="2502"/>
                  <a:pt x="2302" y="5038"/>
                  <a:pt x="1" y="6105"/>
                </a:cubicBezTo>
                <a:cubicBezTo>
                  <a:pt x="2436" y="7039"/>
                  <a:pt x="4304" y="9374"/>
                  <a:pt x="4571" y="11976"/>
                </a:cubicBezTo>
                <a:cubicBezTo>
                  <a:pt x="4904" y="9808"/>
                  <a:pt x="6205" y="7706"/>
                  <a:pt x="7906" y="6339"/>
                </a:cubicBezTo>
                <a:cubicBezTo>
                  <a:pt x="5771" y="4737"/>
                  <a:pt x="4671" y="2603"/>
                  <a:pt x="417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4"/>
          <p:cNvSpPr/>
          <p:nvPr/>
        </p:nvSpPr>
        <p:spPr>
          <a:xfrm>
            <a:off x="8519100" y="4604000"/>
            <a:ext cx="197675" cy="299400"/>
          </a:xfrm>
          <a:custGeom>
            <a:avLst/>
            <a:gdLst/>
            <a:ahLst/>
            <a:cxnLst/>
            <a:rect l="l" t="t" r="r" b="b"/>
            <a:pathLst>
              <a:path w="7907" h="11976" extrusionOk="0">
                <a:moveTo>
                  <a:pt x="4170" y="1"/>
                </a:moveTo>
                <a:lnTo>
                  <a:pt x="4170" y="1"/>
                </a:lnTo>
                <a:cubicBezTo>
                  <a:pt x="4270" y="2502"/>
                  <a:pt x="2302" y="5038"/>
                  <a:pt x="1" y="6105"/>
                </a:cubicBezTo>
                <a:cubicBezTo>
                  <a:pt x="2436" y="7039"/>
                  <a:pt x="4304" y="9374"/>
                  <a:pt x="4571" y="11976"/>
                </a:cubicBezTo>
                <a:cubicBezTo>
                  <a:pt x="4904" y="9808"/>
                  <a:pt x="6205" y="7706"/>
                  <a:pt x="7906" y="6339"/>
                </a:cubicBezTo>
                <a:cubicBezTo>
                  <a:pt x="5771" y="4737"/>
                  <a:pt x="4671" y="2603"/>
                  <a:pt x="417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dk1"/>
        </a:solidFill>
        <a:effectLst/>
      </p:bgPr>
    </p:bg>
    <p:spTree>
      <p:nvGrpSpPr>
        <p:cNvPr id="1" name="Shape 125"/>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ackground">
  <p:cSld name="BLANK_1_1_1_1_1_1_1">
    <p:spTree>
      <p:nvGrpSpPr>
        <p:cNvPr id="1" name="Shape 350"/>
        <p:cNvGrpSpPr/>
        <p:nvPr/>
      </p:nvGrpSpPr>
      <p:grpSpPr>
        <a:xfrm>
          <a:off x="0" y="0"/>
          <a:ext cx="0" cy="0"/>
          <a:chOff x="0" y="0"/>
          <a:chExt cx="0" cy="0"/>
        </a:xfrm>
      </p:grpSpPr>
      <p:sp>
        <p:nvSpPr>
          <p:cNvPr id="351" name="Google Shape;351;p22"/>
          <p:cNvSpPr/>
          <p:nvPr/>
        </p:nvSpPr>
        <p:spPr>
          <a:xfrm>
            <a:off x="-239575" y="3330913"/>
            <a:ext cx="9873442" cy="4589605"/>
          </a:xfrm>
          <a:custGeom>
            <a:avLst/>
            <a:gdLst/>
            <a:ahLst/>
            <a:cxnLst/>
            <a:rect l="l" t="t" r="r" b="b"/>
            <a:pathLst>
              <a:path w="171854" h="81622" extrusionOk="0">
                <a:moveTo>
                  <a:pt x="156847" y="1"/>
                </a:moveTo>
                <a:cubicBezTo>
                  <a:pt x="156425" y="1"/>
                  <a:pt x="156002" y="21"/>
                  <a:pt x="155578" y="62"/>
                </a:cubicBezTo>
                <a:cubicBezTo>
                  <a:pt x="147306" y="896"/>
                  <a:pt x="141101" y="9502"/>
                  <a:pt x="143570" y="16774"/>
                </a:cubicBezTo>
                <a:cubicBezTo>
                  <a:pt x="142844" y="16369"/>
                  <a:pt x="142004" y="16177"/>
                  <a:pt x="141162" y="16177"/>
                </a:cubicBezTo>
                <a:cubicBezTo>
                  <a:pt x="139641" y="16177"/>
                  <a:pt x="138112" y="16804"/>
                  <a:pt x="137232" y="17941"/>
                </a:cubicBezTo>
                <a:cubicBezTo>
                  <a:pt x="136395" y="18998"/>
                  <a:pt x="136189" y="20387"/>
                  <a:pt x="136550" y="21633"/>
                </a:cubicBezTo>
                <a:lnTo>
                  <a:pt x="136550" y="21633"/>
                </a:lnTo>
                <a:cubicBezTo>
                  <a:pt x="135042" y="20218"/>
                  <a:pt x="132798" y="19431"/>
                  <a:pt x="130568" y="19431"/>
                </a:cubicBezTo>
                <a:cubicBezTo>
                  <a:pt x="129365" y="19431"/>
                  <a:pt x="128167" y="19660"/>
                  <a:pt x="127091" y="20143"/>
                </a:cubicBezTo>
                <a:cubicBezTo>
                  <a:pt x="123155" y="21911"/>
                  <a:pt x="121053" y="26214"/>
                  <a:pt x="121420" y="30250"/>
                </a:cubicBezTo>
                <a:cubicBezTo>
                  <a:pt x="121787" y="34253"/>
                  <a:pt x="124256" y="37889"/>
                  <a:pt x="127391" y="40691"/>
                </a:cubicBezTo>
                <a:cubicBezTo>
                  <a:pt x="126881" y="40552"/>
                  <a:pt x="126352" y="40486"/>
                  <a:pt x="125821" y="40486"/>
                </a:cubicBezTo>
                <a:cubicBezTo>
                  <a:pt x="123540" y="40486"/>
                  <a:pt x="121227" y="41705"/>
                  <a:pt x="120253" y="43626"/>
                </a:cubicBezTo>
                <a:cubicBezTo>
                  <a:pt x="119986" y="41391"/>
                  <a:pt x="118251" y="39390"/>
                  <a:pt x="115983" y="38623"/>
                </a:cubicBezTo>
                <a:cubicBezTo>
                  <a:pt x="115266" y="38384"/>
                  <a:pt x="114507" y="38268"/>
                  <a:pt x="113748" y="38268"/>
                </a:cubicBezTo>
                <a:cubicBezTo>
                  <a:pt x="112071" y="38268"/>
                  <a:pt x="110395" y="38834"/>
                  <a:pt x="109178" y="39890"/>
                </a:cubicBezTo>
                <a:cubicBezTo>
                  <a:pt x="110679" y="34720"/>
                  <a:pt x="112180" y="29483"/>
                  <a:pt x="112281" y="24112"/>
                </a:cubicBezTo>
                <a:cubicBezTo>
                  <a:pt x="112381" y="18775"/>
                  <a:pt x="110980" y="13205"/>
                  <a:pt x="107277" y="9068"/>
                </a:cubicBezTo>
                <a:cubicBezTo>
                  <a:pt x="104323" y="5769"/>
                  <a:pt x="99735" y="3552"/>
                  <a:pt x="95155" y="3552"/>
                </a:cubicBezTo>
                <a:cubicBezTo>
                  <a:pt x="93994" y="3552"/>
                  <a:pt x="92833" y="3694"/>
                  <a:pt x="91699" y="3998"/>
                </a:cubicBezTo>
                <a:cubicBezTo>
                  <a:pt x="86095" y="5466"/>
                  <a:pt x="82026" y="11370"/>
                  <a:pt x="83927" y="16440"/>
                </a:cubicBezTo>
                <a:cubicBezTo>
                  <a:pt x="82584" y="15342"/>
                  <a:pt x="80795" y="14790"/>
                  <a:pt x="79007" y="14790"/>
                </a:cubicBezTo>
                <a:cubicBezTo>
                  <a:pt x="77375" y="14790"/>
                  <a:pt x="75743" y="15250"/>
                  <a:pt x="74454" y="16173"/>
                </a:cubicBezTo>
                <a:cubicBezTo>
                  <a:pt x="72478" y="17605"/>
                  <a:pt x="71472" y="20042"/>
                  <a:pt x="71731" y="22335"/>
                </a:cubicBezTo>
                <a:lnTo>
                  <a:pt x="71731" y="22335"/>
                </a:lnTo>
                <a:cubicBezTo>
                  <a:pt x="69699" y="18011"/>
                  <a:pt x="64574" y="14966"/>
                  <a:pt x="59368" y="14966"/>
                </a:cubicBezTo>
                <a:cubicBezTo>
                  <a:pt x="59226" y="14966"/>
                  <a:pt x="59084" y="14968"/>
                  <a:pt x="58942" y="14973"/>
                </a:cubicBezTo>
                <a:cubicBezTo>
                  <a:pt x="52671" y="15173"/>
                  <a:pt x="47001" y="19309"/>
                  <a:pt x="44766" y="24646"/>
                </a:cubicBezTo>
                <a:cubicBezTo>
                  <a:pt x="42531" y="30017"/>
                  <a:pt x="43565" y="36254"/>
                  <a:pt x="46800" y="41125"/>
                </a:cubicBezTo>
                <a:cubicBezTo>
                  <a:pt x="44865" y="40091"/>
                  <a:pt x="42611" y="39550"/>
                  <a:pt x="40354" y="39550"/>
                </a:cubicBezTo>
                <a:cubicBezTo>
                  <a:pt x="39187" y="39550"/>
                  <a:pt x="38019" y="39695"/>
                  <a:pt x="36893" y="39990"/>
                </a:cubicBezTo>
                <a:cubicBezTo>
                  <a:pt x="36405" y="36686"/>
                  <a:pt x="32896" y="34149"/>
                  <a:pt x="29332" y="34149"/>
                </a:cubicBezTo>
                <a:cubicBezTo>
                  <a:pt x="28759" y="34149"/>
                  <a:pt x="28184" y="34214"/>
                  <a:pt x="27620" y="34353"/>
                </a:cubicBezTo>
                <a:cubicBezTo>
                  <a:pt x="29588" y="30717"/>
                  <a:pt x="31289" y="26881"/>
                  <a:pt x="31456" y="22845"/>
                </a:cubicBezTo>
                <a:cubicBezTo>
                  <a:pt x="31590" y="18775"/>
                  <a:pt x="29955" y="14506"/>
                  <a:pt x="26319" y="12171"/>
                </a:cubicBezTo>
                <a:cubicBezTo>
                  <a:pt x="24787" y="11177"/>
                  <a:pt x="22880" y="10673"/>
                  <a:pt x="20997" y="10673"/>
                </a:cubicBezTo>
                <a:cubicBezTo>
                  <a:pt x="18453" y="10673"/>
                  <a:pt x="15953" y="11593"/>
                  <a:pt x="14477" y="13471"/>
                </a:cubicBezTo>
                <a:cubicBezTo>
                  <a:pt x="14544" y="10970"/>
                  <a:pt x="12276" y="8635"/>
                  <a:pt x="9574" y="8368"/>
                </a:cubicBezTo>
                <a:cubicBezTo>
                  <a:pt x="9401" y="8351"/>
                  <a:pt x="9228" y="8342"/>
                  <a:pt x="9055" y="8342"/>
                </a:cubicBezTo>
                <a:cubicBezTo>
                  <a:pt x="6527" y="8342"/>
                  <a:pt x="4071" y="10127"/>
                  <a:pt x="3603" y="12437"/>
                </a:cubicBezTo>
                <a:cubicBezTo>
                  <a:pt x="0" y="29750"/>
                  <a:pt x="10975" y="47963"/>
                  <a:pt x="23817" y="61106"/>
                </a:cubicBezTo>
                <a:cubicBezTo>
                  <a:pt x="31790" y="69245"/>
                  <a:pt x="42531" y="74815"/>
                  <a:pt x="53939" y="77984"/>
                </a:cubicBezTo>
                <a:cubicBezTo>
                  <a:pt x="63340" y="80596"/>
                  <a:pt x="73195" y="81622"/>
                  <a:pt x="83036" y="81622"/>
                </a:cubicBezTo>
                <a:cubicBezTo>
                  <a:pt x="85136" y="81622"/>
                  <a:pt x="87236" y="81575"/>
                  <a:pt x="89331" y="81487"/>
                </a:cubicBezTo>
                <a:cubicBezTo>
                  <a:pt x="110012" y="80686"/>
                  <a:pt x="131027" y="75716"/>
                  <a:pt x="147339" y="64008"/>
                </a:cubicBezTo>
                <a:cubicBezTo>
                  <a:pt x="163617" y="52333"/>
                  <a:pt x="169421" y="32985"/>
                  <a:pt x="171189" y="14072"/>
                </a:cubicBezTo>
                <a:cubicBezTo>
                  <a:pt x="171854" y="6856"/>
                  <a:pt x="164652" y="1"/>
                  <a:pt x="15684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22"/>
          <p:cNvSpPr/>
          <p:nvPr/>
        </p:nvSpPr>
        <p:spPr>
          <a:xfrm>
            <a:off x="-72687" y="4855119"/>
            <a:ext cx="9289372" cy="393581"/>
          </a:xfrm>
          <a:custGeom>
            <a:avLst/>
            <a:gdLst/>
            <a:ahLst/>
            <a:cxnLst/>
            <a:rect l="l" t="t" r="r" b="b"/>
            <a:pathLst>
              <a:path w="156446" h="23351" extrusionOk="0">
                <a:moveTo>
                  <a:pt x="1" y="1"/>
                </a:moveTo>
                <a:lnTo>
                  <a:pt x="1368" y="17947"/>
                </a:lnTo>
                <a:cubicBezTo>
                  <a:pt x="52405" y="19748"/>
                  <a:pt x="103475" y="21550"/>
                  <a:pt x="154511" y="23351"/>
                </a:cubicBezTo>
                <a:cubicBezTo>
                  <a:pt x="155178" y="16846"/>
                  <a:pt x="155745" y="10141"/>
                  <a:pt x="156446" y="3637"/>
                </a:cubicBezTo>
                <a:cubicBezTo>
                  <a:pt x="104275" y="2436"/>
                  <a:pt x="52138" y="1235"/>
                  <a:pt x="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22"/>
          <p:cNvSpPr/>
          <p:nvPr/>
        </p:nvSpPr>
        <p:spPr>
          <a:xfrm>
            <a:off x="8553225" y="1548014"/>
            <a:ext cx="1013394" cy="658442"/>
          </a:xfrm>
          <a:custGeom>
            <a:avLst/>
            <a:gdLst/>
            <a:ahLst/>
            <a:cxnLst/>
            <a:rect l="l" t="t" r="r" b="b"/>
            <a:pathLst>
              <a:path w="55407" h="39773" extrusionOk="0">
                <a:moveTo>
                  <a:pt x="24668" y="0"/>
                </a:moveTo>
                <a:cubicBezTo>
                  <a:pt x="22220" y="0"/>
                  <a:pt x="19734" y="923"/>
                  <a:pt x="18014" y="2661"/>
                </a:cubicBezTo>
                <a:cubicBezTo>
                  <a:pt x="14878" y="5897"/>
                  <a:pt x="14411" y="11300"/>
                  <a:pt x="16613" y="15237"/>
                </a:cubicBezTo>
                <a:cubicBezTo>
                  <a:pt x="15741" y="14415"/>
                  <a:pt x="14535" y="13928"/>
                  <a:pt x="13341" y="13928"/>
                </a:cubicBezTo>
                <a:cubicBezTo>
                  <a:pt x="12936" y="13928"/>
                  <a:pt x="12532" y="13984"/>
                  <a:pt x="12143" y="14102"/>
                </a:cubicBezTo>
                <a:cubicBezTo>
                  <a:pt x="10608" y="14603"/>
                  <a:pt x="9407" y="16137"/>
                  <a:pt x="9474" y="17738"/>
                </a:cubicBezTo>
                <a:cubicBezTo>
                  <a:pt x="9541" y="19039"/>
                  <a:pt x="10508" y="20207"/>
                  <a:pt x="11742" y="20574"/>
                </a:cubicBezTo>
                <a:cubicBezTo>
                  <a:pt x="10714" y="20467"/>
                  <a:pt x="9671" y="20373"/>
                  <a:pt x="8642" y="20373"/>
                </a:cubicBezTo>
                <a:cubicBezTo>
                  <a:pt x="8069" y="20373"/>
                  <a:pt x="7500" y="20402"/>
                  <a:pt x="6939" y="20474"/>
                </a:cubicBezTo>
                <a:cubicBezTo>
                  <a:pt x="5004" y="20707"/>
                  <a:pt x="3103" y="21474"/>
                  <a:pt x="1802" y="22909"/>
                </a:cubicBezTo>
                <a:cubicBezTo>
                  <a:pt x="534" y="24343"/>
                  <a:pt x="1" y="26545"/>
                  <a:pt x="868" y="28246"/>
                </a:cubicBezTo>
                <a:cubicBezTo>
                  <a:pt x="1769" y="30047"/>
                  <a:pt x="3903" y="30914"/>
                  <a:pt x="5872" y="30914"/>
                </a:cubicBezTo>
                <a:cubicBezTo>
                  <a:pt x="7306" y="30914"/>
                  <a:pt x="8707" y="30514"/>
                  <a:pt x="10041" y="30047"/>
                </a:cubicBezTo>
                <a:lnTo>
                  <a:pt x="10041" y="30047"/>
                </a:lnTo>
                <a:cubicBezTo>
                  <a:pt x="10008" y="34550"/>
                  <a:pt x="13510" y="38920"/>
                  <a:pt x="18014" y="39654"/>
                </a:cubicBezTo>
                <a:cubicBezTo>
                  <a:pt x="18485" y="39734"/>
                  <a:pt x="18960" y="39773"/>
                  <a:pt x="19434" y="39773"/>
                </a:cubicBezTo>
                <a:cubicBezTo>
                  <a:pt x="23693" y="39773"/>
                  <a:pt x="27897" y="36651"/>
                  <a:pt x="28888" y="32449"/>
                </a:cubicBezTo>
                <a:cubicBezTo>
                  <a:pt x="29876" y="33029"/>
                  <a:pt x="31010" y="33301"/>
                  <a:pt x="32153" y="33301"/>
                </a:cubicBezTo>
                <a:cubicBezTo>
                  <a:pt x="34559" y="33301"/>
                  <a:pt x="37007" y="32094"/>
                  <a:pt x="38228" y="30014"/>
                </a:cubicBezTo>
                <a:cubicBezTo>
                  <a:pt x="40796" y="30687"/>
                  <a:pt x="43439" y="31379"/>
                  <a:pt x="46045" y="31379"/>
                </a:cubicBezTo>
                <a:cubicBezTo>
                  <a:pt x="46925" y="31379"/>
                  <a:pt x="47801" y="31300"/>
                  <a:pt x="48669" y="31115"/>
                </a:cubicBezTo>
                <a:cubicBezTo>
                  <a:pt x="52138" y="30381"/>
                  <a:pt x="55407" y="27479"/>
                  <a:pt x="55307" y="23943"/>
                </a:cubicBezTo>
                <a:cubicBezTo>
                  <a:pt x="55207" y="20774"/>
                  <a:pt x="52338" y="18172"/>
                  <a:pt x="49236" y="17438"/>
                </a:cubicBezTo>
                <a:cubicBezTo>
                  <a:pt x="48332" y="17215"/>
                  <a:pt x="47411" y="17118"/>
                  <a:pt x="46484" y="17118"/>
                </a:cubicBezTo>
                <a:cubicBezTo>
                  <a:pt x="44232" y="17118"/>
                  <a:pt x="41947" y="17687"/>
                  <a:pt x="39796" y="18372"/>
                </a:cubicBezTo>
                <a:cubicBezTo>
                  <a:pt x="41764" y="16971"/>
                  <a:pt x="41730" y="13535"/>
                  <a:pt x="39696" y="12201"/>
                </a:cubicBezTo>
                <a:cubicBezTo>
                  <a:pt x="39149" y="11851"/>
                  <a:pt x="38520" y="11692"/>
                  <a:pt x="37883" y="11692"/>
                </a:cubicBezTo>
                <a:cubicBezTo>
                  <a:pt x="36150" y="11692"/>
                  <a:pt x="34358" y="12871"/>
                  <a:pt x="33992" y="14603"/>
                </a:cubicBezTo>
                <a:cubicBezTo>
                  <a:pt x="33958" y="12334"/>
                  <a:pt x="33925" y="10066"/>
                  <a:pt x="33425" y="7898"/>
                </a:cubicBezTo>
                <a:cubicBezTo>
                  <a:pt x="32958" y="5696"/>
                  <a:pt x="31957" y="3561"/>
                  <a:pt x="30289" y="2027"/>
                </a:cubicBezTo>
                <a:cubicBezTo>
                  <a:pt x="28764" y="655"/>
                  <a:pt x="26730" y="0"/>
                  <a:pt x="2466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22"/>
          <p:cNvSpPr/>
          <p:nvPr/>
        </p:nvSpPr>
        <p:spPr>
          <a:xfrm>
            <a:off x="259025" y="939850"/>
            <a:ext cx="197675" cy="299400"/>
          </a:xfrm>
          <a:custGeom>
            <a:avLst/>
            <a:gdLst/>
            <a:ahLst/>
            <a:cxnLst/>
            <a:rect l="l" t="t" r="r" b="b"/>
            <a:pathLst>
              <a:path w="7907" h="11976" extrusionOk="0">
                <a:moveTo>
                  <a:pt x="4170" y="1"/>
                </a:moveTo>
                <a:lnTo>
                  <a:pt x="4170" y="1"/>
                </a:lnTo>
                <a:cubicBezTo>
                  <a:pt x="4270" y="2502"/>
                  <a:pt x="2302" y="5038"/>
                  <a:pt x="1" y="6105"/>
                </a:cubicBezTo>
                <a:cubicBezTo>
                  <a:pt x="2436" y="7039"/>
                  <a:pt x="4304" y="9374"/>
                  <a:pt x="4571" y="11976"/>
                </a:cubicBezTo>
                <a:cubicBezTo>
                  <a:pt x="4904" y="9808"/>
                  <a:pt x="6205" y="7706"/>
                  <a:pt x="7906" y="6339"/>
                </a:cubicBezTo>
                <a:cubicBezTo>
                  <a:pt x="5771" y="4737"/>
                  <a:pt x="4671" y="2603"/>
                  <a:pt x="417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22"/>
          <p:cNvSpPr/>
          <p:nvPr/>
        </p:nvSpPr>
        <p:spPr>
          <a:xfrm>
            <a:off x="2451738" y="174638"/>
            <a:ext cx="114275" cy="172650"/>
          </a:xfrm>
          <a:custGeom>
            <a:avLst/>
            <a:gdLst/>
            <a:ahLst/>
            <a:cxnLst/>
            <a:rect l="l" t="t" r="r" b="b"/>
            <a:pathLst>
              <a:path w="4571" h="6906" extrusionOk="0">
                <a:moveTo>
                  <a:pt x="2403" y="1"/>
                </a:moveTo>
                <a:lnTo>
                  <a:pt x="2403" y="1"/>
                </a:lnTo>
                <a:cubicBezTo>
                  <a:pt x="2469" y="1435"/>
                  <a:pt x="1335" y="2903"/>
                  <a:pt x="1" y="3503"/>
                </a:cubicBezTo>
                <a:cubicBezTo>
                  <a:pt x="1402" y="4037"/>
                  <a:pt x="2469" y="5405"/>
                  <a:pt x="2636" y="6906"/>
                </a:cubicBezTo>
                <a:cubicBezTo>
                  <a:pt x="2836" y="5638"/>
                  <a:pt x="3570" y="4437"/>
                  <a:pt x="4571" y="3637"/>
                </a:cubicBezTo>
                <a:cubicBezTo>
                  <a:pt x="3337" y="2736"/>
                  <a:pt x="2703" y="1502"/>
                  <a:pt x="240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22"/>
          <p:cNvSpPr/>
          <p:nvPr/>
        </p:nvSpPr>
        <p:spPr>
          <a:xfrm>
            <a:off x="-436225" y="1548014"/>
            <a:ext cx="1013394" cy="658442"/>
          </a:xfrm>
          <a:custGeom>
            <a:avLst/>
            <a:gdLst/>
            <a:ahLst/>
            <a:cxnLst/>
            <a:rect l="l" t="t" r="r" b="b"/>
            <a:pathLst>
              <a:path w="55407" h="39773" extrusionOk="0">
                <a:moveTo>
                  <a:pt x="24668" y="0"/>
                </a:moveTo>
                <a:cubicBezTo>
                  <a:pt x="22220" y="0"/>
                  <a:pt x="19734" y="923"/>
                  <a:pt x="18014" y="2661"/>
                </a:cubicBezTo>
                <a:cubicBezTo>
                  <a:pt x="14878" y="5897"/>
                  <a:pt x="14411" y="11300"/>
                  <a:pt x="16613" y="15237"/>
                </a:cubicBezTo>
                <a:cubicBezTo>
                  <a:pt x="15741" y="14415"/>
                  <a:pt x="14535" y="13928"/>
                  <a:pt x="13341" y="13928"/>
                </a:cubicBezTo>
                <a:cubicBezTo>
                  <a:pt x="12936" y="13928"/>
                  <a:pt x="12532" y="13984"/>
                  <a:pt x="12143" y="14102"/>
                </a:cubicBezTo>
                <a:cubicBezTo>
                  <a:pt x="10608" y="14603"/>
                  <a:pt x="9407" y="16137"/>
                  <a:pt x="9474" y="17738"/>
                </a:cubicBezTo>
                <a:cubicBezTo>
                  <a:pt x="9541" y="19039"/>
                  <a:pt x="10508" y="20207"/>
                  <a:pt x="11742" y="20574"/>
                </a:cubicBezTo>
                <a:cubicBezTo>
                  <a:pt x="10714" y="20467"/>
                  <a:pt x="9671" y="20373"/>
                  <a:pt x="8642" y="20373"/>
                </a:cubicBezTo>
                <a:cubicBezTo>
                  <a:pt x="8069" y="20373"/>
                  <a:pt x="7500" y="20402"/>
                  <a:pt x="6939" y="20474"/>
                </a:cubicBezTo>
                <a:cubicBezTo>
                  <a:pt x="5004" y="20707"/>
                  <a:pt x="3103" y="21474"/>
                  <a:pt x="1802" y="22909"/>
                </a:cubicBezTo>
                <a:cubicBezTo>
                  <a:pt x="534" y="24343"/>
                  <a:pt x="1" y="26545"/>
                  <a:pt x="868" y="28246"/>
                </a:cubicBezTo>
                <a:cubicBezTo>
                  <a:pt x="1769" y="30047"/>
                  <a:pt x="3903" y="30914"/>
                  <a:pt x="5872" y="30914"/>
                </a:cubicBezTo>
                <a:cubicBezTo>
                  <a:pt x="7306" y="30914"/>
                  <a:pt x="8707" y="30514"/>
                  <a:pt x="10041" y="30047"/>
                </a:cubicBezTo>
                <a:lnTo>
                  <a:pt x="10041" y="30047"/>
                </a:lnTo>
                <a:cubicBezTo>
                  <a:pt x="10008" y="34550"/>
                  <a:pt x="13510" y="38920"/>
                  <a:pt x="18014" y="39654"/>
                </a:cubicBezTo>
                <a:cubicBezTo>
                  <a:pt x="18485" y="39734"/>
                  <a:pt x="18960" y="39773"/>
                  <a:pt x="19434" y="39773"/>
                </a:cubicBezTo>
                <a:cubicBezTo>
                  <a:pt x="23693" y="39773"/>
                  <a:pt x="27897" y="36651"/>
                  <a:pt x="28888" y="32449"/>
                </a:cubicBezTo>
                <a:cubicBezTo>
                  <a:pt x="29876" y="33029"/>
                  <a:pt x="31010" y="33301"/>
                  <a:pt x="32153" y="33301"/>
                </a:cubicBezTo>
                <a:cubicBezTo>
                  <a:pt x="34559" y="33301"/>
                  <a:pt x="37007" y="32094"/>
                  <a:pt x="38228" y="30014"/>
                </a:cubicBezTo>
                <a:cubicBezTo>
                  <a:pt x="40796" y="30687"/>
                  <a:pt x="43439" y="31379"/>
                  <a:pt x="46045" y="31379"/>
                </a:cubicBezTo>
                <a:cubicBezTo>
                  <a:pt x="46925" y="31379"/>
                  <a:pt x="47801" y="31300"/>
                  <a:pt x="48669" y="31115"/>
                </a:cubicBezTo>
                <a:cubicBezTo>
                  <a:pt x="52138" y="30381"/>
                  <a:pt x="55407" y="27479"/>
                  <a:pt x="55307" y="23943"/>
                </a:cubicBezTo>
                <a:cubicBezTo>
                  <a:pt x="55207" y="20774"/>
                  <a:pt x="52338" y="18172"/>
                  <a:pt x="49236" y="17438"/>
                </a:cubicBezTo>
                <a:cubicBezTo>
                  <a:pt x="48332" y="17215"/>
                  <a:pt x="47411" y="17118"/>
                  <a:pt x="46484" y="17118"/>
                </a:cubicBezTo>
                <a:cubicBezTo>
                  <a:pt x="44232" y="17118"/>
                  <a:pt x="41947" y="17687"/>
                  <a:pt x="39796" y="18372"/>
                </a:cubicBezTo>
                <a:cubicBezTo>
                  <a:pt x="41764" y="16971"/>
                  <a:pt x="41730" y="13535"/>
                  <a:pt x="39696" y="12201"/>
                </a:cubicBezTo>
                <a:cubicBezTo>
                  <a:pt x="39149" y="11851"/>
                  <a:pt x="38520" y="11692"/>
                  <a:pt x="37883" y="11692"/>
                </a:cubicBezTo>
                <a:cubicBezTo>
                  <a:pt x="36150" y="11692"/>
                  <a:pt x="34358" y="12871"/>
                  <a:pt x="33992" y="14603"/>
                </a:cubicBezTo>
                <a:cubicBezTo>
                  <a:pt x="33958" y="12334"/>
                  <a:pt x="33925" y="10066"/>
                  <a:pt x="33425" y="7898"/>
                </a:cubicBezTo>
                <a:cubicBezTo>
                  <a:pt x="32958" y="5696"/>
                  <a:pt x="31957" y="3561"/>
                  <a:pt x="30289" y="2027"/>
                </a:cubicBezTo>
                <a:cubicBezTo>
                  <a:pt x="28764" y="655"/>
                  <a:pt x="26730" y="0"/>
                  <a:pt x="2466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22"/>
          <p:cNvSpPr/>
          <p:nvPr/>
        </p:nvSpPr>
        <p:spPr>
          <a:xfrm flipH="1">
            <a:off x="8742213" y="939850"/>
            <a:ext cx="197675" cy="299400"/>
          </a:xfrm>
          <a:custGeom>
            <a:avLst/>
            <a:gdLst/>
            <a:ahLst/>
            <a:cxnLst/>
            <a:rect l="l" t="t" r="r" b="b"/>
            <a:pathLst>
              <a:path w="7907" h="11976" extrusionOk="0">
                <a:moveTo>
                  <a:pt x="4170" y="1"/>
                </a:moveTo>
                <a:lnTo>
                  <a:pt x="4170" y="1"/>
                </a:lnTo>
                <a:cubicBezTo>
                  <a:pt x="4270" y="2502"/>
                  <a:pt x="2302" y="5038"/>
                  <a:pt x="1" y="6105"/>
                </a:cubicBezTo>
                <a:cubicBezTo>
                  <a:pt x="2436" y="7039"/>
                  <a:pt x="4304" y="9374"/>
                  <a:pt x="4571" y="11976"/>
                </a:cubicBezTo>
                <a:cubicBezTo>
                  <a:pt x="4904" y="9808"/>
                  <a:pt x="6205" y="7706"/>
                  <a:pt x="7906" y="6339"/>
                </a:cubicBezTo>
                <a:cubicBezTo>
                  <a:pt x="5771" y="4737"/>
                  <a:pt x="4671" y="2603"/>
                  <a:pt x="417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22"/>
          <p:cNvSpPr/>
          <p:nvPr/>
        </p:nvSpPr>
        <p:spPr>
          <a:xfrm flipH="1">
            <a:off x="6755350" y="174638"/>
            <a:ext cx="114275" cy="172650"/>
          </a:xfrm>
          <a:custGeom>
            <a:avLst/>
            <a:gdLst/>
            <a:ahLst/>
            <a:cxnLst/>
            <a:rect l="l" t="t" r="r" b="b"/>
            <a:pathLst>
              <a:path w="4571" h="6906" extrusionOk="0">
                <a:moveTo>
                  <a:pt x="2403" y="1"/>
                </a:moveTo>
                <a:lnTo>
                  <a:pt x="2403" y="1"/>
                </a:lnTo>
                <a:cubicBezTo>
                  <a:pt x="2469" y="1435"/>
                  <a:pt x="1335" y="2903"/>
                  <a:pt x="1" y="3503"/>
                </a:cubicBezTo>
                <a:cubicBezTo>
                  <a:pt x="1402" y="4037"/>
                  <a:pt x="2469" y="5405"/>
                  <a:pt x="2636" y="6906"/>
                </a:cubicBezTo>
                <a:cubicBezTo>
                  <a:pt x="2836" y="5638"/>
                  <a:pt x="3570" y="4437"/>
                  <a:pt x="4571" y="3637"/>
                </a:cubicBezTo>
                <a:cubicBezTo>
                  <a:pt x="3337" y="2736"/>
                  <a:pt x="2703" y="1502"/>
                  <a:pt x="240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ackground 1">
  <p:cSld name="BLANK_1_1_1_1_1_1_1_1">
    <p:spTree>
      <p:nvGrpSpPr>
        <p:cNvPr id="1" name="Shape 359"/>
        <p:cNvGrpSpPr/>
        <p:nvPr/>
      </p:nvGrpSpPr>
      <p:grpSpPr>
        <a:xfrm>
          <a:off x="0" y="0"/>
          <a:ext cx="0" cy="0"/>
          <a:chOff x="0" y="0"/>
          <a:chExt cx="0" cy="0"/>
        </a:xfrm>
      </p:grpSpPr>
      <p:sp>
        <p:nvSpPr>
          <p:cNvPr id="360" name="Google Shape;360;p23"/>
          <p:cNvSpPr/>
          <p:nvPr/>
        </p:nvSpPr>
        <p:spPr>
          <a:xfrm>
            <a:off x="-72687" y="4855119"/>
            <a:ext cx="9289372" cy="393581"/>
          </a:xfrm>
          <a:custGeom>
            <a:avLst/>
            <a:gdLst/>
            <a:ahLst/>
            <a:cxnLst/>
            <a:rect l="l" t="t" r="r" b="b"/>
            <a:pathLst>
              <a:path w="156446" h="23351" extrusionOk="0">
                <a:moveTo>
                  <a:pt x="1" y="1"/>
                </a:moveTo>
                <a:lnTo>
                  <a:pt x="1368" y="17947"/>
                </a:lnTo>
                <a:cubicBezTo>
                  <a:pt x="52405" y="19748"/>
                  <a:pt x="103475" y="21550"/>
                  <a:pt x="154511" y="23351"/>
                </a:cubicBezTo>
                <a:cubicBezTo>
                  <a:pt x="155178" y="16846"/>
                  <a:pt x="155745" y="10141"/>
                  <a:pt x="156446" y="3637"/>
                </a:cubicBezTo>
                <a:cubicBezTo>
                  <a:pt x="104275" y="2436"/>
                  <a:pt x="52138" y="1235"/>
                  <a:pt x="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23"/>
          <p:cNvSpPr/>
          <p:nvPr/>
        </p:nvSpPr>
        <p:spPr>
          <a:xfrm flipH="1">
            <a:off x="8430775" y="183849"/>
            <a:ext cx="2755212" cy="4775807"/>
          </a:xfrm>
          <a:custGeom>
            <a:avLst/>
            <a:gdLst/>
            <a:ahLst/>
            <a:cxnLst/>
            <a:rect l="l" t="t" r="r" b="b"/>
            <a:pathLst>
              <a:path w="62679" h="108646" extrusionOk="0">
                <a:moveTo>
                  <a:pt x="12164" y="11472"/>
                </a:moveTo>
                <a:cubicBezTo>
                  <a:pt x="15185" y="11472"/>
                  <a:pt x="18602" y="13151"/>
                  <a:pt x="21016" y="14378"/>
                </a:cubicBezTo>
                <a:cubicBezTo>
                  <a:pt x="24051" y="15912"/>
                  <a:pt x="27087" y="17347"/>
                  <a:pt x="30422" y="18114"/>
                </a:cubicBezTo>
                <a:cubicBezTo>
                  <a:pt x="32040" y="18492"/>
                  <a:pt x="33653" y="18666"/>
                  <a:pt x="35261" y="18666"/>
                </a:cubicBezTo>
                <a:cubicBezTo>
                  <a:pt x="37764" y="18666"/>
                  <a:pt x="40253" y="18244"/>
                  <a:pt x="42731" y="17513"/>
                </a:cubicBezTo>
                <a:cubicBezTo>
                  <a:pt x="45767" y="16638"/>
                  <a:pt x="48881" y="15148"/>
                  <a:pt x="52093" y="15148"/>
                </a:cubicBezTo>
                <a:cubicBezTo>
                  <a:pt x="52550" y="15148"/>
                  <a:pt x="53010" y="15179"/>
                  <a:pt x="53472" y="15245"/>
                </a:cubicBezTo>
                <a:cubicBezTo>
                  <a:pt x="56941" y="15779"/>
                  <a:pt x="59043" y="18881"/>
                  <a:pt x="58709" y="22283"/>
                </a:cubicBezTo>
                <a:cubicBezTo>
                  <a:pt x="58542" y="23885"/>
                  <a:pt x="57975" y="25352"/>
                  <a:pt x="56708" y="26353"/>
                </a:cubicBezTo>
                <a:cubicBezTo>
                  <a:pt x="55573" y="27293"/>
                  <a:pt x="54091" y="27856"/>
                  <a:pt x="52630" y="27856"/>
                </a:cubicBezTo>
                <a:cubicBezTo>
                  <a:pt x="52589" y="27856"/>
                  <a:pt x="52547" y="27855"/>
                  <a:pt x="52505" y="27854"/>
                </a:cubicBezTo>
                <a:cubicBezTo>
                  <a:pt x="50970" y="27821"/>
                  <a:pt x="49669" y="27120"/>
                  <a:pt x="48902" y="25753"/>
                </a:cubicBezTo>
                <a:cubicBezTo>
                  <a:pt x="48168" y="24485"/>
                  <a:pt x="48035" y="22917"/>
                  <a:pt x="48702" y="21616"/>
                </a:cubicBezTo>
                <a:cubicBezTo>
                  <a:pt x="48827" y="21355"/>
                  <a:pt x="49034" y="21248"/>
                  <a:pt x="49247" y="21248"/>
                </a:cubicBezTo>
                <a:cubicBezTo>
                  <a:pt x="49714" y="21248"/>
                  <a:pt x="50211" y="21767"/>
                  <a:pt x="49936" y="22317"/>
                </a:cubicBezTo>
                <a:cubicBezTo>
                  <a:pt x="49336" y="23518"/>
                  <a:pt x="49903" y="25186"/>
                  <a:pt x="50937" y="25986"/>
                </a:cubicBezTo>
                <a:cubicBezTo>
                  <a:pt x="51398" y="26312"/>
                  <a:pt x="51970" y="26444"/>
                  <a:pt x="52562" y="26444"/>
                </a:cubicBezTo>
                <a:cubicBezTo>
                  <a:pt x="53426" y="26444"/>
                  <a:pt x="54334" y="26162"/>
                  <a:pt x="55006" y="25786"/>
                </a:cubicBezTo>
                <a:cubicBezTo>
                  <a:pt x="56374" y="25052"/>
                  <a:pt x="57108" y="23818"/>
                  <a:pt x="57275" y="22283"/>
                </a:cubicBezTo>
                <a:cubicBezTo>
                  <a:pt x="57442" y="20749"/>
                  <a:pt x="57075" y="19048"/>
                  <a:pt x="55940" y="17947"/>
                </a:cubicBezTo>
                <a:cubicBezTo>
                  <a:pt x="54919" y="16909"/>
                  <a:pt x="53590" y="16549"/>
                  <a:pt x="52206" y="16549"/>
                </a:cubicBezTo>
                <a:cubicBezTo>
                  <a:pt x="50744" y="16549"/>
                  <a:pt x="49220" y="16951"/>
                  <a:pt x="47935" y="17380"/>
                </a:cubicBezTo>
                <a:cubicBezTo>
                  <a:pt x="45900" y="18014"/>
                  <a:pt x="43899" y="18714"/>
                  <a:pt x="41864" y="19215"/>
                </a:cubicBezTo>
                <a:cubicBezTo>
                  <a:pt x="42297" y="21316"/>
                  <a:pt x="42097" y="23451"/>
                  <a:pt x="42131" y="25586"/>
                </a:cubicBezTo>
                <a:cubicBezTo>
                  <a:pt x="42131" y="26053"/>
                  <a:pt x="41772" y="26286"/>
                  <a:pt x="41413" y="26286"/>
                </a:cubicBezTo>
                <a:cubicBezTo>
                  <a:pt x="41055" y="26286"/>
                  <a:pt x="40696" y="26053"/>
                  <a:pt x="40696" y="25586"/>
                </a:cubicBezTo>
                <a:cubicBezTo>
                  <a:pt x="40663" y="23584"/>
                  <a:pt x="40896" y="21550"/>
                  <a:pt x="40463" y="19548"/>
                </a:cubicBezTo>
                <a:cubicBezTo>
                  <a:pt x="39495" y="19782"/>
                  <a:pt x="38495" y="19915"/>
                  <a:pt x="37494" y="20015"/>
                </a:cubicBezTo>
                <a:cubicBezTo>
                  <a:pt x="36803" y="20082"/>
                  <a:pt x="36112" y="20114"/>
                  <a:pt x="35422" y="20114"/>
                </a:cubicBezTo>
                <a:cubicBezTo>
                  <a:pt x="32650" y="20114"/>
                  <a:pt x="29898" y="19596"/>
                  <a:pt x="27253" y="18714"/>
                </a:cubicBezTo>
                <a:cubicBezTo>
                  <a:pt x="26786" y="18547"/>
                  <a:pt x="26353" y="18381"/>
                  <a:pt x="25886" y="18214"/>
                </a:cubicBezTo>
                <a:cubicBezTo>
                  <a:pt x="24685" y="20282"/>
                  <a:pt x="24285" y="22650"/>
                  <a:pt x="24285" y="25019"/>
                </a:cubicBezTo>
                <a:cubicBezTo>
                  <a:pt x="24285" y="25486"/>
                  <a:pt x="23926" y="25719"/>
                  <a:pt x="23567" y="25719"/>
                </a:cubicBezTo>
                <a:cubicBezTo>
                  <a:pt x="23209" y="25719"/>
                  <a:pt x="22850" y="25486"/>
                  <a:pt x="22850" y="25019"/>
                </a:cubicBezTo>
                <a:cubicBezTo>
                  <a:pt x="22884" y="22484"/>
                  <a:pt x="23284" y="19882"/>
                  <a:pt x="24551" y="17647"/>
                </a:cubicBezTo>
                <a:cubicBezTo>
                  <a:pt x="23017" y="16980"/>
                  <a:pt x="21483" y="16212"/>
                  <a:pt x="19981" y="15445"/>
                </a:cubicBezTo>
                <a:cubicBezTo>
                  <a:pt x="18002" y="14456"/>
                  <a:pt x="14899" y="12855"/>
                  <a:pt x="12246" y="12855"/>
                </a:cubicBezTo>
                <a:cubicBezTo>
                  <a:pt x="10787" y="12855"/>
                  <a:pt x="9464" y="13340"/>
                  <a:pt x="8540" y="14678"/>
                </a:cubicBezTo>
                <a:cubicBezTo>
                  <a:pt x="7272" y="16446"/>
                  <a:pt x="6672" y="19682"/>
                  <a:pt x="8640" y="21249"/>
                </a:cubicBezTo>
                <a:cubicBezTo>
                  <a:pt x="9299" y="21769"/>
                  <a:pt x="10161" y="22025"/>
                  <a:pt x="11021" y="22025"/>
                </a:cubicBezTo>
                <a:cubicBezTo>
                  <a:pt x="12645" y="22025"/>
                  <a:pt x="14260" y="21114"/>
                  <a:pt x="14478" y="19348"/>
                </a:cubicBezTo>
                <a:cubicBezTo>
                  <a:pt x="14544" y="18898"/>
                  <a:pt x="14936" y="18673"/>
                  <a:pt x="15295" y="18673"/>
                </a:cubicBezTo>
                <a:cubicBezTo>
                  <a:pt x="15653" y="18673"/>
                  <a:pt x="15979" y="18898"/>
                  <a:pt x="15912" y="19348"/>
                </a:cubicBezTo>
                <a:cubicBezTo>
                  <a:pt x="15812" y="20115"/>
                  <a:pt x="15612" y="20816"/>
                  <a:pt x="15178" y="21450"/>
                </a:cubicBezTo>
                <a:cubicBezTo>
                  <a:pt x="14259" y="22784"/>
                  <a:pt x="12667" y="23445"/>
                  <a:pt x="11066" y="23445"/>
                </a:cubicBezTo>
                <a:cubicBezTo>
                  <a:pt x="9705" y="23445"/>
                  <a:pt x="8338" y="22967"/>
                  <a:pt x="7372" y="22017"/>
                </a:cubicBezTo>
                <a:cubicBezTo>
                  <a:pt x="5271" y="19948"/>
                  <a:pt x="5738" y="16279"/>
                  <a:pt x="7272" y="14011"/>
                </a:cubicBezTo>
                <a:cubicBezTo>
                  <a:pt x="8511" y="12140"/>
                  <a:pt x="10259" y="11472"/>
                  <a:pt x="12164" y="11472"/>
                </a:cubicBezTo>
                <a:close/>
                <a:moveTo>
                  <a:pt x="21571" y="26811"/>
                </a:moveTo>
                <a:cubicBezTo>
                  <a:pt x="22276" y="26811"/>
                  <a:pt x="22980" y="26826"/>
                  <a:pt x="23684" y="26853"/>
                </a:cubicBezTo>
                <a:cubicBezTo>
                  <a:pt x="28254" y="27054"/>
                  <a:pt x="32824" y="27654"/>
                  <a:pt x="37394" y="28121"/>
                </a:cubicBezTo>
                <a:cubicBezTo>
                  <a:pt x="41930" y="28588"/>
                  <a:pt x="46334" y="29422"/>
                  <a:pt x="50737" y="30523"/>
                </a:cubicBezTo>
                <a:cubicBezTo>
                  <a:pt x="51567" y="30738"/>
                  <a:pt x="51320" y="31917"/>
                  <a:pt x="50571" y="31917"/>
                </a:cubicBezTo>
                <a:cubicBezTo>
                  <a:pt x="50507" y="31917"/>
                  <a:pt x="50440" y="31909"/>
                  <a:pt x="50370" y="31890"/>
                </a:cubicBezTo>
                <a:cubicBezTo>
                  <a:pt x="47668" y="31223"/>
                  <a:pt x="44933" y="30589"/>
                  <a:pt x="42164" y="30156"/>
                </a:cubicBezTo>
                <a:cubicBezTo>
                  <a:pt x="39295" y="29689"/>
                  <a:pt x="36360" y="29455"/>
                  <a:pt x="33424" y="29155"/>
                </a:cubicBezTo>
                <a:cubicBezTo>
                  <a:pt x="29402" y="28777"/>
                  <a:pt x="25330" y="28230"/>
                  <a:pt x="21266" y="28230"/>
                </a:cubicBezTo>
                <a:cubicBezTo>
                  <a:pt x="19601" y="28230"/>
                  <a:pt x="17937" y="28322"/>
                  <a:pt x="16279" y="28555"/>
                </a:cubicBezTo>
                <a:cubicBezTo>
                  <a:pt x="16237" y="28561"/>
                  <a:pt x="16196" y="28564"/>
                  <a:pt x="16157" y="28564"/>
                </a:cubicBezTo>
                <a:cubicBezTo>
                  <a:pt x="15344" y="28564"/>
                  <a:pt x="15020" y="27314"/>
                  <a:pt x="15879" y="27187"/>
                </a:cubicBezTo>
                <a:cubicBezTo>
                  <a:pt x="17776" y="26919"/>
                  <a:pt x="19674" y="26811"/>
                  <a:pt x="21571" y="26811"/>
                </a:cubicBezTo>
                <a:close/>
                <a:moveTo>
                  <a:pt x="28491" y="38094"/>
                </a:moveTo>
                <a:cubicBezTo>
                  <a:pt x="30629" y="38094"/>
                  <a:pt x="32351" y="38863"/>
                  <a:pt x="33625" y="40463"/>
                </a:cubicBezTo>
                <a:cubicBezTo>
                  <a:pt x="34158" y="40030"/>
                  <a:pt x="34659" y="39496"/>
                  <a:pt x="35326" y="39196"/>
                </a:cubicBezTo>
                <a:cubicBezTo>
                  <a:pt x="36007" y="38928"/>
                  <a:pt x="36777" y="38820"/>
                  <a:pt x="37532" y="38820"/>
                </a:cubicBezTo>
                <a:cubicBezTo>
                  <a:pt x="37812" y="38820"/>
                  <a:pt x="38090" y="38835"/>
                  <a:pt x="38361" y="38862"/>
                </a:cubicBezTo>
                <a:cubicBezTo>
                  <a:pt x="39962" y="39029"/>
                  <a:pt x="41097" y="39896"/>
                  <a:pt x="41997" y="41097"/>
                </a:cubicBezTo>
                <a:cubicBezTo>
                  <a:pt x="43465" y="40163"/>
                  <a:pt x="44933" y="39196"/>
                  <a:pt x="46767" y="39162"/>
                </a:cubicBezTo>
                <a:cubicBezTo>
                  <a:pt x="46803" y="39162"/>
                  <a:pt x="46838" y="39161"/>
                  <a:pt x="46873" y="39161"/>
                </a:cubicBezTo>
                <a:cubicBezTo>
                  <a:pt x="48807" y="39161"/>
                  <a:pt x="50758" y="40058"/>
                  <a:pt x="51904" y="41597"/>
                </a:cubicBezTo>
                <a:cubicBezTo>
                  <a:pt x="52279" y="42136"/>
                  <a:pt x="51783" y="42641"/>
                  <a:pt x="51257" y="42641"/>
                </a:cubicBezTo>
                <a:cubicBezTo>
                  <a:pt x="51034" y="42641"/>
                  <a:pt x="50806" y="42550"/>
                  <a:pt x="50637" y="42331"/>
                </a:cubicBezTo>
                <a:cubicBezTo>
                  <a:pt x="49820" y="41194"/>
                  <a:pt x="48316" y="40592"/>
                  <a:pt x="46926" y="40592"/>
                </a:cubicBezTo>
                <a:cubicBezTo>
                  <a:pt x="46725" y="40592"/>
                  <a:pt x="46527" y="40605"/>
                  <a:pt x="46334" y="40630"/>
                </a:cubicBezTo>
                <a:cubicBezTo>
                  <a:pt x="44766" y="40797"/>
                  <a:pt x="43465" y="41864"/>
                  <a:pt x="42164" y="42665"/>
                </a:cubicBezTo>
                <a:cubicBezTo>
                  <a:pt x="42044" y="42741"/>
                  <a:pt x="41917" y="42775"/>
                  <a:pt x="41793" y="42775"/>
                </a:cubicBezTo>
                <a:cubicBezTo>
                  <a:pt x="41538" y="42775"/>
                  <a:pt x="41298" y="42633"/>
                  <a:pt x="41163" y="42431"/>
                </a:cubicBezTo>
                <a:cubicBezTo>
                  <a:pt x="40396" y="41197"/>
                  <a:pt x="39462" y="40330"/>
                  <a:pt x="37961" y="40263"/>
                </a:cubicBezTo>
                <a:cubicBezTo>
                  <a:pt x="37822" y="40257"/>
                  <a:pt x="37678" y="40253"/>
                  <a:pt x="37532" y="40253"/>
                </a:cubicBezTo>
                <a:cubicBezTo>
                  <a:pt x="36842" y="40253"/>
                  <a:pt x="36104" y="40339"/>
                  <a:pt x="35526" y="40697"/>
                </a:cubicBezTo>
                <a:cubicBezTo>
                  <a:pt x="34892" y="41097"/>
                  <a:pt x="34458" y="41697"/>
                  <a:pt x="33791" y="42064"/>
                </a:cubicBezTo>
                <a:cubicBezTo>
                  <a:pt x="33684" y="42128"/>
                  <a:pt x="33571" y="42158"/>
                  <a:pt x="33458" y="42158"/>
                </a:cubicBezTo>
                <a:cubicBezTo>
                  <a:pt x="33218" y="42158"/>
                  <a:pt x="32983" y="42024"/>
                  <a:pt x="32824" y="41797"/>
                </a:cubicBezTo>
                <a:cubicBezTo>
                  <a:pt x="31777" y="40148"/>
                  <a:pt x="30308" y="39524"/>
                  <a:pt x="28446" y="39524"/>
                </a:cubicBezTo>
                <a:cubicBezTo>
                  <a:pt x="28350" y="39524"/>
                  <a:pt x="28252" y="39526"/>
                  <a:pt x="28154" y="39529"/>
                </a:cubicBezTo>
                <a:cubicBezTo>
                  <a:pt x="26052" y="39596"/>
                  <a:pt x="24318" y="40463"/>
                  <a:pt x="22884" y="41964"/>
                </a:cubicBezTo>
                <a:cubicBezTo>
                  <a:pt x="22738" y="42096"/>
                  <a:pt x="22572" y="42155"/>
                  <a:pt x="22407" y="42155"/>
                </a:cubicBezTo>
                <a:cubicBezTo>
                  <a:pt x="22157" y="42155"/>
                  <a:pt x="21910" y="42019"/>
                  <a:pt x="21749" y="41797"/>
                </a:cubicBezTo>
                <a:cubicBezTo>
                  <a:pt x="21055" y="40825"/>
                  <a:pt x="19746" y="40386"/>
                  <a:pt x="18420" y="40386"/>
                </a:cubicBezTo>
                <a:cubicBezTo>
                  <a:pt x="17198" y="40386"/>
                  <a:pt x="15962" y="40759"/>
                  <a:pt x="15178" y="41431"/>
                </a:cubicBezTo>
                <a:cubicBezTo>
                  <a:pt x="15026" y="41561"/>
                  <a:pt x="14860" y="41616"/>
                  <a:pt x="14700" y="41616"/>
                </a:cubicBezTo>
                <a:cubicBezTo>
                  <a:pt x="14123" y="41616"/>
                  <a:pt x="13629" y="40900"/>
                  <a:pt x="14177" y="40430"/>
                </a:cubicBezTo>
                <a:cubicBezTo>
                  <a:pt x="15280" y="39480"/>
                  <a:pt x="16832" y="38978"/>
                  <a:pt x="18371" y="38978"/>
                </a:cubicBezTo>
                <a:cubicBezTo>
                  <a:pt x="19858" y="38978"/>
                  <a:pt x="21334" y="39446"/>
                  <a:pt x="22383" y="40430"/>
                </a:cubicBezTo>
                <a:cubicBezTo>
                  <a:pt x="24051" y="38929"/>
                  <a:pt x="26086" y="38128"/>
                  <a:pt x="28354" y="38095"/>
                </a:cubicBezTo>
                <a:cubicBezTo>
                  <a:pt x="28400" y="38094"/>
                  <a:pt x="28446" y="38094"/>
                  <a:pt x="28491" y="38094"/>
                </a:cubicBezTo>
                <a:close/>
                <a:moveTo>
                  <a:pt x="12376" y="1"/>
                </a:moveTo>
                <a:lnTo>
                  <a:pt x="12610" y="7840"/>
                </a:lnTo>
                <a:lnTo>
                  <a:pt x="12109" y="7773"/>
                </a:lnTo>
                <a:cubicBezTo>
                  <a:pt x="11942" y="7773"/>
                  <a:pt x="11776" y="7773"/>
                  <a:pt x="11609" y="7740"/>
                </a:cubicBezTo>
                <a:lnTo>
                  <a:pt x="11175" y="7706"/>
                </a:lnTo>
                <a:lnTo>
                  <a:pt x="10808" y="7706"/>
                </a:lnTo>
                <a:cubicBezTo>
                  <a:pt x="4837" y="7706"/>
                  <a:pt x="1" y="12543"/>
                  <a:pt x="1" y="18514"/>
                </a:cubicBezTo>
                <a:cubicBezTo>
                  <a:pt x="1" y="24518"/>
                  <a:pt x="4837" y="29355"/>
                  <a:pt x="10808" y="29355"/>
                </a:cubicBezTo>
                <a:cubicBezTo>
                  <a:pt x="11509" y="29355"/>
                  <a:pt x="12176" y="29288"/>
                  <a:pt x="12843" y="29155"/>
                </a:cubicBezTo>
                <a:lnTo>
                  <a:pt x="14377" y="108645"/>
                </a:lnTo>
                <a:lnTo>
                  <a:pt x="17313" y="108645"/>
                </a:lnTo>
                <a:cubicBezTo>
                  <a:pt x="16712" y="94001"/>
                  <a:pt x="14878" y="46434"/>
                  <a:pt x="17513" y="46034"/>
                </a:cubicBezTo>
                <a:cubicBezTo>
                  <a:pt x="17524" y="46032"/>
                  <a:pt x="17536" y="46031"/>
                  <a:pt x="17547" y="46031"/>
                </a:cubicBezTo>
                <a:cubicBezTo>
                  <a:pt x="20622" y="46031"/>
                  <a:pt x="21483" y="108645"/>
                  <a:pt x="21483" y="108645"/>
                </a:cubicBezTo>
                <a:lnTo>
                  <a:pt x="25419" y="108645"/>
                </a:lnTo>
                <a:cubicBezTo>
                  <a:pt x="25419" y="108645"/>
                  <a:pt x="22617" y="45667"/>
                  <a:pt x="26953" y="45167"/>
                </a:cubicBezTo>
                <a:cubicBezTo>
                  <a:pt x="26969" y="45165"/>
                  <a:pt x="26985" y="45164"/>
                  <a:pt x="27000" y="45164"/>
                </a:cubicBezTo>
                <a:cubicBezTo>
                  <a:pt x="31290" y="45164"/>
                  <a:pt x="31323" y="108645"/>
                  <a:pt x="31323" y="108645"/>
                </a:cubicBezTo>
                <a:lnTo>
                  <a:pt x="36293" y="108645"/>
                </a:lnTo>
                <a:cubicBezTo>
                  <a:pt x="36293" y="108645"/>
                  <a:pt x="35993" y="46601"/>
                  <a:pt x="37894" y="46301"/>
                </a:cubicBezTo>
                <a:cubicBezTo>
                  <a:pt x="37898" y="46300"/>
                  <a:pt x="37902" y="46300"/>
                  <a:pt x="37906" y="46300"/>
                </a:cubicBezTo>
                <a:cubicBezTo>
                  <a:pt x="39768" y="46300"/>
                  <a:pt x="41197" y="108645"/>
                  <a:pt x="41197" y="108645"/>
                </a:cubicBezTo>
                <a:lnTo>
                  <a:pt x="44099" y="108645"/>
                </a:lnTo>
                <a:cubicBezTo>
                  <a:pt x="44099" y="108645"/>
                  <a:pt x="43635" y="46132"/>
                  <a:pt x="46440" y="46132"/>
                </a:cubicBezTo>
                <a:cubicBezTo>
                  <a:pt x="46449" y="46132"/>
                  <a:pt x="46458" y="46133"/>
                  <a:pt x="46467" y="46134"/>
                </a:cubicBezTo>
                <a:cubicBezTo>
                  <a:pt x="49302" y="46501"/>
                  <a:pt x="48168" y="108645"/>
                  <a:pt x="48168" y="108645"/>
                </a:cubicBezTo>
                <a:lnTo>
                  <a:pt x="51137" y="108645"/>
                </a:lnTo>
                <a:lnTo>
                  <a:pt x="53639" y="32958"/>
                </a:lnTo>
                <a:cubicBezTo>
                  <a:pt x="58742" y="32091"/>
                  <a:pt x="62645" y="27654"/>
                  <a:pt x="62645" y="22283"/>
                </a:cubicBezTo>
                <a:cubicBezTo>
                  <a:pt x="62679" y="16679"/>
                  <a:pt x="58409" y="12076"/>
                  <a:pt x="52972" y="11509"/>
                </a:cubicBezTo>
                <a:lnTo>
                  <a:pt x="52972" y="11442"/>
                </a:lnTo>
                <a:lnTo>
                  <a:pt x="52671" y="11442"/>
                </a:lnTo>
                <a:lnTo>
                  <a:pt x="53272" y="1969"/>
                </a:lnTo>
                <a:lnTo>
                  <a:pt x="12376"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23"/>
          <p:cNvSpPr/>
          <p:nvPr/>
        </p:nvSpPr>
        <p:spPr>
          <a:xfrm>
            <a:off x="-1932375" y="183849"/>
            <a:ext cx="2755212" cy="4775807"/>
          </a:xfrm>
          <a:custGeom>
            <a:avLst/>
            <a:gdLst/>
            <a:ahLst/>
            <a:cxnLst/>
            <a:rect l="l" t="t" r="r" b="b"/>
            <a:pathLst>
              <a:path w="62679" h="108646" extrusionOk="0">
                <a:moveTo>
                  <a:pt x="12164" y="11472"/>
                </a:moveTo>
                <a:cubicBezTo>
                  <a:pt x="15185" y="11472"/>
                  <a:pt x="18602" y="13151"/>
                  <a:pt x="21016" y="14378"/>
                </a:cubicBezTo>
                <a:cubicBezTo>
                  <a:pt x="24051" y="15912"/>
                  <a:pt x="27087" y="17347"/>
                  <a:pt x="30422" y="18114"/>
                </a:cubicBezTo>
                <a:cubicBezTo>
                  <a:pt x="32040" y="18492"/>
                  <a:pt x="33653" y="18666"/>
                  <a:pt x="35261" y="18666"/>
                </a:cubicBezTo>
                <a:cubicBezTo>
                  <a:pt x="37764" y="18666"/>
                  <a:pt x="40253" y="18244"/>
                  <a:pt x="42731" y="17513"/>
                </a:cubicBezTo>
                <a:cubicBezTo>
                  <a:pt x="45767" y="16638"/>
                  <a:pt x="48881" y="15148"/>
                  <a:pt x="52093" y="15148"/>
                </a:cubicBezTo>
                <a:cubicBezTo>
                  <a:pt x="52550" y="15148"/>
                  <a:pt x="53010" y="15179"/>
                  <a:pt x="53472" y="15245"/>
                </a:cubicBezTo>
                <a:cubicBezTo>
                  <a:pt x="56941" y="15779"/>
                  <a:pt x="59043" y="18881"/>
                  <a:pt x="58709" y="22283"/>
                </a:cubicBezTo>
                <a:cubicBezTo>
                  <a:pt x="58542" y="23885"/>
                  <a:pt x="57975" y="25352"/>
                  <a:pt x="56708" y="26353"/>
                </a:cubicBezTo>
                <a:cubicBezTo>
                  <a:pt x="55573" y="27293"/>
                  <a:pt x="54091" y="27856"/>
                  <a:pt x="52630" y="27856"/>
                </a:cubicBezTo>
                <a:cubicBezTo>
                  <a:pt x="52589" y="27856"/>
                  <a:pt x="52547" y="27855"/>
                  <a:pt x="52505" y="27854"/>
                </a:cubicBezTo>
                <a:cubicBezTo>
                  <a:pt x="50970" y="27821"/>
                  <a:pt x="49669" y="27120"/>
                  <a:pt x="48902" y="25753"/>
                </a:cubicBezTo>
                <a:cubicBezTo>
                  <a:pt x="48168" y="24485"/>
                  <a:pt x="48035" y="22917"/>
                  <a:pt x="48702" y="21616"/>
                </a:cubicBezTo>
                <a:cubicBezTo>
                  <a:pt x="48827" y="21355"/>
                  <a:pt x="49034" y="21248"/>
                  <a:pt x="49247" y="21248"/>
                </a:cubicBezTo>
                <a:cubicBezTo>
                  <a:pt x="49714" y="21248"/>
                  <a:pt x="50211" y="21767"/>
                  <a:pt x="49936" y="22317"/>
                </a:cubicBezTo>
                <a:cubicBezTo>
                  <a:pt x="49336" y="23518"/>
                  <a:pt x="49903" y="25186"/>
                  <a:pt x="50937" y="25986"/>
                </a:cubicBezTo>
                <a:cubicBezTo>
                  <a:pt x="51398" y="26312"/>
                  <a:pt x="51970" y="26444"/>
                  <a:pt x="52562" y="26444"/>
                </a:cubicBezTo>
                <a:cubicBezTo>
                  <a:pt x="53426" y="26444"/>
                  <a:pt x="54334" y="26162"/>
                  <a:pt x="55006" y="25786"/>
                </a:cubicBezTo>
                <a:cubicBezTo>
                  <a:pt x="56374" y="25052"/>
                  <a:pt x="57108" y="23818"/>
                  <a:pt x="57275" y="22283"/>
                </a:cubicBezTo>
                <a:cubicBezTo>
                  <a:pt x="57442" y="20749"/>
                  <a:pt x="57075" y="19048"/>
                  <a:pt x="55940" y="17947"/>
                </a:cubicBezTo>
                <a:cubicBezTo>
                  <a:pt x="54919" y="16909"/>
                  <a:pt x="53590" y="16549"/>
                  <a:pt x="52206" y="16549"/>
                </a:cubicBezTo>
                <a:cubicBezTo>
                  <a:pt x="50744" y="16549"/>
                  <a:pt x="49220" y="16951"/>
                  <a:pt x="47935" y="17380"/>
                </a:cubicBezTo>
                <a:cubicBezTo>
                  <a:pt x="45900" y="18014"/>
                  <a:pt x="43899" y="18714"/>
                  <a:pt x="41864" y="19215"/>
                </a:cubicBezTo>
                <a:cubicBezTo>
                  <a:pt x="42297" y="21316"/>
                  <a:pt x="42097" y="23451"/>
                  <a:pt x="42131" y="25586"/>
                </a:cubicBezTo>
                <a:cubicBezTo>
                  <a:pt x="42131" y="26053"/>
                  <a:pt x="41772" y="26286"/>
                  <a:pt x="41413" y="26286"/>
                </a:cubicBezTo>
                <a:cubicBezTo>
                  <a:pt x="41055" y="26286"/>
                  <a:pt x="40696" y="26053"/>
                  <a:pt x="40696" y="25586"/>
                </a:cubicBezTo>
                <a:cubicBezTo>
                  <a:pt x="40663" y="23584"/>
                  <a:pt x="40896" y="21550"/>
                  <a:pt x="40463" y="19548"/>
                </a:cubicBezTo>
                <a:cubicBezTo>
                  <a:pt x="39495" y="19782"/>
                  <a:pt x="38495" y="19915"/>
                  <a:pt x="37494" y="20015"/>
                </a:cubicBezTo>
                <a:cubicBezTo>
                  <a:pt x="36803" y="20082"/>
                  <a:pt x="36112" y="20114"/>
                  <a:pt x="35422" y="20114"/>
                </a:cubicBezTo>
                <a:cubicBezTo>
                  <a:pt x="32650" y="20114"/>
                  <a:pt x="29898" y="19596"/>
                  <a:pt x="27253" y="18714"/>
                </a:cubicBezTo>
                <a:cubicBezTo>
                  <a:pt x="26786" y="18547"/>
                  <a:pt x="26353" y="18381"/>
                  <a:pt x="25886" y="18214"/>
                </a:cubicBezTo>
                <a:cubicBezTo>
                  <a:pt x="24685" y="20282"/>
                  <a:pt x="24285" y="22650"/>
                  <a:pt x="24285" y="25019"/>
                </a:cubicBezTo>
                <a:cubicBezTo>
                  <a:pt x="24285" y="25486"/>
                  <a:pt x="23926" y="25719"/>
                  <a:pt x="23567" y="25719"/>
                </a:cubicBezTo>
                <a:cubicBezTo>
                  <a:pt x="23209" y="25719"/>
                  <a:pt x="22850" y="25486"/>
                  <a:pt x="22850" y="25019"/>
                </a:cubicBezTo>
                <a:cubicBezTo>
                  <a:pt x="22884" y="22484"/>
                  <a:pt x="23284" y="19882"/>
                  <a:pt x="24551" y="17647"/>
                </a:cubicBezTo>
                <a:cubicBezTo>
                  <a:pt x="23017" y="16980"/>
                  <a:pt x="21483" y="16212"/>
                  <a:pt x="19981" y="15445"/>
                </a:cubicBezTo>
                <a:cubicBezTo>
                  <a:pt x="18002" y="14456"/>
                  <a:pt x="14899" y="12855"/>
                  <a:pt x="12246" y="12855"/>
                </a:cubicBezTo>
                <a:cubicBezTo>
                  <a:pt x="10787" y="12855"/>
                  <a:pt x="9464" y="13340"/>
                  <a:pt x="8540" y="14678"/>
                </a:cubicBezTo>
                <a:cubicBezTo>
                  <a:pt x="7272" y="16446"/>
                  <a:pt x="6672" y="19682"/>
                  <a:pt x="8640" y="21249"/>
                </a:cubicBezTo>
                <a:cubicBezTo>
                  <a:pt x="9299" y="21769"/>
                  <a:pt x="10161" y="22025"/>
                  <a:pt x="11021" y="22025"/>
                </a:cubicBezTo>
                <a:cubicBezTo>
                  <a:pt x="12645" y="22025"/>
                  <a:pt x="14260" y="21114"/>
                  <a:pt x="14478" y="19348"/>
                </a:cubicBezTo>
                <a:cubicBezTo>
                  <a:pt x="14544" y="18898"/>
                  <a:pt x="14936" y="18673"/>
                  <a:pt x="15295" y="18673"/>
                </a:cubicBezTo>
                <a:cubicBezTo>
                  <a:pt x="15653" y="18673"/>
                  <a:pt x="15979" y="18898"/>
                  <a:pt x="15912" y="19348"/>
                </a:cubicBezTo>
                <a:cubicBezTo>
                  <a:pt x="15812" y="20115"/>
                  <a:pt x="15612" y="20816"/>
                  <a:pt x="15178" y="21450"/>
                </a:cubicBezTo>
                <a:cubicBezTo>
                  <a:pt x="14259" y="22784"/>
                  <a:pt x="12667" y="23445"/>
                  <a:pt x="11066" y="23445"/>
                </a:cubicBezTo>
                <a:cubicBezTo>
                  <a:pt x="9705" y="23445"/>
                  <a:pt x="8338" y="22967"/>
                  <a:pt x="7372" y="22017"/>
                </a:cubicBezTo>
                <a:cubicBezTo>
                  <a:pt x="5271" y="19948"/>
                  <a:pt x="5738" y="16279"/>
                  <a:pt x="7272" y="14011"/>
                </a:cubicBezTo>
                <a:cubicBezTo>
                  <a:pt x="8511" y="12140"/>
                  <a:pt x="10259" y="11472"/>
                  <a:pt x="12164" y="11472"/>
                </a:cubicBezTo>
                <a:close/>
                <a:moveTo>
                  <a:pt x="21571" y="26811"/>
                </a:moveTo>
                <a:cubicBezTo>
                  <a:pt x="22276" y="26811"/>
                  <a:pt x="22980" y="26826"/>
                  <a:pt x="23684" y="26853"/>
                </a:cubicBezTo>
                <a:cubicBezTo>
                  <a:pt x="28254" y="27054"/>
                  <a:pt x="32824" y="27654"/>
                  <a:pt x="37394" y="28121"/>
                </a:cubicBezTo>
                <a:cubicBezTo>
                  <a:pt x="41930" y="28588"/>
                  <a:pt x="46334" y="29422"/>
                  <a:pt x="50737" y="30523"/>
                </a:cubicBezTo>
                <a:cubicBezTo>
                  <a:pt x="51567" y="30738"/>
                  <a:pt x="51320" y="31917"/>
                  <a:pt x="50571" y="31917"/>
                </a:cubicBezTo>
                <a:cubicBezTo>
                  <a:pt x="50507" y="31917"/>
                  <a:pt x="50440" y="31909"/>
                  <a:pt x="50370" y="31890"/>
                </a:cubicBezTo>
                <a:cubicBezTo>
                  <a:pt x="47668" y="31223"/>
                  <a:pt x="44933" y="30589"/>
                  <a:pt x="42164" y="30156"/>
                </a:cubicBezTo>
                <a:cubicBezTo>
                  <a:pt x="39295" y="29689"/>
                  <a:pt x="36360" y="29455"/>
                  <a:pt x="33424" y="29155"/>
                </a:cubicBezTo>
                <a:cubicBezTo>
                  <a:pt x="29402" y="28777"/>
                  <a:pt x="25330" y="28230"/>
                  <a:pt x="21266" y="28230"/>
                </a:cubicBezTo>
                <a:cubicBezTo>
                  <a:pt x="19601" y="28230"/>
                  <a:pt x="17937" y="28322"/>
                  <a:pt x="16279" y="28555"/>
                </a:cubicBezTo>
                <a:cubicBezTo>
                  <a:pt x="16237" y="28561"/>
                  <a:pt x="16196" y="28564"/>
                  <a:pt x="16157" y="28564"/>
                </a:cubicBezTo>
                <a:cubicBezTo>
                  <a:pt x="15344" y="28564"/>
                  <a:pt x="15020" y="27314"/>
                  <a:pt x="15879" y="27187"/>
                </a:cubicBezTo>
                <a:cubicBezTo>
                  <a:pt x="17776" y="26919"/>
                  <a:pt x="19674" y="26811"/>
                  <a:pt x="21571" y="26811"/>
                </a:cubicBezTo>
                <a:close/>
                <a:moveTo>
                  <a:pt x="28491" y="38094"/>
                </a:moveTo>
                <a:cubicBezTo>
                  <a:pt x="30629" y="38094"/>
                  <a:pt x="32351" y="38863"/>
                  <a:pt x="33625" y="40463"/>
                </a:cubicBezTo>
                <a:cubicBezTo>
                  <a:pt x="34158" y="40030"/>
                  <a:pt x="34659" y="39496"/>
                  <a:pt x="35326" y="39196"/>
                </a:cubicBezTo>
                <a:cubicBezTo>
                  <a:pt x="36007" y="38928"/>
                  <a:pt x="36777" y="38820"/>
                  <a:pt x="37532" y="38820"/>
                </a:cubicBezTo>
                <a:cubicBezTo>
                  <a:pt x="37812" y="38820"/>
                  <a:pt x="38090" y="38835"/>
                  <a:pt x="38361" y="38862"/>
                </a:cubicBezTo>
                <a:cubicBezTo>
                  <a:pt x="39962" y="39029"/>
                  <a:pt x="41097" y="39896"/>
                  <a:pt x="41997" y="41097"/>
                </a:cubicBezTo>
                <a:cubicBezTo>
                  <a:pt x="43465" y="40163"/>
                  <a:pt x="44933" y="39196"/>
                  <a:pt x="46767" y="39162"/>
                </a:cubicBezTo>
                <a:cubicBezTo>
                  <a:pt x="46803" y="39162"/>
                  <a:pt x="46838" y="39161"/>
                  <a:pt x="46873" y="39161"/>
                </a:cubicBezTo>
                <a:cubicBezTo>
                  <a:pt x="48807" y="39161"/>
                  <a:pt x="50758" y="40058"/>
                  <a:pt x="51904" y="41597"/>
                </a:cubicBezTo>
                <a:cubicBezTo>
                  <a:pt x="52279" y="42136"/>
                  <a:pt x="51783" y="42641"/>
                  <a:pt x="51257" y="42641"/>
                </a:cubicBezTo>
                <a:cubicBezTo>
                  <a:pt x="51034" y="42641"/>
                  <a:pt x="50806" y="42550"/>
                  <a:pt x="50637" y="42331"/>
                </a:cubicBezTo>
                <a:cubicBezTo>
                  <a:pt x="49820" y="41194"/>
                  <a:pt x="48316" y="40592"/>
                  <a:pt x="46926" y="40592"/>
                </a:cubicBezTo>
                <a:cubicBezTo>
                  <a:pt x="46725" y="40592"/>
                  <a:pt x="46527" y="40605"/>
                  <a:pt x="46334" y="40630"/>
                </a:cubicBezTo>
                <a:cubicBezTo>
                  <a:pt x="44766" y="40797"/>
                  <a:pt x="43465" y="41864"/>
                  <a:pt x="42164" y="42665"/>
                </a:cubicBezTo>
                <a:cubicBezTo>
                  <a:pt x="42044" y="42741"/>
                  <a:pt x="41917" y="42775"/>
                  <a:pt x="41793" y="42775"/>
                </a:cubicBezTo>
                <a:cubicBezTo>
                  <a:pt x="41538" y="42775"/>
                  <a:pt x="41298" y="42633"/>
                  <a:pt x="41163" y="42431"/>
                </a:cubicBezTo>
                <a:cubicBezTo>
                  <a:pt x="40396" y="41197"/>
                  <a:pt x="39462" y="40330"/>
                  <a:pt x="37961" y="40263"/>
                </a:cubicBezTo>
                <a:cubicBezTo>
                  <a:pt x="37822" y="40257"/>
                  <a:pt x="37678" y="40253"/>
                  <a:pt x="37532" y="40253"/>
                </a:cubicBezTo>
                <a:cubicBezTo>
                  <a:pt x="36842" y="40253"/>
                  <a:pt x="36104" y="40339"/>
                  <a:pt x="35526" y="40697"/>
                </a:cubicBezTo>
                <a:cubicBezTo>
                  <a:pt x="34892" y="41097"/>
                  <a:pt x="34458" y="41697"/>
                  <a:pt x="33791" y="42064"/>
                </a:cubicBezTo>
                <a:cubicBezTo>
                  <a:pt x="33684" y="42128"/>
                  <a:pt x="33571" y="42158"/>
                  <a:pt x="33458" y="42158"/>
                </a:cubicBezTo>
                <a:cubicBezTo>
                  <a:pt x="33218" y="42158"/>
                  <a:pt x="32983" y="42024"/>
                  <a:pt x="32824" y="41797"/>
                </a:cubicBezTo>
                <a:cubicBezTo>
                  <a:pt x="31777" y="40148"/>
                  <a:pt x="30308" y="39524"/>
                  <a:pt x="28446" y="39524"/>
                </a:cubicBezTo>
                <a:cubicBezTo>
                  <a:pt x="28350" y="39524"/>
                  <a:pt x="28252" y="39526"/>
                  <a:pt x="28154" y="39529"/>
                </a:cubicBezTo>
                <a:cubicBezTo>
                  <a:pt x="26052" y="39596"/>
                  <a:pt x="24318" y="40463"/>
                  <a:pt x="22884" y="41964"/>
                </a:cubicBezTo>
                <a:cubicBezTo>
                  <a:pt x="22738" y="42096"/>
                  <a:pt x="22572" y="42155"/>
                  <a:pt x="22407" y="42155"/>
                </a:cubicBezTo>
                <a:cubicBezTo>
                  <a:pt x="22157" y="42155"/>
                  <a:pt x="21910" y="42019"/>
                  <a:pt x="21749" y="41797"/>
                </a:cubicBezTo>
                <a:cubicBezTo>
                  <a:pt x="21055" y="40825"/>
                  <a:pt x="19746" y="40386"/>
                  <a:pt x="18420" y="40386"/>
                </a:cubicBezTo>
                <a:cubicBezTo>
                  <a:pt x="17198" y="40386"/>
                  <a:pt x="15962" y="40759"/>
                  <a:pt x="15178" y="41431"/>
                </a:cubicBezTo>
                <a:cubicBezTo>
                  <a:pt x="15026" y="41561"/>
                  <a:pt x="14860" y="41616"/>
                  <a:pt x="14700" y="41616"/>
                </a:cubicBezTo>
                <a:cubicBezTo>
                  <a:pt x="14123" y="41616"/>
                  <a:pt x="13629" y="40900"/>
                  <a:pt x="14177" y="40430"/>
                </a:cubicBezTo>
                <a:cubicBezTo>
                  <a:pt x="15280" y="39480"/>
                  <a:pt x="16832" y="38978"/>
                  <a:pt x="18371" y="38978"/>
                </a:cubicBezTo>
                <a:cubicBezTo>
                  <a:pt x="19858" y="38978"/>
                  <a:pt x="21334" y="39446"/>
                  <a:pt x="22383" y="40430"/>
                </a:cubicBezTo>
                <a:cubicBezTo>
                  <a:pt x="24051" y="38929"/>
                  <a:pt x="26086" y="38128"/>
                  <a:pt x="28354" y="38095"/>
                </a:cubicBezTo>
                <a:cubicBezTo>
                  <a:pt x="28400" y="38094"/>
                  <a:pt x="28446" y="38094"/>
                  <a:pt x="28491" y="38094"/>
                </a:cubicBezTo>
                <a:close/>
                <a:moveTo>
                  <a:pt x="12376" y="1"/>
                </a:moveTo>
                <a:lnTo>
                  <a:pt x="12610" y="7840"/>
                </a:lnTo>
                <a:lnTo>
                  <a:pt x="12109" y="7773"/>
                </a:lnTo>
                <a:cubicBezTo>
                  <a:pt x="11942" y="7773"/>
                  <a:pt x="11776" y="7773"/>
                  <a:pt x="11609" y="7740"/>
                </a:cubicBezTo>
                <a:lnTo>
                  <a:pt x="11175" y="7706"/>
                </a:lnTo>
                <a:lnTo>
                  <a:pt x="10808" y="7706"/>
                </a:lnTo>
                <a:cubicBezTo>
                  <a:pt x="4837" y="7706"/>
                  <a:pt x="1" y="12543"/>
                  <a:pt x="1" y="18514"/>
                </a:cubicBezTo>
                <a:cubicBezTo>
                  <a:pt x="1" y="24518"/>
                  <a:pt x="4837" y="29355"/>
                  <a:pt x="10808" y="29355"/>
                </a:cubicBezTo>
                <a:cubicBezTo>
                  <a:pt x="11509" y="29355"/>
                  <a:pt x="12176" y="29288"/>
                  <a:pt x="12843" y="29155"/>
                </a:cubicBezTo>
                <a:lnTo>
                  <a:pt x="14377" y="108645"/>
                </a:lnTo>
                <a:lnTo>
                  <a:pt x="17313" y="108645"/>
                </a:lnTo>
                <a:cubicBezTo>
                  <a:pt x="16712" y="94001"/>
                  <a:pt x="14878" y="46434"/>
                  <a:pt x="17513" y="46034"/>
                </a:cubicBezTo>
                <a:cubicBezTo>
                  <a:pt x="17524" y="46032"/>
                  <a:pt x="17536" y="46031"/>
                  <a:pt x="17547" y="46031"/>
                </a:cubicBezTo>
                <a:cubicBezTo>
                  <a:pt x="20622" y="46031"/>
                  <a:pt x="21483" y="108645"/>
                  <a:pt x="21483" y="108645"/>
                </a:cubicBezTo>
                <a:lnTo>
                  <a:pt x="25419" y="108645"/>
                </a:lnTo>
                <a:cubicBezTo>
                  <a:pt x="25419" y="108645"/>
                  <a:pt x="22617" y="45667"/>
                  <a:pt x="26953" y="45167"/>
                </a:cubicBezTo>
                <a:cubicBezTo>
                  <a:pt x="26969" y="45165"/>
                  <a:pt x="26985" y="45164"/>
                  <a:pt x="27000" y="45164"/>
                </a:cubicBezTo>
                <a:cubicBezTo>
                  <a:pt x="31290" y="45164"/>
                  <a:pt x="31323" y="108645"/>
                  <a:pt x="31323" y="108645"/>
                </a:cubicBezTo>
                <a:lnTo>
                  <a:pt x="36293" y="108645"/>
                </a:lnTo>
                <a:cubicBezTo>
                  <a:pt x="36293" y="108645"/>
                  <a:pt x="35993" y="46601"/>
                  <a:pt x="37894" y="46301"/>
                </a:cubicBezTo>
                <a:cubicBezTo>
                  <a:pt x="37898" y="46300"/>
                  <a:pt x="37902" y="46300"/>
                  <a:pt x="37906" y="46300"/>
                </a:cubicBezTo>
                <a:cubicBezTo>
                  <a:pt x="39768" y="46300"/>
                  <a:pt x="41197" y="108645"/>
                  <a:pt x="41197" y="108645"/>
                </a:cubicBezTo>
                <a:lnTo>
                  <a:pt x="44099" y="108645"/>
                </a:lnTo>
                <a:cubicBezTo>
                  <a:pt x="44099" y="108645"/>
                  <a:pt x="43635" y="46132"/>
                  <a:pt x="46440" y="46132"/>
                </a:cubicBezTo>
                <a:cubicBezTo>
                  <a:pt x="46449" y="46132"/>
                  <a:pt x="46458" y="46133"/>
                  <a:pt x="46467" y="46134"/>
                </a:cubicBezTo>
                <a:cubicBezTo>
                  <a:pt x="49302" y="46501"/>
                  <a:pt x="48168" y="108645"/>
                  <a:pt x="48168" y="108645"/>
                </a:cubicBezTo>
                <a:lnTo>
                  <a:pt x="51137" y="108645"/>
                </a:lnTo>
                <a:lnTo>
                  <a:pt x="53639" y="32958"/>
                </a:lnTo>
                <a:cubicBezTo>
                  <a:pt x="58742" y="32091"/>
                  <a:pt x="62645" y="27654"/>
                  <a:pt x="62645" y="22283"/>
                </a:cubicBezTo>
                <a:cubicBezTo>
                  <a:pt x="62679" y="16679"/>
                  <a:pt x="58409" y="12076"/>
                  <a:pt x="52972" y="11509"/>
                </a:cubicBezTo>
                <a:lnTo>
                  <a:pt x="52972" y="11442"/>
                </a:lnTo>
                <a:lnTo>
                  <a:pt x="52671" y="11442"/>
                </a:lnTo>
                <a:lnTo>
                  <a:pt x="53272" y="1969"/>
                </a:lnTo>
                <a:lnTo>
                  <a:pt x="12376"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23"/>
          <p:cNvSpPr/>
          <p:nvPr/>
        </p:nvSpPr>
        <p:spPr>
          <a:xfrm>
            <a:off x="488688" y="4304600"/>
            <a:ext cx="197675" cy="299400"/>
          </a:xfrm>
          <a:custGeom>
            <a:avLst/>
            <a:gdLst/>
            <a:ahLst/>
            <a:cxnLst/>
            <a:rect l="l" t="t" r="r" b="b"/>
            <a:pathLst>
              <a:path w="7907" h="11976" extrusionOk="0">
                <a:moveTo>
                  <a:pt x="4170" y="1"/>
                </a:moveTo>
                <a:lnTo>
                  <a:pt x="4170" y="1"/>
                </a:lnTo>
                <a:cubicBezTo>
                  <a:pt x="4270" y="2502"/>
                  <a:pt x="2302" y="5038"/>
                  <a:pt x="1" y="6105"/>
                </a:cubicBezTo>
                <a:cubicBezTo>
                  <a:pt x="2436" y="7039"/>
                  <a:pt x="4304" y="9374"/>
                  <a:pt x="4571" y="11976"/>
                </a:cubicBezTo>
                <a:cubicBezTo>
                  <a:pt x="4904" y="9808"/>
                  <a:pt x="6205" y="7706"/>
                  <a:pt x="7906" y="6339"/>
                </a:cubicBezTo>
                <a:cubicBezTo>
                  <a:pt x="5771" y="4737"/>
                  <a:pt x="4671" y="2603"/>
                  <a:pt x="417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23"/>
          <p:cNvSpPr/>
          <p:nvPr/>
        </p:nvSpPr>
        <p:spPr>
          <a:xfrm>
            <a:off x="2451738" y="174638"/>
            <a:ext cx="114275" cy="172650"/>
          </a:xfrm>
          <a:custGeom>
            <a:avLst/>
            <a:gdLst/>
            <a:ahLst/>
            <a:cxnLst/>
            <a:rect l="l" t="t" r="r" b="b"/>
            <a:pathLst>
              <a:path w="4571" h="6906" extrusionOk="0">
                <a:moveTo>
                  <a:pt x="2403" y="1"/>
                </a:moveTo>
                <a:lnTo>
                  <a:pt x="2403" y="1"/>
                </a:lnTo>
                <a:cubicBezTo>
                  <a:pt x="2469" y="1435"/>
                  <a:pt x="1335" y="2903"/>
                  <a:pt x="1" y="3503"/>
                </a:cubicBezTo>
                <a:cubicBezTo>
                  <a:pt x="1402" y="4037"/>
                  <a:pt x="2469" y="5405"/>
                  <a:pt x="2636" y="6906"/>
                </a:cubicBezTo>
                <a:cubicBezTo>
                  <a:pt x="2836" y="5638"/>
                  <a:pt x="3570" y="4437"/>
                  <a:pt x="4571" y="3637"/>
                </a:cubicBezTo>
                <a:cubicBezTo>
                  <a:pt x="3337" y="2736"/>
                  <a:pt x="2703" y="1502"/>
                  <a:pt x="240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23"/>
          <p:cNvSpPr/>
          <p:nvPr/>
        </p:nvSpPr>
        <p:spPr>
          <a:xfrm>
            <a:off x="80825" y="-68248"/>
            <a:ext cx="1013394" cy="658442"/>
          </a:xfrm>
          <a:custGeom>
            <a:avLst/>
            <a:gdLst/>
            <a:ahLst/>
            <a:cxnLst/>
            <a:rect l="l" t="t" r="r" b="b"/>
            <a:pathLst>
              <a:path w="55407" h="39773" extrusionOk="0">
                <a:moveTo>
                  <a:pt x="24668" y="0"/>
                </a:moveTo>
                <a:cubicBezTo>
                  <a:pt x="22220" y="0"/>
                  <a:pt x="19734" y="923"/>
                  <a:pt x="18014" y="2661"/>
                </a:cubicBezTo>
                <a:cubicBezTo>
                  <a:pt x="14878" y="5897"/>
                  <a:pt x="14411" y="11300"/>
                  <a:pt x="16613" y="15237"/>
                </a:cubicBezTo>
                <a:cubicBezTo>
                  <a:pt x="15741" y="14415"/>
                  <a:pt x="14535" y="13928"/>
                  <a:pt x="13341" y="13928"/>
                </a:cubicBezTo>
                <a:cubicBezTo>
                  <a:pt x="12936" y="13928"/>
                  <a:pt x="12532" y="13984"/>
                  <a:pt x="12143" y="14102"/>
                </a:cubicBezTo>
                <a:cubicBezTo>
                  <a:pt x="10608" y="14603"/>
                  <a:pt x="9407" y="16137"/>
                  <a:pt x="9474" y="17738"/>
                </a:cubicBezTo>
                <a:cubicBezTo>
                  <a:pt x="9541" y="19039"/>
                  <a:pt x="10508" y="20207"/>
                  <a:pt x="11742" y="20574"/>
                </a:cubicBezTo>
                <a:cubicBezTo>
                  <a:pt x="10714" y="20467"/>
                  <a:pt x="9671" y="20373"/>
                  <a:pt x="8642" y="20373"/>
                </a:cubicBezTo>
                <a:cubicBezTo>
                  <a:pt x="8069" y="20373"/>
                  <a:pt x="7500" y="20402"/>
                  <a:pt x="6939" y="20474"/>
                </a:cubicBezTo>
                <a:cubicBezTo>
                  <a:pt x="5004" y="20707"/>
                  <a:pt x="3103" y="21474"/>
                  <a:pt x="1802" y="22909"/>
                </a:cubicBezTo>
                <a:cubicBezTo>
                  <a:pt x="534" y="24343"/>
                  <a:pt x="1" y="26545"/>
                  <a:pt x="868" y="28246"/>
                </a:cubicBezTo>
                <a:cubicBezTo>
                  <a:pt x="1769" y="30047"/>
                  <a:pt x="3903" y="30914"/>
                  <a:pt x="5872" y="30914"/>
                </a:cubicBezTo>
                <a:cubicBezTo>
                  <a:pt x="7306" y="30914"/>
                  <a:pt x="8707" y="30514"/>
                  <a:pt x="10041" y="30047"/>
                </a:cubicBezTo>
                <a:lnTo>
                  <a:pt x="10041" y="30047"/>
                </a:lnTo>
                <a:cubicBezTo>
                  <a:pt x="10008" y="34550"/>
                  <a:pt x="13510" y="38920"/>
                  <a:pt x="18014" y="39654"/>
                </a:cubicBezTo>
                <a:cubicBezTo>
                  <a:pt x="18485" y="39734"/>
                  <a:pt x="18960" y="39773"/>
                  <a:pt x="19434" y="39773"/>
                </a:cubicBezTo>
                <a:cubicBezTo>
                  <a:pt x="23693" y="39773"/>
                  <a:pt x="27897" y="36651"/>
                  <a:pt x="28888" y="32449"/>
                </a:cubicBezTo>
                <a:cubicBezTo>
                  <a:pt x="29876" y="33029"/>
                  <a:pt x="31010" y="33301"/>
                  <a:pt x="32153" y="33301"/>
                </a:cubicBezTo>
                <a:cubicBezTo>
                  <a:pt x="34559" y="33301"/>
                  <a:pt x="37007" y="32094"/>
                  <a:pt x="38228" y="30014"/>
                </a:cubicBezTo>
                <a:cubicBezTo>
                  <a:pt x="40796" y="30687"/>
                  <a:pt x="43439" y="31379"/>
                  <a:pt x="46045" y="31379"/>
                </a:cubicBezTo>
                <a:cubicBezTo>
                  <a:pt x="46925" y="31379"/>
                  <a:pt x="47801" y="31300"/>
                  <a:pt x="48669" y="31115"/>
                </a:cubicBezTo>
                <a:cubicBezTo>
                  <a:pt x="52138" y="30381"/>
                  <a:pt x="55407" y="27479"/>
                  <a:pt x="55307" y="23943"/>
                </a:cubicBezTo>
                <a:cubicBezTo>
                  <a:pt x="55207" y="20774"/>
                  <a:pt x="52338" y="18172"/>
                  <a:pt x="49236" y="17438"/>
                </a:cubicBezTo>
                <a:cubicBezTo>
                  <a:pt x="48332" y="17215"/>
                  <a:pt x="47411" y="17118"/>
                  <a:pt x="46484" y="17118"/>
                </a:cubicBezTo>
                <a:cubicBezTo>
                  <a:pt x="44232" y="17118"/>
                  <a:pt x="41947" y="17687"/>
                  <a:pt x="39796" y="18372"/>
                </a:cubicBezTo>
                <a:cubicBezTo>
                  <a:pt x="41764" y="16971"/>
                  <a:pt x="41730" y="13535"/>
                  <a:pt x="39696" y="12201"/>
                </a:cubicBezTo>
                <a:cubicBezTo>
                  <a:pt x="39149" y="11851"/>
                  <a:pt x="38520" y="11692"/>
                  <a:pt x="37883" y="11692"/>
                </a:cubicBezTo>
                <a:cubicBezTo>
                  <a:pt x="36150" y="11692"/>
                  <a:pt x="34358" y="12871"/>
                  <a:pt x="33992" y="14603"/>
                </a:cubicBezTo>
                <a:cubicBezTo>
                  <a:pt x="33958" y="12334"/>
                  <a:pt x="33925" y="10066"/>
                  <a:pt x="33425" y="7898"/>
                </a:cubicBezTo>
                <a:cubicBezTo>
                  <a:pt x="32958" y="5696"/>
                  <a:pt x="31957" y="3561"/>
                  <a:pt x="30289" y="2027"/>
                </a:cubicBezTo>
                <a:cubicBezTo>
                  <a:pt x="28764" y="655"/>
                  <a:pt x="26730" y="0"/>
                  <a:pt x="2466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23"/>
          <p:cNvSpPr/>
          <p:nvPr/>
        </p:nvSpPr>
        <p:spPr>
          <a:xfrm>
            <a:off x="8329475" y="56952"/>
            <a:ext cx="1013394" cy="658442"/>
          </a:xfrm>
          <a:custGeom>
            <a:avLst/>
            <a:gdLst/>
            <a:ahLst/>
            <a:cxnLst/>
            <a:rect l="l" t="t" r="r" b="b"/>
            <a:pathLst>
              <a:path w="55407" h="39773" extrusionOk="0">
                <a:moveTo>
                  <a:pt x="24668" y="0"/>
                </a:moveTo>
                <a:cubicBezTo>
                  <a:pt x="22220" y="0"/>
                  <a:pt x="19734" y="923"/>
                  <a:pt x="18014" y="2661"/>
                </a:cubicBezTo>
                <a:cubicBezTo>
                  <a:pt x="14878" y="5897"/>
                  <a:pt x="14411" y="11300"/>
                  <a:pt x="16613" y="15237"/>
                </a:cubicBezTo>
                <a:cubicBezTo>
                  <a:pt x="15741" y="14415"/>
                  <a:pt x="14535" y="13928"/>
                  <a:pt x="13341" y="13928"/>
                </a:cubicBezTo>
                <a:cubicBezTo>
                  <a:pt x="12936" y="13928"/>
                  <a:pt x="12532" y="13984"/>
                  <a:pt x="12143" y="14102"/>
                </a:cubicBezTo>
                <a:cubicBezTo>
                  <a:pt x="10608" y="14603"/>
                  <a:pt x="9407" y="16137"/>
                  <a:pt x="9474" y="17738"/>
                </a:cubicBezTo>
                <a:cubicBezTo>
                  <a:pt x="9541" y="19039"/>
                  <a:pt x="10508" y="20207"/>
                  <a:pt x="11742" y="20574"/>
                </a:cubicBezTo>
                <a:cubicBezTo>
                  <a:pt x="10714" y="20467"/>
                  <a:pt x="9671" y="20373"/>
                  <a:pt x="8642" y="20373"/>
                </a:cubicBezTo>
                <a:cubicBezTo>
                  <a:pt x="8069" y="20373"/>
                  <a:pt x="7500" y="20402"/>
                  <a:pt x="6939" y="20474"/>
                </a:cubicBezTo>
                <a:cubicBezTo>
                  <a:pt x="5004" y="20707"/>
                  <a:pt x="3103" y="21474"/>
                  <a:pt x="1802" y="22909"/>
                </a:cubicBezTo>
                <a:cubicBezTo>
                  <a:pt x="534" y="24343"/>
                  <a:pt x="1" y="26545"/>
                  <a:pt x="868" y="28246"/>
                </a:cubicBezTo>
                <a:cubicBezTo>
                  <a:pt x="1769" y="30047"/>
                  <a:pt x="3903" y="30914"/>
                  <a:pt x="5872" y="30914"/>
                </a:cubicBezTo>
                <a:cubicBezTo>
                  <a:pt x="7306" y="30914"/>
                  <a:pt x="8707" y="30514"/>
                  <a:pt x="10041" y="30047"/>
                </a:cubicBezTo>
                <a:lnTo>
                  <a:pt x="10041" y="30047"/>
                </a:lnTo>
                <a:cubicBezTo>
                  <a:pt x="10008" y="34550"/>
                  <a:pt x="13510" y="38920"/>
                  <a:pt x="18014" y="39654"/>
                </a:cubicBezTo>
                <a:cubicBezTo>
                  <a:pt x="18485" y="39734"/>
                  <a:pt x="18960" y="39773"/>
                  <a:pt x="19434" y="39773"/>
                </a:cubicBezTo>
                <a:cubicBezTo>
                  <a:pt x="23693" y="39773"/>
                  <a:pt x="27897" y="36651"/>
                  <a:pt x="28888" y="32449"/>
                </a:cubicBezTo>
                <a:cubicBezTo>
                  <a:pt x="29876" y="33029"/>
                  <a:pt x="31010" y="33301"/>
                  <a:pt x="32153" y="33301"/>
                </a:cubicBezTo>
                <a:cubicBezTo>
                  <a:pt x="34559" y="33301"/>
                  <a:pt x="37007" y="32094"/>
                  <a:pt x="38228" y="30014"/>
                </a:cubicBezTo>
                <a:cubicBezTo>
                  <a:pt x="40796" y="30687"/>
                  <a:pt x="43439" y="31379"/>
                  <a:pt x="46045" y="31379"/>
                </a:cubicBezTo>
                <a:cubicBezTo>
                  <a:pt x="46925" y="31379"/>
                  <a:pt x="47801" y="31300"/>
                  <a:pt x="48669" y="31115"/>
                </a:cubicBezTo>
                <a:cubicBezTo>
                  <a:pt x="52138" y="30381"/>
                  <a:pt x="55407" y="27479"/>
                  <a:pt x="55307" y="23943"/>
                </a:cubicBezTo>
                <a:cubicBezTo>
                  <a:pt x="55207" y="20774"/>
                  <a:pt x="52338" y="18172"/>
                  <a:pt x="49236" y="17438"/>
                </a:cubicBezTo>
                <a:cubicBezTo>
                  <a:pt x="48332" y="17215"/>
                  <a:pt x="47411" y="17118"/>
                  <a:pt x="46484" y="17118"/>
                </a:cubicBezTo>
                <a:cubicBezTo>
                  <a:pt x="44232" y="17118"/>
                  <a:pt x="41947" y="17687"/>
                  <a:pt x="39796" y="18372"/>
                </a:cubicBezTo>
                <a:cubicBezTo>
                  <a:pt x="41764" y="16971"/>
                  <a:pt x="41730" y="13535"/>
                  <a:pt x="39696" y="12201"/>
                </a:cubicBezTo>
                <a:cubicBezTo>
                  <a:pt x="39149" y="11851"/>
                  <a:pt x="38520" y="11692"/>
                  <a:pt x="37883" y="11692"/>
                </a:cubicBezTo>
                <a:cubicBezTo>
                  <a:pt x="36150" y="11692"/>
                  <a:pt x="34358" y="12871"/>
                  <a:pt x="33992" y="14603"/>
                </a:cubicBezTo>
                <a:cubicBezTo>
                  <a:pt x="33958" y="12334"/>
                  <a:pt x="33925" y="10066"/>
                  <a:pt x="33425" y="7898"/>
                </a:cubicBezTo>
                <a:cubicBezTo>
                  <a:pt x="32958" y="5696"/>
                  <a:pt x="31957" y="3561"/>
                  <a:pt x="30289" y="2027"/>
                </a:cubicBezTo>
                <a:cubicBezTo>
                  <a:pt x="28764" y="655"/>
                  <a:pt x="26730" y="0"/>
                  <a:pt x="2466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23"/>
          <p:cNvSpPr/>
          <p:nvPr/>
        </p:nvSpPr>
        <p:spPr>
          <a:xfrm>
            <a:off x="8546838" y="3654175"/>
            <a:ext cx="197675" cy="299400"/>
          </a:xfrm>
          <a:custGeom>
            <a:avLst/>
            <a:gdLst/>
            <a:ahLst/>
            <a:cxnLst/>
            <a:rect l="l" t="t" r="r" b="b"/>
            <a:pathLst>
              <a:path w="7907" h="11976" extrusionOk="0">
                <a:moveTo>
                  <a:pt x="4170" y="1"/>
                </a:moveTo>
                <a:lnTo>
                  <a:pt x="4170" y="1"/>
                </a:lnTo>
                <a:cubicBezTo>
                  <a:pt x="4270" y="2502"/>
                  <a:pt x="2302" y="5038"/>
                  <a:pt x="1" y="6105"/>
                </a:cubicBezTo>
                <a:cubicBezTo>
                  <a:pt x="2436" y="7039"/>
                  <a:pt x="4304" y="9374"/>
                  <a:pt x="4571" y="11976"/>
                </a:cubicBezTo>
                <a:cubicBezTo>
                  <a:pt x="4904" y="9808"/>
                  <a:pt x="6205" y="7706"/>
                  <a:pt x="7906" y="6339"/>
                </a:cubicBezTo>
                <a:cubicBezTo>
                  <a:pt x="5771" y="4737"/>
                  <a:pt x="4671" y="2603"/>
                  <a:pt x="417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23"/>
          <p:cNvSpPr/>
          <p:nvPr/>
        </p:nvSpPr>
        <p:spPr>
          <a:xfrm>
            <a:off x="6672663" y="174638"/>
            <a:ext cx="114275" cy="172650"/>
          </a:xfrm>
          <a:custGeom>
            <a:avLst/>
            <a:gdLst/>
            <a:ahLst/>
            <a:cxnLst/>
            <a:rect l="l" t="t" r="r" b="b"/>
            <a:pathLst>
              <a:path w="4571" h="6906" extrusionOk="0">
                <a:moveTo>
                  <a:pt x="2403" y="1"/>
                </a:moveTo>
                <a:lnTo>
                  <a:pt x="2403" y="1"/>
                </a:lnTo>
                <a:cubicBezTo>
                  <a:pt x="2469" y="1435"/>
                  <a:pt x="1335" y="2903"/>
                  <a:pt x="1" y="3503"/>
                </a:cubicBezTo>
                <a:cubicBezTo>
                  <a:pt x="1402" y="4037"/>
                  <a:pt x="2469" y="5405"/>
                  <a:pt x="2636" y="6906"/>
                </a:cubicBezTo>
                <a:cubicBezTo>
                  <a:pt x="2836" y="5638"/>
                  <a:pt x="3570" y="4437"/>
                  <a:pt x="4571" y="3637"/>
                </a:cubicBezTo>
                <a:cubicBezTo>
                  <a:pt x="3337" y="2736"/>
                  <a:pt x="2703" y="1502"/>
                  <a:pt x="240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5DA11-6229-E704-3E9D-7B8E5BFE78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D1B97B0-1A7C-22F9-9440-34234673FC9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254383-5AA3-ADEE-D1FE-3D729584366A}"/>
              </a:ext>
            </a:extLst>
          </p:cNvPr>
          <p:cNvSpPr>
            <a:spLocks noGrp="1"/>
          </p:cNvSpPr>
          <p:nvPr>
            <p:ph type="dt" sz="half" idx="10"/>
          </p:nvPr>
        </p:nvSpPr>
        <p:spPr/>
        <p:txBody>
          <a:bodyPr/>
          <a:lstStyle/>
          <a:p>
            <a:fld id="{EC66ACF8-4059-405D-8C27-48B19D7C74D4}" type="datetimeFigureOut">
              <a:rPr lang="en-US" smtClean="0"/>
              <a:t>2/4/2025</a:t>
            </a:fld>
            <a:endParaRPr lang="en-US"/>
          </a:p>
        </p:txBody>
      </p:sp>
      <p:sp>
        <p:nvSpPr>
          <p:cNvPr id="5" name="Footer Placeholder 4">
            <a:extLst>
              <a:ext uri="{FF2B5EF4-FFF2-40B4-BE49-F238E27FC236}">
                <a16:creationId xmlns:a16="http://schemas.microsoft.com/office/drawing/2014/main" id="{59A6D0B2-E1BA-236A-EFF4-1C8C90102B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69AC52-924D-D367-55C9-DD2870348322}"/>
              </a:ext>
            </a:extLst>
          </p:cNvPr>
          <p:cNvSpPr>
            <a:spLocks noGrp="1"/>
          </p:cNvSpPr>
          <p:nvPr>
            <p:ph type="sldNum" sz="quarter" idx="12"/>
          </p:nvPr>
        </p:nvSpPr>
        <p:spPr/>
        <p:txBody>
          <a:bodyPr/>
          <a:lstStyle/>
          <a:p>
            <a:fld id="{8FFF0D74-97A9-4637-99BE-18A3C0414997}" type="slidenum">
              <a:rPr lang="en-US" smtClean="0"/>
              <a:t>‹#›</a:t>
            </a:fld>
            <a:endParaRPr lang="en-US"/>
          </a:p>
        </p:txBody>
      </p:sp>
    </p:spTree>
    <p:extLst>
      <p:ext uri="{BB962C8B-B14F-4D97-AF65-F5344CB8AC3E}">
        <p14:creationId xmlns:p14="http://schemas.microsoft.com/office/powerpoint/2010/main" val="40987162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accen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445025"/>
            <a:ext cx="77175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lt1"/>
              </a:buClr>
              <a:buSzPts val="3500"/>
              <a:buFont typeface="Eczar"/>
              <a:buNone/>
              <a:defRPr sz="3500">
                <a:solidFill>
                  <a:schemeClr val="lt1"/>
                </a:solidFill>
                <a:latin typeface="Eczar"/>
                <a:ea typeface="Eczar"/>
                <a:cs typeface="Eczar"/>
                <a:sym typeface="Eczar"/>
              </a:defRPr>
            </a:lvl1pPr>
            <a:lvl2pPr lvl="1" rtl="0">
              <a:spcBef>
                <a:spcPts val="0"/>
              </a:spcBef>
              <a:spcAft>
                <a:spcPts val="0"/>
              </a:spcAft>
              <a:buClr>
                <a:schemeClr val="lt1"/>
              </a:buClr>
              <a:buSzPts val="3500"/>
              <a:buFont typeface="Eczar"/>
              <a:buNone/>
              <a:defRPr sz="3500">
                <a:solidFill>
                  <a:schemeClr val="lt1"/>
                </a:solidFill>
                <a:latin typeface="Eczar"/>
                <a:ea typeface="Eczar"/>
                <a:cs typeface="Eczar"/>
                <a:sym typeface="Eczar"/>
              </a:defRPr>
            </a:lvl2pPr>
            <a:lvl3pPr lvl="2" rtl="0">
              <a:spcBef>
                <a:spcPts val="0"/>
              </a:spcBef>
              <a:spcAft>
                <a:spcPts val="0"/>
              </a:spcAft>
              <a:buClr>
                <a:schemeClr val="lt1"/>
              </a:buClr>
              <a:buSzPts val="3500"/>
              <a:buFont typeface="Eczar"/>
              <a:buNone/>
              <a:defRPr sz="3500">
                <a:solidFill>
                  <a:schemeClr val="lt1"/>
                </a:solidFill>
                <a:latin typeface="Eczar"/>
                <a:ea typeface="Eczar"/>
                <a:cs typeface="Eczar"/>
                <a:sym typeface="Eczar"/>
              </a:defRPr>
            </a:lvl3pPr>
            <a:lvl4pPr lvl="3" rtl="0">
              <a:spcBef>
                <a:spcPts val="0"/>
              </a:spcBef>
              <a:spcAft>
                <a:spcPts val="0"/>
              </a:spcAft>
              <a:buClr>
                <a:schemeClr val="lt1"/>
              </a:buClr>
              <a:buSzPts val="3500"/>
              <a:buFont typeface="Eczar"/>
              <a:buNone/>
              <a:defRPr sz="3500">
                <a:solidFill>
                  <a:schemeClr val="lt1"/>
                </a:solidFill>
                <a:latin typeface="Eczar"/>
                <a:ea typeface="Eczar"/>
                <a:cs typeface="Eczar"/>
                <a:sym typeface="Eczar"/>
              </a:defRPr>
            </a:lvl4pPr>
            <a:lvl5pPr lvl="4" rtl="0">
              <a:spcBef>
                <a:spcPts val="0"/>
              </a:spcBef>
              <a:spcAft>
                <a:spcPts val="0"/>
              </a:spcAft>
              <a:buClr>
                <a:schemeClr val="lt1"/>
              </a:buClr>
              <a:buSzPts val="3500"/>
              <a:buFont typeface="Eczar"/>
              <a:buNone/>
              <a:defRPr sz="3500">
                <a:solidFill>
                  <a:schemeClr val="lt1"/>
                </a:solidFill>
                <a:latin typeface="Eczar"/>
                <a:ea typeface="Eczar"/>
                <a:cs typeface="Eczar"/>
                <a:sym typeface="Eczar"/>
              </a:defRPr>
            </a:lvl5pPr>
            <a:lvl6pPr lvl="5" rtl="0">
              <a:spcBef>
                <a:spcPts val="0"/>
              </a:spcBef>
              <a:spcAft>
                <a:spcPts val="0"/>
              </a:spcAft>
              <a:buClr>
                <a:schemeClr val="lt1"/>
              </a:buClr>
              <a:buSzPts val="3500"/>
              <a:buFont typeface="Eczar"/>
              <a:buNone/>
              <a:defRPr sz="3500">
                <a:solidFill>
                  <a:schemeClr val="lt1"/>
                </a:solidFill>
                <a:latin typeface="Eczar"/>
                <a:ea typeface="Eczar"/>
                <a:cs typeface="Eczar"/>
                <a:sym typeface="Eczar"/>
              </a:defRPr>
            </a:lvl6pPr>
            <a:lvl7pPr lvl="6" rtl="0">
              <a:spcBef>
                <a:spcPts val="0"/>
              </a:spcBef>
              <a:spcAft>
                <a:spcPts val="0"/>
              </a:spcAft>
              <a:buClr>
                <a:schemeClr val="lt1"/>
              </a:buClr>
              <a:buSzPts val="3500"/>
              <a:buFont typeface="Eczar"/>
              <a:buNone/>
              <a:defRPr sz="3500">
                <a:solidFill>
                  <a:schemeClr val="lt1"/>
                </a:solidFill>
                <a:latin typeface="Eczar"/>
                <a:ea typeface="Eczar"/>
                <a:cs typeface="Eczar"/>
                <a:sym typeface="Eczar"/>
              </a:defRPr>
            </a:lvl7pPr>
            <a:lvl8pPr lvl="7" rtl="0">
              <a:spcBef>
                <a:spcPts val="0"/>
              </a:spcBef>
              <a:spcAft>
                <a:spcPts val="0"/>
              </a:spcAft>
              <a:buClr>
                <a:schemeClr val="lt1"/>
              </a:buClr>
              <a:buSzPts val="3500"/>
              <a:buFont typeface="Eczar"/>
              <a:buNone/>
              <a:defRPr sz="3500">
                <a:solidFill>
                  <a:schemeClr val="lt1"/>
                </a:solidFill>
                <a:latin typeface="Eczar"/>
                <a:ea typeface="Eczar"/>
                <a:cs typeface="Eczar"/>
                <a:sym typeface="Eczar"/>
              </a:defRPr>
            </a:lvl8pPr>
            <a:lvl9pPr lvl="8" rtl="0">
              <a:spcBef>
                <a:spcPts val="0"/>
              </a:spcBef>
              <a:spcAft>
                <a:spcPts val="0"/>
              </a:spcAft>
              <a:buClr>
                <a:schemeClr val="lt1"/>
              </a:buClr>
              <a:buSzPts val="3500"/>
              <a:buFont typeface="Eczar"/>
              <a:buNone/>
              <a:defRPr sz="3500">
                <a:solidFill>
                  <a:schemeClr val="lt1"/>
                </a:solidFill>
                <a:latin typeface="Eczar"/>
                <a:ea typeface="Eczar"/>
                <a:cs typeface="Eczar"/>
                <a:sym typeface="Eczar"/>
              </a:defRPr>
            </a:lvl9pPr>
          </a:lstStyle>
          <a:p>
            <a:endParaRPr/>
          </a:p>
        </p:txBody>
      </p:sp>
      <p:sp>
        <p:nvSpPr>
          <p:cNvPr id="7" name="Google Shape;7;p1"/>
          <p:cNvSpPr txBox="1">
            <a:spLocks noGrp="1"/>
          </p:cNvSpPr>
          <p:nvPr>
            <p:ph type="body" idx="1"/>
          </p:nvPr>
        </p:nvSpPr>
        <p:spPr>
          <a:xfrm>
            <a:off x="713225" y="1152475"/>
            <a:ext cx="7717500" cy="34164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lt1"/>
              </a:buClr>
              <a:buSzPts val="1400"/>
              <a:buFont typeface="Figtree"/>
              <a:buChar char="●"/>
              <a:defRPr>
                <a:solidFill>
                  <a:schemeClr val="lt1"/>
                </a:solidFill>
                <a:latin typeface="Figtree"/>
                <a:ea typeface="Figtree"/>
                <a:cs typeface="Figtree"/>
                <a:sym typeface="Figtree"/>
              </a:defRPr>
            </a:lvl1pPr>
            <a:lvl2pPr marL="914400" lvl="1" indent="-317500">
              <a:lnSpc>
                <a:spcPct val="100000"/>
              </a:lnSpc>
              <a:spcBef>
                <a:spcPts val="0"/>
              </a:spcBef>
              <a:spcAft>
                <a:spcPts val="0"/>
              </a:spcAft>
              <a:buClr>
                <a:schemeClr val="lt1"/>
              </a:buClr>
              <a:buSzPts val="1400"/>
              <a:buFont typeface="Figtree"/>
              <a:buChar char="○"/>
              <a:defRPr>
                <a:solidFill>
                  <a:schemeClr val="lt1"/>
                </a:solidFill>
                <a:latin typeface="Figtree"/>
                <a:ea typeface="Figtree"/>
                <a:cs typeface="Figtree"/>
                <a:sym typeface="Figtree"/>
              </a:defRPr>
            </a:lvl2pPr>
            <a:lvl3pPr marL="1371600" lvl="2" indent="-317500">
              <a:lnSpc>
                <a:spcPct val="100000"/>
              </a:lnSpc>
              <a:spcBef>
                <a:spcPts val="0"/>
              </a:spcBef>
              <a:spcAft>
                <a:spcPts val="0"/>
              </a:spcAft>
              <a:buClr>
                <a:schemeClr val="lt1"/>
              </a:buClr>
              <a:buSzPts val="1400"/>
              <a:buFont typeface="Figtree"/>
              <a:buChar char="■"/>
              <a:defRPr>
                <a:solidFill>
                  <a:schemeClr val="lt1"/>
                </a:solidFill>
                <a:latin typeface="Figtree"/>
                <a:ea typeface="Figtree"/>
                <a:cs typeface="Figtree"/>
                <a:sym typeface="Figtree"/>
              </a:defRPr>
            </a:lvl3pPr>
            <a:lvl4pPr marL="1828800" lvl="3" indent="-317500">
              <a:lnSpc>
                <a:spcPct val="100000"/>
              </a:lnSpc>
              <a:spcBef>
                <a:spcPts val="0"/>
              </a:spcBef>
              <a:spcAft>
                <a:spcPts val="0"/>
              </a:spcAft>
              <a:buClr>
                <a:schemeClr val="lt1"/>
              </a:buClr>
              <a:buSzPts val="1400"/>
              <a:buFont typeface="Figtree"/>
              <a:buChar char="●"/>
              <a:defRPr>
                <a:solidFill>
                  <a:schemeClr val="lt1"/>
                </a:solidFill>
                <a:latin typeface="Figtree"/>
                <a:ea typeface="Figtree"/>
                <a:cs typeface="Figtree"/>
                <a:sym typeface="Figtree"/>
              </a:defRPr>
            </a:lvl4pPr>
            <a:lvl5pPr marL="2286000" lvl="4" indent="-317500">
              <a:lnSpc>
                <a:spcPct val="100000"/>
              </a:lnSpc>
              <a:spcBef>
                <a:spcPts val="0"/>
              </a:spcBef>
              <a:spcAft>
                <a:spcPts val="0"/>
              </a:spcAft>
              <a:buClr>
                <a:schemeClr val="lt1"/>
              </a:buClr>
              <a:buSzPts val="1400"/>
              <a:buFont typeface="Figtree"/>
              <a:buChar char="○"/>
              <a:defRPr>
                <a:solidFill>
                  <a:schemeClr val="lt1"/>
                </a:solidFill>
                <a:latin typeface="Figtree"/>
                <a:ea typeface="Figtree"/>
                <a:cs typeface="Figtree"/>
                <a:sym typeface="Figtree"/>
              </a:defRPr>
            </a:lvl5pPr>
            <a:lvl6pPr marL="2743200" lvl="5" indent="-317500">
              <a:lnSpc>
                <a:spcPct val="100000"/>
              </a:lnSpc>
              <a:spcBef>
                <a:spcPts val="0"/>
              </a:spcBef>
              <a:spcAft>
                <a:spcPts val="0"/>
              </a:spcAft>
              <a:buClr>
                <a:schemeClr val="lt1"/>
              </a:buClr>
              <a:buSzPts val="1400"/>
              <a:buFont typeface="Figtree"/>
              <a:buChar char="■"/>
              <a:defRPr>
                <a:solidFill>
                  <a:schemeClr val="lt1"/>
                </a:solidFill>
                <a:latin typeface="Figtree"/>
                <a:ea typeface="Figtree"/>
                <a:cs typeface="Figtree"/>
                <a:sym typeface="Figtree"/>
              </a:defRPr>
            </a:lvl6pPr>
            <a:lvl7pPr marL="3200400" lvl="6" indent="-317500">
              <a:lnSpc>
                <a:spcPct val="100000"/>
              </a:lnSpc>
              <a:spcBef>
                <a:spcPts val="0"/>
              </a:spcBef>
              <a:spcAft>
                <a:spcPts val="0"/>
              </a:spcAft>
              <a:buClr>
                <a:schemeClr val="lt1"/>
              </a:buClr>
              <a:buSzPts val="1400"/>
              <a:buFont typeface="Figtree"/>
              <a:buChar char="●"/>
              <a:defRPr>
                <a:solidFill>
                  <a:schemeClr val="lt1"/>
                </a:solidFill>
                <a:latin typeface="Figtree"/>
                <a:ea typeface="Figtree"/>
                <a:cs typeface="Figtree"/>
                <a:sym typeface="Figtree"/>
              </a:defRPr>
            </a:lvl7pPr>
            <a:lvl8pPr marL="3657600" lvl="7" indent="-317500">
              <a:lnSpc>
                <a:spcPct val="100000"/>
              </a:lnSpc>
              <a:spcBef>
                <a:spcPts val="0"/>
              </a:spcBef>
              <a:spcAft>
                <a:spcPts val="0"/>
              </a:spcAft>
              <a:buClr>
                <a:schemeClr val="lt1"/>
              </a:buClr>
              <a:buSzPts val="1400"/>
              <a:buFont typeface="Figtree"/>
              <a:buChar char="○"/>
              <a:defRPr>
                <a:solidFill>
                  <a:schemeClr val="lt1"/>
                </a:solidFill>
                <a:latin typeface="Figtree"/>
                <a:ea typeface="Figtree"/>
                <a:cs typeface="Figtree"/>
                <a:sym typeface="Figtree"/>
              </a:defRPr>
            </a:lvl8pPr>
            <a:lvl9pPr marL="4114800" lvl="8" indent="-317500">
              <a:lnSpc>
                <a:spcPct val="100000"/>
              </a:lnSpc>
              <a:spcBef>
                <a:spcPts val="0"/>
              </a:spcBef>
              <a:spcAft>
                <a:spcPts val="0"/>
              </a:spcAft>
              <a:buClr>
                <a:schemeClr val="lt1"/>
              </a:buClr>
              <a:buSzPts val="1400"/>
              <a:buFont typeface="Figtree"/>
              <a:buChar char="■"/>
              <a:defRPr>
                <a:solidFill>
                  <a:schemeClr val="lt1"/>
                </a:solidFill>
                <a:latin typeface="Figtree"/>
                <a:ea typeface="Figtree"/>
                <a:cs typeface="Figtree"/>
                <a:sym typeface="Figtree"/>
              </a:defRPr>
            </a:lvl9pPr>
          </a:lstStyle>
          <a:p>
            <a:endParaRPr/>
          </a:p>
        </p:txBody>
      </p:sp>
    </p:spTree>
  </p:cSld>
  <p:clrMap bg1="lt1" tx1="dk1" bg2="dk2" tx2="lt2" accent1="accent1" accent2="accent2" accent3="accent3" accent4="accent4" accent5="accent5" accent6="accent6" hlink="hlink" folHlink="folHlink"/>
  <p:sldLayoutIdLst>
    <p:sldLayoutId id="2147483650" r:id="rId1"/>
    <p:sldLayoutId id="2147483658" r:id="rId2"/>
    <p:sldLayoutId id="2147483668" r:id="rId3"/>
    <p:sldLayoutId id="2147483669" r:id="rId4"/>
    <p:sldLayoutId id="2147483674" r:id="rId5"/>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38"/>
        <p:cNvGrpSpPr/>
        <p:nvPr/>
      </p:nvGrpSpPr>
      <p:grpSpPr>
        <a:xfrm>
          <a:off x="0" y="0"/>
          <a:ext cx="0" cy="0"/>
          <a:chOff x="0" y="0"/>
          <a:chExt cx="0" cy="0"/>
        </a:xfrm>
      </p:grpSpPr>
      <p:grpSp>
        <p:nvGrpSpPr>
          <p:cNvPr id="445" name="Google Shape;445;p28"/>
          <p:cNvGrpSpPr/>
          <p:nvPr/>
        </p:nvGrpSpPr>
        <p:grpSpPr>
          <a:xfrm rot="-5400000">
            <a:off x="-7296" y="3805707"/>
            <a:ext cx="1441043" cy="1503754"/>
            <a:chOff x="1584938" y="1128250"/>
            <a:chExt cx="708025" cy="738800"/>
          </a:xfrm>
        </p:grpSpPr>
        <p:sp>
          <p:nvSpPr>
            <p:cNvPr id="446" name="Google Shape;446;p28"/>
            <p:cNvSpPr/>
            <p:nvPr/>
          </p:nvSpPr>
          <p:spPr>
            <a:xfrm>
              <a:off x="1737963" y="1128250"/>
              <a:ext cx="555000" cy="629150"/>
            </a:xfrm>
            <a:custGeom>
              <a:avLst/>
              <a:gdLst/>
              <a:ahLst/>
              <a:cxnLst/>
              <a:rect l="l" t="t" r="r" b="b"/>
              <a:pathLst>
                <a:path w="22200" h="25166" extrusionOk="0">
                  <a:moveTo>
                    <a:pt x="21791" y="1"/>
                  </a:moveTo>
                  <a:cubicBezTo>
                    <a:pt x="19802" y="1"/>
                    <a:pt x="17946" y="918"/>
                    <a:pt x="16496" y="2239"/>
                  </a:cubicBezTo>
                  <a:cubicBezTo>
                    <a:pt x="14761" y="3807"/>
                    <a:pt x="13694" y="5942"/>
                    <a:pt x="12893" y="8077"/>
                  </a:cubicBezTo>
                  <a:cubicBezTo>
                    <a:pt x="12026" y="10345"/>
                    <a:pt x="11459" y="12747"/>
                    <a:pt x="10591" y="15015"/>
                  </a:cubicBezTo>
                  <a:cubicBezTo>
                    <a:pt x="9758" y="17250"/>
                    <a:pt x="8557" y="19285"/>
                    <a:pt x="6855" y="20953"/>
                  </a:cubicBezTo>
                  <a:cubicBezTo>
                    <a:pt x="5188" y="22587"/>
                    <a:pt x="3186" y="23855"/>
                    <a:pt x="985" y="24589"/>
                  </a:cubicBezTo>
                  <a:cubicBezTo>
                    <a:pt x="718" y="24689"/>
                    <a:pt x="451" y="24789"/>
                    <a:pt x="151" y="24855"/>
                  </a:cubicBezTo>
                  <a:cubicBezTo>
                    <a:pt x="0" y="24916"/>
                    <a:pt x="13" y="25165"/>
                    <a:pt x="163" y="25165"/>
                  </a:cubicBezTo>
                  <a:cubicBezTo>
                    <a:pt x="179" y="25165"/>
                    <a:pt x="198" y="25162"/>
                    <a:pt x="217" y="25156"/>
                  </a:cubicBezTo>
                  <a:cubicBezTo>
                    <a:pt x="2419" y="24555"/>
                    <a:pt x="4454" y="23454"/>
                    <a:pt x="6188" y="21987"/>
                  </a:cubicBezTo>
                  <a:cubicBezTo>
                    <a:pt x="7956" y="20486"/>
                    <a:pt x="9357" y="18618"/>
                    <a:pt x="10325" y="16516"/>
                  </a:cubicBezTo>
                  <a:cubicBezTo>
                    <a:pt x="11325" y="14315"/>
                    <a:pt x="11926" y="11946"/>
                    <a:pt x="12693" y="9645"/>
                  </a:cubicBezTo>
                  <a:cubicBezTo>
                    <a:pt x="13427" y="7376"/>
                    <a:pt x="14327" y="5075"/>
                    <a:pt x="15929" y="3273"/>
                  </a:cubicBezTo>
                  <a:cubicBezTo>
                    <a:pt x="17263" y="1739"/>
                    <a:pt x="19131" y="538"/>
                    <a:pt x="21199" y="338"/>
                  </a:cubicBezTo>
                  <a:cubicBezTo>
                    <a:pt x="21466" y="305"/>
                    <a:pt x="21733" y="305"/>
                    <a:pt x="22000" y="305"/>
                  </a:cubicBezTo>
                  <a:cubicBezTo>
                    <a:pt x="22009" y="306"/>
                    <a:pt x="22018" y="307"/>
                    <a:pt x="22027" y="307"/>
                  </a:cubicBezTo>
                  <a:cubicBezTo>
                    <a:pt x="22199" y="307"/>
                    <a:pt x="22190" y="4"/>
                    <a:pt x="22000" y="4"/>
                  </a:cubicBezTo>
                  <a:cubicBezTo>
                    <a:pt x="21930" y="2"/>
                    <a:pt x="21861" y="1"/>
                    <a:pt x="2179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28"/>
            <p:cNvSpPr/>
            <p:nvPr/>
          </p:nvSpPr>
          <p:spPr>
            <a:xfrm>
              <a:off x="1901038" y="1156650"/>
              <a:ext cx="255175" cy="95850"/>
            </a:xfrm>
            <a:custGeom>
              <a:avLst/>
              <a:gdLst/>
              <a:ahLst/>
              <a:cxnLst/>
              <a:rect l="l" t="t" r="r" b="b"/>
              <a:pathLst>
                <a:path w="10207" h="3834" extrusionOk="0">
                  <a:moveTo>
                    <a:pt x="3631" y="0"/>
                  </a:moveTo>
                  <a:cubicBezTo>
                    <a:pt x="1541" y="0"/>
                    <a:pt x="1" y="616"/>
                    <a:pt x="1000" y="2771"/>
                  </a:cubicBezTo>
                  <a:cubicBezTo>
                    <a:pt x="1361" y="3543"/>
                    <a:pt x="2102" y="3834"/>
                    <a:pt x="3014" y="3834"/>
                  </a:cubicBezTo>
                  <a:cubicBezTo>
                    <a:pt x="5807" y="3834"/>
                    <a:pt x="10206" y="1103"/>
                    <a:pt x="10206" y="1103"/>
                  </a:cubicBezTo>
                  <a:cubicBezTo>
                    <a:pt x="10206" y="1103"/>
                    <a:pt x="6427" y="0"/>
                    <a:pt x="36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28"/>
            <p:cNvSpPr/>
            <p:nvPr/>
          </p:nvSpPr>
          <p:spPr>
            <a:xfrm>
              <a:off x="1797588" y="1318475"/>
              <a:ext cx="268550" cy="156275"/>
            </a:xfrm>
            <a:custGeom>
              <a:avLst/>
              <a:gdLst/>
              <a:ahLst/>
              <a:cxnLst/>
              <a:rect l="l" t="t" r="r" b="b"/>
              <a:pathLst>
                <a:path w="10742" h="6251" extrusionOk="0">
                  <a:moveTo>
                    <a:pt x="10742" y="1"/>
                  </a:moveTo>
                  <a:cubicBezTo>
                    <a:pt x="10741" y="1"/>
                    <a:pt x="1" y="3270"/>
                    <a:pt x="4437" y="6005"/>
                  </a:cubicBezTo>
                  <a:cubicBezTo>
                    <a:pt x="4706" y="6174"/>
                    <a:pt x="4983" y="6250"/>
                    <a:pt x="5265" y="6250"/>
                  </a:cubicBezTo>
                  <a:cubicBezTo>
                    <a:pt x="7820" y="6250"/>
                    <a:pt x="10742" y="1"/>
                    <a:pt x="1074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28"/>
            <p:cNvSpPr/>
            <p:nvPr/>
          </p:nvSpPr>
          <p:spPr>
            <a:xfrm>
              <a:off x="1760063" y="1490275"/>
              <a:ext cx="255200" cy="106675"/>
            </a:xfrm>
            <a:custGeom>
              <a:avLst/>
              <a:gdLst/>
              <a:ahLst/>
              <a:cxnLst/>
              <a:rect l="l" t="t" r="r" b="b"/>
              <a:pathLst>
                <a:path w="10208" h="4267" extrusionOk="0">
                  <a:moveTo>
                    <a:pt x="10208" y="0"/>
                  </a:moveTo>
                  <a:cubicBezTo>
                    <a:pt x="10207" y="0"/>
                    <a:pt x="1" y="334"/>
                    <a:pt x="3236" y="3803"/>
                  </a:cubicBezTo>
                  <a:cubicBezTo>
                    <a:pt x="3541" y="4128"/>
                    <a:pt x="3915" y="4266"/>
                    <a:pt x="4330" y="4266"/>
                  </a:cubicBezTo>
                  <a:cubicBezTo>
                    <a:pt x="6637" y="4266"/>
                    <a:pt x="10208" y="0"/>
                    <a:pt x="1020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28"/>
            <p:cNvSpPr/>
            <p:nvPr/>
          </p:nvSpPr>
          <p:spPr>
            <a:xfrm>
              <a:off x="1736863" y="1623725"/>
              <a:ext cx="200850" cy="77750"/>
            </a:xfrm>
            <a:custGeom>
              <a:avLst/>
              <a:gdLst/>
              <a:ahLst/>
              <a:cxnLst/>
              <a:rect l="l" t="t" r="r" b="b"/>
              <a:pathLst>
                <a:path w="8034" h="3110" extrusionOk="0">
                  <a:moveTo>
                    <a:pt x="5174" y="0"/>
                  </a:moveTo>
                  <a:cubicBezTo>
                    <a:pt x="2792" y="0"/>
                    <a:pt x="0" y="412"/>
                    <a:pt x="1429" y="2535"/>
                  </a:cubicBezTo>
                  <a:cubicBezTo>
                    <a:pt x="1710" y="2944"/>
                    <a:pt x="2126" y="3109"/>
                    <a:pt x="2615" y="3109"/>
                  </a:cubicBezTo>
                  <a:cubicBezTo>
                    <a:pt x="4677" y="3109"/>
                    <a:pt x="8034" y="166"/>
                    <a:pt x="8034" y="166"/>
                  </a:cubicBezTo>
                  <a:cubicBezTo>
                    <a:pt x="8034" y="166"/>
                    <a:pt x="6686" y="0"/>
                    <a:pt x="517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28"/>
            <p:cNvSpPr/>
            <p:nvPr/>
          </p:nvSpPr>
          <p:spPr>
            <a:xfrm>
              <a:off x="1612463" y="1655325"/>
              <a:ext cx="159300" cy="87750"/>
            </a:xfrm>
            <a:custGeom>
              <a:avLst/>
              <a:gdLst/>
              <a:ahLst/>
              <a:cxnLst/>
              <a:rect l="l" t="t" r="r" b="b"/>
              <a:pathLst>
                <a:path w="6372" h="3510" extrusionOk="0">
                  <a:moveTo>
                    <a:pt x="1251" y="0"/>
                  </a:moveTo>
                  <a:cubicBezTo>
                    <a:pt x="685" y="0"/>
                    <a:pt x="281" y="359"/>
                    <a:pt x="200" y="1304"/>
                  </a:cubicBezTo>
                  <a:cubicBezTo>
                    <a:pt x="0" y="3363"/>
                    <a:pt x="4677" y="3510"/>
                    <a:pt x="6017" y="3510"/>
                  </a:cubicBezTo>
                  <a:cubicBezTo>
                    <a:pt x="6241" y="3510"/>
                    <a:pt x="6372" y="3506"/>
                    <a:pt x="6372" y="3506"/>
                  </a:cubicBezTo>
                  <a:cubicBezTo>
                    <a:pt x="6372" y="3506"/>
                    <a:pt x="3020" y="0"/>
                    <a:pt x="125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28"/>
            <p:cNvSpPr/>
            <p:nvPr/>
          </p:nvSpPr>
          <p:spPr>
            <a:xfrm>
              <a:off x="2072788" y="1230075"/>
              <a:ext cx="217550" cy="229625"/>
            </a:xfrm>
            <a:custGeom>
              <a:avLst/>
              <a:gdLst/>
              <a:ahLst/>
              <a:cxnLst/>
              <a:rect l="l" t="t" r="r" b="b"/>
              <a:pathLst>
                <a:path w="8702" h="9185" extrusionOk="0">
                  <a:moveTo>
                    <a:pt x="1702" y="1"/>
                  </a:moveTo>
                  <a:cubicBezTo>
                    <a:pt x="1702" y="1"/>
                    <a:pt x="1" y="8941"/>
                    <a:pt x="3436" y="9174"/>
                  </a:cubicBezTo>
                  <a:cubicBezTo>
                    <a:pt x="3541" y="9181"/>
                    <a:pt x="3641" y="9184"/>
                    <a:pt x="3736" y="9184"/>
                  </a:cubicBezTo>
                  <a:cubicBezTo>
                    <a:pt x="8702" y="9184"/>
                    <a:pt x="1702" y="1"/>
                    <a:pt x="170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28"/>
            <p:cNvSpPr/>
            <p:nvPr/>
          </p:nvSpPr>
          <p:spPr>
            <a:xfrm>
              <a:off x="1979388" y="1388525"/>
              <a:ext cx="184300" cy="211325"/>
            </a:xfrm>
            <a:custGeom>
              <a:avLst/>
              <a:gdLst/>
              <a:ahLst/>
              <a:cxnLst/>
              <a:rect l="l" t="t" r="r" b="b"/>
              <a:pathLst>
                <a:path w="7372" h="8453" extrusionOk="0">
                  <a:moveTo>
                    <a:pt x="2636" y="1"/>
                  </a:moveTo>
                  <a:cubicBezTo>
                    <a:pt x="2636" y="1"/>
                    <a:pt x="1" y="7740"/>
                    <a:pt x="3036" y="8373"/>
                  </a:cubicBezTo>
                  <a:cubicBezTo>
                    <a:pt x="3290" y="8427"/>
                    <a:pt x="3516" y="8453"/>
                    <a:pt x="3717" y="8453"/>
                  </a:cubicBezTo>
                  <a:cubicBezTo>
                    <a:pt x="7371" y="8453"/>
                    <a:pt x="2636" y="1"/>
                    <a:pt x="263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28"/>
            <p:cNvSpPr/>
            <p:nvPr/>
          </p:nvSpPr>
          <p:spPr>
            <a:xfrm>
              <a:off x="1910163" y="1549475"/>
              <a:ext cx="145475" cy="178600"/>
            </a:xfrm>
            <a:custGeom>
              <a:avLst/>
              <a:gdLst/>
              <a:ahLst/>
              <a:cxnLst/>
              <a:rect l="l" t="t" r="r" b="b"/>
              <a:pathLst>
                <a:path w="5819" h="7144" extrusionOk="0">
                  <a:moveTo>
                    <a:pt x="3136" y="1"/>
                  </a:moveTo>
                  <a:cubicBezTo>
                    <a:pt x="3136" y="1"/>
                    <a:pt x="1" y="6072"/>
                    <a:pt x="2403" y="6972"/>
                  </a:cubicBezTo>
                  <a:cubicBezTo>
                    <a:pt x="2715" y="7090"/>
                    <a:pt x="2982" y="7144"/>
                    <a:pt x="3209" y="7144"/>
                  </a:cubicBezTo>
                  <a:cubicBezTo>
                    <a:pt x="5819" y="7144"/>
                    <a:pt x="3136" y="1"/>
                    <a:pt x="313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28"/>
            <p:cNvSpPr/>
            <p:nvPr/>
          </p:nvSpPr>
          <p:spPr>
            <a:xfrm>
              <a:off x="1747563" y="1682075"/>
              <a:ext cx="130100" cy="168900"/>
            </a:xfrm>
            <a:custGeom>
              <a:avLst/>
              <a:gdLst/>
              <a:ahLst/>
              <a:cxnLst/>
              <a:rect l="l" t="t" r="r" b="b"/>
              <a:pathLst>
                <a:path w="5204" h="6756" extrusionOk="0">
                  <a:moveTo>
                    <a:pt x="5204" y="1"/>
                  </a:moveTo>
                  <a:cubicBezTo>
                    <a:pt x="5204" y="1"/>
                    <a:pt x="0" y="4470"/>
                    <a:pt x="1902" y="6205"/>
                  </a:cubicBezTo>
                  <a:cubicBezTo>
                    <a:pt x="2322" y="6589"/>
                    <a:pt x="2689" y="6755"/>
                    <a:pt x="3010" y="6755"/>
                  </a:cubicBezTo>
                  <a:cubicBezTo>
                    <a:pt x="5054" y="6755"/>
                    <a:pt x="5204" y="1"/>
                    <a:pt x="520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28"/>
            <p:cNvSpPr/>
            <p:nvPr/>
          </p:nvSpPr>
          <p:spPr>
            <a:xfrm>
              <a:off x="1584938" y="1747125"/>
              <a:ext cx="168475" cy="119925"/>
            </a:xfrm>
            <a:custGeom>
              <a:avLst/>
              <a:gdLst/>
              <a:ahLst/>
              <a:cxnLst/>
              <a:rect l="l" t="t" r="r" b="b"/>
              <a:pathLst>
                <a:path w="6739" h="4797" extrusionOk="0">
                  <a:moveTo>
                    <a:pt x="6739" y="0"/>
                  </a:moveTo>
                  <a:cubicBezTo>
                    <a:pt x="6738" y="0"/>
                    <a:pt x="1" y="1168"/>
                    <a:pt x="768" y="3636"/>
                  </a:cubicBezTo>
                  <a:cubicBezTo>
                    <a:pt x="1017" y="4467"/>
                    <a:pt x="1420" y="4797"/>
                    <a:pt x="1903" y="4797"/>
                  </a:cubicBezTo>
                  <a:cubicBezTo>
                    <a:pt x="3744" y="4797"/>
                    <a:pt x="6739" y="0"/>
                    <a:pt x="673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7" name="Google Shape;457;p28"/>
          <p:cNvSpPr/>
          <p:nvPr/>
        </p:nvSpPr>
        <p:spPr>
          <a:xfrm>
            <a:off x="7925350" y="322550"/>
            <a:ext cx="1385175" cy="817633"/>
          </a:xfrm>
          <a:custGeom>
            <a:avLst/>
            <a:gdLst/>
            <a:ahLst/>
            <a:cxnLst/>
            <a:rect l="l" t="t" r="r" b="b"/>
            <a:pathLst>
              <a:path w="55407" h="39773" extrusionOk="0">
                <a:moveTo>
                  <a:pt x="24668" y="0"/>
                </a:moveTo>
                <a:cubicBezTo>
                  <a:pt x="22220" y="0"/>
                  <a:pt x="19734" y="923"/>
                  <a:pt x="18014" y="2661"/>
                </a:cubicBezTo>
                <a:cubicBezTo>
                  <a:pt x="14878" y="5897"/>
                  <a:pt x="14411" y="11300"/>
                  <a:pt x="16613" y="15237"/>
                </a:cubicBezTo>
                <a:cubicBezTo>
                  <a:pt x="15741" y="14415"/>
                  <a:pt x="14535" y="13928"/>
                  <a:pt x="13341" y="13928"/>
                </a:cubicBezTo>
                <a:cubicBezTo>
                  <a:pt x="12936" y="13928"/>
                  <a:pt x="12532" y="13984"/>
                  <a:pt x="12143" y="14102"/>
                </a:cubicBezTo>
                <a:cubicBezTo>
                  <a:pt x="10608" y="14603"/>
                  <a:pt x="9407" y="16137"/>
                  <a:pt x="9474" y="17738"/>
                </a:cubicBezTo>
                <a:cubicBezTo>
                  <a:pt x="9541" y="19039"/>
                  <a:pt x="10508" y="20207"/>
                  <a:pt x="11742" y="20574"/>
                </a:cubicBezTo>
                <a:cubicBezTo>
                  <a:pt x="10714" y="20467"/>
                  <a:pt x="9671" y="20373"/>
                  <a:pt x="8642" y="20373"/>
                </a:cubicBezTo>
                <a:cubicBezTo>
                  <a:pt x="8069" y="20373"/>
                  <a:pt x="7500" y="20402"/>
                  <a:pt x="6939" y="20474"/>
                </a:cubicBezTo>
                <a:cubicBezTo>
                  <a:pt x="5004" y="20707"/>
                  <a:pt x="3103" y="21474"/>
                  <a:pt x="1802" y="22909"/>
                </a:cubicBezTo>
                <a:cubicBezTo>
                  <a:pt x="534" y="24343"/>
                  <a:pt x="1" y="26545"/>
                  <a:pt x="868" y="28246"/>
                </a:cubicBezTo>
                <a:cubicBezTo>
                  <a:pt x="1769" y="30047"/>
                  <a:pt x="3903" y="30914"/>
                  <a:pt x="5872" y="30914"/>
                </a:cubicBezTo>
                <a:cubicBezTo>
                  <a:pt x="7306" y="30914"/>
                  <a:pt x="8707" y="30514"/>
                  <a:pt x="10041" y="30047"/>
                </a:cubicBezTo>
                <a:lnTo>
                  <a:pt x="10041" y="30047"/>
                </a:lnTo>
                <a:cubicBezTo>
                  <a:pt x="10008" y="34550"/>
                  <a:pt x="13510" y="38920"/>
                  <a:pt x="18014" y="39654"/>
                </a:cubicBezTo>
                <a:cubicBezTo>
                  <a:pt x="18485" y="39734"/>
                  <a:pt x="18960" y="39773"/>
                  <a:pt x="19434" y="39773"/>
                </a:cubicBezTo>
                <a:cubicBezTo>
                  <a:pt x="23693" y="39773"/>
                  <a:pt x="27897" y="36651"/>
                  <a:pt x="28888" y="32449"/>
                </a:cubicBezTo>
                <a:cubicBezTo>
                  <a:pt x="29876" y="33029"/>
                  <a:pt x="31010" y="33301"/>
                  <a:pt x="32153" y="33301"/>
                </a:cubicBezTo>
                <a:cubicBezTo>
                  <a:pt x="34559" y="33301"/>
                  <a:pt x="37007" y="32094"/>
                  <a:pt x="38228" y="30014"/>
                </a:cubicBezTo>
                <a:cubicBezTo>
                  <a:pt x="40796" y="30687"/>
                  <a:pt x="43439" y="31379"/>
                  <a:pt x="46045" y="31379"/>
                </a:cubicBezTo>
                <a:cubicBezTo>
                  <a:pt x="46925" y="31379"/>
                  <a:pt x="47801" y="31300"/>
                  <a:pt x="48669" y="31115"/>
                </a:cubicBezTo>
                <a:cubicBezTo>
                  <a:pt x="52138" y="30381"/>
                  <a:pt x="55407" y="27479"/>
                  <a:pt x="55307" y="23943"/>
                </a:cubicBezTo>
                <a:cubicBezTo>
                  <a:pt x="55207" y="20774"/>
                  <a:pt x="52338" y="18172"/>
                  <a:pt x="49236" y="17438"/>
                </a:cubicBezTo>
                <a:cubicBezTo>
                  <a:pt x="48332" y="17215"/>
                  <a:pt x="47411" y="17118"/>
                  <a:pt x="46484" y="17118"/>
                </a:cubicBezTo>
                <a:cubicBezTo>
                  <a:pt x="44232" y="17118"/>
                  <a:pt x="41947" y="17687"/>
                  <a:pt x="39796" y="18372"/>
                </a:cubicBezTo>
                <a:cubicBezTo>
                  <a:pt x="41764" y="16971"/>
                  <a:pt x="41730" y="13535"/>
                  <a:pt x="39696" y="12201"/>
                </a:cubicBezTo>
                <a:cubicBezTo>
                  <a:pt x="39149" y="11851"/>
                  <a:pt x="38520" y="11692"/>
                  <a:pt x="37883" y="11692"/>
                </a:cubicBezTo>
                <a:cubicBezTo>
                  <a:pt x="36150" y="11692"/>
                  <a:pt x="34358" y="12871"/>
                  <a:pt x="33992" y="14603"/>
                </a:cubicBezTo>
                <a:cubicBezTo>
                  <a:pt x="33958" y="12334"/>
                  <a:pt x="33925" y="10066"/>
                  <a:pt x="33425" y="7898"/>
                </a:cubicBezTo>
                <a:cubicBezTo>
                  <a:pt x="32958" y="5696"/>
                  <a:pt x="31957" y="3561"/>
                  <a:pt x="30289" y="2027"/>
                </a:cubicBezTo>
                <a:cubicBezTo>
                  <a:pt x="28764" y="655"/>
                  <a:pt x="26730" y="0"/>
                  <a:pt x="2466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58" name="Google Shape;458;p28"/>
          <p:cNvGrpSpPr/>
          <p:nvPr/>
        </p:nvGrpSpPr>
        <p:grpSpPr>
          <a:xfrm rot="6094860">
            <a:off x="7897396" y="226647"/>
            <a:ext cx="1441069" cy="1503778"/>
            <a:chOff x="1584938" y="1128250"/>
            <a:chExt cx="708025" cy="738800"/>
          </a:xfrm>
        </p:grpSpPr>
        <p:sp>
          <p:nvSpPr>
            <p:cNvPr id="459" name="Google Shape;459;p28"/>
            <p:cNvSpPr/>
            <p:nvPr/>
          </p:nvSpPr>
          <p:spPr>
            <a:xfrm>
              <a:off x="1737963" y="1128250"/>
              <a:ext cx="555000" cy="629150"/>
            </a:xfrm>
            <a:custGeom>
              <a:avLst/>
              <a:gdLst/>
              <a:ahLst/>
              <a:cxnLst/>
              <a:rect l="l" t="t" r="r" b="b"/>
              <a:pathLst>
                <a:path w="22200" h="25166" extrusionOk="0">
                  <a:moveTo>
                    <a:pt x="21791" y="1"/>
                  </a:moveTo>
                  <a:cubicBezTo>
                    <a:pt x="19802" y="1"/>
                    <a:pt x="17946" y="918"/>
                    <a:pt x="16496" y="2239"/>
                  </a:cubicBezTo>
                  <a:cubicBezTo>
                    <a:pt x="14761" y="3807"/>
                    <a:pt x="13694" y="5942"/>
                    <a:pt x="12893" y="8077"/>
                  </a:cubicBezTo>
                  <a:cubicBezTo>
                    <a:pt x="12026" y="10345"/>
                    <a:pt x="11459" y="12747"/>
                    <a:pt x="10591" y="15015"/>
                  </a:cubicBezTo>
                  <a:cubicBezTo>
                    <a:pt x="9758" y="17250"/>
                    <a:pt x="8557" y="19285"/>
                    <a:pt x="6855" y="20953"/>
                  </a:cubicBezTo>
                  <a:cubicBezTo>
                    <a:pt x="5188" y="22587"/>
                    <a:pt x="3186" y="23855"/>
                    <a:pt x="985" y="24589"/>
                  </a:cubicBezTo>
                  <a:cubicBezTo>
                    <a:pt x="718" y="24689"/>
                    <a:pt x="451" y="24789"/>
                    <a:pt x="151" y="24855"/>
                  </a:cubicBezTo>
                  <a:cubicBezTo>
                    <a:pt x="0" y="24916"/>
                    <a:pt x="13" y="25165"/>
                    <a:pt x="163" y="25165"/>
                  </a:cubicBezTo>
                  <a:cubicBezTo>
                    <a:pt x="179" y="25165"/>
                    <a:pt x="198" y="25162"/>
                    <a:pt x="217" y="25156"/>
                  </a:cubicBezTo>
                  <a:cubicBezTo>
                    <a:pt x="2419" y="24555"/>
                    <a:pt x="4454" y="23454"/>
                    <a:pt x="6188" y="21987"/>
                  </a:cubicBezTo>
                  <a:cubicBezTo>
                    <a:pt x="7956" y="20486"/>
                    <a:pt x="9357" y="18618"/>
                    <a:pt x="10325" y="16516"/>
                  </a:cubicBezTo>
                  <a:cubicBezTo>
                    <a:pt x="11325" y="14315"/>
                    <a:pt x="11926" y="11946"/>
                    <a:pt x="12693" y="9645"/>
                  </a:cubicBezTo>
                  <a:cubicBezTo>
                    <a:pt x="13427" y="7376"/>
                    <a:pt x="14327" y="5075"/>
                    <a:pt x="15929" y="3273"/>
                  </a:cubicBezTo>
                  <a:cubicBezTo>
                    <a:pt x="17263" y="1739"/>
                    <a:pt x="19131" y="538"/>
                    <a:pt x="21199" y="338"/>
                  </a:cubicBezTo>
                  <a:cubicBezTo>
                    <a:pt x="21466" y="305"/>
                    <a:pt x="21733" y="305"/>
                    <a:pt x="22000" y="305"/>
                  </a:cubicBezTo>
                  <a:cubicBezTo>
                    <a:pt x="22009" y="306"/>
                    <a:pt x="22018" y="307"/>
                    <a:pt x="22027" y="307"/>
                  </a:cubicBezTo>
                  <a:cubicBezTo>
                    <a:pt x="22199" y="307"/>
                    <a:pt x="22190" y="4"/>
                    <a:pt x="22000" y="4"/>
                  </a:cubicBezTo>
                  <a:cubicBezTo>
                    <a:pt x="21930" y="2"/>
                    <a:pt x="21861" y="1"/>
                    <a:pt x="2179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28"/>
            <p:cNvSpPr/>
            <p:nvPr/>
          </p:nvSpPr>
          <p:spPr>
            <a:xfrm>
              <a:off x="1901038" y="1156650"/>
              <a:ext cx="255175" cy="95850"/>
            </a:xfrm>
            <a:custGeom>
              <a:avLst/>
              <a:gdLst/>
              <a:ahLst/>
              <a:cxnLst/>
              <a:rect l="l" t="t" r="r" b="b"/>
              <a:pathLst>
                <a:path w="10207" h="3834" extrusionOk="0">
                  <a:moveTo>
                    <a:pt x="3631" y="0"/>
                  </a:moveTo>
                  <a:cubicBezTo>
                    <a:pt x="1541" y="0"/>
                    <a:pt x="1" y="616"/>
                    <a:pt x="1000" y="2771"/>
                  </a:cubicBezTo>
                  <a:cubicBezTo>
                    <a:pt x="1361" y="3543"/>
                    <a:pt x="2102" y="3834"/>
                    <a:pt x="3014" y="3834"/>
                  </a:cubicBezTo>
                  <a:cubicBezTo>
                    <a:pt x="5807" y="3834"/>
                    <a:pt x="10206" y="1103"/>
                    <a:pt x="10206" y="1103"/>
                  </a:cubicBezTo>
                  <a:cubicBezTo>
                    <a:pt x="10206" y="1103"/>
                    <a:pt x="6427" y="0"/>
                    <a:pt x="36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28"/>
            <p:cNvSpPr/>
            <p:nvPr/>
          </p:nvSpPr>
          <p:spPr>
            <a:xfrm>
              <a:off x="1797588" y="1318475"/>
              <a:ext cx="268550" cy="156275"/>
            </a:xfrm>
            <a:custGeom>
              <a:avLst/>
              <a:gdLst/>
              <a:ahLst/>
              <a:cxnLst/>
              <a:rect l="l" t="t" r="r" b="b"/>
              <a:pathLst>
                <a:path w="10742" h="6251" extrusionOk="0">
                  <a:moveTo>
                    <a:pt x="10742" y="1"/>
                  </a:moveTo>
                  <a:cubicBezTo>
                    <a:pt x="10741" y="1"/>
                    <a:pt x="1" y="3270"/>
                    <a:pt x="4437" y="6005"/>
                  </a:cubicBezTo>
                  <a:cubicBezTo>
                    <a:pt x="4706" y="6174"/>
                    <a:pt x="4983" y="6250"/>
                    <a:pt x="5265" y="6250"/>
                  </a:cubicBezTo>
                  <a:cubicBezTo>
                    <a:pt x="7820" y="6250"/>
                    <a:pt x="10742" y="1"/>
                    <a:pt x="1074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28"/>
            <p:cNvSpPr/>
            <p:nvPr/>
          </p:nvSpPr>
          <p:spPr>
            <a:xfrm>
              <a:off x="1760063" y="1490275"/>
              <a:ext cx="255200" cy="106675"/>
            </a:xfrm>
            <a:custGeom>
              <a:avLst/>
              <a:gdLst/>
              <a:ahLst/>
              <a:cxnLst/>
              <a:rect l="l" t="t" r="r" b="b"/>
              <a:pathLst>
                <a:path w="10208" h="4267" extrusionOk="0">
                  <a:moveTo>
                    <a:pt x="10208" y="0"/>
                  </a:moveTo>
                  <a:cubicBezTo>
                    <a:pt x="10207" y="0"/>
                    <a:pt x="1" y="334"/>
                    <a:pt x="3236" y="3803"/>
                  </a:cubicBezTo>
                  <a:cubicBezTo>
                    <a:pt x="3541" y="4128"/>
                    <a:pt x="3915" y="4266"/>
                    <a:pt x="4330" y="4266"/>
                  </a:cubicBezTo>
                  <a:cubicBezTo>
                    <a:pt x="6637" y="4266"/>
                    <a:pt x="10208" y="0"/>
                    <a:pt x="1020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28"/>
            <p:cNvSpPr/>
            <p:nvPr/>
          </p:nvSpPr>
          <p:spPr>
            <a:xfrm>
              <a:off x="1736863" y="1623725"/>
              <a:ext cx="200850" cy="77750"/>
            </a:xfrm>
            <a:custGeom>
              <a:avLst/>
              <a:gdLst/>
              <a:ahLst/>
              <a:cxnLst/>
              <a:rect l="l" t="t" r="r" b="b"/>
              <a:pathLst>
                <a:path w="8034" h="3110" extrusionOk="0">
                  <a:moveTo>
                    <a:pt x="5174" y="0"/>
                  </a:moveTo>
                  <a:cubicBezTo>
                    <a:pt x="2792" y="0"/>
                    <a:pt x="0" y="412"/>
                    <a:pt x="1429" y="2535"/>
                  </a:cubicBezTo>
                  <a:cubicBezTo>
                    <a:pt x="1710" y="2944"/>
                    <a:pt x="2126" y="3109"/>
                    <a:pt x="2615" y="3109"/>
                  </a:cubicBezTo>
                  <a:cubicBezTo>
                    <a:pt x="4677" y="3109"/>
                    <a:pt x="8034" y="166"/>
                    <a:pt x="8034" y="166"/>
                  </a:cubicBezTo>
                  <a:cubicBezTo>
                    <a:pt x="8034" y="166"/>
                    <a:pt x="6686" y="0"/>
                    <a:pt x="517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28"/>
            <p:cNvSpPr/>
            <p:nvPr/>
          </p:nvSpPr>
          <p:spPr>
            <a:xfrm>
              <a:off x="1612463" y="1655325"/>
              <a:ext cx="159300" cy="87750"/>
            </a:xfrm>
            <a:custGeom>
              <a:avLst/>
              <a:gdLst/>
              <a:ahLst/>
              <a:cxnLst/>
              <a:rect l="l" t="t" r="r" b="b"/>
              <a:pathLst>
                <a:path w="6372" h="3510" extrusionOk="0">
                  <a:moveTo>
                    <a:pt x="1251" y="0"/>
                  </a:moveTo>
                  <a:cubicBezTo>
                    <a:pt x="685" y="0"/>
                    <a:pt x="281" y="359"/>
                    <a:pt x="200" y="1304"/>
                  </a:cubicBezTo>
                  <a:cubicBezTo>
                    <a:pt x="0" y="3363"/>
                    <a:pt x="4677" y="3510"/>
                    <a:pt x="6017" y="3510"/>
                  </a:cubicBezTo>
                  <a:cubicBezTo>
                    <a:pt x="6241" y="3510"/>
                    <a:pt x="6372" y="3506"/>
                    <a:pt x="6372" y="3506"/>
                  </a:cubicBezTo>
                  <a:cubicBezTo>
                    <a:pt x="6372" y="3506"/>
                    <a:pt x="3020" y="0"/>
                    <a:pt x="125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28"/>
            <p:cNvSpPr/>
            <p:nvPr/>
          </p:nvSpPr>
          <p:spPr>
            <a:xfrm>
              <a:off x="2072788" y="1230075"/>
              <a:ext cx="217550" cy="229625"/>
            </a:xfrm>
            <a:custGeom>
              <a:avLst/>
              <a:gdLst/>
              <a:ahLst/>
              <a:cxnLst/>
              <a:rect l="l" t="t" r="r" b="b"/>
              <a:pathLst>
                <a:path w="8702" h="9185" extrusionOk="0">
                  <a:moveTo>
                    <a:pt x="1702" y="1"/>
                  </a:moveTo>
                  <a:cubicBezTo>
                    <a:pt x="1702" y="1"/>
                    <a:pt x="1" y="8941"/>
                    <a:pt x="3436" y="9174"/>
                  </a:cubicBezTo>
                  <a:cubicBezTo>
                    <a:pt x="3541" y="9181"/>
                    <a:pt x="3641" y="9184"/>
                    <a:pt x="3736" y="9184"/>
                  </a:cubicBezTo>
                  <a:cubicBezTo>
                    <a:pt x="8702" y="9184"/>
                    <a:pt x="1702" y="1"/>
                    <a:pt x="170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28"/>
            <p:cNvSpPr/>
            <p:nvPr/>
          </p:nvSpPr>
          <p:spPr>
            <a:xfrm>
              <a:off x="1979388" y="1388525"/>
              <a:ext cx="184300" cy="211325"/>
            </a:xfrm>
            <a:custGeom>
              <a:avLst/>
              <a:gdLst/>
              <a:ahLst/>
              <a:cxnLst/>
              <a:rect l="l" t="t" r="r" b="b"/>
              <a:pathLst>
                <a:path w="7372" h="8453" extrusionOk="0">
                  <a:moveTo>
                    <a:pt x="2636" y="1"/>
                  </a:moveTo>
                  <a:cubicBezTo>
                    <a:pt x="2636" y="1"/>
                    <a:pt x="1" y="7740"/>
                    <a:pt x="3036" y="8373"/>
                  </a:cubicBezTo>
                  <a:cubicBezTo>
                    <a:pt x="3290" y="8427"/>
                    <a:pt x="3516" y="8453"/>
                    <a:pt x="3717" y="8453"/>
                  </a:cubicBezTo>
                  <a:cubicBezTo>
                    <a:pt x="7371" y="8453"/>
                    <a:pt x="2636" y="1"/>
                    <a:pt x="263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28"/>
            <p:cNvSpPr/>
            <p:nvPr/>
          </p:nvSpPr>
          <p:spPr>
            <a:xfrm>
              <a:off x="1910163" y="1549475"/>
              <a:ext cx="145475" cy="178600"/>
            </a:xfrm>
            <a:custGeom>
              <a:avLst/>
              <a:gdLst/>
              <a:ahLst/>
              <a:cxnLst/>
              <a:rect l="l" t="t" r="r" b="b"/>
              <a:pathLst>
                <a:path w="5819" h="7144" extrusionOk="0">
                  <a:moveTo>
                    <a:pt x="3136" y="1"/>
                  </a:moveTo>
                  <a:cubicBezTo>
                    <a:pt x="3136" y="1"/>
                    <a:pt x="1" y="6072"/>
                    <a:pt x="2403" y="6972"/>
                  </a:cubicBezTo>
                  <a:cubicBezTo>
                    <a:pt x="2715" y="7090"/>
                    <a:pt x="2982" y="7144"/>
                    <a:pt x="3209" y="7144"/>
                  </a:cubicBezTo>
                  <a:cubicBezTo>
                    <a:pt x="5819" y="7144"/>
                    <a:pt x="3136" y="1"/>
                    <a:pt x="313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28"/>
            <p:cNvSpPr/>
            <p:nvPr/>
          </p:nvSpPr>
          <p:spPr>
            <a:xfrm>
              <a:off x="1747563" y="1682075"/>
              <a:ext cx="130100" cy="168900"/>
            </a:xfrm>
            <a:custGeom>
              <a:avLst/>
              <a:gdLst/>
              <a:ahLst/>
              <a:cxnLst/>
              <a:rect l="l" t="t" r="r" b="b"/>
              <a:pathLst>
                <a:path w="5204" h="6756" extrusionOk="0">
                  <a:moveTo>
                    <a:pt x="5204" y="1"/>
                  </a:moveTo>
                  <a:cubicBezTo>
                    <a:pt x="5204" y="1"/>
                    <a:pt x="0" y="4470"/>
                    <a:pt x="1902" y="6205"/>
                  </a:cubicBezTo>
                  <a:cubicBezTo>
                    <a:pt x="2322" y="6589"/>
                    <a:pt x="2689" y="6755"/>
                    <a:pt x="3010" y="6755"/>
                  </a:cubicBezTo>
                  <a:cubicBezTo>
                    <a:pt x="5054" y="6755"/>
                    <a:pt x="5204" y="1"/>
                    <a:pt x="520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28"/>
            <p:cNvSpPr/>
            <p:nvPr/>
          </p:nvSpPr>
          <p:spPr>
            <a:xfrm>
              <a:off x="1584938" y="1747125"/>
              <a:ext cx="168475" cy="119925"/>
            </a:xfrm>
            <a:custGeom>
              <a:avLst/>
              <a:gdLst/>
              <a:ahLst/>
              <a:cxnLst/>
              <a:rect l="l" t="t" r="r" b="b"/>
              <a:pathLst>
                <a:path w="6739" h="4797" extrusionOk="0">
                  <a:moveTo>
                    <a:pt x="6739" y="0"/>
                  </a:moveTo>
                  <a:cubicBezTo>
                    <a:pt x="6738" y="0"/>
                    <a:pt x="1" y="1168"/>
                    <a:pt x="768" y="3636"/>
                  </a:cubicBezTo>
                  <a:cubicBezTo>
                    <a:pt x="1017" y="4467"/>
                    <a:pt x="1420" y="4797"/>
                    <a:pt x="1903" y="4797"/>
                  </a:cubicBezTo>
                  <a:cubicBezTo>
                    <a:pt x="3744" y="4797"/>
                    <a:pt x="6739" y="0"/>
                    <a:pt x="673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 name="Text Placeholder 2">
            <a:extLst>
              <a:ext uri="{FF2B5EF4-FFF2-40B4-BE49-F238E27FC236}">
                <a16:creationId xmlns:a16="http://schemas.microsoft.com/office/drawing/2014/main" id="{6336E161-569B-77E2-8DD4-6D5D13F32B14}"/>
              </a:ext>
            </a:extLst>
          </p:cNvPr>
          <p:cNvSpPr>
            <a:spLocks noGrp="1"/>
          </p:cNvSpPr>
          <p:nvPr>
            <p:ph type="body" idx="1"/>
          </p:nvPr>
        </p:nvSpPr>
        <p:spPr/>
        <p:txBody>
          <a:bodyPr/>
          <a:lstStyle/>
          <a:p>
            <a:endParaRPr lang="en-US"/>
          </a:p>
        </p:txBody>
      </p:sp>
      <p:sp>
        <p:nvSpPr>
          <p:cNvPr id="6" name="Google Shape;379;p27">
            <a:extLst>
              <a:ext uri="{FF2B5EF4-FFF2-40B4-BE49-F238E27FC236}">
                <a16:creationId xmlns:a16="http://schemas.microsoft.com/office/drawing/2014/main" id="{CB0416DC-949B-EE9E-4E8B-05D1A6DC8F80}"/>
              </a:ext>
            </a:extLst>
          </p:cNvPr>
          <p:cNvSpPr txBox="1">
            <a:spLocks/>
          </p:cNvSpPr>
          <p:nvPr/>
        </p:nvSpPr>
        <p:spPr>
          <a:xfrm>
            <a:off x="311209" y="943577"/>
            <a:ext cx="8438879" cy="2645636"/>
          </a:xfrm>
          <a:prstGeom prst="rect">
            <a:avLst/>
          </a:prstGeom>
        </p:spPr>
        <p:style>
          <a:lnRef idx="1">
            <a:schemeClr val="accent4"/>
          </a:lnRef>
          <a:fillRef idx="2">
            <a:schemeClr val="accent4"/>
          </a:fillRef>
          <a:effectRef idx="1">
            <a:schemeClr val="accent4"/>
          </a:effectRef>
          <a:fontRef idx="minor">
            <a:schemeClr val="dk1"/>
          </a:fontRef>
        </p:style>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1"/>
              </a:buClr>
              <a:buSzPts val="3500"/>
              <a:buFont typeface="Eczar"/>
              <a:buNone/>
              <a:defRPr sz="3500" b="0" i="0" u="none" strike="noStrike" cap="none">
                <a:solidFill>
                  <a:schemeClr val="lt1"/>
                </a:solidFill>
                <a:latin typeface="Eczar"/>
                <a:ea typeface="Eczar"/>
                <a:cs typeface="Eczar"/>
                <a:sym typeface="Eczar"/>
              </a:defRPr>
            </a:lvl1pPr>
            <a:lvl2pPr marR="0" lvl="1" algn="l" rtl="0">
              <a:lnSpc>
                <a:spcPct val="100000"/>
              </a:lnSpc>
              <a:spcBef>
                <a:spcPts val="0"/>
              </a:spcBef>
              <a:spcAft>
                <a:spcPts val="0"/>
              </a:spcAft>
              <a:buClr>
                <a:schemeClr val="lt1"/>
              </a:buClr>
              <a:buSzPts val="3500"/>
              <a:buFont typeface="Eczar"/>
              <a:buNone/>
              <a:defRPr sz="3500" b="0" i="0" u="none" strike="noStrike" cap="none">
                <a:solidFill>
                  <a:schemeClr val="lt1"/>
                </a:solidFill>
                <a:latin typeface="Eczar"/>
                <a:ea typeface="Eczar"/>
                <a:cs typeface="Eczar"/>
                <a:sym typeface="Eczar"/>
              </a:defRPr>
            </a:lvl2pPr>
            <a:lvl3pPr marR="0" lvl="2" algn="l" rtl="0">
              <a:lnSpc>
                <a:spcPct val="100000"/>
              </a:lnSpc>
              <a:spcBef>
                <a:spcPts val="0"/>
              </a:spcBef>
              <a:spcAft>
                <a:spcPts val="0"/>
              </a:spcAft>
              <a:buClr>
                <a:schemeClr val="lt1"/>
              </a:buClr>
              <a:buSzPts val="3500"/>
              <a:buFont typeface="Eczar"/>
              <a:buNone/>
              <a:defRPr sz="3500" b="0" i="0" u="none" strike="noStrike" cap="none">
                <a:solidFill>
                  <a:schemeClr val="lt1"/>
                </a:solidFill>
                <a:latin typeface="Eczar"/>
                <a:ea typeface="Eczar"/>
                <a:cs typeface="Eczar"/>
                <a:sym typeface="Eczar"/>
              </a:defRPr>
            </a:lvl3pPr>
            <a:lvl4pPr marR="0" lvl="3" algn="l" rtl="0">
              <a:lnSpc>
                <a:spcPct val="100000"/>
              </a:lnSpc>
              <a:spcBef>
                <a:spcPts val="0"/>
              </a:spcBef>
              <a:spcAft>
                <a:spcPts val="0"/>
              </a:spcAft>
              <a:buClr>
                <a:schemeClr val="lt1"/>
              </a:buClr>
              <a:buSzPts val="3500"/>
              <a:buFont typeface="Eczar"/>
              <a:buNone/>
              <a:defRPr sz="3500" b="0" i="0" u="none" strike="noStrike" cap="none">
                <a:solidFill>
                  <a:schemeClr val="lt1"/>
                </a:solidFill>
                <a:latin typeface="Eczar"/>
                <a:ea typeface="Eczar"/>
                <a:cs typeface="Eczar"/>
                <a:sym typeface="Eczar"/>
              </a:defRPr>
            </a:lvl4pPr>
            <a:lvl5pPr marR="0" lvl="4" algn="l" rtl="0">
              <a:lnSpc>
                <a:spcPct val="100000"/>
              </a:lnSpc>
              <a:spcBef>
                <a:spcPts val="0"/>
              </a:spcBef>
              <a:spcAft>
                <a:spcPts val="0"/>
              </a:spcAft>
              <a:buClr>
                <a:schemeClr val="lt1"/>
              </a:buClr>
              <a:buSzPts val="3500"/>
              <a:buFont typeface="Eczar"/>
              <a:buNone/>
              <a:defRPr sz="3500" b="0" i="0" u="none" strike="noStrike" cap="none">
                <a:solidFill>
                  <a:schemeClr val="lt1"/>
                </a:solidFill>
                <a:latin typeface="Eczar"/>
                <a:ea typeface="Eczar"/>
                <a:cs typeface="Eczar"/>
                <a:sym typeface="Eczar"/>
              </a:defRPr>
            </a:lvl5pPr>
            <a:lvl6pPr marR="0" lvl="5" algn="l" rtl="0">
              <a:lnSpc>
                <a:spcPct val="100000"/>
              </a:lnSpc>
              <a:spcBef>
                <a:spcPts val="0"/>
              </a:spcBef>
              <a:spcAft>
                <a:spcPts val="0"/>
              </a:spcAft>
              <a:buClr>
                <a:schemeClr val="lt1"/>
              </a:buClr>
              <a:buSzPts val="3500"/>
              <a:buFont typeface="Eczar"/>
              <a:buNone/>
              <a:defRPr sz="3500" b="0" i="0" u="none" strike="noStrike" cap="none">
                <a:solidFill>
                  <a:schemeClr val="lt1"/>
                </a:solidFill>
                <a:latin typeface="Eczar"/>
                <a:ea typeface="Eczar"/>
                <a:cs typeface="Eczar"/>
                <a:sym typeface="Eczar"/>
              </a:defRPr>
            </a:lvl6pPr>
            <a:lvl7pPr marR="0" lvl="6" algn="l" rtl="0">
              <a:lnSpc>
                <a:spcPct val="100000"/>
              </a:lnSpc>
              <a:spcBef>
                <a:spcPts val="0"/>
              </a:spcBef>
              <a:spcAft>
                <a:spcPts val="0"/>
              </a:spcAft>
              <a:buClr>
                <a:schemeClr val="lt1"/>
              </a:buClr>
              <a:buSzPts val="3500"/>
              <a:buFont typeface="Eczar"/>
              <a:buNone/>
              <a:defRPr sz="3500" b="0" i="0" u="none" strike="noStrike" cap="none">
                <a:solidFill>
                  <a:schemeClr val="lt1"/>
                </a:solidFill>
                <a:latin typeface="Eczar"/>
                <a:ea typeface="Eczar"/>
                <a:cs typeface="Eczar"/>
                <a:sym typeface="Eczar"/>
              </a:defRPr>
            </a:lvl7pPr>
            <a:lvl8pPr marR="0" lvl="7" algn="l" rtl="0">
              <a:lnSpc>
                <a:spcPct val="100000"/>
              </a:lnSpc>
              <a:spcBef>
                <a:spcPts val="0"/>
              </a:spcBef>
              <a:spcAft>
                <a:spcPts val="0"/>
              </a:spcAft>
              <a:buClr>
                <a:schemeClr val="lt1"/>
              </a:buClr>
              <a:buSzPts val="3500"/>
              <a:buFont typeface="Eczar"/>
              <a:buNone/>
              <a:defRPr sz="3500" b="0" i="0" u="none" strike="noStrike" cap="none">
                <a:solidFill>
                  <a:schemeClr val="lt1"/>
                </a:solidFill>
                <a:latin typeface="Eczar"/>
                <a:ea typeface="Eczar"/>
                <a:cs typeface="Eczar"/>
                <a:sym typeface="Eczar"/>
              </a:defRPr>
            </a:lvl8pPr>
            <a:lvl9pPr marR="0" lvl="8" algn="l" rtl="0">
              <a:lnSpc>
                <a:spcPct val="100000"/>
              </a:lnSpc>
              <a:spcBef>
                <a:spcPts val="0"/>
              </a:spcBef>
              <a:spcAft>
                <a:spcPts val="0"/>
              </a:spcAft>
              <a:buClr>
                <a:schemeClr val="lt1"/>
              </a:buClr>
              <a:buSzPts val="3500"/>
              <a:buFont typeface="Eczar"/>
              <a:buNone/>
              <a:defRPr sz="3500" b="0" i="0" u="none" strike="noStrike" cap="none">
                <a:solidFill>
                  <a:schemeClr val="lt1"/>
                </a:solidFill>
                <a:latin typeface="Eczar"/>
                <a:ea typeface="Eczar"/>
                <a:cs typeface="Eczar"/>
                <a:sym typeface="Eczar"/>
              </a:defRPr>
            </a:lvl9pPr>
          </a:lstStyle>
          <a:p>
            <a:pPr>
              <a:lnSpc>
                <a:spcPct val="115000"/>
              </a:lnSpc>
              <a:spcAft>
                <a:spcPts val="800"/>
              </a:spcAft>
            </a:pPr>
            <a:r>
              <a:rPr lang="en-US" sz="3600" b="1" dirty="0">
                <a:solidFill>
                  <a:srgbClr val="002060"/>
                </a:solidFill>
                <a:latin typeface="+mj-lt"/>
                <a:ea typeface="Calibri" panose="020F0502020204030204" pitchFamily="34" charset="0"/>
                <a:cs typeface="Times New Roman" panose="02020603050405020304" pitchFamily="18" charset="0"/>
              </a:rPr>
              <a:t> T67,68,69: </a:t>
            </a:r>
            <a:r>
              <a:rPr lang="en-US" sz="3600" b="1" dirty="0" err="1">
                <a:solidFill>
                  <a:srgbClr val="002060"/>
                </a:solidFill>
                <a:latin typeface="+mj-lt"/>
                <a:ea typeface="Calibri" panose="020F0502020204030204" pitchFamily="34" charset="0"/>
                <a:cs typeface="Times New Roman" panose="02020603050405020304" pitchFamily="18" charset="0"/>
              </a:rPr>
              <a:t>VIẾT</a:t>
            </a:r>
            <a:br>
              <a:rPr lang="en-US" sz="3600" dirty="0">
                <a:solidFill>
                  <a:srgbClr val="002060"/>
                </a:solidFill>
                <a:latin typeface="+mj-lt"/>
                <a:ea typeface="Calibri" panose="020F0502020204030204" pitchFamily="34" charset="0"/>
                <a:cs typeface="Times New Roman" panose="02020603050405020304" pitchFamily="18" charset="0"/>
              </a:rPr>
            </a:br>
            <a:r>
              <a:rPr lang="en-US" sz="3600" b="1" dirty="0" err="1">
                <a:solidFill>
                  <a:srgbClr val="002060"/>
                </a:solidFill>
                <a:latin typeface="+mj-lt"/>
                <a:ea typeface="Calibri" panose="020F0502020204030204" pitchFamily="34" charset="0"/>
                <a:cs typeface="Times New Roman" panose="02020603050405020304" pitchFamily="18" charset="0"/>
              </a:rPr>
              <a:t>VIẾT</a:t>
            </a:r>
            <a:r>
              <a:rPr lang="en-US" sz="3600" b="1" dirty="0">
                <a:solidFill>
                  <a:srgbClr val="002060"/>
                </a:solidFill>
                <a:latin typeface="+mj-lt"/>
                <a:ea typeface="Calibri" panose="020F0502020204030204" pitchFamily="34" charset="0"/>
                <a:cs typeface="Times New Roman" panose="02020603050405020304" pitchFamily="18" charset="0"/>
              </a:rPr>
              <a:t> BÀI VĂN NGHỊ LUẬN PHÂN TÍCH MỘT TÁC PHẨM VĂN HỌC (KỊCH)</a:t>
            </a:r>
            <a:endParaRPr lang="en-US" sz="3600" dirty="0">
              <a:solidFill>
                <a:srgbClr val="002060"/>
              </a:solidFill>
              <a:latin typeface="+mj-lt"/>
            </a:endParaRPr>
          </a:p>
        </p:txBody>
      </p:sp>
    </p:spTree>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9E77776-544D-4CD9-9A56-EC793FCA8C86}"/>
              </a:ext>
            </a:extLst>
          </p:cNvPr>
          <p:cNvSpPr txBox="1"/>
          <p:nvPr/>
        </p:nvSpPr>
        <p:spPr>
          <a:xfrm>
            <a:off x="200024" y="148352"/>
            <a:ext cx="8601075" cy="1009956"/>
          </a:xfrm>
          <a:prstGeom prst="rect">
            <a:avLst/>
          </a:prstGeom>
          <a:noFill/>
        </p:spPr>
        <p:txBody>
          <a:bodyPr wrap="square">
            <a:spAutoFit/>
          </a:bodyPr>
          <a:lstStyle/>
          <a:p>
            <a:pPr>
              <a:lnSpc>
                <a:spcPct val="115000"/>
              </a:lnSpc>
              <a:spcAft>
                <a:spcPts val="800"/>
              </a:spcAft>
            </a:pPr>
            <a:r>
              <a:rPr lang="vi-VN" sz="2400" b="1" dirty="0">
                <a:effectLst/>
                <a:latin typeface="+mj-lt"/>
                <a:ea typeface="Calibri" panose="020F0502020204030204" pitchFamily="34" charset="0"/>
                <a:cs typeface="Times New Roman" panose="02020603050405020304" pitchFamily="18" charset="0"/>
              </a:rPr>
              <a:t>II. Thực hành viết theo các bước</a:t>
            </a:r>
            <a:endParaRPr lang="en-US" sz="2400" dirty="0">
              <a:effectLst/>
              <a:latin typeface="+mj-lt"/>
              <a:ea typeface="Calibri" panose="020F0502020204030204" pitchFamily="34" charset="0"/>
              <a:cs typeface="Times New Roman" panose="02020603050405020304" pitchFamily="18" charset="0"/>
            </a:endParaRPr>
          </a:p>
          <a:p>
            <a:pPr>
              <a:lnSpc>
                <a:spcPct val="115000"/>
              </a:lnSpc>
              <a:spcAft>
                <a:spcPts val="800"/>
              </a:spcAft>
            </a:pPr>
            <a:r>
              <a:rPr lang="vi-VN" sz="2400" b="1" i="1" dirty="0">
                <a:solidFill>
                  <a:srgbClr val="C00000"/>
                </a:solidFill>
                <a:effectLst/>
                <a:latin typeface="+mj-lt"/>
                <a:ea typeface="Calibri" panose="020F0502020204030204" pitchFamily="34" charset="0"/>
                <a:cs typeface="Times New Roman" panose="02020603050405020304" pitchFamily="18" charset="0"/>
              </a:rPr>
              <a:t>Đề bài: Viết bài văn phân tích một tác phẩm kịch mà em yêu thích. </a:t>
            </a:r>
            <a:endParaRPr lang="en-US" sz="2400" b="1" i="1" dirty="0">
              <a:solidFill>
                <a:srgbClr val="C00000"/>
              </a:solidFill>
              <a:effectLst/>
              <a:latin typeface="+mj-lt"/>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3DB53468-FB47-A0CA-D6B6-0872A4AC20CB}"/>
              </a:ext>
            </a:extLst>
          </p:cNvPr>
          <p:cNvSpPr txBox="1"/>
          <p:nvPr/>
        </p:nvSpPr>
        <p:spPr>
          <a:xfrm>
            <a:off x="95249" y="1158308"/>
            <a:ext cx="8258175" cy="1689886"/>
          </a:xfrm>
          <a:prstGeom prst="rect">
            <a:avLst/>
          </a:prstGeom>
          <a:noFill/>
        </p:spPr>
        <p:txBody>
          <a:bodyPr wrap="square">
            <a:spAutoFit/>
          </a:bodyPr>
          <a:lstStyle/>
          <a:p>
            <a:pPr>
              <a:lnSpc>
                <a:spcPct val="115000"/>
              </a:lnSpc>
              <a:spcAft>
                <a:spcPts val="800"/>
              </a:spcAft>
            </a:pPr>
            <a:r>
              <a:rPr lang="vi-VN" sz="2000" b="1" u="sng" dirty="0">
                <a:latin typeface="+mj-lt"/>
              </a:rPr>
              <a:t>1. Trước khi viết</a:t>
            </a:r>
            <a:endParaRPr lang="en-US" sz="2000" b="1" u="sng" dirty="0">
              <a:latin typeface="+mj-lt"/>
            </a:endParaRPr>
          </a:p>
          <a:p>
            <a:pPr>
              <a:lnSpc>
                <a:spcPct val="115000"/>
              </a:lnSpc>
              <a:spcAft>
                <a:spcPts val="800"/>
              </a:spcAft>
            </a:pPr>
            <a:r>
              <a:rPr lang="vi-VN" sz="2000" dirty="0">
                <a:latin typeface="+mj-lt"/>
              </a:rPr>
              <a:t>a. Lựa chọn đề tài </a:t>
            </a:r>
            <a:endParaRPr lang="en-US" sz="2000" dirty="0">
              <a:latin typeface="+mj-lt"/>
            </a:endParaRPr>
          </a:p>
          <a:p>
            <a:pPr>
              <a:lnSpc>
                <a:spcPct val="115000"/>
              </a:lnSpc>
              <a:spcAft>
                <a:spcPts val="800"/>
              </a:spcAft>
            </a:pPr>
            <a:r>
              <a:rPr lang="en-US" sz="2000" dirty="0">
                <a:latin typeface="Times New Roman" panose="02020603050405020304" pitchFamily="18" charset="0"/>
                <a:cs typeface="Times New Roman" panose="02020603050405020304" pitchFamily="18" charset="0"/>
              </a:rPr>
              <a:t>b. </a:t>
            </a:r>
            <a:r>
              <a:rPr lang="en-US" sz="2000" dirty="0" err="1">
                <a:latin typeface="Times New Roman" panose="02020603050405020304" pitchFamily="18" charset="0"/>
                <a:cs typeface="Times New Roman" panose="02020603050405020304" pitchFamily="18" charset="0"/>
              </a:rPr>
              <a:t>Tìm</a:t>
            </a:r>
            <a:r>
              <a:rPr lang="en-US" sz="2000" dirty="0">
                <a:latin typeface="Times New Roman" panose="02020603050405020304" pitchFamily="18" charset="0"/>
                <a:cs typeface="Times New Roman" panose="02020603050405020304" pitchFamily="18" charset="0"/>
              </a:rPr>
              <a:t> ý, </a:t>
            </a:r>
            <a:r>
              <a:rPr lang="en-US" sz="2000" dirty="0" err="1">
                <a:latin typeface="Times New Roman" panose="02020603050405020304" pitchFamily="18" charset="0"/>
                <a:cs typeface="Times New Roman" panose="02020603050405020304" pitchFamily="18" charset="0"/>
              </a:rPr>
              <a:t>lập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dàn</a:t>
            </a:r>
            <a:r>
              <a:rPr lang="en-US" sz="2000" dirty="0">
                <a:latin typeface="Times New Roman" panose="02020603050405020304" pitchFamily="18" charset="0"/>
                <a:cs typeface="Times New Roman" panose="02020603050405020304" pitchFamily="18" charset="0"/>
              </a:rPr>
              <a:t> </a:t>
            </a:r>
          </a:p>
          <a:p>
            <a:pPr>
              <a:lnSpc>
                <a:spcPct val="115000"/>
              </a:lnSpc>
              <a:spcAft>
                <a:spcPts val="800"/>
              </a:spcAft>
            </a:pP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9" name="Picture 8">
            <a:extLst>
              <a:ext uri="{FF2B5EF4-FFF2-40B4-BE49-F238E27FC236}">
                <a16:creationId xmlns:a16="http://schemas.microsoft.com/office/drawing/2014/main" id="{FD5AA04C-81AE-CC1F-94DF-FCBD587F708D}"/>
              </a:ext>
            </a:extLst>
          </p:cNvPr>
          <p:cNvPicPr>
            <a:picLocks noChangeAspect="1"/>
          </p:cNvPicPr>
          <p:nvPr/>
        </p:nvPicPr>
        <p:blipFill>
          <a:blip r:embed="rId2"/>
          <a:stretch>
            <a:fillRect/>
          </a:stretch>
        </p:blipFill>
        <p:spPr>
          <a:xfrm>
            <a:off x="4800600" y="3181350"/>
            <a:ext cx="3309036" cy="1813798"/>
          </a:xfrm>
          <a:prstGeom prst="rect">
            <a:avLst/>
          </a:prstGeom>
        </p:spPr>
      </p:pic>
      <p:pic>
        <p:nvPicPr>
          <p:cNvPr id="11" name="Picture 10">
            <a:extLst>
              <a:ext uri="{FF2B5EF4-FFF2-40B4-BE49-F238E27FC236}">
                <a16:creationId xmlns:a16="http://schemas.microsoft.com/office/drawing/2014/main" id="{D535A83C-4A7E-B919-3FD7-925632CC1F59}"/>
              </a:ext>
            </a:extLst>
          </p:cNvPr>
          <p:cNvPicPr>
            <a:picLocks noChangeAspect="1"/>
          </p:cNvPicPr>
          <p:nvPr/>
        </p:nvPicPr>
        <p:blipFill>
          <a:blip r:embed="rId3"/>
          <a:stretch>
            <a:fillRect/>
          </a:stretch>
        </p:blipFill>
        <p:spPr>
          <a:xfrm>
            <a:off x="453339" y="3181350"/>
            <a:ext cx="3309036" cy="1813798"/>
          </a:xfrm>
          <a:prstGeom prst="rect">
            <a:avLst/>
          </a:prstGeom>
        </p:spPr>
      </p:pic>
    </p:spTree>
    <p:extLst>
      <p:ext uri="{BB962C8B-B14F-4D97-AF65-F5344CB8AC3E}">
        <p14:creationId xmlns:p14="http://schemas.microsoft.com/office/powerpoint/2010/main" val="724757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 calcmode="lin" valueType="num">
                                      <p:cBhvr additive="base">
                                        <p:cTn id="7"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51EC6E76-5C62-BEEC-D369-539F70A3710C}"/>
              </a:ext>
            </a:extLst>
          </p:cNvPr>
          <p:cNvGraphicFramePr>
            <a:graphicFrameLocks noGrp="1"/>
          </p:cNvGraphicFramePr>
          <p:nvPr>
            <p:extLst>
              <p:ext uri="{D42A27DB-BD31-4B8C-83A1-F6EECF244321}">
                <p14:modId xmlns:p14="http://schemas.microsoft.com/office/powerpoint/2010/main" val="2451770900"/>
              </p:ext>
            </p:extLst>
          </p:nvPr>
        </p:nvGraphicFramePr>
        <p:xfrm>
          <a:off x="204787" y="506192"/>
          <a:ext cx="8734425" cy="4131115"/>
        </p:xfrm>
        <a:graphic>
          <a:graphicData uri="http://schemas.openxmlformats.org/drawingml/2006/table">
            <a:tbl>
              <a:tblPr firstRow="1" firstCol="1" bandRow="1">
                <a:tableStyleId>{1A0568CD-CBDD-4F7A-8738-71509F439074}</a:tableStyleId>
              </a:tblPr>
              <a:tblGrid>
                <a:gridCol w="7847252">
                  <a:extLst>
                    <a:ext uri="{9D8B030D-6E8A-4147-A177-3AD203B41FA5}">
                      <a16:colId xmlns:a16="http://schemas.microsoft.com/office/drawing/2014/main" val="3603766387"/>
                    </a:ext>
                  </a:extLst>
                </a:gridCol>
                <a:gridCol w="887173">
                  <a:extLst>
                    <a:ext uri="{9D8B030D-6E8A-4147-A177-3AD203B41FA5}">
                      <a16:colId xmlns:a16="http://schemas.microsoft.com/office/drawing/2014/main" val="2423408621"/>
                    </a:ext>
                  </a:extLst>
                </a:gridCol>
              </a:tblGrid>
              <a:tr h="247227">
                <a:tc gridSpan="2">
                  <a:txBody>
                    <a:bodyPr/>
                    <a:lstStyle/>
                    <a:p>
                      <a:pPr algn="ctr">
                        <a:lnSpc>
                          <a:spcPct val="115000"/>
                        </a:lnSpc>
                        <a:spcAft>
                          <a:spcPts val="800"/>
                        </a:spcAft>
                      </a:pPr>
                      <a:r>
                        <a:rPr lang="vi-VN" sz="1800" b="1" dirty="0">
                          <a:solidFill>
                            <a:srgbClr val="C00000"/>
                          </a:solidFill>
                          <a:effectLst/>
                          <a:latin typeface="+mj-lt"/>
                        </a:rPr>
                        <a:t>PHIẾU HỌC TẬP SỐ 2</a:t>
                      </a:r>
                      <a:endParaRPr lang="en-US" sz="1800" b="1" dirty="0">
                        <a:solidFill>
                          <a:srgbClr val="C00000"/>
                        </a:solidFill>
                        <a:effectLst/>
                        <a:latin typeface="+mj-lt"/>
                        <a:ea typeface="Calibri" panose="020F0502020204030204" pitchFamily="34" charset="0"/>
                        <a:cs typeface="Times New Roman" panose="02020603050405020304" pitchFamily="18" charset="0"/>
                      </a:endParaRPr>
                    </a:p>
                  </a:txBody>
                  <a:tcPr marL="38882" marR="38882" marT="0" marB="0">
                    <a:solidFill>
                      <a:schemeClr val="accent2"/>
                    </a:solidFill>
                  </a:tcPr>
                </a:tc>
                <a:tc hMerge="1">
                  <a:txBody>
                    <a:bodyPr/>
                    <a:lstStyle/>
                    <a:p>
                      <a:endParaRPr lang="en-US"/>
                    </a:p>
                  </a:txBody>
                  <a:tcPr/>
                </a:tc>
                <a:extLst>
                  <a:ext uri="{0D108BD9-81ED-4DB2-BD59-A6C34878D82A}">
                    <a16:rowId xmlns:a16="http://schemas.microsoft.com/office/drawing/2014/main" val="3010874742"/>
                  </a:ext>
                </a:extLst>
              </a:tr>
              <a:tr h="1000678">
                <a:tc gridSpan="2">
                  <a:txBody>
                    <a:bodyPr/>
                    <a:lstStyle/>
                    <a:p>
                      <a:pPr algn="ctr">
                        <a:lnSpc>
                          <a:spcPct val="115000"/>
                        </a:lnSpc>
                        <a:spcAft>
                          <a:spcPts val="800"/>
                        </a:spcAft>
                      </a:pPr>
                      <a:r>
                        <a:rPr lang="vi-VN" sz="1800" b="1" dirty="0">
                          <a:solidFill>
                            <a:srgbClr val="C00000"/>
                          </a:solidFill>
                          <a:effectLst/>
                          <a:latin typeface="+mj-lt"/>
                        </a:rPr>
                        <a:t>Họ và tên: ................................ Lớp: ....</a:t>
                      </a:r>
                      <a:endParaRPr lang="en-US" sz="1800" b="1" dirty="0">
                        <a:solidFill>
                          <a:srgbClr val="C00000"/>
                        </a:solidFill>
                        <a:effectLst/>
                        <a:latin typeface="+mj-lt"/>
                      </a:endParaRPr>
                    </a:p>
                    <a:p>
                      <a:pPr algn="ctr">
                        <a:lnSpc>
                          <a:spcPct val="115000"/>
                        </a:lnSpc>
                        <a:spcAft>
                          <a:spcPts val="800"/>
                        </a:spcAft>
                      </a:pPr>
                      <a:r>
                        <a:rPr lang="vi-VN" sz="1800" b="1" dirty="0">
                          <a:solidFill>
                            <a:srgbClr val="C00000"/>
                          </a:solidFill>
                          <a:effectLst/>
                          <a:latin typeface="+mj-lt"/>
                        </a:rPr>
                        <a:t>Nhiệm vụ:</a:t>
                      </a:r>
                      <a:endParaRPr lang="en-US" sz="1800" b="1" dirty="0">
                        <a:solidFill>
                          <a:srgbClr val="C00000"/>
                        </a:solidFill>
                        <a:effectLst/>
                        <a:latin typeface="+mj-lt"/>
                      </a:endParaRPr>
                    </a:p>
                    <a:p>
                      <a:pPr algn="ctr">
                        <a:lnSpc>
                          <a:spcPct val="115000"/>
                        </a:lnSpc>
                        <a:spcAft>
                          <a:spcPts val="800"/>
                        </a:spcAft>
                      </a:pPr>
                      <a:r>
                        <a:rPr lang="vi-VN" sz="1800" b="1" dirty="0">
                          <a:solidFill>
                            <a:srgbClr val="C00000"/>
                          </a:solidFill>
                          <a:effectLst/>
                          <a:latin typeface="+mj-lt"/>
                        </a:rPr>
                        <a:t>Tìm ý cho bài văn nghị luận phân tích một tác phẩm văn học (kịch).</a:t>
                      </a:r>
                      <a:endParaRPr lang="en-US" sz="1800" b="1" dirty="0">
                        <a:solidFill>
                          <a:srgbClr val="C00000"/>
                        </a:solidFill>
                        <a:effectLst/>
                        <a:latin typeface="+mj-lt"/>
                        <a:ea typeface="Calibri" panose="020F0502020204030204" pitchFamily="34" charset="0"/>
                        <a:cs typeface="Times New Roman" panose="02020603050405020304" pitchFamily="18" charset="0"/>
                      </a:endParaRPr>
                    </a:p>
                  </a:txBody>
                  <a:tcPr marL="38882" marR="38882" marT="0" marB="0">
                    <a:solidFill>
                      <a:schemeClr val="accent2"/>
                    </a:solidFill>
                  </a:tcPr>
                </a:tc>
                <a:tc hMerge="1">
                  <a:txBody>
                    <a:bodyPr/>
                    <a:lstStyle/>
                    <a:p>
                      <a:endParaRPr lang="en-US"/>
                    </a:p>
                  </a:txBody>
                  <a:tcPr/>
                </a:tc>
                <a:extLst>
                  <a:ext uri="{0D108BD9-81ED-4DB2-BD59-A6C34878D82A}">
                    <a16:rowId xmlns:a16="http://schemas.microsoft.com/office/drawing/2014/main" val="2795528784"/>
                  </a:ext>
                </a:extLst>
              </a:tr>
              <a:tr h="353796">
                <a:tc>
                  <a:txBody>
                    <a:bodyPr/>
                    <a:lstStyle/>
                    <a:p>
                      <a:pPr>
                        <a:lnSpc>
                          <a:spcPct val="115000"/>
                        </a:lnSpc>
                        <a:spcAft>
                          <a:spcPts val="800"/>
                        </a:spcAft>
                      </a:pPr>
                      <a:r>
                        <a:rPr lang="vi-VN" sz="1800" dirty="0">
                          <a:effectLst/>
                          <a:latin typeface="+mj-lt"/>
                        </a:rPr>
                        <a:t>Thông tin về tác phẩm kịch được chọn phân tích (nhan đề, thể loại, tác giả)</a:t>
                      </a:r>
                      <a:endParaRPr lang="en-US" sz="1800" dirty="0">
                        <a:effectLst/>
                        <a:latin typeface="+mj-lt"/>
                        <a:ea typeface="Calibri" panose="020F0502020204030204" pitchFamily="34" charset="0"/>
                        <a:cs typeface="Times New Roman" panose="02020603050405020304" pitchFamily="18" charset="0"/>
                      </a:endParaRPr>
                    </a:p>
                  </a:txBody>
                  <a:tcPr marL="38882" marR="38882" marT="0" marB="0">
                    <a:solidFill>
                      <a:schemeClr val="accent2"/>
                    </a:solidFill>
                  </a:tcPr>
                </a:tc>
                <a:tc>
                  <a:txBody>
                    <a:bodyPr/>
                    <a:lstStyle/>
                    <a:p>
                      <a:pPr>
                        <a:lnSpc>
                          <a:spcPct val="115000"/>
                        </a:lnSpc>
                        <a:spcAft>
                          <a:spcPts val="800"/>
                        </a:spcAft>
                      </a:pPr>
                      <a:r>
                        <a:rPr lang="vi-VN" sz="1800" dirty="0">
                          <a:effectLst/>
                          <a:latin typeface="+mj-lt"/>
                        </a:rPr>
                        <a:t>..............</a:t>
                      </a:r>
                      <a:endParaRPr lang="en-US" sz="1800" dirty="0">
                        <a:effectLst/>
                        <a:latin typeface="+mj-lt"/>
                        <a:ea typeface="Calibri" panose="020F0502020204030204" pitchFamily="34" charset="0"/>
                        <a:cs typeface="Times New Roman" panose="02020603050405020304" pitchFamily="18" charset="0"/>
                      </a:endParaRPr>
                    </a:p>
                  </a:txBody>
                  <a:tcPr marL="38882" marR="38882" marT="0" marB="0">
                    <a:solidFill>
                      <a:schemeClr val="accent2"/>
                    </a:solidFill>
                  </a:tcPr>
                </a:tc>
                <a:extLst>
                  <a:ext uri="{0D108BD9-81ED-4DB2-BD59-A6C34878D82A}">
                    <a16:rowId xmlns:a16="http://schemas.microsoft.com/office/drawing/2014/main" val="1261041883"/>
                  </a:ext>
                </a:extLst>
              </a:tr>
              <a:tr h="349640">
                <a:tc>
                  <a:txBody>
                    <a:bodyPr/>
                    <a:lstStyle/>
                    <a:p>
                      <a:pPr>
                        <a:lnSpc>
                          <a:spcPct val="115000"/>
                        </a:lnSpc>
                        <a:spcAft>
                          <a:spcPts val="800"/>
                        </a:spcAft>
                      </a:pPr>
                      <a:r>
                        <a:rPr lang="vi-VN" sz="1800" dirty="0">
                          <a:effectLst/>
                          <a:latin typeface="+mj-lt"/>
                        </a:rPr>
                        <a:t>Nội dung chủ đề của tác phẩm kịch</a:t>
                      </a:r>
                      <a:endParaRPr lang="en-US" sz="1800" dirty="0">
                        <a:effectLst/>
                        <a:latin typeface="+mj-lt"/>
                        <a:ea typeface="Calibri" panose="020F0502020204030204" pitchFamily="34" charset="0"/>
                        <a:cs typeface="Times New Roman" panose="02020603050405020304" pitchFamily="18" charset="0"/>
                      </a:endParaRPr>
                    </a:p>
                  </a:txBody>
                  <a:tcPr marL="38882" marR="38882" marT="0" marB="0">
                    <a:solidFill>
                      <a:schemeClr val="accent2"/>
                    </a:solidFill>
                  </a:tcPr>
                </a:tc>
                <a:tc>
                  <a:txBody>
                    <a:bodyPr/>
                    <a:lstStyle/>
                    <a:p>
                      <a:pPr>
                        <a:lnSpc>
                          <a:spcPct val="115000"/>
                        </a:lnSpc>
                        <a:spcAft>
                          <a:spcPts val="800"/>
                        </a:spcAft>
                      </a:pPr>
                      <a:r>
                        <a:rPr lang="vi-VN" sz="1800" dirty="0">
                          <a:effectLst/>
                          <a:latin typeface="+mj-lt"/>
                        </a:rPr>
                        <a:t>..............</a:t>
                      </a:r>
                      <a:endParaRPr lang="en-US" sz="1800" dirty="0">
                        <a:effectLst/>
                        <a:latin typeface="+mj-lt"/>
                        <a:ea typeface="Calibri" panose="020F0502020204030204" pitchFamily="34" charset="0"/>
                        <a:cs typeface="Times New Roman" panose="02020603050405020304" pitchFamily="18" charset="0"/>
                      </a:endParaRPr>
                    </a:p>
                  </a:txBody>
                  <a:tcPr marL="38882" marR="38882" marT="0" marB="0">
                    <a:solidFill>
                      <a:schemeClr val="accent2"/>
                    </a:solidFill>
                  </a:tcPr>
                </a:tc>
                <a:extLst>
                  <a:ext uri="{0D108BD9-81ED-4DB2-BD59-A6C34878D82A}">
                    <a16:rowId xmlns:a16="http://schemas.microsoft.com/office/drawing/2014/main" val="2161445695"/>
                  </a:ext>
                </a:extLst>
              </a:tr>
              <a:tr h="785302">
                <a:tc>
                  <a:txBody>
                    <a:bodyPr/>
                    <a:lstStyle/>
                    <a:p>
                      <a:pPr>
                        <a:lnSpc>
                          <a:spcPct val="115000"/>
                        </a:lnSpc>
                        <a:spcAft>
                          <a:spcPts val="800"/>
                        </a:spcAft>
                      </a:pPr>
                      <a:r>
                        <a:rPr lang="vi-VN" sz="1800" dirty="0">
                          <a:effectLst/>
                          <a:latin typeface="+mj-lt"/>
                        </a:rPr>
                        <a:t>Một số nét đặc sắc về hình thức nghệ thuật của tác phẩm kịch (cốt truyện, nhân vật, hành động, xung đột, lời thoại,...) và hiệu quả thẩm mĩ của chúng; tập trung vào một số yếu tố nghệ thuật nổi bật nhất của tác phẩm</a:t>
                      </a:r>
                      <a:endParaRPr lang="en-US" sz="1800" dirty="0">
                        <a:effectLst/>
                        <a:latin typeface="+mj-lt"/>
                        <a:ea typeface="Calibri" panose="020F0502020204030204" pitchFamily="34" charset="0"/>
                        <a:cs typeface="Times New Roman" panose="02020603050405020304" pitchFamily="18" charset="0"/>
                      </a:endParaRPr>
                    </a:p>
                  </a:txBody>
                  <a:tcPr marL="38882" marR="38882" marT="0" marB="0">
                    <a:solidFill>
                      <a:schemeClr val="accent2"/>
                    </a:solidFill>
                  </a:tcPr>
                </a:tc>
                <a:tc>
                  <a:txBody>
                    <a:bodyPr/>
                    <a:lstStyle/>
                    <a:p>
                      <a:pPr>
                        <a:lnSpc>
                          <a:spcPct val="115000"/>
                        </a:lnSpc>
                        <a:spcAft>
                          <a:spcPts val="800"/>
                        </a:spcAft>
                      </a:pPr>
                      <a:r>
                        <a:rPr lang="vi-VN" sz="1800" dirty="0">
                          <a:effectLst/>
                          <a:latin typeface="+mj-lt"/>
                        </a:rPr>
                        <a:t>.............</a:t>
                      </a:r>
                      <a:endParaRPr lang="en-US" sz="1800" dirty="0">
                        <a:effectLst/>
                        <a:latin typeface="+mj-lt"/>
                        <a:ea typeface="Calibri" panose="020F0502020204030204" pitchFamily="34" charset="0"/>
                        <a:cs typeface="Times New Roman" panose="02020603050405020304" pitchFamily="18" charset="0"/>
                      </a:endParaRPr>
                    </a:p>
                  </a:txBody>
                  <a:tcPr marL="38882" marR="38882" marT="0" marB="0">
                    <a:solidFill>
                      <a:schemeClr val="accent2"/>
                    </a:solidFill>
                  </a:tcPr>
                </a:tc>
                <a:extLst>
                  <a:ext uri="{0D108BD9-81ED-4DB2-BD59-A6C34878D82A}">
                    <a16:rowId xmlns:a16="http://schemas.microsoft.com/office/drawing/2014/main" val="2931716774"/>
                  </a:ext>
                </a:extLst>
              </a:tr>
              <a:tr h="516264">
                <a:tc>
                  <a:txBody>
                    <a:bodyPr/>
                    <a:lstStyle/>
                    <a:p>
                      <a:pPr>
                        <a:lnSpc>
                          <a:spcPct val="115000"/>
                        </a:lnSpc>
                        <a:spcAft>
                          <a:spcPts val="800"/>
                        </a:spcAft>
                      </a:pPr>
                      <a:r>
                        <a:rPr lang="vi-VN" sz="1800" dirty="0">
                          <a:effectLst/>
                          <a:latin typeface="+mj-lt"/>
                        </a:rPr>
                        <a:t>Triển khai hệ thống luận điểm chặt chẽ; sử dụng lí lẽ, bằng chứng xác đáng từ tác phẩm kịch để làm sáng tỏ ý kiến nêu trong bài viết</a:t>
                      </a:r>
                      <a:endParaRPr lang="en-US" sz="1800" dirty="0">
                        <a:effectLst/>
                        <a:latin typeface="+mj-lt"/>
                        <a:ea typeface="Calibri" panose="020F0502020204030204" pitchFamily="34" charset="0"/>
                        <a:cs typeface="Times New Roman" panose="02020603050405020304" pitchFamily="18" charset="0"/>
                      </a:endParaRPr>
                    </a:p>
                  </a:txBody>
                  <a:tcPr marL="38882" marR="38882" marT="0" marB="0">
                    <a:solidFill>
                      <a:schemeClr val="accent2"/>
                    </a:solidFill>
                  </a:tcPr>
                </a:tc>
                <a:tc>
                  <a:txBody>
                    <a:bodyPr/>
                    <a:lstStyle/>
                    <a:p>
                      <a:pPr>
                        <a:lnSpc>
                          <a:spcPct val="115000"/>
                        </a:lnSpc>
                        <a:spcAft>
                          <a:spcPts val="800"/>
                        </a:spcAft>
                      </a:pPr>
                      <a:r>
                        <a:rPr lang="vi-VN" sz="1800" dirty="0">
                          <a:effectLst/>
                          <a:latin typeface="+mj-lt"/>
                        </a:rPr>
                        <a:t>........................</a:t>
                      </a:r>
                      <a:r>
                        <a:rPr lang="en-US" sz="1800" dirty="0">
                          <a:effectLst/>
                          <a:latin typeface="+mj-lt"/>
                        </a:rPr>
                        <a:t>...</a:t>
                      </a:r>
                      <a:endParaRPr lang="en-US" sz="1800" dirty="0">
                        <a:effectLst/>
                        <a:latin typeface="+mj-lt"/>
                        <a:ea typeface="Calibri" panose="020F0502020204030204" pitchFamily="34" charset="0"/>
                        <a:cs typeface="Times New Roman" panose="02020603050405020304" pitchFamily="18" charset="0"/>
                      </a:endParaRPr>
                    </a:p>
                  </a:txBody>
                  <a:tcPr marL="38882" marR="38882" marT="0" marB="0">
                    <a:solidFill>
                      <a:schemeClr val="accent2"/>
                    </a:solidFill>
                  </a:tcPr>
                </a:tc>
                <a:extLst>
                  <a:ext uri="{0D108BD9-81ED-4DB2-BD59-A6C34878D82A}">
                    <a16:rowId xmlns:a16="http://schemas.microsoft.com/office/drawing/2014/main" val="870471480"/>
                  </a:ext>
                </a:extLst>
              </a:tr>
              <a:tr h="487627">
                <a:tc>
                  <a:txBody>
                    <a:bodyPr/>
                    <a:lstStyle/>
                    <a:p>
                      <a:pPr>
                        <a:lnSpc>
                          <a:spcPct val="115000"/>
                        </a:lnSpc>
                        <a:spcAft>
                          <a:spcPts val="800"/>
                        </a:spcAft>
                      </a:pPr>
                      <a:r>
                        <a:rPr lang="vi-VN" sz="1800" dirty="0">
                          <a:effectLst/>
                          <a:latin typeface="+mj-lt"/>
                        </a:rPr>
                        <a:t>Khẳng định được ý nghĩa, giá trị của tác phẩm kịch</a:t>
                      </a:r>
                      <a:r>
                        <a:rPr lang="en-US" sz="1800" dirty="0">
                          <a:effectLst/>
                          <a:latin typeface="+mj-lt"/>
                        </a:rPr>
                        <a:t>.</a:t>
                      </a:r>
                      <a:endParaRPr lang="en-US" sz="1800" dirty="0">
                        <a:effectLst/>
                        <a:latin typeface="+mj-lt"/>
                        <a:ea typeface="Calibri" panose="020F0502020204030204" pitchFamily="34" charset="0"/>
                        <a:cs typeface="Times New Roman" panose="02020603050405020304" pitchFamily="18" charset="0"/>
                      </a:endParaRPr>
                    </a:p>
                  </a:txBody>
                  <a:tcPr marL="38882" marR="38882" marT="0" marB="0">
                    <a:solidFill>
                      <a:schemeClr val="accent2"/>
                    </a:solidFill>
                  </a:tcPr>
                </a:tc>
                <a:tc>
                  <a:txBody>
                    <a:bodyPr/>
                    <a:lstStyle/>
                    <a:p>
                      <a:pPr>
                        <a:lnSpc>
                          <a:spcPct val="115000"/>
                        </a:lnSpc>
                        <a:spcAft>
                          <a:spcPts val="800"/>
                        </a:spcAft>
                      </a:pPr>
                      <a:r>
                        <a:rPr lang="vi-VN" sz="1800" dirty="0">
                          <a:effectLst/>
                          <a:latin typeface="+mj-lt"/>
                        </a:rPr>
                        <a:t>..............</a:t>
                      </a:r>
                      <a:endParaRPr lang="en-US" sz="1800" dirty="0">
                        <a:effectLst/>
                        <a:latin typeface="+mj-lt"/>
                        <a:ea typeface="Calibri" panose="020F0502020204030204" pitchFamily="34" charset="0"/>
                        <a:cs typeface="Times New Roman" panose="02020603050405020304" pitchFamily="18" charset="0"/>
                      </a:endParaRPr>
                    </a:p>
                  </a:txBody>
                  <a:tcPr marL="38882" marR="38882" marT="0" marB="0">
                    <a:solidFill>
                      <a:schemeClr val="accent2"/>
                    </a:solidFill>
                  </a:tcPr>
                </a:tc>
                <a:extLst>
                  <a:ext uri="{0D108BD9-81ED-4DB2-BD59-A6C34878D82A}">
                    <a16:rowId xmlns:a16="http://schemas.microsoft.com/office/drawing/2014/main" val="1208636835"/>
                  </a:ext>
                </a:extLst>
              </a:tr>
            </a:tbl>
          </a:graphicData>
        </a:graphic>
      </p:graphicFrame>
    </p:spTree>
    <p:extLst>
      <p:ext uri="{BB962C8B-B14F-4D97-AF65-F5344CB8AC3E}">
        <p14:creationId xmlns:p14="http://schemas.microsoft.com/office/powerpoint/2010/main" val="41928844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9E77776-544D-4CD9-9A56-EC793FCA8C86}"/>
              </a:ext>
            </a:extLst>
          </p:cNvPr>
          <p:cNvSpPr txBox="1"/>
          <p:nvPr/>
        </p:nvSpPr>
        <p:spPr>
          <a:xfrm>
            <a:off x="38099" y="-95250"/>
            <a:ext cx="8601075" cy="1009956"/>
          </a:xfrm>
          <a:prstGeom prst="rect">
            <a:avLst/>
          </a:prstGeom>
          <a:noFill/>
        </p:spPr>
        <p:txBody>
          <a:bodyPr wrap="square">
            <a:spAutoFit/>
          </a:bodyPr>
          <a:lstStyle/>
          <a:p>
            <a:pPr>
              <a:lnSpc>
                <a:spcPct val="115000"/>
              </a:lnSpc>
              <a:spcAft>
                <a:spcPts val="800"/>
              </a:spcAft>
            </a:pPr>
            <a:r>
              <a:rPr lang="vi-VN" sz="2400" b="1" dirty="0">
                <a:effectLst/>
                <a:latin typeface="+mj-lt"/>
                <a:ea typeface="Calibri" panose="020F0502020204030204" pitchFamily="34" charset="0"/>
                <a:cs typeface="Times New Roman" panose="02020603050405020304" pitchFamily="18" charset="0"/>
              </a:rPr>
              <a:t>II. Thực hành viết theo các bước</a:t>
            </a:r>
            <a:endParaRPr lang="en-US" sz="2400" dirty="0">
              <a:effectLst/>
              <a:latin typeface="+mj-lt"/>
              <a:ea typeface="Calibri" panose="020F0502020204030204" pitchFamily="34" charset="0"/>
              <a:cs typeface="Times New Roman" panose="02020603050405020304" pitchFamily="18" charset="0"/>
            </a:endParaRPr>
          </a:p>
          <a:p>
            <a:pPr>
              <a:lnSpc>
                <a:spcPct val="115000"/>
              </a:lnSpc>
              <a:spcAft>
                <a:spcPts val="800"/>
              </a:spcAft>
            </a:pPr>
            <a:r>
              <a:rPr lang="vi-VN" sz="2400" b="1" i="1" dirty="0">
                <a:solidFill>
                  <a:srgbClr val="C00000"/>
                </a:solidFill>
                <a:effectLst/>
                <a:latin typeface="+mj-lt"/>
                <a:ea typeface="Calibri" panose="020F0502020204030204" pitchFamily="34" charset="0"/>
                <a:cs typeface="Times New Roman" panose="02020603050405020304" pitchFamily="18" charset="0"/>
              </a:rPr>
              <a:t>Đề bài: Viết bài văn phân tích một tác phẩm kịch mà em yêu thích. </a:t>
            </a:r>
            <a:endParaRPr lang="en-US" sz="2400" b="1" i="1" dirty="0">
              <a:solidFill>
                <a:srgbClr val="C00000"/>
              </a:solidFill>
              <a:effectLst/>
              <a:latin typeface="+mj-lt"/>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3DB53468-FB47-A0CA-D6B6-0872A4AC20CB}"/>
              </a:ext>
            </a:extLst>
          </p:cNvPr>
          <p:cNvSpPr txBox="1"/>
          <p:nvPr/>
        </p:nvSpPr>
        <p:spPr>
          <a:xfrm>
            <a:off x="38099" y="914706"/>
            <a:ext cx="9001126" cy="4125040"/>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nSpc>
                <a:spcPct val="115000"/>
              </a:lnSpc>
              <a:spcAft>
                <a:spcPts val="800"/>
              </a:spcAft>
            </a:pPr>
            <a:r>
              <a:rPr lang="en-US" sz="2000" b="1" u="sng"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2. </a:t>
            </a:r>
            <a:r>
              <a:rPr lang="en-US" sz="2000" b="1" u="sng"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Viết</a:t>
            </a:r>
            <a:r>
              <a:rPr lang="en-US" sz="2000" b="1" u="sng"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000" b="1" u="sng"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bài</a:t>
            </a:r>
            <a:r>
              <a:rPr lang="en-US" sz="2000" b="1" u="sng"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p>
          <a:p>
            <a:pPr marL="342900" indent="-342900">
              <a:lnSpc>
                <a:spcPct val="115000"/>
              </a:lnSpc>
              <a:spcAft>
                <a:spcPts val="800"/>
              </a:spcAft>
              <a:buFont typeface="Wingdings" panose="05000000000000000000" pitchFamily="2" charset="2"/>
              <a:buChar char="ü"/>
            </a:pPr>
            <a:r>
              <a:rPr lang="vi-VN" sz="2400" i="1"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24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Dựa vào dàn ý để triển khai bài viết. Trong khi viết cần kết hợp các thao tác trình bày khác nhau: Phân tích, giải thích, nêu nhận định, đánh giá, so sánh…</a:t>
            </a:r>
            <a:endPar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15000"/>
              </a:lnSpc>
              <a:spcAft>
                <a:spcPts val="800"/>
              </a:spcAft>
              <a:buFont typeface="Wingdings" panose="05000000000000000000" pitchFamily="2" charset="2"/>
              <a:buChar char="ü"/>
            </a:pPr>
            <a:r>
              <a:rPr lang="vi-VN" sz="24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Phân tích chi tiết cụ thể hoặc nêu một số chi tiết rồi đưa ra nhận định khái quát. Cần tránh kể lãi nội dung của tác phẩm kịch</a:t>
            </a:r>
            <a:endPar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15000"/>
              </a:lnSpc>
              <a:spcAft>
                <a:spcPts val="800"/>
              </a:spcAft>
              <a:buFont typeface="Wingdings" panose="05000000000000000000" pitchFamily="2" charset="2"/>
              <a:buChar char="ü"/>
            </a:pPr>
            <a:r>
              <a:rPr lang="vi-VN" sz="24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Có thể bố trị các luận điểm chính của bài lần lượt theo các đặc điểm thể loại kịch hoặc đi sâu vào đặc điểm nổi bật  nhất, từ đó liên hệ với các đặc điểm còn lại. </a:t>
            </a:r>
            <a:endParaRPr lang="en-US"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819429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3D0B66F-6CAE-33A2-0C57-499A3164EABE}"/>
              </a:ext>
            </a:extLst>
          </p:cNvPr>
          <p:cNvSpPr txBox="1"/>
          <p:nvPr/>
        </p:nvSpPr>
        <p:spPr>
          <a:xfrm>
            <a:off x="419100" y="175108"/>
            <a:ext cx="8572500" cy="4290855"/>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nSpc>
                <a:spcPct val="115000"/>
              </a:lnSpc>
              <a:spcAft>
                <a:spcPts val="800"/>
              </a:spcAft>
            </a:pPr>
            <a:r>
              <a:rPr lang="vi-VN" sz="24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3</a:t>
            </a:r>
            <a:r>
              <a:rPr lang="vi-VN" sz="2400" b="1" dirty="0">
                <a:solidFill>
                  <a:schemeClr val="bg1"/>
                </a:solidFill>
                <a:effectLst/>
                <a:latin typeface="+mj-lt"/>
                <a:ea typeface="Calibri" panose="020F0502020204030204" pitchFamily="34" charset="0"/>
                <a:cs typeface="Times New Roman" panose="02020603050405020304" pitchFamily="18" charset="0"/>
              </a:rPr>
              <a:t>. Chỉnh sửa bài viết</a:t>
            </a:r>
            <a:endParaRPr lang="en-US" sz="2400" b="1" dirty="0">
              <a:solidFill>
                <a:schemeClr val="bg1"/>
              </a:solidFill>
              <a:effectLst/>
              <a:latin typeface="+mj-lt"/>
              <a:ea typeface="Calibri" panose="020F0502020204030204" pitchFamily="34" charset="0"/>
              <a:cs typeface="Times New Roman" panose="02020603050405020304" pitchFamily="18" charset="0"/>
            </a:endParaRPr>
          </a:p>
          <a:p>
            <a:pPr>
              <a:lnSpc>
                <a:spcPct val="115000"/>
              </a:lnSpc>
              <a:spcAft>
                <a:spcPts val="800"/>
              </a:spcAft>
            </a:pPr>
            <a:r>
              <a:rPr lang="en-US" sz="2400" dirty="0">
                <a:solidFill>
                  <a:srgbClr val="C00000"/>
                </a:solidFill>
                <a:effectLst/>
                <a:latin typeface="+mj-lt"/>
                <a:ea typeface="Calibri" panose="020F0502020204030204" pitchFamily="34" charset="0"/>
                <a:cs typeface="Times New Roman" panose="02020603050405020304" pitchFamily="18" charset="0"/>
              </a:rPr>
              <a:t>- </a:t>
            </a:r>
            <a:r>
              <a:rPr lang="vi-VN" sz="2400" dirty="0">
                <a:solidFill>
                  <a:srgbClr val="C00000"/>
                </a:solidFill>
                <a:effectLst/>
                <a:latin typeface="+mj-lt"/>
                <a:ea typeface="Calibri" panose="020F0502020204030204" pitchFamily="34" charset="0"/>
                <a:cs typeface="Times New Roman" panose="02020603050405020304" pitchFamily="18" charset="0"/>
              </a:rPr>
              <a:t>Đối chiếu bài viết của em với yêu cầu của kiểu bài nghị luận phân tích một tác phẩm kịch và dàn ý đã lập để chỉnh sửa nên lưu ý các điểm như sau:</a:t>
            </a:r>
            <a:endParaRPr lang="en-US" sz="2400" dirty="0">
              <a:solidFill>
                <a:srgbClr val="C00000"/>
              </a:solidFill>
              <a:effectLst/>
              <a:latin typeface="+mj-lt"/>
              <a:ea typeface="Calibri" panose="020F0502020204030204" pitchFamily="34" charset="0"/>
              <a:cs typeface="Times New Roman" panose="02020603050405020304" pitchFamily="18" charset="0"/>
            </a:endParaRPr>
          </a:p>
          <a:p>
            <a:pPr>
              <a:lnSpc>
                <a:spcPct val="115000"/>
              </a:lnSpc>
              <a:spcAft>
                <a:spcPts val="800"/>
              </a:spcAft>
            </a:pPr>
            <a:r>
              <a:rPr lang="vi-VN" sz="2400" dirty="0">
                <a:solidFill>
                  <a:srgbClr val="C00000"/>
                </a:solidFill>
                <a:effectLst/>
                <a:latin typeface="+mj-lt"/>
                <a:ea typeface="Calibri" panose="020F0502020204030204" pitchFamily="34" charset="0"/>
                <a:cs typeface="Times New Roman" panose="02020603050405020304" pitchFamily="18" charset="0"/>
              </a:rPr>
              <a:t>- Nêu đầu đủ các thông tin về tác giả, tác phẩm</a:t>
            </a:r>
            <a:endParaRPr lang="en-US" sz="2400" dirty="0">
              <a:solidFill>
                <a:srgbClr val="C00000"/>
              </a:solidFill>
              <a:effectLst/>
              <a:latin typeface="+mj-lt"/>
              <a:ea typeface="Calibri" panose="020F0502020204030204" pitchFamily="34" charset="0"/>
              <a:cs typeface="Times New Roman" panose="02020603050405020304" pitchFamily="18" charset="0"/>
            </a:endParaRPr>
          </a:p>
          <a:p>
            <a:pPr>
              <a:lnSpc>
                <a:spcPct val="115000"/>
              </a:lnSpc>
              <a:spcAft>
                <a:spcPts val="800"/>
              </a:spcAft>
            </a:pPr>
            <a:r>
              <a:rPr lang="vi-VN" sz="2400" dirty="0">
                <a:solidFill>
                  <a:srgbClr val="C00000"/>
                </a:solidFill>
                <a:effectLst/>
                <a:latin typeface="+mj-lt"/>
                <a:ea typeface="Calibri" panose="020F0502020204030204" pitchFamily="34" charset="0"/>
                <a:cs typeface="Times New Roman" panose="02020603050405020304" pitchFamily="18" charset="0"/>
              </a:rPr>
              <a:t>-Nếu bài viết chưa làm rõ  được những phương diện  chính của kịch thì cần làm rõ. </a:t>
            </a:r>
            <a:endParaRPr lang="en-US" sz="2400" dirty="0">
              <a:solidFill>
                <a:srgbClr val="C00000"/>
              </a:solidFill>
              <a:effectLst/>
              <a:latin typeface="+mj-lt"/>
              <a:ea typeface="Calibri" panose="020F0502020204030204" pitchFamily="34" charset="0"/>
              <a:cs typeface="Times New Roman" panose="02020603050405020304" pitchFamily="18" charset="0"/>
            </a:endParaRPr>
          </a:p>
          <a:p>
            <a:pPr>
              <a:lnSpc>
                <a:spcPct val="115000"/>
              </a:lnSpc>
              <a:spcAft>
                <a:spcPts val="800"/>
              </a:spcAft>
            </a:pPr>
            <a:r>
              <a:rPr lang="vi-VN" sz="2400" dirty="0">
                <a:solidFill>
                  <a:srgbClr val="C00000"/>
                </a:solidFill>
                <a:effectLst/>
                <a:latin typeface="+mj-lt"/>
                <a:ea typeface="Calibri" panose="020F0502020204030204" pitchFamily="34" charset="0"/>
                <a:cs typeface="Times New Roman" panose="02020603050405020304" pitchFamily="18" charset="0"/>
              </a:rPr>
              <a:t>- Những ý kiến đánh giá, nhận xét về hiệu quả thẩm mĩ của tác phẩm cần phù hợp với tác phẩm được phân tích.</a:t>
            </a:r>
            <a:endParaRPr lang="en-US" sz="2400" dirty="0">
              <a:solidFill>
                <a:srgbClr val="C00000"/>
              </a:solidFill>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635828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574C4E1-6CC7-788D-7442-36548ACA4A3D}"/>
              </a:ext>
            </a:extLst>
          </p:cNvPr>
          <p:cNvSpPr txBox="1"/>
          <p:nvPr/>
        </p:nvSpPr>
        <p:spPr>
          <a:xfrm>
            <a:off x="123825" y="131872"/>
            <a:ext cx="8858250" cy="5011628"/>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nSpc>
                <a:spcPct val="115000"/>
              </a:lnSpc>
              <a:spcAft>
                <a:spcPts val="800"/>
              </a:spcAft>
            </a:pPr>
            <a:r>
              <a:rPr lang="en-US" sz="2000" b="1" u="sng"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IV</a:t>
            </a:r>
            <a:r>
              <a:rPr lang="vi-VN" sz="2000" b="1" u="sng"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u="sng"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T</a:t>
            </a:r>
            <a:r>
              <a:rPr lang="vi-VN" sz="2000" b="1" u="sng"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RẢ BÀI</a:t>
            </a:r>
            <a:endParaRPr lang="en-US" sz="2000" u="sng"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vi-VN" sz="2000" b="1" u="sng"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1. Nhắc lại, khắc sâu yêu cầu của kiểu bài</a:t>
            </a:r>
            <a:endParaRPr lang="en-US" sz="2000" u="sng"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nSpc>
                <a:spcPct val="115000"/>
              </a:lnSpc>
              <a:spcAft>
                <a:spcPts val="800"/>
              </a:spcAft>
              <a:buFont typeface="Wingdings" panose="05000000000000000000" pitchFamily="2" charset="2"/>
              <a:buChar char="ü"/>
            </a:pPr>
            <a:r>
              <a:rPr lang="vi-VN"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Giới thiệu khái quát về tác phẩm kịch (tên tác phẩm, tên tác giả, thể loại), nêu được nhận định chung về tác phẩm.</a:t>
            </a:r>
            <a:endParaRPr lang="en-US"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nSpc>
                <a:spcPct val="115000"/>
              </a:lnSpc>
              <a:spcAft>
                <a:spcPts val="800"/>
              </a:spcAft>
              <a:buFont typeface="Wingdings" panose="05000000000000000000" pitchFamily="2" charset="2"/>
              <a:buChar char="ü"/>
            </a:pPr>
            <a:r>
              <a:rPr lang="vi-VN"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Làm rõ được nội dung chủ đề của tác phẩm.</a:t>
            </a:r>
            <a:endParaRPr lang="en-US"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nSpc>
                <a:spcPct val="115000"/>
              </a:lnSpc>
              <a:spcAft>
                <a:spcPts val="800"/>
              </a:spcAft>
              <a:buFont typeface="Wingdings" panose="05000000000000000000" pitchFamily="2" charset="2"/>
              <a:buChar char="ü"/>
            </a:pPr>
            <a:r>
              <a:rPr lang="vi-VN"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Phân tích được những nét đặc sắc về hình thức nghệ thuật của tác phẩm kịch (cốt truyện, nhân vật, hành động, xung đột, lời thoại,...) và hiệu quả thẩm mĩ của chúng; tập trung vào một số yếu tố nghệ thuật nổi bật nhất của tác phẩm.</a:t>
            </a:r>
            <a:endParaRPr lang="en-US"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nSpc>
                <a:spcPct val="115000"/>
              </a:lnSpc>
              <a:spcAft>
                <a:spcPts val="800"/>
              </a:spcAft>
              <a:buFont typeface="Wingdings" panose="05000000000000000000" pitchFamily="2" charset="2"/>
              <a:buChar char="ü"/>
            </a:pPr>
            <a:r>
              <a:rPr lang="vi-VN"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Triển khai được hệ thống luận điểm chặt chẽ; sử dụng lí lẽ, bằng chứng xác đáng từ tác phẩm kịch để làm sáng tỏ ý kiến nêu trong bài viết.</a:t>
            </a:r>
            <a:endParaRPr lang="en-US"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nSpc>
                <a:spcPct val="115000"/>
              </a:lnSpc>
              <a:spcAft>
                <a:spcPts val="800"/>
              </a:spcAft>
              <a:buFont typeface="Wingdings" panose="05000000000000000000" pitchFamily="2" charset="2"/>
              <a:buChar char="ü"/>
            </a:pPr>
            <a:r>
              <a:rPr lang="vi-VN"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Khẳng định được ý nghĩa, giá trị của tác phẩm</a:t>
            </a:r>
            <a:endParaRPr lang="en-US"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r>
              <a:rPr lang="vi-VN" sz="2000" b="1" u="sng" kern="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2. Nhận xét về kết quả và chỉnh sửa bài viết</a:t>
            </a:r>
            <a:endParaRPr lang="en-US" sz="2000" u="sng"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3348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oogle Shape;894;p51">
            <a:extLst>
              <a:ext uri="{FF2B5EF4-FFF2-40B4-BE49-F238E27FC236}">
                <a16:creationId xmlns:a16="http://schemas.microsoft.com/office/drawing/2014/main" id="{B6664407-A8C0-3C21-FC72-771277B3DAB1}"/>
              </a:ext>
            </a:extLst>
          </p:cNvPr>
          <p:cNvGrpSpPr/>
          <p:nvPr/>
        </p:nvGrpSpPr>
        <p:grpSpPr>
          <a:xfrm>
            <a:off x="1545336" y="157912"/>
            <a:ext cx="7150609" cy="2332369"/>
            <a:chOff x="5682051" y="1441688"/>
            <a:chExt cx="2735100" cy="1223354"/>
          </a:xfrm>
        </p:grpSpPr>
        <p:sp>
          <p:nvSpPr>
            <p:cNvPr id="5" name="Google Shape;895;p51">
              <a:extLst>
                <a:ext uri="{FF2B5EF4-FFF2-40B4-BE49-F238E27FC236}">
                  <a16:creationId xmlns:a16="http://schemas.microsoft.com/office/drawing/2014/main" id="{E84B9D64-998A-5FE6-09DF-282CBDB51D3D}"/>
                </a:ext>
              </a:extLst>
            </p:cNvPr>
            <p:cNvSpPr/>
            <p:nvPr/>
          </p:nvSpPr>
          <p:spPr>
            <a:xfrm>
              <a:off x="5682051" y="1441688"/>
              <a:ext cx="2735100" cy="1223354"/>
            </a:xfrm>
            <a:prstGeom prst="rect">
              <a:avLst/>
            </a:prstGeom>
            <a:solidFill>
              <a:srgbClr val="269490"/>
            </a:solidFill>
            <a:ln w="152400" cap="flat" cmpd="sng">
              <a:solidFill>
                <a:srgbClr val="B15A35"/>
              </a:solidFill>
              <a:prstDash val="solid"/>
              <a:round/>
              <a:headEnd type="none" w="sm" len="sm"/>
              <a:tailEnd type="none" w="sm" len="sm"/>
            </a:ln>
          </p:spPr>
          <p:txBody>
            <a:bodyPr spcFirstLastPara="1" wrap="square" lIns="68569" tIns="68569" rIns="68569" bIns="68569" anchor="ctr" anchorCtr="0">
              <a:noAutofit/>
            </a:bodyPr>
            <a:lstStyle/>
            <a:p>
              <a:pPr defTabSz="685800">
                <a:buClrTx/>
                <a:defRPr/>
              </a:pPr>
              <a:endParaRPr sz="2400">
                <a:solidFill>
                  <a:srgbClr val="FFFCDF"/>
                </a:solidFill>
                <a:latin typeface="Arial" panose="020B0604020202020204" pitchFamily="34" charset="0"/>
                <a:cs typeface="Arial" panose="020B0604020202020204" pitchFamily="34" charset="0"/>
              </a:endParaRPr>
            </a:p>
          </p:txBody>
        </p:sp>
        <p:sp>
          <p:nvSpPr>
            <p:cNvPr id="8" name="Google Shape;898;p51">
              <a:extLst>
                <a:ext uri="{FF2B5EF4-FFF2-40B4-BE49-F238E27FC236}">
                  <a16:creationId xmlns:a16="http://schemas.microsoft.com/office/drawing/2014/main" id="{78B8243D-0B17-B55C-0754-9AC7DEC3113F}"/>
                </a:ext>
              </a:extLst>
            </p:cNvPr>
            <p:cNvSpPr/>
            <p:nvPr/>
          </p:nvSpPr>
          <p:spPr>
            <a:xfrm>
              <a:off x="7566851" y="1725492"/>
              <a:ext cx="405188" cy="237463"/>
            </a:xfrm>
            <a:custGeom>
              <a:avLst/>
              <a:gdLst/>
              <a:ahLst/>
              <a:cxnLst/>
              <a:rect l="l" t="t" r="r" b="b"/>
              <a:pathLst>
                <a:path w="6174" h="3618" extrusionOk="0">
                  <a:moveTo>
                    <a:pt x="1526" y="1"/>
                  </a:moveTo>
                  <a:cubicBezTo>
                    <a:pt x="1062" y="1"/>
                    <a:pt x="557" y="62"/>
                    <a:pt x="0" y="186"/>
                  </a:cubicBezTo>
                  <a:cubicBezTo>
                    <a:pt x="0" y="186"/>
                    <a:pt x="3937" y="1114"/>
                    <a:pt x="5442" y="3205"/>
                  </a:cubicBezTo>
                  <a:cubicBezTo>
                    <a:pt x="5659" y="3494"/>
                    <a:pt x="5813" y="3617"/>
                    <a:pt x="5916" y="3617"/>
                  </a:cubicBezTo>
                  <a:cubicBezTo>
                    <a:pt x="6174" y="3617"/>
                    <a:pt x="5998" y="2711"/>
                    <a:pt x="5298" y="1814"/>
                  </a:cubicBezTo>
                  <a:cubicBezTo>
                    <a:pt x="4608" y="907"/>
                    <a:pt x="3371" y="1"/>
                    <a:pt x="1526" y="1"/>
                  </a:cubicBezTo>
                  <a:close/>
                </a:path>
              </a:pathLst>
            </a:custGeom>
            <a:solidFill>
              <a:srgbClr val="FFFFFF">
                <a:alpha val="17320"/>
              </a:srgbClr>
            </a:solidFill>
            <a:ln>
              <a:noFill/>
            </a:ln>
          </p:spPr>
          <p:txBody>
            <a:bodyPr spcFirstLastPara="1" wrap="square" lIns="68569" tIns="68569" rIns="68569" bIns="68569" anchor="ctr" anchorCtr="0">
              <a:noAutofit/>
            </a:bodyPr>
            <a:lstStyle/>
            <a:p>
              <a:pPr defTabSz="685800">
                <a:buClrTx/>
                <a:defRPr/>
              </a:pPr>
              <a:endParaRPr sz="2400">
                <a:solidFill>
                  <a:srgbClr val="FFFCDF"/>
                </a:solidFill>
                <a:latin typeface="Arial" panose="020B0604020202020204" pitchFamily="34" charset="0"/>
                <a:cs typeface="Arial" panose="020B0604020202020204" pitchFamily="34" charset="0"/>
              </a:endParaRPr>
            </a:p>
          </p:txBody>
        </p:sp>
      </p:grpSp>
      <p:pic>
        <p:nvPicPr>
          <p:cNvPr id="14" name="Picture 13">
            <a:extLst>
              <a:ext uri="{FF2B5EF4-FFF2-40B4-BE49-F238E27FC236}">
                <a16:creationId xmlns:a16="http://schemas.microsoft.com/office/drawing/2014/main" id="{46E3F765-A177-ECA4-1CD1-1AE216EA06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371" y="2779776"/>
            <a:ext cx="1828571" cy="2205812"/>
          </a:xfrm>
          <a:prstGeom prst="rect">
            <a:avLst/>
          </a:prstGeom>
        </p:spPr>
      </p:pic>
      <p:sp>
        <p:nvSpPr>
          <p:cNvPr id="9" name="TextBox 8">
            <a:extLst>
              <a:ext uri="{FF2B5EF4-FFF2-40B4-BE49-F238E27FC236}">
                <a16:creationId xmlns:a16="http://schemas.microsoft.com/office/drawing/2014/main" id="{6662897F-53AE-C706-8734-F039416F32B8}"/>
              </a:ext>
            </a:extLst>
          </p:cNvPr>
          <p:cNvSpPr txBox="1"/>
          <p:nvPr/>
        </p:nvSpPr>
        <p:spPr>
          <a:xfrm>
            <a:off x="1965960" y="656767"/>
            <a:ext cx="6729985" cy="1508105"/>
          </a:xfrm>
          <a:prstGeom prst="rect">
            <a:avLst/>
          </a:prstGeom>
          <a:noFill/>
        </p:spPr>
        <p:txBody>
          <a:bodyPr wrap="square" rtlCol="0">
            <a:spAutoFit/>
          </a:bodyPr>
          <a:lstStyle/>
          <a:p>
            <a:r>
              <a:rPr lang="vi-VN" sz="3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Tác phẩm kịch nào đã để lại cho em ấn tượng sâu sắc nhất?</a:t>
            </a:r>
            <a:endParaRPr lang="en-US" sz="3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2000" dirty="0">
              <a:solidFill>
                <a:schemeClr val="bg1"/>
              </a:solidFill>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E9C2E909-8977-66F2-6783-0D879C28287A}"/>
              </a:ext>
            </a:extLst>
          </p:cNvPr>
          <p:cNvPicPr>
            <a:picLocks noChangeAspect="1"/>
          </p:cNvPicPr>
          <p:nvPr/>
        </p:nvPicPr>
        <p:blipFill>
          <a:blip r:embed="rId3"/>
          <a:stretch>
            <a:fillRect/>
          </a:stretch>
        </p:blipFill>
        <p:spPr>
          <a:xfrm>
            <a:off x="5330952" y="2545423"/>
            <a:ext cx="3838170" cy="2598077"/>
          </a:xfrm>
          <a:prstGeom prst="rect">
            <a:avLst/>
          </a:prstGeom>
        </p:spPr>
      </p:pic>
    </p:spTree>
    <p:extLst>
      <p:ext uri="{BB962C8B-B14F-4D97-AF65-F5344CB8AC3E}">
        <p14:creationId xmlns:p14="http://schemas.microsoft.com/office/powerpoint/2010/main" val="48124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oogle Shape;894;p51">
            <a:extLst>
              <a:ext uri="{FF2B5EF4-FFF2-40B4-BE49-F238E27FC236}">
                <a16:creationId xmlns:a16="http://schemas.microsoft.com/office/drawing/2014/main" id="{B6664407-A8C0-3C21-FC72-771277B3DAB1}"/>
              </a:ext>
            </a:extLst>
          </p:cNvPr>
          <p:cNvGrpSpPr/>
          <p:nvPr/>
        </p:nvGrpSpPr>
        <p:grpSpPr>
          <a:xfrm>
            <a:off x="1545336" y="157912"/>
            <a:ext cx="7150609" cy="2332369"/>
            <a:chOff x="5682051" y="1441688"/>
            <a:chExt cx="2735100" cy="1223354"/>
          </a:xfrm>
        </p:grpSpPr>
        <p:sp>
          <p:nvSpPr>
            <p:cNvPr id="5" name="Google Shape;895;p51">
              <a:extLst>
                <a:ext uri="{FF2B5EF4-FFF2-40B4-BE49-F238E27FC236}">
                  <a16:creationId xmlns:a16="http://schemas.microsoft.com/office/drawing/2014/main" id="{E84B9D64-998A-5FE6-09DF-282CBDB51D3D}"/>
                </a:ext>
              </a:extLst>
            </p:cNvPr>
            <p:cNvSpPr/>
            <p:nvPr/>
          </p:nvSpPr>
          <p:spPr>
            <a:xfrm>
              <a:off x="5682051" y="1441688"/>
              <a:ext cx="2735100" cy="1223354"/>
            </a:xfrm>
            <a:prstGeom prst="rect">
              <a:avLst/>
            </a:prstGeom>
            <a:solidFill>
              <a:srgbClr val="269490"/>
            </a:solidFill>
            <a:ln w="152400" cap="flat" cmpd="sng">
              <a:solidFill>
                <a:srgbClr val="B15A35"/>
              </a:solidFill>
              <a:prstDash val="solid"/>
              <a:round/>
              <a:headEnd type="none" w="sm" len="sm"/>
              <a:tailEnd type="none" w="sm" len="sm"/>
            </a:ln>
          </p:spPr>
          <p:txBody>
            <a:bodyPr spcFirstLastPara="1" wrap="square" lIns="68569" tIns="68569" rIns="68569" bIns="68569" anchor="ctr" anchorCtr="0">
              <a:noAutofit/>
            </a:bodyPr>
            <a:lstStyle/>
            <a:p>
              <a:pPr defTabSz="685800">
                <a:buClrTx/>
                <a:defRPr/>
              </a:pPr>
              <a:endParaRPr sz="2400">
                <a:solidFill>
                  <a:srgbClr val="FFFCDF"/>
                </a:solidFill>
                <a:latin typeface="Arial" panose="020B0604020202020204" pitchFamily="34" charset="0"/>
                <a:cs typeface="Arial" panose="020B0604020202020204" pitchFamily="34" charset="0"/>
              </a:endParaRPr>
            </a:p>
          </p:txBody>
        </p:sp>
        <p:sp>
          <p:nvSpPr>
            <p:cNvPr id="8" name="Google Shape;898;p51">
              <a:extLst>
                <a:ext uri="{FF2B5EF4-FFF2-40B4-BE49-F238E27FC236}">
                  <a16:creationId xmlns:a16="http://schemas.microsoft.com/office/drawing/2014/main" id="{78B8243D-0B17-B55C-0754-9AC7DEC3113F}"/>
                </a:ext>
              </a:extLst>
            </p:cNvPr>
            <p:cNvSpPr/>
            <p:nvPr/>
          </p:nvSpPr>
          <p:spPr>
            <a:xfrm>
              <a:off x="7566851" y="1725492"/>
              <a:ext cx="405188" cy="237463"/>
            </a:xfrm>
            <a:custGeom>
              <a:avLst/>
              <a:gdLst/>
              <a:ahLst/>
              <a:cxnLst/>
              <a:rect l="l" t="t" r="r" b="b"/>
              <a:pathLst>
                <a:path w="6174" h="3618" extrusionOk="0">
                  <a:moveTo>
                    <a:pt x="1526" y="1"/>
                  </a:moveTo>
                  <a:cubicBezTo>
                    <a:pt x="1062" y="1"/>
                    <a:pt x="557" y="62"/>
                    <a:pt x="0" y="186"/>
                  </a:cubicBezTo>
                  <a:cubicBezTo>
                    <a:pt x="0" y="186"/>
                    <a:pt x="3937" y="1114"/>
                    <a:pt x="5442" y="3205"/>
                  </a:cubicBezTo>
                  <a:cubicBezTo>
                    <a:pt x="5659" y="3494"/>
                    <a:pt x="5813" y="3617"/>
                    <a:pt x="5916" y="3617"/>
                  </a:cubicBezTo>
                  <a:cubicBezTo>
                    <a:pt x="6174" y="3617"/>
                    <a:pt x="5998" y="2711"/>
                    <a:pt x="5298" y="1814"/>
                  </a:cubicBezTo>
                  <a:cubicBezTo>
                    <a:pt x="4608" y="907"/>
                    <a:pt x="3371" y="1"/>
                    <a:pt x="1526" y="1"/>
                  </a:cubicBezTo>
                  <a:close/>
                </a:path>
              </a:pathLst>
            </a:custGeom>
            <a:solidFill>
              <a:srgbClr val="FFFFFF">
                <a:alpha val="17320"/>
              </a:srgbClr>
            </a:solidFill>
            <a:ln>
              <a:noFill/>
            </a:ln>
          </p:spPr>
          <p:txBody>
            <a:bodyPr spcFirstLastPara="1" wrap="square" lIns="68569" tIns="68569" rIns="68569" bIns="68569" anchor="ctr" anchorCtr="0">
              <a:noAutofit/>
            </a:bodyPr>
            <a:lstStyle/>
            <a:p>
              <a:pPr defTabSz="685800">
                <a:buClrTx/>
                <a:defRPr/>
              </a:pPr>
              <a:endParaRPr sz="2400">
                <a:solidFill>
                  <a:srgbClr val="FFFCDF"/>
                </a:solidFill>
                <a:latin typeface="Arial" panose="020B0604020202020204" pitchFamily="34" charset="0"/>
                <a:cs typeface="Arial" panose="020B0604020202020204" pitchFamily="34" charset="0"/>
              </a:endParaRPr>
            </a:p>
          </p:txBody>
        </p:sp>
      </p:grpSp>
      <p:pic>
        <p:nvPicPr>
          <p:cNvPr id="14" name="Picture 13">
            <a:extLst>
              <a:ext uri="{FF2B5EF4-FFF2-40B4-BE49-F238E27FC236}">
                <a16:creationId xmlns:a16="http://schemas.microsoft.com/office/drawing/2014/main" id="{46E3F765-A177-ECA4-1CD1-1AE216EA06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371" y="2779776"/>
            <a:ext cx="1828571" cy="2205812"/>
          </a:xfrm>
          <a:prstGeom prst="rect">
            <a:avLst/>
          </a:prstGeom>
        </p:spPr>
      </p:pic>
      <p:sp>
        <p:nvSpPr>
          <p:cNvPr id="9" name="TextBox 8">
            <a:extLst>
              <a:ext uri="{FF2B5EF4-FFF2-40B4-BE49-F238E27FC236}">
                <a16:creationId xmlns:a16="http://schemas.microsoft.com/office/drawing/2014/main" id="{6662897F-53AE-C706-8734-F039416F32B8}"/>
              </a:ext>
            </a:extLst>
          </p:cNvPr>
          <p:cNvSpPr txBox="1"/>
          <p:nvPr/>
        </p:nvSpPr>
        <p:spPr>
          <a:xfrm>
            <a:off x="1965960" y="656767"/>
            <a:ext cx="6729985" cy="1384995"/>
          </a:xfrm>
          <a:prstGeom prst="rect">
            <a:avLst/>
          </a:prstGeom>
          <a:noFill/>
        </p:spPr>
        <p:txBody>
          <a:bodyPr wrap="square" rtlCol="0">
            <a:spAutoFit/>
          </a:bodyPr>
          <a:lstStyle/>
          <a:p>
            <a:r>
              <a:rPr lang="vi-VN" sz="2800" kern="0" dirty="0">
                <a:solidFill>
                  <a:schemeClr val="tx1"/>
                </a:solidFill>
                <a:effectLst/>
                <a:latin typeface="Times New Roman" panose="02020603050405020304" pitchFamily="18" charset="0"/>
                <a:ea typeface="Calibri" panose="020F0502020204030204" pitchFamily="34" charset="0"/>
              </a:rPr>
              <a:t>Một bài văn nghị luận phân tích một tác phẩm văn học (kịch) phải đáp ứng được những yêu cầu gì?</a:t>
            </a:r>
            <a:endParaRPr lang="en-US" sz="2800" dirty="0">
              <a:solidFill>
                <a:schemeClr val="tx1"/>
              </a:solidFill>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E9C2E909-8977-66F2-6783-0D879C28287A}"/>
              </a:ext>
            </a:extLst>
          </p:cNvPr>
          <p:cNvPicPr>
            <a:picLocks noChangeAspect="1"/>
          </p:cNvPicPr>
          <p:nvPr/>
        </p:nvPicPr>
        <p:blipFill>
          <a:blip r:embed="rId3"/>
          <a:stretch>
            <a:fillRect/>
          </a:stretch>
        </p:blipFill>
        <p:spPr>
          <a:xfrm>
            <a:off x="5330952" y="2545423"/>
            <a:ext cx="3838170" cy="2598077"/>
          </a:xfrm>
          <a:prstGeom prst="rect">
            <a:avLst/>
          </a:prstGeom>
        </p:spPr>
      </p:pic>
    </p:spTree>
    <p:extLst>
      <p:ext uri="{BB962C8B-B14F-4D97-AF65-F5344CB8AC3E}">
        <p14:creationId xmlns:p14="http://schemas.microsoft.com/office/powerpoint/2010/main" val="185109717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38"/>
        <p:cNvGrpSpPr/>
        <p:nvPr/>
      </p:nvGrpSpPr>
      <p:grpSpPr>
        <a:xfrm>
          <a:off x="0" y="0"/>
          <a:ext cx="0" cy="0"/>
          <a:chOff x="0" y="0"/>
          <a:chExt cx="0" cy="0"/>
        </a:xfrm>
      </p:grpSpPr>
      <p:grpSp>
        <p:nvGrpSpPr>
          <p:cNvPr id="445" name="Google Shape;445;p28"/>
          <p:cNvGrpSpPr/>
          <p:nvPr/>
        </p:nvGrpSpPr>
        <p:grpSpPr>
          <a:xfrm rot="-5400000">
            <a:off x="-7296" y="3805707"/>
            <a:ext cx="1441043" cy="1503754"/>
            <a:chOff x="1584938" y="1128250"/>
            <a:chExt cx="708025" cy="738800"/>
          </a:xfrm>
        </p:grpSpPr>
        <p:sp>
          <p:nvSpPr>
            <p:cNvPr id="446" name="Google Shape;446;p28"/>
            <p:cNvSpPr/>
            <p:nvPr/>
          </p:nvSpPr>
          <p:spPr>
            <a:xfrm>
              <a:off x="1737963" y="1128250"/>
              <a:ext cx="555000" cy="629150"/>
            </a:xfrm>
            <a:custGeom>
              <a:avLst/>
              <a:gdLst/>
              <a:ahLst/>
              <a:cxnLst/>
              <a:rect l="l" t="t" r="r" b="b"/>
              <a:pathLst>
                <a:path w="22200" h="25166" extrusionOk="0">
                  <a:moveTo>
                    <a:pt x="21791" y="1"/>
                  </a:moveTo>
                  <a:cubicBezTo>
                    <a:pt x="19802" y="1"/>
                    <a:pt x="17946" y="918"/>
                    <a:pt x="16496" y="2239"/>
                  </a:cubicBezTo>
                  <a:cubicBezTo>
                    <a:pt x="14761" y="3807"/>
                    <a:pt x="13694" y="5942"/>
                    <a:pt x="12893" y="8077"/>
                  </a:cubicBezTo>
                  <a:cubicBezTo>
                    <a:pt x="12026" y="10345"/>
                    <a:pt x="11459" y="12747"/>
                    <a:pt x="10591" y="15015"/>
                  </a:cubicBezTo>
                  <a:cubicBezTo>
                    <a:pt x="9758" y="17250"/>
                    <a:pt x="8557" y="19285"/>
                    <a:pt x="6855" y="20953"/>
                  </a:cubicBezTo>
                  <a:cubicBezTo>
                    <a:pt x="5188" y="22587"/>
                    <a:pt x="3186" y="23855"/>
                    <a:pt x="985" y="24589"/>
                  </a:cubicBezTo>
                  <a:cubicBezTo>
                    <a:pt x="718" y="24689"/>
                    <a:pt x="451" y="24789"/>
                    <a:pt x="151" y="24855"/>
                  </a:cubicBezTo>
                  <a:cubicBezTo>
                    <a:pt x="0" y="24916"/>
                    <a:pt x="13" y="25165"/>
                    <a:pt x="163" y="25165"/>
                  </a:cubicBezTo>
                  <a:cubicBezTo>
                    <a:pt x="179" y="25165"/>
                    <a:pt x="198" y="25162"/>
                    <a:pt x="217" y="25156"/>
                  </a:cubicBezTo>
                  <a:cubicBezTo>
                    <a:pt x="2419" y="24555"/>
                    <a:pt x="4454" y="23454"/>
                    <a:pt x="6188" y="21987"/>
                  </a:cubicBezTo>
                  <a:cubicBezTo>
                    <a:pt x="7956" y="20486"/>
                    <a:pt x="9357" y="18618"/>
                    <a:pt x="10325" y="16516"/>
                  </a:cubicBezTo>
                  <a:cubicBezTo>
                    <a:pt x="11325" y="14315"/>
                    <a:pt x="11926" y="11946"/>
                    <a:pt x="12693" y="9645"/>
                  </a:cubicBezTo>
                  <a:cubicBezTo>
                    <a:pt x="13427" y="7376"/>
                    <a:pt x="14327" y="5075"/>
                    <a:pt x="15929" y="3273"/>
                  </a:cubicBezTo>
                  <a:cubicBezTo>
                    <a:pt x="17263" y="1739"/>
                    <a:pt x="19131" y="538"/>
                    <a:pt x="21199" y="338"/>
                  </a:cubicBezTo>
                  <a:cubicBezTo>
                    <a:pt x="21466" y="305"/>
                    <a:pt x="21733" y="305"/>
                    <a:pt x="22000" y="305"/>
                  </a:cubicBezTo>
                  <a:cubicBezTo>
                    <a:pt x="22009" y="306"/>
                    <a:pt x="22018" y="307"/>
                    <a:pt x="22027" y="307"/>
                  </a:cubicBezTo>
                  <a:cubicBezTo>
                    <a:pt x="22199" y="307"/>
                    <a:pt x="22190" y="4"/>
                    <a:pt x="22000" y="4"/>
                  </a:cubicBezTo>
                  <a:cubicBezTo>
                    <a:pt x="21930" y="2"/>
                    <a:pt x="21861" y="1"/>
                    <a:pt x="2179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mj-lt"/>
              </a:endParaRPr>
            </a:p>
          </p:txBody>
        </p:sp>
        <p:sp>
          <p:nvSpPr>
            <p:cNvPr id="447" name="Google Shape;447;p28"/>
            <p:cNvSpPr/>
            <p:nvPr/>
          </p:nvSpPr>
          <p:spPr>
            <a:xfrm>
              <a:off x="1901038" y="1156650"/>
              <a:ext cx="255175" cy="95850"/>
            </a:xfrm>
            <a:custGeom>
              <a:avLst/>
              <a:gdLst/>
              <a:ahLst/>
              <a:cxnLst/>
              <a:rect l="l" t="t" r="r" b="b"/>
              <a:pathLst>
                <a:path w="10207" h="3834" extrusionOk="0">
                  <a:moveTo>
                    <a:pt x="3631" y="0"/>
                  </a:moveTo>
                  <a:cubicBezTo>
                    <a:pt x="1541" y="0"/>
                    <a:pt x="1" y="616"/>
                    <a:pt x="1000" y="2771"/>
                  </a:cubicBezTo>
                  <a:cubicBezTo>
                    <a:pt x="1361" y="3543"/>
                    <a:pt x="2102" y="3834"/>
                    <a:pt x="3014" y="3834"/>
                  </a:cubicBezTo>
                  <a:cubicBezTo>
                    <a:pt x="5807" y="3834"/>
                    <a:pt x="10206" y="1103"/>
                    <a:pt x="10206" y="1103"/>
                  </a:cubicBezTo>
                  <a:cubicBezTo>
                    <a:pt x="10206" y="1103"/>
                    <a:pt x="6427" y="0"/>
                    <a:pt x="36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mj-lt"/>
              </a:endParaRPr>
            </a:p>
          </p:txBody>
        </p:sp>
        <p:sp>
          <p:nvSpPr>
            <p:cNvPr id="448" name="Google Shape;448;p28"/>
            <p:cNvSpPr/>
            <p:nvPr/>
          </p:nvSpPr>
          <p:spPr>
            <a:xfrm>
              <a:off x="1797588" y="1318475"/>
              <a:ext cx="268550" cy="156275"/>
            </a:xfrm>
            <a:custGeom>
              <a:avLst/>
              <a:gdLst/>
              <a:ahLst/>
              <a:cxnLst/>
              <a:rect l="l" t="t" r="r" b="b"/>
              <a:pathLst>
                <a:path w="10742" h="6251" extrusionOk="0">
                  <a:moveTo>
                    <a:pt x="10742" y="1"/>
                  </a:moveTo>
                  <a:cubicBezTo>
                    <a:pt x="10741" y="1"/>
                    <a:pt x="1" y="3270"/>
                    <a:pt x="4437" y="6005"/>
                  </a:cubicBezTo>
                  <a:cubicBezTo>
                    <a:pt x="4706" y="6174"/>
                    <a:pt x="4983" y="6250"/>
                    <a:pt x="5265" y="6250"/>
                  </a:cubicBezTo>
                  <a:cubicBezTo>
                    <a:pt x="7820" y="6250"/>
                    <a:pt x="10742" y="1"/>
                    <a:pt x="1074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mj-lt"/>
              </a:endParaRPr>
            </a:p>
          </p:txBody>
        </p:sp>
        <p:sp>
          <p:nvSpPr>
            <p:cNvPr id="449" name="Google Shape;449;p28"/>
            <p:cNvSpPr/>
            <p:nvPr/>
          </p:nvSpPr>
          <p:spPr>
            <a:xfrm>
              <a:off x="1760063" y="1490275"/>
              <a:ext cx="255200" cy="106675"/>
            </a:xfrm>
            <a:custGeom>
              <a:avLst/>
              <a:gdLst/>
              <a:ahLst/>
              <a:cxnLst/>
              <a:rect l="l" t="t" r="r" b="b"/>
              <a:pathLst>
                <a:path w="10208" h="4267" extrusionOk="0">
                  <a:moveTo>
                    <a:pt x="10208" y="0"/>
                  </a:moveTo>
                  <a:cubicBezTo>
                    <a:pt x="10207" y="0"/>
                    <a:pt x="1" y="334"/>
                    <a:pt x="3236" y="3803"/>
                  </a:cubicBezTo>
                  <a:cubicBezTo>
                    <a:pt x="3541" y="4128"/>
                    <a:pt x="3915" y="4266"/>
                    <a:pt x="4330" y="4266"/>
                  </a:cubicBezTo>
                  <a:cubicBezTo>
                    <a:pt x="6637" y="4266"/>
                    <a:pt x="10208" y="0"/>
                    <a:pt x="1020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mj-lt"/>
              </a:endParaRPr>
            </a:p>
          </p:txBody>
        </p:sp>
        <p:sp>
          <p:nvSpPr>
            <p:cNvPr id="450" name="Google Shape;450;p28"/>
            <p:cNvSpPr/>
            <p:nvPr/>
          </p:nvSpPr>
          <p:spPr>
            <a:xfrm>
              <a:off x="1736863" y="1623725"/>
              <a:ext cx="200850" cy="77750"/>
            </a:xfrm>
            <a:custGeom>
              <a:avLst/>
              <a:gdLst/>
              <a:ahLst/>
              <a:cxnLst/>
              <a:rect l="l" t="t" r="r" b="b"/>
              <a:pathLst>
                <a:path w="8034" h="3110" extrusionOk="0">
                  <a:moveTo>
                    <a:pt x="5174" y="0"/>
                  </a:moveTo>
                  <a:cubicBezTo>
                    <a:pt x="2792" y="0"/>
                    <a:pt x="0" y="412"/>
                    <a:pt x="1429" y="2535"/>
                  </a:cubicBezTo>
                  <a:cubicBezTo>
                    <a:pt x="1710" y="2944"/>
                    <a:pt x="2126" y="3109"/>
                    <a:pt x="2615" y="3109"/>
                  </a:cubicBezTo>
                  <a:cubicBezTo>
                    <a:pt x="4677" y="3109"/>
                    <a:pt x="8034" y="166"/>
                    <a:pt x="8034" y="166"/>
                  </a:cubicBezTo>
                  <a:cubicBezTo>
                    <a:pt x="8034" y="166"/>
                    <a:pt x="6686" y="0"/>
                    <a:pt x="517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mj-lt"/>
              </a:endParaRPr>
            </a:p>
          </p:txBody>
        </p:sp>
        <p:sp>
          <p:nvSpPr>
            <p:cNvPr id="451" name="Google Shape;451;p28"/>
            <p:cNvSpPr/>
            <p:nvPr/>
          </p:nvSpPr>
          <p:spPr>
            <a:xfrm>
              <a:off x="1612463" y="1655325"/>
              <a:ext cx="159300" cy="87750"/>
            </a:xfrm>
            <a:custGeom>
              <a:avLst/>
              <a:gdLst/>
              <a:ahLst/>
              <a:cxnLst/>
              <a:rect l="l" t="t" r="r" b="b"/>
              <a:pathLst>
                <a:path w="6372" h="3510" extrusionOk="0">
                  <a:moveTo>
                    <a:pt x="1251" y="0"/>
                  </a:moveTo>
                  <a:cubicBezTo>
                    <a:pt x="685" y="0"/>
                    <a:pt x="281" y="359"/>
                    <a:pt x="200" y="1304"/>
                  </a:cubicBezTo>
                  <a:cubicBezTo>
                    <a:pt x="0" y="3363"/>
                    <a:pt x="4677" y="3510"/>
                    <a:pt x="6017" y="3510"/>
                  </a:cubicBezTo>
                  <a:cubicBezTo>
                    <a:pt x="6241" y="3510"/>
                    <a:pt x="6372" y="3506"/>
                    <a:pt x="6372" y="3506"/>
                  </a:cubicBezTo>
                  <a:cubicBezTo>
                    <a:pt x="6372" y="3506"/>
                    <a:pt x="3020" y="0"/>
                    <a:pt x="125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mj-lt"/>
              </a:endParaRPr>
            </a:p>
          </p:txBody>
        </p:sp>
        <p:sp>
          <p:nvSpPr>
            <p:cNvPr id="452" name="Google Shape;452;p28"/>
            <p:cNvSpPr/>
            <p:nvPr/>
          </p:nvSpPr>
          <p:spPr>
            <a:xfrm>
              <a:off x="2072788" y="1230075"/>
              <a:ext cx="217550" cy="229625"/>
            </a:xfrm>
            <a:custGeom>
              <a:avLst/>
              <a:gdLst/>
              <a:ahLst/>
              <a:cxnLst/>
              <a:rect l="l" t="t" r="r" b="b"/>
              <a:pathLst>
                <a:path w="8702" h="9185" extrusionOk="0">
                  <a:moveTo>
                    <a:pt x="1702" y="1"/>
                  </a:moveTo>
                  <a:cubicBezTo>
                    <a:pt x="1702" y="1"/>
                    <a:pt x="1" y="8941"/>
                    <a:pt x="3436" y="9174"/>
                  </a:cubicBezTo>
                  <a:cubicBezTo>
                    <a:pt x="3541" y="9181"/>
                    <a:pt x="3641" y="9184"/>
                    <a:pt x="3736" y="9184"/>
                  </a:cubicBezTo>
                  <a:cubicBezTo>
                    <a:pt x="8702" y="9184"/>
                    <a:pt x="1702" y="1"/>
                    <a:pt x="170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mj-lt"/>
              </a:endParaRPr>
            </a:p>
          </p:txBody>
        </p:sp>
        <p:sp>
          <p:nvSpPr>
            <p:cNvPr id="453" name="Google Shape;453;p28"/>
            <p:cNvSpPr/>
            <p:nvPr/>
          </p:nvSpPr>
          <p:spPr>
            <a:xfrm>
              <a:off x="1979388" y="1388525"/>
              <a:ext cx="184300" cy="211325"/>
            </a:xfrm>
            <a:custGeom>
              <a:avLst/>
              <a:gdLst/>
              <a:ahLst/>
              <a:cxnLst/>
              <a:rect l="l" t="t" r="r" b="b"/>
              <a:pathLst>
                <a:path w="7372" h="8453" extrusionOk="0">
                  <a:moveTo>
                    <a:pt x="2636" y="1"/>
                  </a:moveTo>
                  <a:cubicBezTo>
                    <a:pt x="2636" y="1"/>
                    <a:pt x="1" y="7740"/>
                    <a:pt x="3036" y="8373"/>
                  </a:cubicBezTo>
                  <a:cubicBezTo>
                    <a:pt x="3290" y="8427"/>
                    <a:pt x="3516" y="8453"/>
                    <a:pt x="3717" y="8453"/>
                  </a:cubicBezTo>
                  <a:cubicBezTo>
                    <a:pt x="7371" y="8453"/>
                    <a:pt x="2636" y="1"/>
                    <a:pt x="263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mj-lt"/>
              </a:endParaRPr>
            </a:p>
          </p:txBody>
        </p:sp>
        <p:sp>
          <p:nvSpPr>
            <p:cNvPr id="454" name="Google Shape;454;p28"/>
            <p:cNvSpPr/>
            <p:nvPr/>
          </p:nvSpPr>
          <p:spPr>
            <a:xfrm>
              <a:off x="1910163" y="1549475"/>
              <a:ext cx="145475" cy="178600"/>
            </a:xfrm>
            <a:custGeom>
              <a:avLst/>
              <a:gdLst/>
              <a:ahLst/>
              <a:cxnLst/>
              <a:rect l="l" t="t" r="r" b="b"/>
              <a:pathLst>
                <a:path w="5819" h="7144" extrusionOk="0">
                  <a:moveTo>
                    <a:pt x="3136" y="1"/>
                  </a:moveTo>
                  <a:cubicBezTo>
                    <a:pt x="3136" y="1"/>
                    <a:pt x="1" y="6072"/>
                    <a:pt x="2403" y="6972"/>
                  </a:cubicBezTo>
                  <a:cubicBezTo>
                    <a:pt x="2715" y="7090"/>
                    <a:pt x="2982" y="7144"/>
                    <a:pt x="3209" y="7144"/>
                  </a:cubicBezTo>
                  <a:cubicBezTo>
                    <a:pt x="5819" y="7144"/>
                    <a:pt x="3136" y="1"/>
                    <a:pt x="313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mj-lt"/>
              </a:endParaRPr>
            </a:p>
          </p:txBody>
        </p:sp>
        <p:sp>
          <p:nvSpPr>
            <p:cNvPr id="455" name="Google Shape;455;p28"/>
            <p:cNvSpPr/>
            <p:nvPr/>
          </p:nvSpPr>
          <p:spPr>
            <a:xfrm>
              <a:off x="1747563" y="1682075"/>
              <a:ext cx="130100" cy="168900"/>
            </a:xfrm>
            <a:custGeom>
              <a:avLst/>
              <a:gdLst/>
              <a:ahLst/>
              <a:cxnLst/>
              <a:rect l="l" t="t" r="r" b="b"/>
              <a:pathLst>
                <a:path w="5204" h="6756" extrusionOk="0">
                  <a:moveTo>
                    <a:pt x="5204" y="1"/>
                  </a:moveTo>
                  <a:cubicBezTo>
                    <a:pt x="5204" y="1"/>
                    <a:pt x="0" y="4470"/>
                    <a:pt x="1902" y="6205"/>
                  </a:cubicBezTo>
                  <a:cubicBezTo>
                    <a:pt x="2322" y="6589"/>
                    <a:pt x="2689" y="6755"/>
                    <a:pt x="3010" y="6755"/>
                  </a:cubicBezTo>
                  <a:cubicBezTo>
                    <a:pt x="5054" y="6755"/>
                    <a:pt x="5204" y="1"/>
                    <a:pt x="520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mj-lt"/>
              </a:endParaRPr>
            </a:p>
          </p:txBody>
        </p:sp>
        <p:sp>
          <p:nvSpPr>
            <p:cNvPr id="456" name="Google Shape;456;p28"/>
            <p:cNvSpPr/>
            <p:nvPr/>
          </p:nvSpPr>
          <p:spPr>
            <a:xfrm>
              <a:off x="1584938" y="1747125"/>
              <a:ext cx="168475" cy="119925"/>
            </a:xfrm>
            <a:custGeom>
              <a:avLst/>
              <a:gdLst/>
              <a:ahLst/>
              <a:cxnLst/>
              <a:rect l="l" t="t" r="r" b="b"/>
              <a:pathLst>
                <a:path w="6739" h="4797" extrusionOk="0">
                  <a:moveTo>
                    <a:pt x="6739" y="0"/>
                  </a:moveTo>
                  <a:cubicBezTo>
                    <a:pt x="6738" y="0"/>
                    <a:pt x="1" y="1168"/>
                    <a:pt x="768" y="3636"/>
                  </a:cubicBezTo>
                  <a:cubicBezTo>
                    <a:pt x="1017" y="4467"/>
                    <a:pt x="1420" y="4797"/>
                    <a:pt x="1903" y="4797"/>
                  </a:cubicBezTo>
                  <a:cubicBezTo>
                    <a:pt x="3744" y="4797"/>
                    <a:pt x="6739" y="0"/>
                    <a:pt x="673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mj-lt"/>
              </a:endParaRPr>
            </a:p>
          </p:txBody>
        </p:sp>
      </p:grpSp>
      <p:sp>
        <p:nvSpPr>
          <p:cNvPr id="457" name="Google Shape;457;p28"/>
          <p:cNvSpPr/>
          <p:nvPr/>
        </p:nvSpPr>
        <p:spPr>
          <a:xfrm>
            <a:off x="7925350" y="322550"/>
            <a:ext cx="1385175" cy="817633"/>
          </a:xfrm>
          <a:custGeom>
            <a:avLst/>
            <a:gdLst/>
            <a:ahLst/>
            <a:cxnLst/>
            <a:rect l="l" t="t" r="r" b="b"/>
            <a:pathLst>
              <a:path w="55407" h="39773" extrusionOk="0">
                <a:moveTo>
                  <a:pt x="24668" y="0"/>
                </a:moveTo>
                <a:cubicBezTo>
                  <a:pt x="22220" y="0"/>
                  <a:pt x="19734" y="923"/>
                  <a:pt x="18014" y="2661"/>
                </a:cubicBezTo>
                <a:cubicBezTo>
                  <a:pt x="14878" y="5897"/>
                  <a:pt x="14411" y="11300"/>
                  <a:pt x="16613" y="15237"/>
                </a:cubicBezTo>
                <a:cubicBezTo>
                  <a:pt x="15741" y="14415"/>
                  <a:pt x="14535" y="13928"/>
                  <a:pt x="13341" y="13928"/>
                </a:cubicBezTo>
                <a:cubicBezTo>
                  <a:pt x="12936" y="13928"/>
                  <a:pt x="12532" y="13984"/>
                  <a:pt x="12143" y="14102"/>
                </a:cubicBezTo>
                <a:cubicBezTo>
                  <a:pt x="10608" y="14603"/>
                  <a:pt x="9407" y="16137"/>
                  <a:pt x="9474" y="17738"/>
                </a:cubicBezTo>
                <a:cubicBezTo>
                  <a:pt x="9541" y="19039"/>
                  <a:pt x="10508" y="20207"/>
                  <a:pt x="11742" y="20574"/>
                </a:cubicBezTo>
                <a:cubicBezTo>
                  <a:pt x="10714" y="20467"/>
                  <a:pt x="9671" y="20373"/>
                  <a:pt x="8642" y="20373"/>
                </a:cubicBezTo>
                <a:cubicBezTo>
                  <a:pt x="8069" y="20373"/>
                  <a:pt x="7500" y="20402"/>
                  <a:pt x="6939" y="20474"/>
                </a:cubicBezTo>
                <a:cubicBezTo>
                  <a:pt x="5004" y="20707"/>
                  <a:pt x="3103" y="21474"/>
                  <a:pt x="1802" y="22909"/>
                </a:cubicBezTo>
                <a:cubicBezTo>
                  <a:pt x="534" y="24343"/>
                  <a:pt x="1" y="26545"/>
                  <a:pt x="868" y="28246"/>
                </a:cubicBezTo>
                <a:cubicBezTo>
                  <a:pt x="1769" y="30047"/>
                  <a:pt x="3903" y="30914"/>
                  <a:pt x="5872" y="30914"/>
                </a:cubicBezTo>
                <a:cubicBezTo>
                  <a:pt x="7306" y="30914"/>
                  <a:pt x="8707" y="30514"/>
                  <a:pt x="10041" y="30047"/>
                </a:cubicBezTo>
                <a:lnTo>
                  <a:pt x="10041" y="30047"/>
                </a:lnTo>
                <a:cubicBezTo>
                  <a:pt x="10008" y="34550"/>
                  <a:pt x="13510" y="38920"/>
                  <a:pt x="18014" y="39654"/>
                </a:cubicBezTo>
                <a:cubicBezTo>
                  <a:pt x="18485" y="39734"/>
                  <a:pt x="18960" y="39773"/>
                  <a:pt x="19434" y="39773"/>
                </a:cubicBezTo>
                <a:cubicBezTo>
                  <a:pt x="23693" y="39773"/>
                  <a:pt x="27897" y="36651"/>
                  <a:pt x="28888" y="32449"/>
                </a:cubicBezTo>
                <a:cubicBezTo>
                  <a:pt x="29876" y="33029"/>
                  <a:pt x="31010" y="33301"/>
                  <a:pt x="32153" y="33301"/>
                </a:cubicBezTo>
                <a:cubicBezTo>
                  <a:pt x="34559" y="33301"/>
                  <a:pt x="37007" y="32094"/>
                  <a:pt x="38228" y="30014"/>
                </a:cubicBezTo>
                <a:cubicBezTo>
                  <a:pt x="40796" y="30687"/>
                  <a:pt x="43439" y="31379"/>
                  <a:pt x="46045" y="31379"/>
                </a:cubicBezTo>
                <a:cubicBezTo>
                  <a:pt x="46925" y="31379"/>
                  <a:pt x="47801" y="31300"/>
                  <a:pt x="48669" y="31115"/>
                </a:cubicBezTo>
                <a:cubicBezTo>
                  <a:pt x="52138" y="30381"/>
                  <a:pt x="55407" y="27479"/>
                  <a:pt x="55307" y="23943"/>
                </a:cubicBezTo>
                <a:cubicBezTo>
                  <a:pt x="55207" y="20774"/>
                  <a:pt x="52338" y="18172"/>
                  <a:pt x="49236" y="17438"/>
                </a:cubicBezTo>
                <a:cubicBezTo>
                  <a:pt x="48332" y="17215"/>
                  <a:pt x="47411" y="17118"/>
                  <a:pt x="46484" y="17118"/>
                </a:cubicBezTo>
                <a:cubicBezTo>
                  <a:pt x="44232" y="17118"/>
                  <a:pt x="41947" y="17687"/>
                  <a:pt x="39796" y="18372"/>
                </a:cubicBezTo>
                <a:cubicBezTo>
                  <a:pt x="41764" y="16971"/>
                  <a:pt x="41730" y="13535"/>
                  <a:pt x="39696" y="12201"/>
                </a:cubicBezTo>
                <a:cubicBezTo>
                  <a:pt x="39149" y="11851"/>
                  <a:pt x="38520" y="11692"/>
                  <a:pt x="37883" y="11692"/>
                </a:cubicBezTo>
                <a:cubicBezTo>
                  <a:pt x="36150" y="11692"/>
                  <a:pt x="34358" y="12871"/>
                  <a:pt x="33992" y="14603"/>
                </a:cubicBezTo>
                <a:cubicBezTo>
                  <a:pt x="33958" y="12334"/>
                  <a:pt x="33925" y="10066"/>
                  <a:pt x="33425" y="7898"/>
                </a:cubicBezTo>
                <a:cubicBezTo>
                  <a:pt x="32958" y="5696"/>
                  <a:pt x="31957" y="3561"/>
                  <a:pt x="30289" y="2027"/>
                </a:cubicBezTo>
                <a:cubicBezTo>
                  <a:pt x="28764" y="655"/>
                  <a:pt x="26730" y="0"/>
                  <a:pt x="2466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mj-lt"/>
            </a:endParaRPr>
          </a:p>
        </p:txBody>
      </p:sp>
      <p:grpSp>
        <p:nvGrpSpPr>
          <p:cNvPr id="458" name="Google Shape;458;p28"/>
          <p:cNvGrpSpPr/>
          <p:nvPr/>
        </p:nvGrpSpPr>
        <p:grpSpPr>
          <a:xfrm rot="6094860">
            <a:off x="7897396" y="226647"/>
            <a:ext cx="1441069" cy="1503778"/>
            <a:chOff x="1584938" y="1128250"/>
            <a:chExt cx="708025" cy="738800"/>
          </a:xfrm>
        </p:grpSpPr>
        <p:sp>
          <p:nvSpPr>
            <p:cNvPr id="459" name="Google Shape;459;p28"/>
            <p:cNvSpPr/>
            <p:nvPr/>
          </p:nvSpPr>
          <p:spPr>
            <a:xfrm>
              <a:off x="1737963" y="1128250"/>
              <a:ext cx="555000" cy="629150"/>
            </a:xfrm>
            <a:custGeom>
              <a:avLst/>
              <a:gdLst/>
              <a:ahLst/>
              <a:cxnLst/>
              <a:rect l="l" t="t" r="r" b="b"/>
              <a:pathLst>
                <a:path w="22200" h="25166" extrusionOk="0">
                  <a:moveTo>
                    <a:pt x="21791" y="1"/>
                  </a:moveTo>
                  <a:cubicBezTo>
                    <a:pt x="19802" y="1"/>
                    <a:pt x="17946" y="918"/>
                    <a:pt x="16496" y="2239"/>
                  </a:cubicBezTo>
                  <a:cubicBezTo>
                    <a:pt x="14761" y="3807"/>
                    <a:pt x="13694" y="5942"/>
                    <a:pt x="12893" y="8077"/>
                  </a:cubicBezTo>
                  <a:cubicBezTo>
                    <a:pt x="12026" y="10345"/>
                    <a:pt x="11459" y="12747"/>
                    <a:pt x="10591" y="15015"/>
                  </a:cubicBezTo>
                  <a:cubicBezTo>
                    <a:pt x="9758" y="17250"/>
                    <a:pt x="8557" y="19285"/>
                    <a:pt x="6855" y="20953"/>
                  </a:cubicBezTo>
                  <a:cubicBezTo>
                    <a:pt x="5188" y="22587"/>
                    <a:pt x="3186" y="23855"/>
                    <a:pt x="985" y="24589"/>
                  </a:cubicBezTo>
                  <a:cubicBezTo>
                    <a:pt x="718" y="24689"/>
                    <a:pt x="451" y="24789"/>
                    <a:pt x="151" y="24855"/>
                  </a:cubicBezTo>
                  <a:cubicBezTo>
                    <a:pt x="0" y="24916"/>
                    <a:pt x="13" y="25165"/>
                    <a:pt x="163" y="25165"/>
                  </a:cubicBezTo>
                  <a:cubicBezTo>
                    <a:pt x="179" y="25165"/>
                    <a:pt x="198" y="25162"/>
                    <a:pt x="217" y="25156"/>
                  </a:cubicBezTo>
                  <a:cubicBezTo>
                    <a:pt x="2419" y="24555"/>
                    <a:pt x="4454" y="23454"/>
                    <a:pt x="6188" y="21987"/>
                  </a:cubicBezTo>
                  <a:cubicBezTo>
                    <a:pt x="7956" y="20486"/>
                    <a:pt x="9357" y="18618"/>
                    <a:pt x="10325" y="16516"/>
                  </a:cubicBezTo>
                  <a:cubicBezTo>
                    <a:pt x="11325" y="14315"/>
                    <a:pt x="11926" y="11946"/>
                    <a:pt x="12693" y="9645"/>
                  </a:cubicBezTo>
                  <a:cubicBezTo>
                    <a:pt x="13427" y="7376"/>
                    <a:pt x="14327" y="5075"/>
                    <a:pt x="15929" y="3273"/>
                  </a:cubicBezTo>
                  <a:cubicBezTo>
                    <a:pt x="17263" y="1739"/>
                    <a:pt x="19131" y="538"/>
                    <a:pt x="21199" y="338"/>
                  </a:cubicBezTo>
                  <a:cubicBezTo>
                    <a:pt x="21466" y="305"/>
                    <a:pt x="21733" y="305"/>
                    <a:pt x="22000" y="305"/>
                  </a:cubicBezTo>
                  <a:cubicBezTo>
                    <a:pt x="22009" y="306"/>
                    <a:pt x="22018" y="307"/>
                    <a:pt x="22027" y="307"/>
                  </a:cubicBezTo>
                  <a:cubicBezTo>
                    <a:pt x="22199" y="307"/>
                    <a:pt x="22190" y="4"/>
                    <a:pt x="22000" y="4"/>
                  </a:cubicBezTo>
                  <a:cubicBezTo>
                    <a:pt x="21930" y="2"/>
                    <a:pt x="21861" y="1"/>
                    <a:pt x="2179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mj-lt"/>
              </a:endParaRPr>
            </a:p>
          </p:txBody>
        </p:sp>
        <p:sp>
          <p:nvSpPr>
            <p:cNvPr id="460" name="Google Shape;460;p28"/>
            <p:cNvSpPr/>
            <p:nvPr/>
          </p:nvSpPr>
          <p:spPr>
            <a:xfrm>
              <a:off x="1901038" y="1156650"/>
              <a:ext cx="255175" cy="95850"/>
            </a:xfrm>
            <a:custGeom>
              <a:avLst/>
              <a:gdLst/>
              <a:ahLst/>
              <a:cxnLst/>
              <a:rect l="l" t="t" r="r" b="b"/>
              <a:pathLst>
                <a:path w="10207" h="3834" extrusionOk="0">
                  <a:moveTo>
                    <a:pt x="3631" y="0"/>
                  </a:moveTo>
                  <a:cubicBezTo>
                    <a:pt x="1541" y="0"/>
                    <a:pt x="1" y="616"/>
                    <a:pt x="1000" y="2771"/>
                  </a:cubicBezTo>
                  <a:cubicBezTo>
                    <a:pt x="1361" y="3543"/>
                    <a:pt x="2102" y="3834"/>
                    <a:pt x="3014" y="3834"/>
                  </a:cubicBezTo>
                  <a:cubicBezTo>
                    <a:pt x="5807" y="3834"/>
                    <a:pt x="10206" y="1103"/>
                    <a:pt x="10206" y="1103"/>
                  </a:cubicBezTo>
                  <a:cubicBezTo>
                    <a:pt x="10206" y="1103"/>
                    <a:pt x="6427" y="0"/>
                    <a:pt x="36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mj-lt"/>
              </a:endParaRPr>
            </a:p>
          </p:txBody>
        </p:sp>
        <p:sp>
          <p:nvSpPr>
            <p:cNvPr id="461" name="Google Shape;461;p28"/>
            <p:cNvSpPr/>
            <p:nvPr/>
          </p:nvSpPr>
          <p:spPr>
            <a:xfrm>
              <a:off x="1797588" y="1318475"/>
              <a:ext cx="268550" cy="156275"/>
            </a:xfrm>
            <a:custGeom>
              <a:avLst/>
              <a:gdLst/>
              <a:ahLst/>
              <a:cxnLst/>
              <a:rect l="l" t="t" r="r" b="b"/>
              <a:pathLst>
                <a:path w="10742" h="6251" extrusionOk="0">
                  <a:moveTo>
                    <a:pt x="10742" y="1"/>
                  </a:moveTo>
                  <a:cubicBezTo>
                    <a:pt x="10741" y="1"/>
                    <a:pt x="1" y="3270"/>
                    <a:pt x="4437" y="6005"/>
                  </a:cubicBezTo>
                  <a:cubicBezTo>
                    <a:pt x="4706" y="6174"/>
                    <a:pt x="4983" y="6250"/>
                    <a:pt x="5265" y="6250"/>
                  </a:cubicBezTo>
                  <a:cubicBezTo>
                    <a:pt x="7820" y="6250"/>
                    <a:pt x="10742" y="1"/>
                    <a:pt x="1074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mj-lt"/>
              </a:endParaRPr>
            </a:p>
          </p:txBody>
        </p:sp>
        <p:sp>
          <p:nvSpPr>
            <p:cNvPr id="462" name="Google Shape;462;p28"/>
            <p:cNvSpPr/>
            <p:nvPr/>
          </p:nvSpPr>
          <p:spPr>
            <a:xfrm>
              <a:off x="1760063" y="1490275"/>
              <a:ext cx="255200" cy="106675"/>
            </a:xfrm>
            <a:custGeom>
              <a:avLst/>
              <a:gdLst/>
              <a:ahLst/>
              <a:cxnLst/>
              <a:rect l="l" t="t" r="r" b="b"/>
              <a:pathLst>
                <a:path w="10208" h="4267" extrusionOk="0">
                  <a:moveTo>
                    <a:pt x="10208" y="0"/>
                  </a:moveTo>
                  <a:cubicBezTo>
                    <a:pt x="10207" y="0"/>
                    <a:pt x="1" y="334"/>
                    <a:pt x="3236" y="3803"/>
                  </a:cubicBezTo>
                  <a:cubicBezTo>
                    <a:pt x="3541" y="4128"/>
                    <a:pt x="3915" y="4266"/>
                    <a:pt x="4330" y="4266"/>
                  </a:cubicBezTo>
                  <a:cubicBezTo>
                    <a:pt x="6637" y="4266"/>
                    <a:pt x="10208" y="0"/>
                    <a:pt x="1020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mj-lt"/>
              </a:endParaRPr>
            </a:p>
          </p:txBody>
        </p:sp>
        <p:sp>
          <p:nvSpPr>
            <p:cNvPr id="463" name="Google Shape;463;p28"/>
            <p:cNvSpPr/>
            <p:nvPr/>
          </p:nvSpPr>
          <p:spPr>
            <a:xfrm>
              <a:off x="1736863" y="1623725"/>
              <a:ext cx="200850" cy="77750"/>
            </a:xfrm>
            <a:custGeom>
              <a:avLst/>
              <a:gdLst/>
              <a:ahLst/>
              <a:cxnLst/>
              <a:rect l="l" t="t" r="r" b="b"/>
              <a:pathLst>
                <a:path w="8034" h="3110" extrusionOk="0">
                  <a:moveTo>
                    <a:pt x="5174" y="0"/>
                  </a:moveTo>
                  <a:cubicBezTo>
                    <a:pt x="2792" y="0"/>
                    <a:pt x="0" y="412"/>
                    <a:pt x="1429" y="2535"/>
                  </a:cubicBezTo>
                  <a:cubicBezTo>
                    <a:pt x="1710" y="2944"/>
                    <a:pt x="2126" y="3109"/>
                    <a:pt x="2615" y="3109"/>
                  </a:cubicBezTo>
                  <a:cubicBezTo>
                    <a:pt x="4677" y="3109"/>
                    <a:pt x="8034" y="166"/>
                    <a:pt x="8034" y="166"/>
                  </a:cubicBezTo>
                  <a:cubicBezTo>
                    <a:pt x="8034" y="166"/>
                    <a:pt x="6686" y="0"/>
                    <a:pt x="517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mj-lt"/>
              </a:endParaRPr>
            </a:p>
          </p:txBody>
        </p:sp>
        <p:sp>
          <p:nvSpPr>
            <p:cNvPr id="464" name="Google Shape;464;p28"/>
            <p:cNvSpPr/>
            <p:nvPr/>
          </p:nvSpPr>
          <p:spPr>
            <a:xfrm>
              <a:off x="1612463" y="1655325"/>
              <a:ext cx="159300" cy="87750"/>
            </a:xfrm>
            <a:custGeom>
              <a:avLst/>
              <a:gdLst/>
              <a:ahLst/>
              <a:cxnLst/>
              <a:rect l="l" t="t" r="r" b="b"/>
              <a:pathLst>
                <a:path w="6372" h="3510" extrusionOk="0">
                  <a:moveTo>
                    <a:pt x="1251" y="0"/>
                  </a:moveTo>
                  <a:cubicBezTo>
                    <a:pt x="685" y="0"/>
                    <a:pt x="281" y="359"/>
                    <a:pt x="200" y="1304"/>
                  </a:cubicBezTo>
                  <a:cubicBezTo>
                    <a:pt x="0" y="3363"/>
                    <a:pt x="4677" y="3510"/>
                    <a:pt x="6017" y="3510"/>
                  </a:cubicBezTo>
                  <a:cubicBezTo>
                    <a:pt x="6241" y="3510"/>
                    <a:pt x="6372" y="3506"/>
                    <a:pt x="6372" y="3506"/>
                  </a:cubicBezTo>
                  <a:cubicBezTo>
                    <a:pt x="6372" y="3506"/>
                    <a:pt x="3020" y="0"/>
                    <a:pt x="125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mj-lt"/>
              </a:endParaRPr>
            </a:p>
          </p:txBody>
        </p:sp>
        <p:sp>
          <p:nvSpPr>
            <p:cNvPr id="465" name="Google Shape;465;p28"/>
            <p:cNvSpPr/>
            <p:nvPr/>
          </p:nvSpPr>
          <p:spPr>
            <a:xfrm>
              <a:off x="2072788" y="1230075"/>
              <a:ext cx="217550" cy="229625"/>
            </a:xfrm>
            <a:custGeom>
              <a:avLst/>
              <a:gdLst/>
              <a:ahLst/>
              <a:cxnLst/>
              <a:rect l="l" t="t" r="r" b="b"/>
              <a:pathLst>
                <a:path w="8702" h="9185" extrusionOk="0">
                  <a:moveTo>
                    <a:pt x="1702" y="1"/>
                  </a:moveTo>
                  <a:cubicBezTo>
                    <a:pt x="1702" y="1"/>
                    <a:pt x="1" y="8941"/>
                    <a:pt x="3436" y="9174"/>
                  </a:cubicBezTo>
                  <a:cubicBezTo>
                    <a:pt x="3541" y="9181"/>
                    <a:pt x="3641" y="9184"/>
                    <a:pt x="3736" y="9184"/>
                  </a:cubicBezTo>
                  <a:cubicBezTo>
                    <a:pt x="8702" y="9184"/>
                    <a:pt x="1702" y="1"/>
                    <a:pt x="170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mj-lt"/>
              </a:endParaRPr>
            </a:p>
          </p:txBody>
        </p:sp>
        <p:sp>
          <p:nvSpPr>
            <p:cNvPr id="466" name="Google Shape;466;p28"/>
            <p:cNvSpPr/>
            <p:nvPr/>
          </p:nvSpPr>
          <p:spPr>
            <a:xfrm>
              <a:off x="1979388" y="1388525"/>
              <a:ext cx="184300" cy="211325"/>
            </a:xfrm>
            <a:custGeom>
              <a:avLst/>
              <a:gdLst/>
              <a:ahLst/>
              <a:cxnLst/>
              <a:rect l="l" t="t" r="r" b="b"/>
              <a:pathLst>
                <a:path w="7372" h="8453" extrusionOk="0">
                  <a:moveTo>
                    <a:pt x="2636" y="1"/>
                  </a:moveTo>
                  <a:cubicBezTo>
                    <a:pt x="2636" y="1"/>
                    <a:pt x="1" y="7740"/>
                    <a:pt x="3036" y="8373"/>
                  </a:cubicBezTo>
                  <a:cubicBezTo>
                    <a:pt x="3290" y="8427"/>
                    <a:pt x="3516" y="8453"/>
                    <a:pt x="3717" y="8453"/>
                  </a:cubicBezTo>
                  <a:cubicBezTo>
                    <a:pt x="7371" y="8453"/>
                    <a:pt x="2636" y="1"/>
                    <a:pt x="263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mj-lt"/>
              </a:endParaRPr>
            </a:p>
          </p:txBody>
        </p:sp>
        <p:sp>
          <p:nvSpPr>
            <p:cNvPr id="467" name="Google Shape;467;p28"/>
            <p:cNvSpPr/>
            <p:nvPr/>
          </p:nvSpPr>
          <p:spPr>
            <a:xfrm>
              <a:off x="1910163" y="1549475"/>
              <a:ext cx="145475" cy="178600"/>
            </a:xfrm>
            <a:custGeom>
              <a:avLst/>
              <a:gdLst/>
              <a:ahLst/>
              <a:cxnLst/>
              <a:rect l="l" t="t" r="r" b="b"/>
              <a:pathLst>
                <a:path w="5819" h="7144" extrusionOk="0">
                  <a:moveTo>
                    <a:pt x="3136" y="1"/>
                  </a:moveTo>
                  <a:cubicBezTo>
                    <a:pt x="3136" y="1"/>
                    <a:pt x="1" y="6072"/>
                    <a:pt x="2403" y="6972"/>
                  </a:cubicBezTo>
                  <a:cubicBezTo>
                    <a:pt x="2715" y="7090"/>
                    <a:pt x="2982" y="7144"/>
                    <a:pt x="3209" y="7144"/>
                  </a:cubicBezTo>
                  <a:cubicBezTo>
                    <a:pt x="5819" y="7144"/>
                    <a:pt x="3136" y="1"/>
                    <a:pt x="313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mj-lt"/>
              </a:endParaRPr>
            </a:p>
          </p:txBody>
        </p:sp>
        <p:sp>
          <p:nvSpPr>
            <p:cNvPr id="468" name="Google Shape;468;p28"/>
            <p:cNvSpPr/>
            <p:nvPr/>
          </p:nvSpPr>
          <p:spPr>
            <a:xfrm>
              <a:off x="1747563" y="1682075"/>
              <a:ext cx="130100" cy="168900"/>
            </a:xfrm>
            <a:custGeom>
              <a:avLst/>
              <a:gdLst/>
              <a:ahLst/>
              <a:cxnLst/>
              <a:rect l="l" t="t" r="r" b="b"/>
              <a:pathLst>
                <a:path w="5204" h="6756" extrusionOk="0">
                  <a:moveTo>
                    <a:pt x="5204" y="1"/>
                  </a:moveTo>
                  <a:cubicBezTo>
                    <a:pt x="5204" y="1"/>
                    <a:pt x="0" y="4470"/>
                    <a:pt x="1902" y="6205"/>
                  </a:cubicBezTo>
                  <a:cubicBezTo>
                    <a:pt x="2322" y="6589"/>
                    <a:pt x="2689" y="6755"/>
                    <a:pt x="3010" y="6755"/>
                  </a:cubicBezTo>
                  <a:cubicBezTo>
                    <a:pt x="5054" y="6755"/>
                    <a:pt x="5204" y="1"/>
                    <a:pt x="520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mj-lt"/>
              </a:endParaRPr>
            </a:p>
          </p:txBody>
        </p:sp>
        <p:sp>
          <p:nvSpPr>
            <p:cNvPr id="469" name="Google Shape;469;p28"/>
            <p:cNvSpPr/>
            <p:nvPr/>
          </p:nvSpPr>
          <p:spPr>
            <a:xfrm>
              <a:off x="1584938" y="1747125"/>
              <a:ext cx="168475" cy="119925"/>
            </a:xfrm>
            <a:custGeom>
              <a:avLst/>
              <a:gdLst/>
              <a:ahLst/>
              <a:cxnLst/>
              <a:rect l="l" t="t" r="r" b="b"/>
              <a:pathLst>
                <a:path w="6739" h="4797" extrusionOk="0">
                  <a:moveTo>
                    <a:pt x="6739" y="0"/>
                  </a:moveTo>
                  <a:cubicBezTo>
                    <a:pt x="6738" y="0"/>
                    <a:pt x="1" y="1168"/>
                    <a:pt x="768" y="3636"/>
                  </a:cubicBezTo>
                  <a:cubicBezTo>
                    <a:pt x="1017" y="4467"/>
                    <a:pt x="1420" y="4797"/>
                    <a:pt x="1903" y="4797"/>
                  </a:cubicBezTo>
                  <a:cubicBezTo>
                    <a:pt x="3744" y="4797"/>
                    <a:pt x="6739" y="0"/>
                    <a:pt x="673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mj-lt"/>
              </a:endParaRPr>
            </a:p>
          </p:txBody>
        </p:sp>
      </p:grpSp>
      <p:sp>
        <p:nvSpPr>
          <p:cNvPr id="4" name="TextBox 3">
            <a:extLst>
              <a:ext uri="{FF2B5EF4-FFF2-40B4-BE49-F238E27FC236}">
                <a16:creationId xmlns:a16="http://schemas.microsoft.com/office/drawing/2014/main" id="{A4832A41-8E53-8FCC-C858-8C273B87E391}"/>
              </a:ext>
            </a:extLst>
          </p:cNvPr>
          <p:cNvSpPr txBox="1"/>
          <p:nvPr/>
        </p:nvSpPr>
        <p:spPr>
          <a:xfrm>
            <a:off x="223856" y="111826"/>
            <a:ext cx="8696288" cy="830997"/>
          </a:xfrm>
          <a:prstGeom prst="rect">
            <a:avLst/>
          </a:prstGeom>
          <a:noFill/>
        </p:spPr>
        <p:txBody>
          <a:bodyPr wrap="square">
            <a:spAutoFit/>
          </a:bodyPr>
          <a:lstStyle/>
          <a:p>
            <a:r>
              <a:rPr lang="vi-VN" sz="2400" b="1" kern="0" dirty="0">
                <a:effectLst/>
                <a:latin typeface="+mj-lt"/>
                <a:ea typeface="Calibri" panose="020F0502020204030204" pitchFamily="34" charset="0"/>
              </a:rPr>
              <a:t>I. Tìm hiểu yêu cầu đối với bài văn nghị luận phân tích một tác phẩm văn học (kịch</a:t>
            </a:r>
            <a:endParaRPr lang="en-US" sz="2400" dirty="0">
              <a:latin typeface="+mj-lt"/>
            </a:endParaRPr>
          </a:p>
        </p:txBody>
      </p:sp>
      <p:sp>
        <p:nvSpPr>
          <p:cNvPr id="8" name="TextBox 7">
            <a:extLst>
              <a:ext uri="{FF2B5EF4-FFF2-40B4-BE49-F238E27FC236}">
                <a16:creationId xmlns:a16="http://schemas.microsoft.com/office/drawing/2014/main" id="{A959F8AC-FB9B-CA09-B76B-46736ED670F9}"/>
              </a:ext>
            </a:extLst>
          </p:cNvPr>
          <p:cNvSpPr txBox="1"/>
          <p:nvPr/>
        </p:nvSpPr>
        <p:spPr>
          <a:xfrm>
            <a:off x="303291" y="1095791"/>
            <a:ext cx="8538235" cy="3659463"/>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marL="342900" indent="-342900">
              <a:lnSpc>
                <a:spcPct val="115000"/>
              </a:lnSpc>
              <a:spcAft>
                <a:spcPts val="800"/>
              </a:spcAft>
              <a:buFont typeface="Wingdings" panose="05000000000000000000" pitchFamily="2" charset="2"/>
              <a:buChar char="Ø"/>
            </a:pPr>
            <a:r>
              <a:rPr lang="vi-VN" sz="2000" dirty="0">
                <a:solidFill>
                  <a:srgbClr val="002060"/>
                </a:solidFill>
                <a:effectLst/>
                <a:latin typeface="+mj-lt"/>
                <a:ea typeface="Calibri" panose="020F0502020204030204" pitchFamily="34" charset="0"/>
                <a:cs typeface="Times New Roman" panose="02020603050405020304" pitchFamily="18" charset="0"/>
              </a:rPr>
              <a:t>Giới thiệu khái quát về tác phẩm kịch (tên tác phẩm, tên tác giả, thể loại), nêu được nhận định chung về tác phẩm.</a:t>
            </a:r>
            <a:endParaRPr lang="en-US" sz="2000" dirty="0">
              <a:solidFill>
                <a:srgbClr val="002060"/>
              </a:solidFill>
              <a:effectLst/>
              <a:latin typeface="+mj-lt"/>
              <a:ea typeface="Calibri" panose="020F0502020204030204" pitchFamily="34" charset="0"/>
              <a:cs typeface="Times New Roman" panose="02020603050405020304" pitchFamily="18" charset="0"/>
            </a:endParaRPr>
          </a:p>
          <a:p>
            <a:pPr marL="342900" indent="-342900">
              <a:lnSpc>
                <a:spcPct val="115000"/>
              </a:lnSpc>
              <a:spcAft>
                <a:spcPts val="800"/>
              </a:spcAft>
              <a:buFont typeface="Wingdings" panose="05000000000000000000" pitchFamily="2" charset="2"/>
              <a:buChar char="Ø"/>
            </a:pPr>
            <a:r>
              <a:rPr lang="vi-VN" sz="2000" dirty="0">
                <a:solidFill>
                  <a:srgbClr val="002060"/>
                </a:solidFill>
                <a:effectLst/>
                <a:latin typeface="+mj-lt"/>
                <a:ea typeface="Calibri" panose="020F0502020204030204" pitchFamily="34" charset="0"/>
                <a:cs typeface="Times New Roman" panose="02020603050405020304" pitchFamily="18" charset="0"/>
              </a:rPr>
              <a:t>Làm rõ được nội dung chủ đề của tác phẩm.</a:t>
            </a:r>
            <a:endParaRPr lang="en-US" sz="2000" dirty="0">
              <a:solidFill>
                <a:srgbClr val="002060"/>
              </a:solidFill>
              <a:effectLst/>
              <a:latin typeface="+mj-lt"/>
              <a:ea typeface="Calibri" panose="020F0502020204030204" pitchFamily="34" charset="0"/>
              <a:cs typeface="Times New Roman" panose="02020603050405020304" pitchFamily="18" charset="0"/>
            </a:endParaRPr>
          </a:p>
          <a:p>
            <a:pPr marL="342900" indent="-342900">
              <a:lnSpc>
                <a:spcPct val="115000"/>
              </a:lnSpc>
              <a:spcAft>
                <a:spcPts val="800"/>
              </a:spcAft>
              <a:buFont typeface="Wingdings" panose="05000000000000000000" pitchFamily="2" charset="2"/>
              <a:buChar char="Ø"/>
            </a:pPr>
            <a:r>
              <a:rPr lang="vi-VN" sz="2000" dirty="0">
                <a:solidFill>
                  <a:srgbClr val="002060"/>
                </a:solidFill>
                <a:effectLst/>
                <a:latin typeface="+mj-lt"/>
                <a:ea typeface="Calibri" panose="020F0502020204030204" pitchFamily="34" charset="0"/>
                <a:cs typeface="Times New Roman" panose="02020603050405020304" pitchFamily="18" charset="0"/>
              </a:rPr>
              <a:t>Phân tích được những nét đặc sắc về hình thức nghệ thuật của tác phẩm kịch (cốt truyện, nhân vật, hành động, xung đột, lời thoại,...) và hiệu quả thẩm mĩ của chúng; tập trung vào một số yếu tố nghệ thuật nổi bật nhất của tác phẩm.</a:t>
            </a:r>
            <a:endParaRPr lang="en-US" sz="2000" dirty="0">
              <a:solidFill>
                <a:srgbClr val="002060"/>
              </a:solidFill>
              <a:effectLst/>
              <a:latin typeface="+mj-lt"/>
              <a:ea typeface="Calibri" panose="020F0502020204030204" pitchFamily="34" charset="0"/>
              <a:cs typeface="Times New Roman" panose="02020603050405020304" pitchFamily="18" charset="0"/>
            </a:endParaRPr>
          </a:p>
          <a:p>
            <a:pPr marL="342900" indent="-342900">
              <a:lnSpc>
                <a:spcPct val="115000"/>
              </a:lnSpc>
              <a:spcAft>
                <a:spcPts val="800"/>
              </a:spcAft>
              <a:buFont typeface="Wingdings" panose="05000000000000000000" pitchFamily="2" charset="2"/>
              <a:buChar char="Ø"/>
            </a:pPr>
            <a:r>
              <a:rPr lang="vi-VN" sz="2000" dirty="0">
                <a:solidFill>
                  <a:srgbClr val="002060"/>
                </a:solidFill>
                <a:effectLst/>
                <a:latin typeface="+mj-lt"/>
                <a:ea typeface="Calibri" panose="020F0502020204030204" pitchFamily="34" charset="0"/>
                <a:cs typeface="Times New Roman" panose="02020603050405020304" pitchFamily="18" charset="0"/>
              </a:rPr>
              <a:t>Triển khai được hệ thống luận điểm chặt chẽ; sử dụng lí lẽ, bằng chứng xác đáng từ tác phẩm kịch để làm sáng tỏ ý kiến nêu trong bài viết.</a:t>
            </a:r>
            <a:endParaRPr lang="en-US" sz="2000" dirty="0">
              <a:solidFill>
                <a:srgbClr val="002060"/>
              </a:solidFill>
              <a:effectLst/>
              <a:latin typeface="+mj-lt"/>
              <a:ea typeface="Calibri" panose="020F0502020204030204" pitchFamily="34" charset="0"/>
              <a:cs typeface="Times New Roman" panose="02020603050405020304" pitchFamily="18" charset="0"/>
            </a:endParaRPr>
          </a:p>
          <a:p>
            <a:pPr marL="342900" indent="-342900">
              <a:lnSpc>
                <a:spcPct val="115000"/>
              </a:lnSpc>
              <a:spcAft>
                <a:spcPts val="800"/>
              </a:spcAft>
              <a:buFont typeface="Wingdings" panose="05000000000000000000" pitchFamily="2" charset="2"/>
              <a:buChar char="Ø"/>
            </a:pPr>
            <a:r>
              <a:rPr lang="vi-VN" sz="2000" dirty="0">
                <a:solidFill>
                  <a:srgbClr val="002060"/>
                </a:solidFill>
                <a:effectLst/>
                <a:latin typeface="+mj-lt"/>
                <a:ea typeface="Calibri" panose="020F0502020204030204" pitchFamily="34" charset="0"/>
                <a:cs typeface="Times New Roman" panose="02020603050405020304" pitchFamily="18" charset="0"/>
              </a:rPr>
              <a:t>Khẳng định được ý nghĩa, giá trị của tác phẩm.</a:t>
            </a:r>
            <a:endParaRPr lang="en-US" sz="2000" dirty="0">
              <a:solidFill>
                <a:srgbClr val="002060"/>
              </a:solidFill>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7990180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additive="base">
                                        <p:cTn id="1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anim calcmode="lin" valueType="num">
                                      <p:cBhvr additive="base">
                                        <p:cTn id="25"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xEl>
                                              <p:pRg st="4" end="4"/>
                                            </p:txEl>
                                          </p:spTgt>
                                        </p:tgtEl>
                                        <p:attrNameLst>
                                          <p:attrName>style.visibility</p:attrName>
                                        </p:attrNameLst>
                                      </p:cBhvr>
                                      <p:to>
                                        <p:strVal val="visible"/>
                                      </p:to>
                                    </p:set>
                                    <p:anim calcmode="lin" valueType="num">
                                      <p:cBhvr additive="base">
                                        <p:cTn id="31"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38"/>
        <p:cNvGrpSpPr/>
        <p:nvPr/>
      </p:nvGrpSpPr>
      <p:grpSpPr>
        <a:xfrm>
          <a:off x="0" y="0"/>
          <a:ext cx="0" cy="0"/>
          <a:chOff x="0" y="0"/>
          <a:chExt cx="0" cy="0"/>
        </a:xfrm>
      </p:grpSpPr>
      <p:grpSp>
        <p:nvGrpSpPr>
          <p:cNvPr id="445" name="Google Shape;445;p28"/>
          <p:cNvGrpSpPr/>
          <p:nvPr/>
        </p:nvGrpSpPr>
        <p:grpSpPr>
          <a:xfrm rot="-5400000">
            <a:off x="-7296" y="3805707"/>
            <a:ext cx="1441043" cy="1503754"/>
            <a:chOff x="1584938" y="1128250"/>
            <a:chExt cx="708025" cy="738800"/>
          </a:xfrm>
        </p:grpSpPr>
        <p:sp>
          <p:nvSpPr>
            <p:cNvPr id="446" name="Google Shape;446;p28"/>
            <p:cNvSpPr/>
            <p:nvPr/>
          </p:nvSpPr>
          <p:spPr>
            <a:xfrm>
              <a:off x="1737963" y="1128250"/>
              <a:ext cx="555000" cy="629150"/>
            </a:xfrm>
            <a:custGeom>
              <a:avLst/>
              <a:gdLst/>
              <a:ahLst/>
              <a:cxnLst/>
              <a:rect l="l" t="t" r="r" b="b"/>
              <a:pathLst>
                <a:path w="22200" h="25166" extrusionOk="0">
                  <a:moveTo>
                    <a:pt x="21791" y="1"/>
                  </a:moveTo>
                  <a:cubicBezTo>
                    <a:pt x="19802" y="1"/>
                    <a:pt x="17946" y="918"/>
                    <a:pt x="16496" y="2239"/>
                  </a:cubicBezTo>
                  <a:cubicBezTo>
                    <a:pt x="14761" y="3807"/>
                    <a:pt x="13694" y="5942"/>
                    <a:pt x="12893" y="8077"/>
                  </a:cubicBezTo>
                  <a:cubicBezTo>
                    <a:pt x="12026" y="10345"/>
                    <a:pt x="11459" y="12747"/>
                    <a:pt x="10591" y="15015"/>
                  </a:cubicBezTo>
                  <a:cubicBezTo>
                    <a:pt x="9758" y="17250"/>
                    <a:pt x="8557" y="19285"/>
                    <a:pt x="6855" y="20953"/>
                  </a:cubicBezTo>
                  <a:cubicBezTo>
                    <a:pt x="5188" y="22587"/>
                    <a:pt x="3186" y="23855"/>
                    <a:pt x="985" y="24589"/>
                  </a:cubicBezTo>
                  <a:cubicBezTo>
                    <a:pt x="718" y="24689"/>
                    <a:pt x="451" y="24789"/>
                    <a:pt x="151" y="24855"/>
                  </a:cubicBezTo>
                  <a:cubicBezTo>
                    <a:pt x="0" y="24916"/>
                    <a:pt x="13" y="25165"/>
                    <a:pt x="163" y="25165"/>
                  </a:cubicBezTo>
                  <a:cubicBezTo>
                    <a:pt x="179" y="25165"/>
                    <a:pt x="198" y="25162"/>
                    <a:pt x="217" y="25156"/>
                  </a:cubicBezTo>
                  <a:cubicBezTo>
                    <a:pt x="2419" y="24555"/>
                    <a:pt x="4454" y="23454"/>
                    <a:pt x="6188" y="21987"/>
                  </a:cubicBezTo>
                  <a:cubicBezTo>
                    <a:pt x="7956" y="20486"/>
                    <a:pt x="9357" y="18618"/>
                    <a:pt x="10325" y="16516"/>
                  </a:cubicBezTo>
                  <a:cubicBezTo>
                    <a:pt x="11325" y="14315"/>
                    <a:pt x="11926" y="11946"/>
                    <a:pt x="12693" y="9645"/>
                  </a:cubicBezTo>
                  <a:cubicBezTo>
                    <a:pt x="13427" y="7376"/>
                    <a:pt x="14327" y="5075"/>
                    <a:pt x="15929" y="3273"/>
                  </a:cubicBezTo>
                  <a:cubicBezTo>
                    <a:pt x="17263" y="1739"/>
                    <a:pt x="19131" y="538"/>
                    <a:pt x="21199" y="338"/>
                  </a:cubicBezTo>
                  <a:cubicBezTo>
                    <a:pt x="21466" y="305"/>
                    <a:pt x="21733" y="305"/>
                    <a:pt x="22000" y="305"/>
                  </a:cubicBezTo>
                  <a:cubicBezTo>
                    <a:pt x="22009" y="306"/>
                    <a:pt x="22018" y="307"/>
                    <a:pt x="22027" y="307"/>
                  </a:cubicBezTo>
                  <a:cubicBezTo>
                    <a:pt x="22199" y="307"/>
                    <a:pt x="22190" y="4"/>
                    <a:pt x="22000" y="4"/>
                  </a:cubicBezTo>
                  <a:cubicBezTo>
                    <a:pt x="21930" y="2"/>
                    <a:pt x="21861" y="1"/>
                    <a:pt x="2179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28"/>
            <p:cNvSpPr/>
            <p:nvPr/>
          </p:nvSpPr>
          <p:spPr>
            <a:xfrm>
              <a:off x="1901038" y="1156650"/>
              <a:ext cx="255175" cy="95850"/>
            </a:xfrm>
            <a:custGeom>
              <a:avLst/>
              <a:gdLst/>
              <a:ahLst/>
              <a:cxnLst/>
              <a:rect l="l" t="t" r="r" b="b"/>
              <a:pathLst>
                <a:path w="10207" h="3834" extrusionOk="0">
                  <a:moveTo>
                    <a:pt x="3631" y="0"/>
                  </a:moveTo>
                  <a:cubicBezTo>
                    <a:pt x="1541" y="0"/>
                    <a:pt x="1" y="616"/>
                    <a:pt x="1000" y="2771"/>
                  </a:cubicBezTo>
                  <a:cubicBezTo>
                    <a:pt x="1361" y="3543"/>
                    <a:pt x="2102" y="3834"/>
                    <a:pt x="3014" y="3834"/>
                  </a:cubicBezTo>
                  <a:cubicBezTo>
                    <a:pt x="5807" y="3834"/>
                    <a:pt x="10206" y="1103"/>
                    <a:pt x="10206" y="1103"/>
                  </a:cubicBezTo>
                  <a:cubicBezTo>
                    <a:pt x="10206" y="1103"/>
                    <a:pt x="6427" y="0"/>
                    <a:pt x="36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28"/>
            <p:cNvSpPr/>
            <p:nvPr/>
          </p:nvSpPr>
          <p:spPr>
            <a:xfrm>
              <a:off x="1797588" y="1318475"/>
              <a:ext cx="268550" cy="156275"/>
            </a:xfrm>
            <a:custGeom>
              <a:avLst/>
              <a:gdLst/>
              <a:ahLst/>
              <a:cxnLst/>
              <a:rect l="l" t="t" r="r" b="b"/>
              <a:pathLst>
                <a:path w="10742" h="6251" extrusionOk="0">
                  <a:moveTo>
                    <a:pt x="10742" y="1"/>
                  </a:moveTo>
                  <a:cubicBezTo>
                    <a:pt x="10741" y="1"/>
                    <a:pt x="1" y="3270"/>
                    <a:pt x="4437" y="6005"/>
                  </a:cubicBezTo>
                  <a:cubicBezTo>
                    <a:pt x="4706" y="6174"/>
                    <a:pt x="4983" y="6250"/>
                    <a:pt x="5265" y="6250"/>
                  </a:cubicBezTo>
                  <a:cubicBezTo>
                    <a:pt x="7820" y="6250"/>
                    <a:pt x="10742" y="1"/>
                    <a:pt x="1074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28"/>
            <p:cNvSpPr/>
            <p:nvPr/>
          </p:nvSpPr>
          <p:spPr>
            <a:xfrm>
              <a:off x="1760063" y="1490275"/>
              <a:ext cx="255200" cy="106675"/>
            </a:xfrm>
            <a:custGeom>
              <a:avLst/>
              <a:gdLst/>
              <a:ahLst/>
              <a:cxnLst/>
              <a:rect l="l" t="t" r="r" b="b"/>
              <a:pathLst>
                <a:path w="10208" h="4267" extrusionOk="0">
                  <a:moveTo>
                    <a:pt x="10208" y="0"/>
                  </a:moveTo>
                  <a:cubicBezTo>
                    <a:pt x="10207" y="0"/>
                    <a:pt x="1" y="334"/>
                    <a:pt x="3236" y="3803"/>
                  </a:cubicBezTo>
                  <a:cubicBezTo>
                    <a:pt x="3541" y="4128"/>
                    <a:pt x="3915" y="4266"/>
                    <a:pt x="4330" y="4266"/>
                  </a:cubicBezTo>
                  <a:cubicBezTo>
                    <a:pt x="6637" y="4266"/>
                    <a:pt x="10208" y="0"/>
                    <a:pt x="1020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28"/>
            <p:cNvSpPr/>
            <p:nvPr/>
          </p:nvSpPr>
          <p:spPr>
            <a:xfrm>
              <a:off x="1736863" y="1623725"/>
              <a:ext cx="200850" cy="77750"/>
            </a:xfrm>
            <a:custGeom>
              <a:avLst/>
              <a:gdLst/>
              <a:ahLst/>
              <a:cxnLst/>
              <a:rect l="l" t="t" r="r" b="b"/>
              <a:pathLst>
                <a:path w="8034" h="3110" extrusionOk="0">
                  <a:moveTo>
                    <a:pt x="5174" y="0"/>
                  </a:moveTo>
                  <a:cubicBezTo>
                    <a:pt x="2792" y="0"/>
                    <a:pt x="0" y="412"/>
                    <a:pt x="1429" y="2535"/>
                  </a:cubicBezTo>
                  <a:cubicBezTo>
                    <a:pt x="1710" y="2944"/>
                    <a:pt x="2126" y="3109"/>
                    <a:pt x="2615" y="3109"/>
                  </a:cubicBezTo>
                  <a:cubicBezTo>
                    <a:pt x="4677" y="3109"/>
                    <a:pt x="8034" y="166"/>
                    <a:pt x="8034" y="166"/>
                  </a:cubicBezTo>
                  <a:cubicBezTo>
                    <a:pt x="8034" y="166"/>
                    <a:pt x="6686" y="0"/>
                    <a:pt x="517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28"/>
            <p:cNvSpPr/>
            <p:nvPr/>
          </p:nvSpPr>
          <p:spPr>
            <a:xfrm>
              <a:off x="1612463" y="1655325"/>
              <a:ext cx="159300" cy="87750"/>
            </a:xfrm>
            <a:custGeom>
              <a:avLst/>
              <a:gdLst/>
              <a:ahLst/>
              <a:cxnLst/>
              <a:rect l="l" t="t" r="r" b="b"/>
              <a:pathLst>
                <a:path w="6372" h="3510" extrusionOk="0">
                  <a:moveTo>
                    <a:pt x="1251" y="0"/>
                  </a:moveTo>
                  <a:cubicBezTo>
                    <a:pt x="685" y="0"/>
                    <a:pt x="281" y="359"/>
                    <a:pt x="200" y="1304"/>
                  </a:cubicBezTo>
                  <a:cubicBezTo>
                    <a:pt x="0" y="3363"/>
                    <a:pt x="4677" y="3510"/>
                    <a:pt x="6017" y="3510"/>
                  </a:cubicBezTo>
                  <a:cubicBezTo>
                    <a:pt x="6241" y="3510"/>
                    <a:pt x="6372" y="3506"/>
                    <a:pt x="6372" y="3506"/>
                  </a:cubicBezTo>
                  <a:cubicBezTo>
                    <a:pt x="6372" y="3506"/>
                    <a:pt x="3020" y="0"/>
                    <a:pt x="125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28"/>
            <p:cNvSpPr/>
            <p:nvPr/>
          </p:nvSpPr>
          <p:spPr>
            <a:xfrm>
              <a:off x="2072788" y="1230075"/>
              <a:ext cx="217550" cy="229625"/>
            </a:xfrm>
            <a:custGeom>
              <a:avLst/>
              <a:gdLst/>
              <a:ahLst/>
              <a:cxnLst/>
              <a:rect l="l" t="t" r="r" b="b"/>
              <a:pathLst>
                <a:path w="8702" h="9185" extrusionOk="0">
                  <a:moveTo>
                    <a:pt x="1702" y="1"/>
                  </a:moveTo>
                  <a:cubicBezTo>
                    <a:pt x="1702" y="1"/>
                    <a:pt x="1" y="8941"/>
                    <a:pt x="3436" y="9174"/>
                  </a:cubicBezTo>
                  <a:cubicBezTo>
                    <a:pt x="3541" y="9181"/>
                    <a:pt x="3641" y="9184"/>
                    <a:pt x="3736" y="9184"/>
                  </a:cubicBezTo>
                  <a:cubicBezTo>
                    <a:pt x="8702" y="9184"/>
                    <a:pt x="1702" y="1"/>
                    <a:pt x="170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28"/>
            <p:cNvSpPr/>
            <p:nvPr/>
          </p:nvSpPr>
          <p:spPr>
            <a:xfrm>
              <a:off x="1979388" y="1388525"/>
              <a:ext cx="184300" cy="211325"/>
            </a:xfrm>
            <a:custGeom>
              <a:avLst/>
              <a:gdLst/>
              <a:ahLst/>
              <a:cxnLst/>
              <a:rect l="l" t="t" r="r" b="b"/>
              <a:pathLst>
                <a:path w="7372" h="8453" extrusionOk="0">
                  <a:moveTo>
                    <a:pt x="2636" y="1"/>
                  </a:moveTo>
                  <a:cubicBezTo>
                    <a:pt x="2636" y="1"/>
                    <a:pt x="1" y="7740"/>
                    <a:pt x="3036" y="8373"/>
                  </a:cubicBezTo>
                  <a:cubicBezTo>
                    <a:pt x="3290" y="8427"/>
                    <a:pt x="3516" y="8453"/>
                    <a:pt x="3717" y="8453"/>
                  </a:cubicBezTo>
                  <a:cubicBezTo>
                    <a:pt x="7371" y="8453"/>
                    <a:pt x="2636" y="1"/>
                    <a:pt x="263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28"/>
            <p:cNvSpPr/>
            <p:nvPr/>
          </p:nvSpPr>
          <p:spPr>
            <a:xfrm>
              <a:off x="1910163" y="1549475"/>
              <a:ext cx="145475" cy="178600"/>
            </a:xfrm>
            <a:custGeom>
              <a:avLst/>
              <a:gdLst/>
              <a:ahLst/>
              <a:cxnLst/>
              <a:rect l="l" t="t" r="r" b="b"/>
              <a:pathLst>
                <a:path w="5819" h="7144" extrusionOk="0">
                  <a:moveTo>
                    <a:pt x="3136" y="1"/>
                  </a:moveTo>
                  <a:cubicBezTo>
                    <a:pt x="3136" y="1"/>
                    <a:pt x="1" y="6072"/>
                    <a:pt x="2403" y="6972"/>
                  </a:cubicBezTo>
                  <a:cubicBezTo>
                    <a:pt x="2715" y="7090"/>
                    <a:pt x="2982" y="7144"/>
                    <a:pt x="3209" y="7144"/>
                  </a:cubicBezTo>
                  <a:cubicBezTo>
                    <a:pt x="5819" y="7144"/>
                    <a:pt x="3136" y="1"/>
                    <a:pt x="313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28"/>
            <p:cNvSpPr/>
            <p:nvPr/>
          </p:nvSpPr>
          <p:spPr>
            <a:xfrm>
              <a:off x="1747563" y="1682075"/>
              <a:ext cx="130100" cy="168900"/>
            </a:xfrm>
            <a:custGeom>
              <a:avLst/>
              <a:gdLst/>
              <a:ahLst/>
              <a:cxnLst/>
              <a:rect l="l" t="t" r="r" b="b"/>
              <a:pathLst>
                <a:path w="5204" h="6756" extrusionOk="0">
                  <a:moveTo>
                    <a:pt x="5204" y="1"/>
                  </a:moveTo>
                  <a:cubicBezTo>
                    <a:pt x="5204" y="1"/>
                    <a:pt x="0" y="4470"/>
                    <a:pt x="1902" y="6205"/>
                  </a:cubicBezTo>
                  <a:cubicBezTo>
                    <a:pt x="2322" y="6589"/>
                    <a:pt x="2689" y="6755"/>
                    <a:pt x="3010" y="6755"/>
                  </a:cubicBezTo>
                  <a:cubicBezTo>
                    <a:pt x="5054" y="6755"/>
                    <a:pt x="5204" y="1"/>
                    <a:pt x="520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28"/>
            <p:cNvSpPr/>
            <p:nvPr/>
          </p:nvSpPr>
          <p:spPr>
            <a:xfrm>
              <a:off x="1584938" y="1747125"/>
              <a:ext cx="168475" cy="119925"/>
            </a:xfrm>
            <a:custGeom>
              <a:avLst/>
              <a:gdLst/>
              <a:ahLst/>
              <a:cxnLst/>
              <a:rect l="l" t="t" r="r" b="b"/>
              <a:pathLst>
                <a:path w="6739" h="4797" extrusionOk="0">
                  <a:moveTo>
                    <a:pt x="6739" y="0"/>
                  </a:moveTo>
                  <a:cubicBezTo>
                    <a:pt x="6738" y="0"/>
                    <a:pt x="1" y="1168"/>
                    <a:pt x="768" y="3636"/>
                  </a:cubicBezTo>
                  <a:cubicBezTo>
                    <a:pt x="1017" y="4467"/>
                    <a:pt x="1420" y="4797"/>
                    <a:pt x="1903" y="4797"/>
                  </a:cubicBezTo>
                  <a:cubicBezTo>
                    <a:pt x="3744" y="4797"/>
                    <a:pt x="6739" y="0"/>
                    <a:pt x="673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7" name="Google Shape;457;p28"/>
          <p:cNvSpPr/>
          <p:nvPr/>
        </p:nvSpPr>
        <p:spPr>
          <a:xfrm>
            <a:off x="7925350" y="322550"/>
            <a:ext cx="1385175" cy="817633"/>
          </a:xfrm>
          <a:custGeom>
            <a:avLst/>
            <a:gdLst/>
            <a:ahLst/>
            <a:cxnLst/>
            <a:rect l="l" t="t" r="r" b="b"/>
            <a:pathLst>
              <a:path w="55407" h="39773" extrusionOk="0">
                <a:moveTo>
                  <a:pt x="24668" y="0"/>
                </a:moveTo>
                <a:cubicBezTo>
                  <a:pt x="22220" y="0"/>
                  <a:pt x="19734" y="923"/>
                  <a:pt x="18014" y="2661"/>
                </a:cubicBezTo>
                <a:cubicBezTo>
                  <a:pt x="14878" y="5897"/>
                  <a:pt x="14411" y="11300"/>
                  <a:pt x="16613" y="15237"/>
                </a:cubicBezTo>
                <a:cubicBezTo>
                  <a:pt x="15741" y="14415"/>
                  <a:pt x="14535" y="13928"/>
                  <a:pt x="13341" y="13928"/>
                </a:cubicBezTo>
                <a:cubicBezTo>
                  <a:pt x="12936" y="13928"/>
                  <a:pt x="12532" y="13984"/>
                  <a:pt x="12143" y="14102"/>
                </a:cubicBezTo>
                <a:cubicBezTo>
                  <a:pt x="10608" y="14603"/>
                  <a:pt x="9407" y="16137"/>
                  <a:pt x="9474" y="17738"/>
                </a:cubicBezTo>
                <a:cubicBezTo>
                  <a:pt x="9541" y="19039"/>
                  <a:pt x="10508" y="20207"/>
                  <a:pt x="11742" y="20574"/>
                </a:cubicBezTo>
                <a:cubicBezTo>
                  <a:pt x="10714" y="20467"/>
                  <a:pt x="9671" y="20373"/>
                  <a:pt x="8642" y="20373"/>
                </a:cubicBezTo>
                <a:cubicBezTo>
                  <a:pt x="8069" y="20373"/>
                  <a:pt x="7500" y="20402"/>
                  <a:pt x="6939" y="20474"/>
                </a:cubicBezTo>
                <a:cubicBezTo>
                  <a:pt x="5004" y="20707"/>
                  <a:pt x="3103" y="21474"/>
                  <a:pt x="1802" y="22909"/>
                </a:cubicBezTo>
                <a:cubicBezTo>
                  <a:pt x="534" y="24343"/>
                  <a:pt x="1" y="26545"/>
                  <a:pt x="868" y="28246"/>
                </a:cubicBezTo>
                <a:cubicBezTo>
                  <a:pt x="1769" y="30047"/>
                  <a:pt x="3903" y="30914"/>
                  <a:pt x="5872" y="30914"/>
                </a:cubicBezTo>
                <a:cubicBezTo>
                  <a:pt x="7306" y="30914"/>
                  <a:pt x="8707" y="30514"/>
                  <a:pt x="10041" y="30047"/>
                </a:cubicBezTo>
                <a:lnTo>
                  <a:pt x="10041" y="30047"/>
                </a:lnTo>
                <a:cubicBezTo>
                  <a:pt x="10008" y="34550"/>
                  <a:pt x="13510" y="38920"/>
                  <a:pt x="18014" y="39654"/>
                </a:cubicBezTo>
                <a:cubicBezTo>
                  <a:pt x="18485" y="39734"/>
                  <a:pt x="18960" y="39773"/>
                  <a:pt x="19434" y="39773"/>
                </a:cubicBezTo>
                <a:cubicBezTo>
                  <a:pt x="23693" y="39773"/>
                  <a:pt x="27897" y="36651"/>
                  <a:pt x="28888" y="32449"/>
                </a:cubicBezTo>
                <a:cubicBezTo>
                  <a:pt x="29876" y="33029"/>
                  <a:pt x="31010" y="33301"/>
                  <a:pt x="32153" y="33301"/>
                </a:cubicBezTo>
                <a:cubicBezTo>
                  <a:pt x="34559" y="33301"/>
                  <a:pt x="37007" y="32094"/>
                  <a:pt x="38228" y="30014"/>
                </a:cubicBezTo>
                <a:cubicBezTo>
                  <a:pt x="40796" y="30687"/>
                  <a:pt x="43439" y="31379"/>
                  <a:pt x="46045" y="31379"/>
                </a:cubicBezTo>
                <a:cubicBezTo>
                  <a:pt x="46925" y="31379"/>
                  <a:pt x="47801" y="31300"/>
                  <a:pt x="48669" y="31115"/>
                </a:cubicBezTo>
                <a:cubicBezTo>
                  <a:pt x="52138" y="30381"/>
                  <a:pt x="55407" y="27479"/>
                  <a:pt x="55307" y="23943"/>
                </a:cubicBezTo>
                <a:cubicBezTo>
                  <a:pt x="55207" y="20774"/>
                  <a:pt x="52338" y="18172"/>
                  <a:pt x="49236" y="17438"/>
                </a:cubicBezTo>
                <a:cubicBezTo>
                  <a:pt x="48332" y="17215"/>
                  <a:pt x="47411" y="17118"/>
                  <a:pt x="46484" y="17118"/>
                </a:cubicBezTo>
                <a:cubicBezTo>
                  <a:pt x="44232" y="17118"/>
                  <a:pt x="41947" y="17687"/>
                  <a:pt x="39796" y="18372"/>
                </a:cubicBezTo>
                <a:cubicBezTo>
                  <a:pt x="41764" y="16971"/>
                  <a:pt x="41730" y="13535"/>
                  <a:pt x="39696" y="12201"/>
                </a:cubicBezTo>
                <a:cubicBezTo>
                  <a:pt x="39149" y="11851"/>
                  <a:pt x="38520" y="11692"/>
                  <a:pt x="37883" y="11692"/>
                </a:cubicBezTo>
                <a:cubicBezTo>
                  <a:pt x="36150" y="11692"/>
                  <a:pt x="34358" y="12871"/>
                  <a:pt x="33992" y="14603"/>
                </a:cubicBezTo>
                <a:cubicBezTo>
                  <a:pt x="33958" y="12334"/>
                  <a:pt x="33925" y="10066"/>
                  <a:pt x="33425" y="7898"/>
                </a:cubicBezTo>
                <a:cubicBezTo>
                  <a:pt x="32958" y="5696"/>
                  <a:pt x="31957" y="3561"/>
                  <a:pt x="30289" y="2027"/>
                </a:cubicBezTo>
                <a:cubicBezTo>
                  <a:pt x="28764" y="655"/>
                  <a:pt x="26730" y="0"/>
                  <a:pt x="2466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58" name="Google Shape;458;p28"/>
          <p:cNvGrpSpPr/>
          <p:nvPr/>
        </p:nvGrpSpPr>
        <p:grpSpPr>
          <a:xfrm rot="6094860">
            <a:off x="7897396" y="226647"/>
            <a:ext cx="1441069" cy="1503778"/>
            <a:chOff x="1584938" y="1128250"/>
            <a:chExt cx="708025" cy="738800"/>
          </a:xfrm>
        </p:grpSpPr>
        <p:sp>
          <p:nvSpPr>
            <p:cNvPr id="459" name="Google Shape;459;p28"/>
            <p:cNvSpPr/>
            <p:nvPr/>
          </p:nvSpPr>
          <p:spPr>
            <a:xfrm>
              <a:off x="1737963" y="1128250"/>
              <a:ext cx="555000" cy="629150"/>
            </a:xfrm>
            <a:custGeom>
              <a:avLst/>
              <a:gdLst/>
              <a:ahLst/>
              <a:cxnLst/>
              <a:rect l="l" t="t" r="r" b="b"/>
              <a:pathLst>
                <a:path w="22200" h="25166" extrusionOk="0">
                  <a:moveTo>
                    <a:pt x="21791" y="1"/>
                  </a:moveTo>
                  <a:cubicBezTo>
                    <a:pt x="19802" y="1"/>
                    <a:pt x="17946" y="918"/>
                    <a:pt x="16496" y="2239"/>
                  </a:cubicBezTo>
                  <a:cubicBezTo>
                    <a:pt x="14761" y="3807"/>
                    <a:pt x="13694" y="5942"/>
                    <a:pt x="12893" y="8077"/>
                  </a:cubicBezTo>
                  <a:cubicBezTo>
                    <a:pt x="12026" y="10345"/>
                    <a:pt x="11459" y="12747"/>
                    <a:pt x="10591" y="15015"/>
                  </a:cubicBezTo>
                  <a:cubicBezTo>
                    <a:pt x="9758" y="17250"/>
                    <a:pt x="8557" y="19285"/>
                    <a:pt x="6855" y="20953"/>
                  </a:cubicBezTo>
                  <a:cubicBezTo>
                    <a:pt x="5188" y="22587"/>
                    <a:pt x="3186" y="23855"/>
                    <a:pt x="985" y="24589"/>
                  </a:cubicBezTo>
                  <a:cubicBezTo>
                    <a:pt x="718" y="24689"/>
                    <a:pt x="451" y="24789"/>
                    <a:pt x="151" y="24855"/>
                  </a:cubicBezTo>
                  <a:cubicBezTo>
                    <a:pt x="0" y="24916"/>
                    <a:pt x="13" y="25165"/>
                    <a:pt x="163" y="25165"/>
                  </a:cubicBezTo>
                  <a:cubicBezTo>
                    <a:pt x="179" y="25165"/>
                    <a:pt x="198" y="25162"/>
                    <a:pt x="217" y="25156"/>
                  </a:cubicBezTo>
                  <a:cubicBezTo>
                    <a:pt x="2419" y="24555"/>
                    <a:pt x="4454" y="23454"/>
                    <a:pt x="6188" y="21987"/>
                  </a:cubicBezTo>
                  <a:cubicBezTo>
                    <a:pt x="7956" y="20486"/>
                    <a:pt x="9357" y="18618"/>
                    <a:pt x="10325" y="16516"/>
                  </a:cubicBezTo>
                  <a:cubicBezTo>
                    <a:pt x="11325" y="14315"/>
                    <a:pt x="11926" y="11946"/>
                    <a:pt x="12693" y="9645"/>
                  </a:cubicBezTo>
                  <a:cubicBezTo>
                    <a:pt x="13427" y="7376"/>
                    <a:pt x="14327" y="5075"/>
                    <a:pt x="15929" y="3273"/>
                  </a:cubicBezTo>
                  <a:cubicBezTo>
                    <a:pt x="17263" y="1739"/>
                    <a:pt x="19131" y="538"/>
                    <a:pt x="21199" y="338"/>
                  </a:cubicBezTo>
                  <a:cubicBezTo>
                    <a:pt x="21466" y="305"/>
                    <a:pt x="21733" y="305"/>
                    <a:pt x="22000" y="305"/>
                  </a:cubicBezTo>
                  <a:cubicBezTo>
                    <a:pt x="22009" y="306"/>
                    <a:pt x="22018" y="307"/>
                    <a:pt x="22027" y="307"/>
                  </a:cubicBezTo>
                  <a:cubicBezTo>
                    <a:pt x="22199" y="307"/>
                    <a:pt x="22190" y="4"/>
                    <a:pt x="22000" y="4"/>
                  </a:cubicBezTo>
                  <a:cubicBezTo>
                    <a:pt x="21930" y="2"/>
                    <a:pt x="21861" y="1"/>
                    <a:pt x="2179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28"/>
            <p:cNvSpPr/>
            <p:nvPr/>
          </p:nvSpPr>
          <p:spPr>
            <a:xfrm>
              <a:off x="1901038" y="1156650"/>
              <a:ext cx="255175" cy="95850"/>
            </a:xfrm>
            <a:custGeom>
              <a:avLst/>
              <a:gdLst/>
              <a:ahLst/>
              <a:cxnLst/>
              <a:rect l="l" t="t" r="r" b="b"/>
              <a:pathLst>
                <a:path w="10207" h="3834" extrusionOk="0">
                  <a:moveTo>
                    <a:pt x="3631" y="0"/>
                  </a:moveTo>
                  <a:cubicBezTo>
                    <a:pt x="1541" y="0"/>
                    <a:pt x="1" y="616"/>
                    <a:pt x="1000" y="2771"/>
                  </a:cubicBezTo>
                  <a:cubicBezTo>
                    <a:pt x="1361" y="3543"/>
                    <a:pt x="2102" y="3834"/>
                    <a:pt x="3014" y="3834"/>
                  </a:cubicBezTo>
                  <a:cubicBezTo>
                    <a:pt x="5807" y="3834"/>
                    <a:pt x="10206" y="1103"/>
                    <a:pt x="10206" y="1103"/>
                  </a:cubicBezTo>
                  <a:cubicBezTo>
                    <a:pt x="10206" y="1103"/>
                    <a:pt x="6427" y="0"/>
                    <a:pt x="363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28"/>
            <p:cNvSpPr/>
            <p:nvPr/>
          </p:nvSpPr>
          <p:spPr>
            <a:xfrm>
              <a:off x="1797588" y="1318475"/>
              <a:ext cx="268550" cy="156275"/>
            </a:xfrm>
            <a:custGeom>
              <a:avLst/>
              <a:gdLst/>
              <a:ahLst/>
              <a:cxnLst/>
              <a:rect l="l" t="t" r="r" b="b"/>
              <a:pathLst>
                <a:path w="10742" h="6251" extrusionOk="0">
                  <a:moveTo>
                    <a:pt x="10742" y="1"/>
                  </a:moveTo>
                  <a:cubicBezTo>
                    <a:pt x="10741" y="1"/>
                    <a:pt x="1" y="3270"/>
                    <a:pt x="4437" y="6005"/>
                  </a:cubicBezTo>
                  <a:cubicBezTo>
                    <a:pt x="4706" y="6174"/>
                    <a:pt x="4983" y="6250"/>
                    <a:pt x="5265" y="6250"/>
                  </a:cubicBezTo>
                  <a:cubicBezTo>
                    <a:pt x="7820" y="6250"/>
                    <a:pt x="10742" y="1"/>
                    <a:pt x="1074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28"/>
            <p:cNvSpPr/>
            <p:nvPr/>
          </p:nvSpPr>
          <p:spPr>
            <a:xfrm>
              <a:off x="1760063" y="1490275"/>
              <a:ext cx="255200" cy="106675"/>
            </a:xfrm>
            <a:custGeom>
              <a:avLst/>
              <a:gdLst/>
              <a:ahLst/>
              <a:cxnLst/>
              <a:rect l="l" t="t" r="r" b="b"/>
              <a:pathLst>
                <a:path w="10208" h="4267" extrusionOk="0">
                  <a:moveTo>
                    <a:pt x="10208" y="0"/>
                  </a:moveTo>
                  <a:cubicBezTo>
                    <a:pt x="10207" y="0"/>
                    <a:pt x="1" y="334"/>
                    <a:pt x="3236" y="3803"/>
                  </a:cubicBezTo>
                  <a:cubicBezTo>
                    <a:pt x="3541" y="4128"/>
                    <a:pt x="3915" y="4266"/>
                    <a:pt x="4330" y="4266"/>
                  </a:cubicBezTo>
                  <a:cubicBezTo>
                    <a:pt x="6637" y="4266"/>
                    <a:pt x="10208" y="0"/>
                    <a:pt x="1020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28"/>
            <p:cNvSpPr/>
            <p:nvPr/>
          </p:nvSpPr>
          <p:spPr>
            <a:xfrm>
              <a:off x="1736863" y="1623725"/>
              <a:ext cx="200850" cy="77750"/>
            </a:xfrm>
            <a:custGeom>
              <a:avLst/>
              <a:gdLst/>
              <a:ahLst/>
              <a:cxnLst/>
              <a:rect l="l" t="t" r="r" b="b"/>
              <a:pathLst>
                <a:path w="8034" h="3110" extrusionOk="0">
                  <a:moveTo>
                    <a:pt x="5174" y="0"/>
                  </a:moveTo>
                  <a:cubicBezTo>
                    <a:pt x="2792" y="0"/>
                    <a:pt x="0" y="412"/>
                    <a:pt x="1429" y="2535"/>
                  </a:cubicBezTo>
                  <a:cubicBezTo>
                    <a:pt x="1710" y="2944"/>
                    <a:pt x="2126" y="3109"/>
                    <a:pt x="2615" y="3109"/>
                  </a:cubicBezTo>
                  <a:cubicBezTo>
                    <a:pt x="4677" y="3109"/>
                    <a:pt x="8034" y="166"/>
                    <a:pt x="8034" y="166"/>
                  </a:cubicBezTo>
                  <a:cubicBezTo>
                    <a:pt x="8034" y="166"/>
                    <a:pt x="6686" y="0"/>
                    <a:pt x="517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28"/>
            <p:cNvSpPr/>
            <p:nvPr/>
          </p:nvSpPr>
          <p:spPr>
            <a:xfrm>
              <a:off x="1612463" y="1655325"/>
              <a:ext cx="159300" cy="87750"/>
            </a:xfrm>
            <a:custGeom>
              <a:avLst/>
              <a:gdLst/>
              <a:ahLst/>
              <a:cxnLst/>
              <a:rect l="l" t="t" r="r" b="b"/>
              <a:pathLst>
                <a:path w="6372" h="3510" extrusionOk="0">
                  <a:moveTo>
                    <a:pt x="1251" y="0"/>
                  </a:moveTo>
                  <a:cubicBezTo>
                    <a:pt x="685" y="0"/>
                    <a:pt x="281" y="359"/>
                    <a:pt x="200" y="1304"/>
                  </a:cubicBezTo>
                  <a:cubicBezTo>
                    <a:pt x="0" y="3363"/>
                    <a:pt x="4677" y="3510"/>
                    <a:pt x="6017" y="3510"/>
                  </a:cubicBezTo>
                  <a:cubicBezTo>
                    <a:pt x="6241" y="3510"/>
                    <a:pt x="6372" y="3506"/>
                    <a:pt x="6372" y="3506"/>
                  </a:cubicBezTo>
                  <a:cubicBezTo>
                    <a:pt x="6372" y="3506"/>
                    <a:pt x="3020" y="0"/>
                    <a:pt x="125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28"/>
            <p:cNvSpPr/>
            <p:nvPr/>
          </p:nvSpPr>
          <p:spPr>
            <a:xfrm>
              <a:off x="2072788" y="1230075"/>
              <a:ext cx="217550" cy="229625"/>
            </a:xfrm>
            <a:custGeom>
              <a:avLst/>
              <a:gdLst/>
              <a:ahLst/>
              <a:cxnLst/>
              <a:rect l="l" t="t" r="r" b="b"/>
              <a:pathLst>
                <a:path w="8702" h="9185" extrusionOk="0">
                  <a:moveTo>
                    <a:pt x="1702" y="1"/>
                  </a:moveTo>
                  <a:cubicBezTo>
                    <a:pt x="1702" y="1"/>
                    <a:pt x="1" y="8941"/>
                    <a:pt x="3436" y="9174"/>
                  </a:cubicBezTo>
                  <a:cubicBezTo>
                    <a:pt x="3541" y="9181"/>
                    <a:pt x="3641" y="9184"/>
                    <a:pt x="3736" y="9184"/>
                  </a:cubicBezTo>
                  <a:cubicBezTo>
                    <a:pt x="8702" y="9184"/>
                    <a:pt x="1702" y="1"/>
                    <a:pt x="170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28"/>
            <p:cNvSpPr/>
            <p:nvPr/>
          </p:nvSpPr>
          <p:spPr>
            <a:xfrm>
              <a:off x="1979388" y="1388525"/>
              <a:ext cx="184300" cy="211325"/>
            </a:xfrm>
            <a:custGeom>
              <a:avLst/>
              <a:gdLst/>
              <a:ahLst/>
              <a:cxnLst/>
              <a:rect l="l" t="t" r="r" b="b"/>
              <a:pathLst>
                <a:path w="7372" h="8453" extrusionOk="0">
                  <a:moveTo>
                    <a:pt x="2636" y="1"/>
                  </a:moveTo>
                  <a:cubicBezTo>
                    <a:pt x="2636" y="1"/>
                    <a:pt x="1" y="7740"/>
                    <a:pt x="3036" y="8373"/>
                  </a:cubicBezTo>
                  <a:cubicBezTo>
                    <a:pt x="3290" y="8427"/>
                    <a:pt x="3516" y="8453"/>
                    <a:pt x="3717" y="8453"/>
                  </a:cubicBezTo>
                  <a:cubicBezTo>
                    <a:pt x="7371" y="8453"/>
                    <a:pt x="2636" y="1"/>
                    <a:pt x="263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28"/>
            <p:cNvSpPr/>
            <p:nvPr/>
          </p:nvSpPr>
          <p:spPr>
            <a:xfrm>
              <a:off x="1910163" y="1549475"/>
              <a:ext cx="145475" cy="178600"/>
            </a:xfrm>
            <a:custGeom>
              <a:avLst/>
              <a:gdLst/>
              <a:ahLst/>
              <a:cxnLst/>
              <a:rect l="l" t="t" r="r" b="b"/>
              <a:pathLst>
                <a:path w="5819" h="7144" extrusionOk="0">
                  <a:moveTo>
                    <a:pt x="3136" y="1"/>
                  </a:moveTo>
                  <a:cubicBezTo>
                    <a:pt x="3136" y="1"/>
                    <a:pt x="1" y="6072"/>
                    <a:pt x="2403" y="6972"/>
                  </a:cubicBezTo>
                  <a:cubicBezTo>
                    <a:pt x="2715" y="7090"/>
                    <a:pt x="2982" y="7144"/>
                    <a:pt x="3209" y="7144"/>
                  </a:cubicBezTo>
                  <a:cubicBezTo>
                    <a:pt x="5819" y="7144"/>
                    <a:pt x="3136" y="1"/>
                    <a:pt x="313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28"/>
            <p:cNvSpPr/>
            <p:nvPr/>
          </p:nvSpPr>
          <p:spPr>
            <a:xfrm>
              <a:off x="1747563" y="1682075"/>
              <a:ext cx="130100" cy="168900"/>
            </a:xfrm>
            <a:custGeom>
              <a:avLst/>
              <a:gdLst/>
              <a:ahLst/>
              <a:cxnLst/>
              <a:rect l="l" t="t" r="r" b="b"/>
              <a:pathLst>
                <a:path w="5204" h="6756" extrusionOk="0">
                  <a:moveTo>
                    <a:pt x="5204" y="1"/>
                  </a:moveTo>
                  <a:cubicBezTo>
                    <a:pt x="5204" y="1"/>
                    <a:pt x="0" y="4470"/>
                    <a:pt x="1902" y="6205"/>
                  </a:cubicBezTo>
                  <a:cubicBezTo>
                    <a:pt x="2322" y="6589"/>
                    <a:pt x="2689" y="6755"/>
                    <a:pt x="3010" y="6755"/>
                  </a:cubicBezTo>
                  <a:cubicBezTo>
                    <a:pt x="5054" y="6755"/>
                    <a:pt x="5204" y="1"/>
                    <a:pt x="520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28"/>
            <p:cNvSpPr/>
            <p:nvPr/>
          </p:nvSpPr>
          <p:spPr>
            <a:xfrm>
              <a:off x="1584938" y="1747125"/>
              <a:ext cx="168475" cy="119925"/>
            </a:xfrm>
            <a:custGeom>
              <a:avLst/>
              <a:gdLst/>
              <a:ahLst/>
              <a:cxnLst/>
              <a:rect l="l" t="t" r="r" b="b"/>
              <a:pathLst>
                <a:path w="6739" h="4797" extrusionOk="0">
                  <a:moveTo>
                    <a:pt x="6739" y="0"/>
                  </a:moveTo>
                  <a:cubicBezTo>
                    <a:pt x="6738" y="0"/>
                    <a:pt x="1" y="1168"/>
                    <a:pt x="768" y="3636"/>
                  </a:cubicBezTo>
                  <a:cubicBezTo>
                    <a:pt x="1017" y="4467"/>
                    <a:pt x="1420" y="4797"/>
                    <a:pt x="1903" y="4797"/>
                  </a:cubicBezTo>
                  <a:cubicBezTo>
                    <a:pt x="3744" y="4797"/>
                    <a:pt x="6739" y="0"/>
                    <a:pt x="673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 name="TextBox 3">
            <a:extLst>
              <a:ext uri="{FF2B5EF4-FFF2-40B4-BE49-F238E27FC236}">
                <a16:creationId xmlns:a16="http://schemas.microsoft.com/office/drawing/2014/main" id="{65A043A4-EF11-F87C-9AD1-DF7EF38C1A9C}"/>
              </a:ext>
            </a:extLst>
          </p:cNvPr>
          <p:cNvSpPr txBox="1"/>
          <p:nvPr/>
        </p:nvSpPr>
        <p:spPr>
          <a:xfrm>
            <a:off x="116701" y="110633"/>
            <a:ext cx="4674140" cy="423834"/>
          </a:xfrm>
          <a:prstGeom prst="rect">
            <a:avLst/>
          </a:prstGeom>
          <a:noFill/>
        </p:spPr>
        <p:txBody>
          <a:bodyPr wrap="square">
            <a:spAutoFit/>
          </a:bodyPr>
          <a:lstStyle/>
          <a:p>
            <a:pPr algn="ctr">
              <a:lnSpc>
                <a:spcPct val="115000"/>
              </a:lnSpc>
              <a:spcAft>
                <a:spcPts val="800"/>
              </a:spcAft>
            </a:pPr>
            <a:r>
              <a:rPr lang="en-US" sz="2000" b="1" dirty="0">
                <a:latin typeface="Times New Roman" panose="02020603050405020304" pitchFamily="18" charset="0"/>
                <a:ea typeface="Calibri" panose="020F0502020204030204" pitchFamily="34" charset="0"/>
                <a:cs typeface="Times New Roman" panose="02020603050405020304" pitchFamily="18" charset="0"/>
              </a:rPr>
              <a:t>II</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000" b="1" dirty="0">
                <a:effectLst/>
                <a:latin typeface="Times New Roman" panose="02020603050405020304" pitchFamily="18" charset="0"/>
                <a:ea typeface="Calibri" panose="020F0502020204030204" pitchFamily="34" charset="0"/>
                <a:cs typeface="Times New Roman" panose="02020603050405020304" pitchFamily="18" charset="0"/>
              </a:rPr>
              <a:t>Đọc và phân tích bài viết tham khảo</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7" name="Table 6">
            <a:extLst>
              <a:ext uri="{FF2B5EF4-FFF2-40B4-BE49-F238E27FC236}">
                <a16:creationId xmlns:a16="http://schemas.microsoft.com/office/drawing/2014/main" id="{71F28481-D8FC-3B68-045D-E4347FDEE25B}"/>
              </a:ext>
            </a:extLst>
          </p:cNvPr>
          <p:cNvGraphicFramePr>
            <a:graphicFrameLocks noGrp="1"/>
          </p:cNvGraphicFramePr>
          <p:nvPr>
            <p:extLst>
              <p:ext uri="{D42A27DB-BD31-4B8C-83A1-F6EECF244321}">
                <p14:modId xmlns:p14="http://schemas.microsoft.com/office/powerpoint/2010/main" val="100755258"/>
              </p:ext>
            </p:extLst>
          </p:nvPr>
        </p:nvGraphicFramePr>
        <p:xfrm>
          <a:off x="250080" y="623436"/>
          <a:ext cx="8545387" cy="3988157"/>
        </p:xfrm>
        <a:graphic>
          <a:graphicData uri="http://schemas.openxmlformats.org/drawingml/2006/table">
            <a:tbl>
              <a:tblPr firstRow="1" firstCol="1" bandRow="1">
                <a:tableStyleId>{1A0568CD-CBDD-4F7A-8738-71509F439074}</a:tableStyleId>
              </a:tblPr>
              <a:tblGrid>
                <a:gridCol w="7057055">
                  <a:extLst>
                    <a:ext uri="{9D8B030D-6E8A-4147-A177-3AD203B41FA5}">
                      <a16:colId xmlns:a16="http://schemas.microsoft.com/office/drawing/2014/main" val="849767613"/>
                    </a:ext>
                  </a:extLst>
                </a:gridCol>
                <a:gridCol w="1488332">
                  <a:extLst>
                    <a:ext uri="{9D8B030D-6E8A-4147-A177-3AD203B41FA5}">
                      <a16:colId xmlns:a16="http://schemas.microsoft.com/office/drawing/2014/main" val="2549757658"/>
                    </a:ext>
                  </a:extLst>
                </a:gridCol>
              </a:tblGrid>
              <a:tr h="170076">
                <a:tc gridSpan="2">
                  <a:txBody>
                    <a:bodyPr/>
                    <a:lstStyle/>
                    <a:p>
                      <a:pPr algn="ctr">
                        <a:lnSpc>
                          <a:spcPct val="115000"/>
                        </a:lnSpc>
                        <a:spcAft>
                          <a:spcPts val="800"/>
                        </a:spcAft>
                      </a:pPr>
                      <a:r>
                        <a:rPr lang="vi-VN" sz="1800" b="1" dirty="0">
                          <a:solidFill>
                            <a:srgbClr val="C00000"/>
                          </a:solidFill>
                          <a:effectLst/>
                          <a:latin typeface="+mj-lt"/>
                        </a:rPr>
                        <a:t>PHIẾU HỌC TẬP SỐ 1</a:t>
                      </a:r>
                      <a:endParaRPr lang="en-US" sz="1800" b="1" dirty="0">
                        <a:solidFill>
                          <a:srgbClr val="C00000"/>
                        </a:solidFill>
                        <a:effectLst/>
                        <a:latin typeface="+mj-lt"/>
                        <a:ea typeface="Calibri" panose="020F0502020204030204" pitchFamily="34" charset="0"/>
                        <a:cs typeface="Times New Roman" panose="02020603050405020304" pitchFamily="18" charset="0"/>
                      </a:endParaRPr>
                    </a:p>
                  </a:txBody>
                  <a:tcPr marL="54667" marR="54667" marT="0" marB="0">
                    <a:solidFill>
                      <a:schemeClr val="accent2"/>
                    </a:solidFill>
                  </a:tcPr>
                </a:tc>
                <a:tc hMerge="1">
                  <a:txBody>
                    <a:bodyPr/>
                    <a:lstStyle/>
                    <a:p>
                      <a:endParaRPr lang="en-US"/>
                    </a:p>
                  </a:txBody>
                  <a:tcPr/>
                </a:tc>
                <a:extLst>
                  <a:ext uri="{0D108BD9-81ED-4DB2-BD59-A6C34878D82A}">
                    <a16:rowId xmlns:a16="http://schemas.microsoft.com/office/drawing/2014/main" val="2573641358"/>
                  </a:ext>
                </a:extLst>
              </a:tr>
              <a:tr h="170076">
                <a:tc>
                  <a:txBody>
                    <a:bodyPr/>
                    <a:lstStyle/>
                    <a:p>
                      <a:pPr algn="ctr">
                        <a:lnSpc>
                          <a:spcPct val="115000"/>
                        </a:lnSpc>
                        <a:spcAft>
                          <a:spcPts val="800"/>
                        </a:spcAft>
                      </a:pPr>
                      <a:r>
                        <a:rPr lang="vi-VN" sz="1800" dirty="0">
                          <a:effectLst/>
                          <a:latin typeface="+mj-lt"/>
                        </a:rPr>
                        <a:t>Câu hỏi</a:t>
                      </a:r>
                      <a:endParaRPr lang="en-US" sz="1800" dirty="0">
                        <a:effectLst/>
                        <a:latin typeface="+mj-lt"/>
                        <a:ea typeface="Calibri" panose="020F0502020204030204" pitchFamily="34" charset="0"/>
                        <a:cs typeface="Times New Roman" panose="02020603050405020304" pitchFamily="18" charset="0"/>
                      </a:endParaRPr>
                    </a:p>
                  </a:txBody>
                  <a:tcPr marL="54667" marR="54667" marT="0" marB="0">
                    <a:solidFill>
                      <a:schemeClr val="accent2"/>
                    </a:solidFill>
                  </a:tcPr>
                </a:tc>
                <a:tc>
                  <a:txBody>
                    <a:bodyPr/>
                    <a:lstStyle/>
                    <a:p>
                      <a:pPr algn="ctr">
                        <a:lnSpc>
                          <a:spcPct val="115000"/>
                        </a:lnSpc>
                        <a:spcAft>
                          <a:spcPts val="800"/>
                        </a:spcAft>
                      </a:pPr>
                      <a:r>
                        <a:rPr lang="vi-VN" sz="1800" dirty="0">
                          <a:effectLst/>
                          <a:latin typeface="+mj-lt"/>
                        </a:rPr>
                        <a:t>Trả lời</a:t>
                      </a:r>
                      <a:endParaRPr lang="en-US" sz="1800" dirty="0">
                        <a:effectLst/>
                        <a:latin typeface="+mj-lt"/>
                        <a:ea typeface="Calibri" panose="020F0502020204030204" pitchFamily="34" charset="0"/>
                        <a:cs typeface="Times New Roman" panose="02020603050405020304" pitchFamily="18" charset="0"/>
                      </a:endParaRPr>
                    </a:p>
                  </a:txBody>
                  <a:tcPr marL="54667" marR="54667" marT="0" marB="0">
                    <a:solidFill>
                      <a:schemeClr val="accent2"/>
                    </a:solidFill>
                  </a:tcPr>
                </a:tc>
                <a:extLst>
                  <a:ext uri="{0D108BD9-81ED-4DB2-BD59-A6C34878D82A}">
                    <a16:rowId xmlns:a16="http://schemas.microsoft.com/office/drawing/2014/main" val="1509716512"/>
                  </a:ext>
                </a:extLst>
              </a:tr>
              <a:tr h="351693">
                <a:tc>
                  <a:txBody>
                    <a:bodyPr/>
                    <a:lstStyle/>
                    <a:p>
                      <a:pPr algn="l">
                        <a:lnSpc>
                          <a:spcPct val="115000"/>
                        </a:lnSpc>
                        <a:spcAft>
                          <a:spcPts val="800"/>
                        </a:spcAft>
                      </a:pPr>
                      <a:r>
                        <a:rPr lang="vi-VN" sz="1800" dirty="0">
                          <a:effectLst/>
                          <a:latin typeface="+mj-lt"/>
                        </a:rPr>
                        <a:t>Phần Mở bài giới thiệu những thông tin nào?</a:t>
                      </a:r>
                      <a:endParaRPr lang="en-US" sz="1800" dirty="0">
                        <a:effectLst/>
                        <a:latin typeface="+mj-lt"/>
                        <a:ea typeface="Calibri" panose="020F0502020204030204" pitchFamily="34" charset="0"/>
                        <a:cs typeface="Times New Roman" panose="02020603050405020304" pitchFamily="18" charset="0"/>
                      </a:endParaRPr>
                    </a:p>
                  </a:txBody>
                  <a:tcPr marL="54667" marR="54667" marT="0" marB="0">
                    <a:solidFill>
                      <a:schemeClr val="accent2"/>
                    </a:solidFill>
                  </a:tcPr>
                </a:tc>
                <a:tc>
                  <a:txBody>
                    <a:bodyPr/>
                    <a:lstStyle/>
                    <a:p>
                      <a:pPr algn="l">
                        <a:lnSpc>
                          <a:spcPct val="115000"/>
                        </a:lnSpc>
                        <a:spcAft>
                          <a:spcPts val="800"/>
                        </a:spcAft>
                      </a:pPr>
                      <a:r>
                        <a:rPr lang="vi-VN" sz="1800">
                          <a:effectLst/>
                          <a:latin typeface="+mj-lt"/>
                        </a:rPr>
                        <a:t>……………</a:t>
                      </a:r>
                      <a:endParaRPr lang="en-US" sz="1800">
                        <a:effectLst/>
                        <a:latin typeface="+mj-lt"/>
                        <a:ea typeface="Calibri" panose="020F0502020204030204" pitchFamily="34" charset="0"/>
                        <a:cs typeface="Times New Roman" panose="02020603050405020304" pitchFamily="18" charset="0"/>
                      </a:endParaRPr>
                    </a:p>
                  </a:txBody>
                  <a:tcPr marL="54667" marR="54667" marT="0" marB="0">
                    <a:solidFill>
                      <a:schemeClr val="accent2"/>
                    </a:solidFill>
                  </a:tcPr>
                </a:tc>
                <a:extLst>
                  <a:ext uri="{0D108BD9-81ED-4DB2-BD59-A6C34878D82A}">
                    <a16:rowId xmlns:a16="http://schemas.microsoft.com/office/drawing/2014/main" val="2202931431"/>
                  </a:ext>
                </a:extLst>
              </a:tr>
              <a:tr h="432681">
                <a:tc>
                  <a:txBody>
                    <a:bodyPr/>
                    <a:lstStyle/>
                    <a:p>
                      <a:pPr algn="l">
                        <a:lnSpc>
                          <a:spcPct val="115000"/>
                        </a:lnSpc>
                        <a:spcAft>
                          <a:spcPts val="800"/>
                        </a:spcAft>
                      </a:pPr>
                      <a:r>
                        <a:rPr lang="vi-VN" sz="1800" dirty="0">
                          <a:effectLst/>
                          <a:latin typeface="+mj-lt"/>
                        </a:rPr>
                        <a:t>Câu nào nêu nhận định chung về tác</a:t>
                      </a:r>
                      <a:endParaRPr lang="en-US" sz="1800" dirty="0">
                        <a:effectLst/>
                        <a:latin typeface="+mj-lt"/>
                      </a:endParaRPr>
                    </a:p>
                    <a:p>
                      <a:pPr algn="l">
                        <a:lnSpc>
                          <a:spcPct val="115000"/>
                        </a:lnSpc>
                        <a:spcAft>
                          <a:spcPts val="800"/>
                        </a:spcAft>
                      </a:pPr>
                      <a:r>
                        <a:rPr lang="vi-VN" sz="1800" dirty="0">
                          <a:effectLst/>
                          <a:latin typeface="+mj-lt"/>
                        </a:rPr>
                        <a:t>phẩm ?</a:t>
                      </a:r>
                      <a:endParaRPr lang="en-US" sz="1800" dirty="0">
                        <a:effectLst/>
                        <a:latin typeface="+mj-lt"/>
                        <a:ea typeface="Calibri" panose="020F0502020204030204" pitchFamily="34" charset="0"/>
                        <a:cs typeface="Times New Roman" panose="02020603050405020304" pitchFamily="18" charset="0"/>
                      </a:endParaRPr>
                    </a:p>
                  </a:txBody>
                  <a:tcPr marL="54667" marR="54667" marT="0" marB="0">
                    <a:solidFill>
                      <a:schemeClr val="accent2"/>
                    </a:solidFill>
                  </a:tcPr>
                </a:tc>
                <a:tc>
                  <a:txBody>
                    <a:bodyPr/>
                    <a:lstStyle/>
                    <a:p>
                      <a:pPr algn="l">
                        <a:lnSpc>
                          <a:spcPct val="115000"/>
                        </a:lnSpc>
                        <a:spcAft>
                          <a:spcPts val="800"/>
                        </a:spcAft>
                      </a:pPr>
                      <a:r>
                        <a:rPr lang="vi-VN" sz="1800">
                          <a:effectLst/>
                          <a:latin typeface="+mj-lt"/>
                        </a:rPr>
                        <a:t>……………</a:t>
                      </a:r>
                      <a:endParaRPr lang="en-US" sz="1800">
                        <a:effectLst/>
                        <a:latin typeface="+mj-lt"/>
                        <a:ea typeface="Calibri" panose="020F0502020204030204" pitchFamily="34" charset="0"/>
                        <a:cs typeface="Times New Roman" panose="02020603050405020304" pitchFamily="18" charset="0"/>
                      </a:endParaRPr>
                    </a:p>
                  </a:txBody>
                  <a:tcPr marL="54667" marR="54667" marT="0" marB="0">
                    <a:solidFill>
                      <a:schemeClr val="accent2"/>
                    </a:solidFill>
                  </a:tcPr>
                </a:tc>
                <a:extLst>
                  <a:ext uri="{0D108BD9-81ED-4DB2-BD59-A6C34878D82A}">
                    <a16:rowId xmlns:a16="http://schemas.microsoft.com/office/drawing/2014/main" val="1249841724"/>
                  </a:ext>
                </a:extLst>
              </a:tr>
              <a:tr h="170076">
                <a:tc>
                  <a:txBody>
                    <a:bodyPr/>
                    <a:lstStyle/>
                    <a:p>
                      <a:pPr algn="l">
                        <a:lnSpc>
                          <a:spcPct val="115000"/>
                        </a:lnSpc>
                        <a:spcAft>
                          <a:spcPts val="800"/>
                        </a:spcAft>
                      </a:pPr>
                      <a:r>
                        <a:rPr lang="vi-VN" sz="1800" dirty="0">
                          <a:effectLst/>
                          <a:latin typeface="+mj-lt"/>
                        </a:rPr>
                        <a:t>Bài viết nêu lên chủ đề gì của vở kịch?</a:t>
                      </a:r>
                      <a:endParaRPr lang="en-US" sz="1800" dirty="0">
                        <a:effectLst/>
                        <a:latin typeface="+mj-lt"/>
                        <a:ea typeface="Calibri" panose="020F0502020204030204" pitchFamily="34" charset="0"/>
                        <a:cs typeface="Times New Roman" panose="02020603050405020304" pitchFamily="18" charset="0"/>
                      </a:endParaRPr>
                    </a:p>
                  </a:txBody>
                  <a:tcPr marL="54667" marR="54667" marT="0" marB="0">
                    <a:solidFill>
                      <a:schemeClr val="accent2"/>
                    </a:solidFill>
                  </a:tcPr>
                </a:tc>
                <a:tc>
                  <a:txBody>
                    <a:bodyPr/>
                    <a:lstStyle/>
                    <a:p>
                      <a:pPr algn="l">
                        <a:lnSpc>
                          <a:spcPct val="115000"/>
                        </a:lnSpc>
                        <a:spcAft>
                          <a:spcPts val="800"/>
                        </a:spcAft>
                      </a:pPr>
                      <a:r>
                        <a:rPr lang="vi-VN" sz="1800">
                          <a:effectLst/>
                          <a:latin typeface="+mj-lt"/>
                        </a:rPr>
                        <a:t>……………</a:t>
                      </a:r>
                      <a:endParaRPr lang="en-US" sz="1800">
                        <a:effectLst/>
                        <a:latin typeface="+mj-lt"/>
                        <a:ea typeface="Calibri" panose="020F0502020204030204" pitchFamily="34" charset="0"/>
                        <a:cs typeface="Times New Roman" panose="02020603050405020304" pitchFamily="18" charset="0"/>
                      </a:endParaRPr>
                    </a:p>
                  </a:txBody>
                  <a:tcPr marL="54667" marR="54667" marT="0" marB="0">
                    <a:solidFill>
                      <a:schemeClr val="accent2"/>
                    </a:solidFill>
                  </a:tcPr>
                </a:tc>
                <a:extLst>
                  <a:ext uri="{0D108BD9-81ED-4DB2-BD59-A6C34878D82A}">
                    <a16:rowId xmlns:a16="http://schemas.microsoft.com/office/drawing/2014/main" val="3639292240"/>
                  </a:ext>
                </a:extLst>
              </a:tr>
              <a:tr h="232170">
                <a:tc>
                  <a:txBody>
                    <a:bodyPr/>
                    <a:lstStyle/>
                    <a:p>
                      <a:pPr algn="l">
                        <a:lnSpc>
                          <a:spcPct val="115000"/>
                        </a:lnSpc>
                        <a:spcAft>
                          <a:spcPts val="800"/>
                        </a:spcAft>
                      </a:pPr>
                      <a:r>
                        <a:rPr lang="vi-VN" sz="1800" dirty="0">
                          <a:effectLst/>
                          <a:latin typeface="+mj-lt"/>
                        </a:rPr>
                        <a:t>Bài viết xác định các phương diện đặc trưng của thể loại kịch như thế nào?</a:t>
                      </a:r>
                      <a:endParaRPr lang="en-US" sz="1800" dirty="0">
                        <a:effectLst/>
                        <a:latin typeface="+mj-lt"/>
                        <a:ea typeface="Calibri" panose="020F0502020204030204" pitchFamily="34" charset="0"/>
                        <a:cs typeface="Times New Roman" panose="02020603050405020304" pitchFamily="18" charset="0"/>
                      </a:endParaRPr>
                    </a:p>
                  </a:txBody>
                  <a:tcPr marL="54667" marR="54667" marT="0" marB="0">
                    <a:solidFill>
                      <a:schemeClr val="accent2"/>
                    </a:solidFill>
                  </a:tcPr>
                </a:tc>
                <a:tc>
                  <a:txBody>
                    <a:bodyPr/>
                    <a:lstStyle/>
                    <a:p>
                      <a:pPr algn="l">
                        <a:lnSpc>
                          <a:spcPct val="115000"/>
                        </a:lnSpc>
                        <a:spcAft>
                          <a:spcPts val="800"/>
                        </a:spcAft>
                      </a:pPr>
                      <a:r>
                        <a:rPr lang="vi-VN" sz="1800">
                          <a:effectLst/>
                          <a:latin typeface="+mj-lt"/>
                        </a:rPr>
                        <a:t>……………</a:t>
                      </a:r>
                      <a:endParaRPr lang="en-US" sz="1800">
                        <a:effectLst/>
                        <a:latin typeface="+mj-lt"/>
                        <a:ea typeface="Calibri" panose="020F0502020204030204" pitchFamily="34" charset="0"/>
                        <a:cs typeface="Times New Roman" panose="02020603050405020304" pitchFamily="18" charset="0"/>
                      </a:endParaRPr>
                    </a:p>
                  </a:txBody>
                  <a:tcPr marL="54667" marR="54667" marT="0" marB="0">
                    <a:solidFill>
                      <a:schemeClr val="accent2"/>
                    </a:solidFill>
                  </a:tcPr>
                </a:tc>
                <a:extLst>
                  <a:ext uri="{0D108BD9-81ED-4DB2-BD59-A6C34878D82A}">
                    <a16:rowId xmlns:a16="http://schemas.microsoft.com/office/drawing/2014/main" val="2066055853"/>
                  </a:ext>
                </a:extLst>
              </a:tr>
              <a:tr h="351693">
                <a:tc>
                  <a:txBody>
                    <a:bodyPr/>
                    <a:lstStyle/>
                    <a:p>
                      <a:pPr algn="l">
                        <a:lnSpc>
                          <a:spcPct val="115000"/>
                        </a:lnSpc>
                        <a:spcAft>
                          <a:spcPts val="800"/>
                        </a:spcAft>
                      </a:pPr>
                      <a:r>
                        <a:rPr lang="vi-VN" sz="1800" dirty="0">
                          <a:effectLst/>
                          <a:latin typeface="+mj-lt"/>
                        </a:rPr>
                        <a:t>Bài viết phân tích phương diện nổi bật nào của vở kịch?</a:t>
                      </a:r>
                      <a:endParaRPr lang="en-US" sz="1800" dirty="0">
                        <a:effectLst/>
                        <a:latin typeface="+mj-lt"/>
                        <a:ea typeface="Calibri" panose="020F0502020204030204" pitchFamily="34" charset="0"/>
                        <a:cs typeface="Times New Roman" panose="02020603050405020304" pitchFamily="18" charset="0"/>
                      </a:endParaRPr>
                    </a:p>
                  </a:txBody>
                  <a:tcPr marL="54667" marR="54667" marT="0" marB="0">
                    <a:solidFill>
                      <a:schemeClr val="accent2"/>
                    </a:solidFill>
                  </a:tcPr>
                </a:tc>
                <a:tc>
                  <a:txBody>
                    <a:bodyPr/>
                    <a:lstStyle/>
                    <a:p>
                      <a:pPr algn="l">
                        <a:lnSpc>
                          <a:spcPct val="115000"/>
                        </a:lnSpc>
                        <a:spcAft>
                          <a:spcPts val="800"/>
                        </a:spcAft>
                      </a:pPr>
                      <a:r>
                        <a:rPr lang="vi-VN" sz="1800">
                          <a:effectLst/>
                          <a:latin typeface="+mj-lt"/>
                        </a:rPr>
                        <a:t>……………</a:t>
                      </a:r>
                      <a:endParaRPr lang="en-US" sz="1800">
                        <a:effectLst/>
                        <a:latin typeface="+mj-lt"/>
                        <a:ea typeface="Calibri" panose="020F0502020204030204" pitchFamily="34" charset="0"/>
                        <a:cs typeface="Times New Roman" panose="02020603050405020304" pitchFamily="18" charset="0"/>
                      </a:endParaRPr>
                    </a:p>
                  </a:txBody>
                  <a:tcPr marL="54667" marR="54667" marT="0" marB="0">
                    <a:solidFill>
                      <a:schemeClr val="accent2"/>
                    </a:solidFill>
                  </a:tcPr>
                </a:tc>
                <a:extLst>
                  <a:ext uri="{0D108BD9-81ED-4DB2-BD59-A6C34878D82A}">
                    <a16:rowId xmlns:a16="http://schemas.microsoft.com/office/drawing/2014/main" val="3736838756"/>
                  </a:ext>
                </a:extLst>
              </a:tr>
              <a:tr h="351693">
                <a:tc>
                  <a:txBody>
                    <a:bodyPr/>
                    <a:lstStyle/>
                    <a:p>
                      <a:pPr algn="l">
                        <a:lnSpc>
                          <a:spcPct val="115000"/>
                        </a:lnSpc>
                        <a:spcAft>
                          <a:spcPts val="800"/>
                        </a:spcAft>
                      </a:pPr>
                      <a:r>
                        <a:rPr lang="vi-VN" sz="1800" dirty="0">
                          <a:effectLst/>
                          <a:latin typeface="+mj-lt"/>
                        </a:rPr>
                        <a:t>Bài viết xác định ý nghĩa, giá trị của vở kịch như thế nào?</a:t>
                      </a:r>
                      <a:endParaRPr lang="en-US" sz="1800" dirty="0">
                        <a:effectLst/>
                        <a:latin typeface="+mj-lt"/>
                        <a:ea typeface="Calibri" panose="020F0502020204030204" pitchFamily="34" charset="0"/>
                        <a:cs typeface="Times New Roman" panose="02020603050405020304" pitchFamily="18" charset="0"/>
                      </a:endParaRPr>
                    </a:p>
                  </a:txBody>
                  <a:tcPr marL="54667" marR="54667" marT="0" marB="0">
                    <a:solidFill>
                      <a:schemeClr val="accent2"/>
                    </a:solidFill>
                  </a:tcPr>
                </a:tc>
                <a:tc>
                  <a:txBody>
                    <a:bodyPr/>
                    <a:lstStyle/>
                    <a:p>
                      <a:pPr algn="l">
                        <a:lnSpc>
                          <a:spcPct val="115000"/>
                        </a:lnSpc>
                        <a:spcAft>
                          <a:spcPts val="800"/>
                        </a:spcAft>
                      </a:pPr>
                      <a:r>
                        <a:rPr lang="vi-VN" sz="1800" dirty="0">
                          <a:effectLst/>
                          <a:latin typeface="+mj-lt"/>
                        </a:rPr>
                        <a:t>……………</a:t>
                      </a:r>
                      <a:endParaRPr lang="en-US" sz="1800" dirty="0">
                        <a:effectLst/>
                        <a:latin typeface="+mj-lt"/>
                        <a:ea typeface="Calibri" panose="020F0502020204030204" pitchFamily="34" charset="0"/>
                        <a:cs typeface="Times New Roman" panose="02020603050405020304" pitchFamily="18" charset="0"/>
                      </a:endParaRPr>
                    </a:p>
                  </a:txBody>
                  <a:tcPr marL="54667" marR="54667" marT="0" marB="0">
                    <a:solidFill>
                      <a:schemeClr val="accent2"/>
                    </a:solidFill>
                  </a:tcPr>
                </a:tc>
                <a:extLst>
                  <a:ext uri="{0D108BD9-81ED-4DB2-BD59-A6C34878D82A}">
                    <a16:rowId xmlns:a16="http://schemas.microsoft.com/office/drawing/2014/main" val="425826426"/>
                  </a:ext>
                </a:extLst>
              </a:tr>
              <a:tr h="714927">
                <a:tc>
                  <a:txBody>
                    <a:bodyPr/>
                    <a:lstStyle/>
                    <a:p>
                      <a:pPr algn="l">
                        <a:lnSpc>
                          <a:spcPct val="115000"/>
                        </a:lnSpc>
                        <a:spcAft>
                          <a:spcPts val="800"/>
                        </a:spcAft>
                      </a:pPr>
                      <a:r>
                        <a:rPr lang="vi-VN" sz="1800" dirty="0">
                          <a:effectLst/>
                          <a:latin typeface="+mj-lt"/>
                        </a:rPr>
                        <a:t>Theo em, bài viết tham khảo có đáp ứng được yêu cầu đối với bài văn nghị luận phân tích một tác phẩm văn học (kịch) không?</a:t>
                      </a:r>
                      <a:endParaRPr lang="en-US" sz="1800" dirty="0">
                        <a:effectLst/>
                        <a:latin typeface="+mj-lt"/>
                        <a:ea typeface="Calibri" panose="020F0502020204030204" pitchFamily="34" charset="0"/>
                        <a:cs typeface="Times New Roman" panose="02020603050405020304" pitchFamily="18" charset="0"/>
                      </a:endParaRPr>
                    </a:p>
                  </a:txBody>
                  <a:tcPr marL="54667" marR="54667" marT="0" marB="0">
                    <a:solidFill>
                      <a:schemeClr val="accent2"/>
                    </a:solidFill>
                  </a:tcPr>
                </a:tc>
                <a:tc>
                  <a:txBody>
                    <a:bodyPr/>
                    <a:lstStyle/>
                    <a:p>
                      <a:pPr algn="l">
                        <a:lnSpc>
                          <a:spcPct val="115000"/>
                        </a:lnSpc>
                        <a:spcAft>
                          <a:spcPts val="800"/>
                        </a:spcAft>
                      </a:pPr>
                      <a:r>
                        <a:rPr lang="vi-VN" sz="1800" dirty="0">
                          <a:effectLst/>
                          <a:latin typeface="+mj-lt"/>
                        </a:rPr>
                        <a:t>……………</a:t>
                      </a:r>
                      <a:endParaRPr lang="en-US" sz="1800" dirty="0">
                        <a:effectLst/>
                        <a:latin typeface="+mj-lt"/>
                        <a:ea typeface="Calibri" panose="020F0502020204030204" pitchFamily="34" charset="0"/>
                        <a:cs typeface="Times New Roman" panose="02020603050405020304" pitchFamily="18" charset="0"/>
                      </a:endParaRPr>
                    </a:p>
                  </a:txBody>
                  <a:tcPr marL="54667" marR="54667" marT="0" marB="0">
                    <a:solidFill>
                      <a:schemeClr val="accent2"/>
                    </a:solidFill>
                  </a:tcPr>
                </a:tc>
                <a:extLst>
                  <a:ext uri="{0D108BD9-81ED-4DB2-BD59-A6C34878D82A}">
                    <a16:rowId xmlns:a16="http://schemas.microsoft.com/office/drawing/2014/main" val="3043165989"/>
                  </a:ext>
                </a:extLst>
              </a:tr>
              <a:tr h="351693">
                <a:tc>
                  <a:txBody>
                    <a:bodyPr/>
                    <a:lstStyle/>
                    <a:p>
                      <a:pPr algn="l">
                        <a:lnSpc>
                          <a:spcPct val="115000"/>
                        </a:lnSpc>
                        <a:spcAft>
                          <a:spcPts val="800"/>
                        </a:spcAft>
                      </a:pPr>
                      <a:r>
                        <a:rPr lang="vi-VN" sz="1800" dirty="0">
                          <a:effectLst/>
                          <a:latin typeface="+mj-lt"/>
                        </a:rPr>
                        <a:t>Em học được điều gì qua cách phân tích của tác giả bài viết tham khảo?</a:t>
                      </a:r>
                      <a:endParaRPr lang="en-US" sz="1800" dirty="0">
                        <a:effectLst/>
                        <a:latin typeface="+mj-lt"/>
                        <a:ea typeface="Calibri" panose="020F0502020204030204" pitchFamily="34" charset="0"/>
                        <a:cs typeface="Times New Roman" panose="02020603050405020304" pitchFamily="18" charset="0"/>
                      </a:endParaRPr>
                    </a:p>
                  </a:txBody>
                  <a:tcPr marL="54667" marR="54667" marT="0" marB="0">
                    <a:solidFill>
                      <a:schemeClr val="accent2"/>
                    </a:solidFill>
                  </a:tcPr>
                </a:tc>
                <a:tc>
                  <a:txBody>
                    <a:bodyPr/>
                    <a:lstStyle/>
                    <a:p>
                      <a:pPr algn="l">
                        <a:lnSpc>
                          <a:spcPct val="115000"/>
                        </a:lnSpc>
                        <a:spcAft>
                          <a:spcPts val="800"/>
                        </a:spcAft>
                      </a:pPr>
                      <a:r>
                        <a:rPr lang="vi-VN" sz="1800" dirty="0">
                          <a:effectLst/>
                          <a:latin typeface="+mj-lt"/>
                        </a:rPr>
                        <a:t>……………</a:t>
                      </a:r>
                      <a:endParaRPr lang="en-US" sz="1800" dirty="0">
                        <a:effectLst/>
                        <a:latin typeface="+mj-lt"/>
                        <a:ea typeface="Calibri" panose="020F0502020204030204" pitchFamily="34" charset="0"/>
                        <a:cs typeface="Times New Roman" panose="02020603050405020304" pitchFamily="18" charset="0"/>
                      </a:endParaRPr>
                    </a:p>
                  </a:txBody>
                  <a:tcPr marL="54667" marR="54667" marT="0" marB="0">
                    <a:solidFill>
                      <a:schemeClr val="accent2"/>
                    </a:solidFill>
                  </a:tcPr>
                </a:tc>
                <a:extLst>
                  <a:ext uri="{0D108BD9-81ED-4DB2-BD59-A6C34878D82A}">
                    <a16:rowId xmlns:a16="http://schemas.microsoft.com/office/drawing/2014/main" val="3263450360"/>
                  </a:ext>
                </a:extLst>
              </a:tr>
            </a:tbl>
          </a:graphicData>
        </a:graphic>
      </p:graphicFrame>
    </p:spTree>
    <p:extLst>
      <p:ext uri="{BB962C8B-B14F-4D97-AF65-F5344CB8AC3E}">
        <p14:creationId xmlns:p14="http://schemas.microsoft.com/office/powerpoint/2010/main" val="2595407874"/>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4550FD39-3C9D-9044-7F81-6FFA4B567912}"/>
              </a:ext>
            </a:extLst>
          </p:cNvPr>
          <p:cNvGraphicFramePr>
            <a:graphicFrameLocks noGrp="1"/>
          </p:cNvGraphicFramePr>
          <p:nvPr>
            <p:extLst>
              <p:ext uri="{D42A27DB-BD31-4B8C-83A1-F6EECF244321}">
                <p14:modId xmlns:p14="http://schemas.microsoft.com/office/powerpoint/2010/main" val="374933530"/>
              </p:ext>
            </p:extLst>
          </p:nvPr>
        </p:nvGraphicFramePr>
        <p:xfrm>
          <a:off x="156412" y="236140"/>
          <a:ext cx="8806613" cy="4671219"/>
        </p:xfrm>
        <a:graphic>
          <a:graphicData uri="http://schemas.openxmlformats.org/drawingml/2006/table">
            <a:tbl>
              <a:tblPr firstRow="1" firstCol="1" bandRow="1">
                <a:tableStyleId>{1A0568CD-CBDD-4F7A-8738-71509F439074}</a:tableStyleId>
              </a:tblPr>
              <a:tblGrid>
                <a:gridCol w="3061122">
                  <a:extLst>
                    <a:ext uri="{9D8B030D-6E8A-4147-A177-3AD203B41FA5}">
                      <a16:colId xmlns:a16="http://schemas.microsoft.com/office/drawing/2014/main" val="3078033960"/>
                    </a:ext>
                  </a:extLst>
                </a:gridCol>
                <a:gridCol w="5745491">
                  <a:extLst>
                    <a:ext uri="{9D8B030D-6E8A-4147-A177-3AD203B41FA5}">
                      <a16:colId xmlns:a16="http://schemas.microsoft.com/office/drawing/2014/main" val="1793938948"/>
                    </a:ext>
                  </a:extLst>
                </a:gridCol>
              </a:tblGrid>
              <a:tr h="402868">
                <a:tc gridSpan="2">
                  <a:txBody>
                    <a:bodyPr/>
                    <a:lstStyle/>
                    <a:p>
                      <a:pPr algn="ctr">
                        <a:lnSpc>
                          <a:spcPct val="115000"/>
                        </a:lnSpc>
                        <a:spcAft>
                          <a:spcPts val="800"/>
                        </a:spcAft>
                      </a:pPr>
                      <a:r>
                        <a:rPr lang="vi-VN" sz="1800" b="1" dirty="0">
                          <a:effectLst/>
                          <a:latin typeface="+mj-lt"/>
                        </a:rPr>
                        <a:t>GỢI Ý PHIẾU HỌC TẬP SỐ 1</a:t>
                      </a:r>
                      <a:endParaRPr lang="en-US" sz="1800" b="1" dirty="0">
                        <a:effectLst/>
                        <a:latin typeface="+mj-lt"/>
                        <a:ea typeface="Calibri" panose="020F0502020204030204" pitchFamily="34" charset="0"/>
                        <a:cs typeface="Times New Roman" panose="02020603050405020304" pitchFamily="18" charset="0"/>
                      </a:endParaRPr>
                    </a:p>
                  </a:txBody>
                  <a:tcPr marL="25150" marR="25150" marT="0" marB="0">
                    <a:solidFill>
                      <a:schemeClr val="accent2"/>
                    </a:solidFill>
                  </a:tcPr>
                </a:tc>
                <a:tc hMerge="1">
                  <a:txBody>
                    <a:bodyPr/>
                    <a:lstStyle/>
                    <a:p>
                      <a:endParaRPr lang="en-US"/>
                    </a:p>
                  </a:txBody>
                  <a:tcPr/>
                </a:tc>
                <a:extLst>
                  <a:ext uri="{0D108BD9-81ED-4DB2-BD59-A6C34878D82A}">
                    <a16:rowId xmlns:a16="http://schemas.microsoft.com/office/drawing/2014/main" val="1258139494"/>
                  </a:ext>
                </a:extLst>
              </a:tr>
              <a:tr h="267046">
                <a:tc>
                  <a:txBody>
                    <a:bodyPr/>
                    <a:lstStyle/>
                    <a:p>
                      <a:pPr algn="ctr">
                        <a:lnSpc>
                          <a:spcPct val="115000"/>
                        </a:lnSpc>
                        <a:spcAft>
                          <a:spcPts val="800"/>
                        </a:spcAft>
                      </a:pPr>
                      <a:r>
                        <a:rPr lang="vi-VN" sz="1800" b="1" dirty="0">
                          <a:solidFill>
                            <a:srgbClr val="C00000"/>
                          </a:solidFill>
                          <a:effectLst/>
                          <a:latin typeface="+mj-lt"/>
                        </a:rPr>
                        <a:t>Câu hỏi</a:t>
                      </a:r>
                      <a:endParaRPr lang="en-US" sz="1800" b="1" dirty="0">
                        <a:solidFill>
                          <a:srgbClr val="C00000"/>
                        </a:solidFill>
                        <a:effectLst/>
                        <a:latin typeface="+mj-lt"/>
                        <a:ea typeface="Calibri" panose="020F0502020204030204" pitchFamily="34" charset="0"/>
                        <a:cs typeface="Times New Roman" panose="02020603050405020304" pitchFamily="18" charset="0"/>
                      </a:endParaRPr>
                    </a:p>
                  </a:txBody>
                  <a:tcPr marL="25150" marR="25150" marT="0" marB="0">
                    <a:solidFill>
                      <a:schemeClr val="accent2"/>
                    </a:solidFill>
                  </a:tcPr>
                </a:tc>
                <a:tc>
                  <a:txBody>
                    <a:bodyPr/>
                    <a:lstStyle/>
                    <a:p>
                      <a:pPr algn="ctr">
                        <a:lnSpc>
                          <a:spcPct val="115000"/>
                        </a:lnSpc>
                        <a:spcAft>
                          <a:spcPts val="800"/>
                        </a:spcAft>
                      </a:pPr>
                      <a:r>
                        <a:rPr lang="vi-VN" sz="1800" b="1" dirty="0">
                          <a:solidFill>
                            <a:srgbClr val="C00000"/>
                          </a:solidFill>
                          <a:effectLst/>
                          <a:latin typeface="+mj-lt"/>
                        </a:rPr>
                        <a:t>Trả lời</a:t>
                      </a:r>
                      <a:endParaRPr lang="en-US" sz="1800" b="1" dirty="0">
                        <a:solidFill>
                          <a:srgbClr val="C00000"/>
                        </a:solidFill>
                        <a:effectLst/>
                        <a:latin typeface="+mj-lt"/>
                        <a:ea typeface="Calibri" panose="020F0502020204030204" pitchFamily="34" charset="0"/>
                        <a:cs typeface="Times New Roman" panose="02020603050405020304" pitchFamily="18" charset="0"/>
                      </a:endParaRPr>
                    </a:p>
                  </a:txBody>
                  <a:tcPr marL="25150" marR="25150" marT="0" marB="0">
                    <a:solidFill>
                      <a:schemeClr val="accent2"/>
                    </a:solidFill>
                  </a:tcPr>
                </a:tc>
                <a:extLst>
                  <a:ext uri="{0D108BD9-81ED-4DB2-BD59-A6C34878D82A}">
                    <a16:rowId xmlns:a16="http://schemas.microsoft.com/office/drawing/2014/main" val="1216636275"/>
                  </a:ext>
                </a:extLst>
              </a:tr>
              <a:tr h="1665361">
                <a:tc>
                  <a:txBody>
                    <a:bodyPr/>
                    <a:lstStyle/>
                    <a:p>
                      <a:pPr algn="l">
                        <a:lnSpc>
                          <a:spcPct val="115000"/>
                        </a:lnSpc>
                        <a:spcAft>
                          <a:spcPts val="800"/>
                        </a:spcAft>
                      </a:pPr>
                      <a:r>
                        <a:rPr lang="vi-VN" sz="1800" dirty="0">
                          <a:solidFill>
                            <a:srgbClr val="C00000"/>
                          </a:solidFill>
                          <a:effectLst/>
                          <a:latin typeface="+mj-lt"/>
                        </a:rPr>
                        <a:t>Phần Mở bài giới thiệu những thông tin nào?</a:t>
                      </a:r>
                      <a:endParaRPr lang="en-US" sz="1800" dirty="0">
                        <a:solidFill>
                          <a:srgbClr val="C00000"/>
                        </a:solidFill>
                        <a:effectLst/>
                        <a:latin typeface="+mj-lt"/>
                        <a:ea typeface="Calibri" panose="020F0502020204030204" pitchFamily="34" charset="0"/>
                        <a:cs typeface="Times New Roman" panose="02020603050405020304" pitchFamily="18" charset="0"/>
                      </a:endParaRPr>
                    </a:p>
                  </a:txBody>
                  <a:tcPr marL="25150" marR="25150" marT="0" marB="0">
                    <a:solidFill>
                      <a:schemeClr val="accent2"/>
                    </a:solidFill>
                  </a:tcPr>
                </a:tc>
                <a:tc>
                  <a:txBody>
                    <a:bodyPr/>
                    <a:lstStyle/>
                    <a:p>
                      <a:pPr algn="l">
                        <a:lnSpc>
                          <a:spcPct val="115000"/>
                        </a:lnSpc>
                        <a:spcAft>
                          <a:spcPts val="800"/>
                        </a:spcAft>
                      </a:pPr>
                      <a:r>
                        <a:rPr lang="vi-VN" sz="1800" dirty="0">
                          <a:effectLst/>
                          <a:latin typeface="+mj-lt"/>
                        </a:rPr>
                        <a:t>– Phần Mở bài đã giới thiệu được những thông tin về tác giả, tác phẩm , nhận định về tác phẩm </a:t>
                      </a:r>
                      <a:endParaRPr lang="en-US" sz="1800" dirty="0">
                        <a:effectLst/>
                        <a:latin typeface="+mj-lt"/>
                      </a:endParaRPr>
                    </a:p>
                    <a:p>
                      <a:pPr algn="l">
                        <a:lnSpc>
                          <a:spcPct val="115000"/>
                        </a:lnSpc>
                        <a:spcAft>
                          <a:spcPts val="800"/>
                        </a:spcAft>
                      </a:pPr>
                      <a:r>
                        <a:rPr lang="vi-VN" sz="1800" dirty="0">
                          <a:effectLst/>
                          <a:latin typeface="+mj-lt"/>
                        </a:rPr>
                        <a:t>+ Vở kịch Yêu Ly của tác giả Lưu Quang Thuận.</a:t>
                      </a:r>
                      <a:endParaRPr lang="en-US" sz="1800" dirty="0">
                        <a:effectLst/>
                        <a:latin typeface="+mj-lt"/>
                      </a:endParaRPr>
                    </a:p>
                    <a:p>
                      <a:pPr algn="l">
                        <a:lnSpc>
                          <a:spcPct val="115000"/>
                        </a:lnSpc>
                        <a:spcAft>
                          <a:spcPts val="800"/>
                        </a:spcAft>
                      </a:pPr>
                      <a:r>
                        <a:rPr lang="vi-VN" sz="1800" dirty="0">
                          <a:effectLst/>
                          <a:latin typeface="+mj-lt"/>
                        </a:rPr>
                        <a:t>+ Vở kịch lấy đề tài từ lịch sử Trung Quốc nhưng đã nói được những vấn đề chung của con người ở mọi thời đại.</a:t>
                      </a:r>
                      <a:endParaRPr lang="en-US" sz="1800" dirty="0">
                        <a:effectLst/>
                        <a:latin typeface="+mj-lt"/>
                        <a:ea typeface="Calibri" panose="020F0502020204030204" pitchFamily="34" charset="0"/>
                        <a:cs typeface="Times New Roman" panose="02020603050405020304" pitchFamily="18" charset="0"/>
                      </a:endParaRPr>
                    </a:p>
                  </a:txBody>
                  <a:tcPr marL="25150" marR="25150" marT="0" marB="0">
                    <a:solidFill>
                      <a:schemeClr val="accent2"/>
                    </a:solidFill>
                  </a:tcPr>
                </a:tc>
                <a:extLst>
                  <a:ext uri="{0D108BD9-81ED-4DB2-BD59-A6C34878D82A}">
                    <a16:rowId xmlns:a16="http://schemas.microsoft.com/office/drawing/2014/main" val="1450838235"/>
                  </a:ext>
                </a:extLst>
              </a:tr>
              <a:tr h="848289">
                <a:tc>
                  <a:txBody>
                    <a:bodyPr/>
                    <a:lstStyle/>
                    <a:p>
                      <a:pPr algn="l">
                        <a:lnSpc>
                          <a:spcPct val="115000"/>
                        </a:lnSpc>
                        <a:spcAft>
                          <a:spcPts val="800"/>
                        </a:spcAft>
                      </a:pPr>
                      <a:r>
                        <a:rPr lang="vi-VN" sz="1800" dirty="0">
                          <a:solidFill>
                            <a:srgbClr val="C00000"/>
                          </a:solidFill>
                          <a:effectLst/>
                          <a:latin typeface="+mj-lt"/>
                        </a:rPr>
                        <a:t>Bài viết nêu lên chủ đề gì của vở kịch?</a:t>
                      </a:r>
                      <a:endParaRPr lang="en-US" sz="1800" dirty="0">
                        <a:solidFill>
                          <a:srgbClr val="C00000"/>
                        </a:solidFill>
                        <a:effectLst/>
                        <a:latin typeface="+mj-lt"/>
                        <a:ea typeface="Calibri" panose="020F0502020204030204" pitchFamily="34" charset="0"/>
                        <a:cs typeface="Times New Roman" panose="02020603050405020304" pitchFamily="18" charset="0"/>
                      </a:endParaRPr>
                    </a:p>
                  </a:txBody>
                  <a:tcPr marL="25150" marR="25150" marT="0" marB="0">
                    <a:solidFill>
                      <a:schemeClr val="accent2"/>
                    </a:solidFill>
                  </a:tcPr>
                </a:tc>
                <a:tc>
                  <a:txBody>
                    <a:bodyPr/>
                    <a:lstStyle/>
                    <a:p>
                      <a:pPr algn="l">
                        <a:lnSpc>
                          <a:spcPct val="115000"/>
                        </a:lnSpc>
                        <a:spcAft>
                          <a:spcPts val="800"/>
                        </a:spcAft>
                      </a:pPr>
                      <a:r>
                        <a:rPr lang="vi-VN" sz="1800" dirty="0">
                          <a:effectLst/>
                          <a:latin typeface="+mj-lt"/>
                        </a:rPr>
                        <a:t>Bài viết nêu chủ đề về sự xung đột giữa các giá trị ngang bằng nhau: tình chồng vợ, cha con và khát vọng lập công; thân thể, tình tri kỉ và ý chí phụng sự minh chủ.</a:t>
                      </a:r>
                      <a:endParaRPr lang="en-US" sz="1800" dirty="0">
                        <a:effectLst/>
                        <a:latin typeface="+mj-lt"/>
                      </a:endParaRPr>
                    </a:p>
                  </a:txBody>
                  <a:tcPr marL="25150" marR="25150" marT="0" marB="0">
                    <a:solidFill>
                      <a:schemeClr val="accent2"/>
                    </a:solidFill>
                  </a:tcPr>
                </a:tc>
                <a:extLst>
                  <a:ext uri="{0D108BD9-81ED-4DB2-BD59-A6C34878D82A}">
                    <a16:rowId xmlns:a16="http://schemas.microsoft.com/office/drawing/2014/main" val="2195713128"/>
                  </a:ext>
                </a:extLst>
              </a:tr>
              <a:tr h="1302709">
                <a:tc>
                  <a:txBody>
                    <a:bodyPr/>
                    <a:lstStyle/>
                    <a:p>
                      <a:pPr algn="l">
                        <a:lnSpc>
                          <a:spcPct val="115000"/>
                        </a:lnSpc>
                        <a:spcAft>
                          <a:spcPts val="800"/>
                        </a:spcAft>
                      </a:pPr>
                      <a:r>
                        <a:rPr lang="vi-VN" sz="1800" dirty="0">
                          <a:solidFill>
                            <a:srgbClr val="C00000"/>
                          </a:solidFill>
                          <a:effectLst/>
                          <a:latin typeface="+mj-lt"/>
                        </a:rPr>
                        <a:t>Bài viết xác định các phương diện đặc trưng của thể loại kịch như thế nào?</a:t>
                      </a:r>
                      <a:endParaRPr lang="en-US" sz="1800" dirty="0">
                        <a:solidFill>
                          <a:srgbClr val="C00000"/>
                        </a:solidFill>
                        <a:effectLst/>
                        <a:latin typeface="+mj-lt"/>
                        <a:ea typeface="Calibri" panose="020F0502020204030204" pitchFamily="34" charset="0"/>
                        <a:cs typeface="Times New Roman" panose="02020603050405020304" pitchFamily="18" charset="0"/>
                      </a:endParaRPr>
                    </a:p>
                  </a:txBody>
                  <a:tcPr marL="25150" marR="25150" marT="0" marB="0">
                    <a:solidFill>
                      <a:schemeClr val="accent2"/>
                    </a:solidFill>
                  </a:tcPr>
                </a:tc>
                <a:tc>
                  <a:txBody>
                    <a:bodyPr/>
                    <a:lstStyle/>
                    <a:p>
                      <a:pPr algn="l">
                        <a:lnSpc>
                          <a:spcPct val="115000"/>
                        </a:lnSpc>
                        <a:spcAft>
                          <a:spcPts val="800"/>
                        </a:spcAft>
                      </a:pPr>
                      <a:r>
                        <a:rPr lang="vi-VN" sz="1800" dirty="0">
                          <a:effectLst/>
                          <a:latin typeface="+mj-lt"/>
                        </a:rPr>
                        <a:t>Nhân vật bi kịch, xung đột nội tâm của nhân vật; kết cục bi kịch.</a:t>
                      </a:r>
                      <a:endParaRPr lang="en-US" sz="1800" dirty="0">
                        <a:effectLst/>
                        <a:latin typeface="+mj-lt"/>
                      </a:endParaRPr>
                    </a:p>
                  </a:txBody>
                  <a:tcPr marL="25150" marR="25150" marT="0" marB="0">
                    <a:solidFill>
                      <a:schemeClr val="accent2"/>
                    </a:solidFill>
                  </a:tcPr>
                </a:tc>
                <a:extLst>
                  <a:ext uri="{0D108BD9-81ED-4DB2-BD59-A6C34878D82A}">
                    <a16:rowId xmlns:a16="http://schemas.microsoft.com/office/drawing/2014/main" val="3714402110"/>
                  </a:ext>
                </a:extLst>
              </a:tr>
            </a:tbl>
          </a:graphicData>
        </a:graphic>
      </p:graphicFrame>
    </p:spTree>
    <p:extLst>
      <p:ext uri="{BB962C8B-B14F-4D97-AF65-F5344CB8AC3E}">
        <p14:creationId xmlns:p14="http://schemas.microsoft.com/office/powerpoint/2010/main" val="131664697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CF9CDB8D-0CF8-4A07-8C29-2B549E890C13}"/>
              </a:ext>
            </a:extLst>
          </p:cNvPr>
          <p:cNvGraphicFramePr>
            <a:graphicFrameLocks noGrp="1"/>
          </p:cNvGraphicFramePr>
          <p:nvPr>
            <p:extLst>
              <p:ext uri="{D42A27DB-BD31-4B8C-83A1-F6EECF244321}">
                <p14:modId xmlns:p14="http://schemas.microsoft.com/office/powerpoint/2010/main" val="533770521"/>
              </p:ext>
            </p:extLst>
          </p:nvPr>
        </p:nvGraphicFramePr>
        <p:xfrm>
          <a:off x="148046" y="191132"/>
          <a:ext cx="8847908" cy="4625207"/>
        </p:xfrm>
        <a:graphic>
          <a:graphicData uri="http://schemas.openxmlformats.org/drawingml/2006/table">
            <a:tbl>
              <a:tblPr firstRow="1" firstCol="1" bandRow="1">
                <a:tableStyleId>{1A0568CD-CBDD-4F7A-8738-71509F439074}</a:tableStyleId>
              </a:tblPr>
              <a:tblGrid>
                <a:gridCol w="3658410">
                  <a:extLst>
                    <a:ext uri="{9D8B030D-6E8A-4147-A177-3AD203B41FA5}">
                      <a16:colId xmlns:a16="http://schemas.microsoft.com/office/drawing/2014/main" val="855642090"/>
                    </a:ext>
                  </a:extLst>
                </a:gridCol>
                <a:gridCol w="5189498">
                  <a:extLst>
                    <a:ext uri="{9D8B030D-6E8A-4147-A177-3AD203B41FA5}">
                      <a16:colId xmlns:a16="http://schemas.microsoft.com/office/drawing/2014/main" val="3909953697"/>
                    </a:ext>
                  </a:extLst>
                </a:gridCol>
              </a:tblGrid>
              <a:tr h="1156545">
                <a:tc>
                  <a:txBody>
                    <a:bodyPr/>
                    <a:lstStyle/>
                    <a:p>
                      <a:pPr algn="l">
                        <a:lnSpc>
                          <a:spcPct val="115000"/>
                        </a:lnSpc>
                        <a:spcAft>
                          <a:spcPts val="800"/>
                        </a:spcAft>
                      </a:pPr>
                      <a:r>
                        <a:rPr lang="vi-VN" sz="1800" dirty="0">
                          <a:solidFill>
                            <a:srgbClr val="C00000"/>
                          </a:solidFill>
                          <a:effectLst/>
                          <a:latin typeface="+mj-lt"/>
                        </a:rPr>
                        <a:t>Bài viết xác định các phương diện đặc trưng của thể loại kịch như thế nào?</a:t>
                      </a:r>
                      <a:endParaRPr lang="en-US" sz="1800" dirty="0">
                        <a:solidFill>
                          <a:srgbClr val="C00000"/>
                        </a:solidFill>
                        <a:effectLst/>
                        <a:latin typeface="+mj-lt"/>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algn="l">
                        <a:lnSpc>
                          <a:spcPct val="115000"/>
                        </a:lnSpc>
                        <a:spcAft>
                          <a:spcPts val="800"/>
                        </a:spcAft>
                      </a:pPr>
                      <a:r>
                        <a:rPr lang="vi-VN" sz="1800" dirty="0">
                          <a:effectLst/>
                          <a:latin typeface="+mj-lt"/>
                        </a:rPr>
                        <a:t>Nhân vật bi kịch, xung đột nội tâm của nhân vật; kết cục bi kịch.</a:t>
                      </a:r>
                      <a:endParaRPr lang="en-US" sz="1800" dirty="0">
                        <a:effectLst/>
                        <a:latin typeface="+mj-lt"/>
                      </a:endParaRPr>
                    </a:p>
                    <a:p>
                      <a:pPr algn="l">
                        <a:lnSpc>
                          <a:spcPct val="115000"/>
                        </a:lnSpc>
                        <a:spcAft>
                          <a:spcPts val="800"/>
                        </a:spcAft>
                      </a:pPr>
                      <a:r>
                        <a:rPr lang="vi-VN" sz="1800" dirty="0">
                          <a:effectLst/>
                          <a:latin typeface="+mj-lt"/>
                        </a:rPr>
                        <a:t> </a:t>
                      </a:r>
                      <a:endParaRPr lang="en-US" sz="1800" dirty="0">
                        <a:effectLst/>
                        <a:latin typeface="+mj-lt"/>
                      </a:endParaRPr>
                    </a:p>
                  </a:txBody>
                  <a:tcPr marL="68580" marR="68580" marT="0" marB="0">
                    <a:solidFill>
                      <a:schemeClr val="accent2"/>
                    </a:solidFill>
                  </a:tcPr>
                </a:tc>
                <a:extLst>
                  <a:ext uri="{0D108BD9-81ED-4DB2-BD59-A6C34878D82A}">
                    <a16:rowId xmlns:a16="http://schemas.microsoft.com/office/drawing/2014/main" val="3551499495"/>
                  </a:ext>
                </a:extLst>
              </a:tr>
              <a:tr h="735968">
                <a:tc>
                  <a:txBody>
                    <a:bodyPr/>
                    <a:lstStyle/>
                    <a:p>
                      <a:pPr algn="l">
                        <a:lnSpc>
                          <a:spcPct val="115000"/>
                        </a:lnSpc>
                        <a:spcAft>
                          <a:spcPts val="800"/>
                        </a:spcAft>
                      </a:pPr>
                      <a:r>
                        <a:rPr lang="vi-VN" sz="1800" dirty="0">
                          <a:solidFill>
                            <a:srgbClr val="C00000"/>
                          </a:solidFill>
                          <a:effectLst/>
                          <a:latin typeface="+mj-lt"/>
                        </a:rPr>
                        <a:t>Bài viết phân tích phương diện nổi bật nào của vở kịch?</a:t>
                      </a:r>
                      <a:endParaRPr lang="en-US" sz="1800" dirty="0">
                        <a:solidFill>
                          <a:srgbClr val="C00000"/>
                        </a:solidFill>
                        <a:effectLst/>
                        <a:latin typeface="+mj-lt"/>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algn="l">
                        <a:lnSpc>
                          <a:spcPct val="115000"/>
                        </a:lnSpc>
                        <a:spcAft>
                          <a:spcPts val="800"/>
                        </a:spcAft>
                      </a:pPr>
                      <a:r>
                        <a:rPr lang="vi-VN" sz="1800" dirty="0">
                          <a:effectLst/>
                          <a:latin typeface="+mj-lt"/>
                        </a:rPr>
                        <a:t>Động cơ hành động của nhân vật, mâu thuẫn nội tâm của nhân vật, tính lô-gíc của hành động kịch.</a:t>
                      </a:r>
                      <a:endParaRPr lang="en-US" sz="1800" dirty="0">
                        <a:effectLst/>
                        <a:latin typeface="+mj-lt"/>
                        <a:ea typeface="Calibri" panose="020F0502020204030204" pitchFamily="34" charset="0"/>
                        <a:cs typeface="Times New Roman" panose="02020603050405020304" pitchFamily="18" charset="0"/>
                      </a:endParaRPr>
                    </a:p>
                  </a:txBody>
                  <a:tcPr marL="68580" marR="68580" marT="0" marB="0">
                    <a:solidFill>
                      <a:schemeClr val="accent2"/>
                    </a:solidFill>
                  </a:tcPr>
                </a:tc>
                <a:extLst>
                  <a:ext uri="{0D108BD9-81ED-4DB2-BD59-A6C34878D82A}">
                    <a16:rowId xmlns:a16="http://schemas.microsoft.com/office/drawing/2014/main" val="3664722947"/>
                  </a:ext>
                </a:extLst>
              </a:tr>
              <a:tr h="1116190">
                <a:tc>
                  <a:txBody>
                    <a:bodyPr/>
                    <a:lstStyle/>
                    <a:p>
                      <a:pPr algn="l">
                        <a:lnSpc>
                          <a:spcPct val="115000"/>
                        </a:lnSpc>
                        <a:spcAft>
                          <a:spcPts val="800"/>
                        </a:spcAft>
                      </a:pPr>
                      <a:r>
                        <a:rPr lang="vi-VN" sz="1800" dirty="0">
                          <a:solidFill>
                            <a:srgbClr val="C00000"/>
                          </a:solidFill>
                          <a:effectLst/>
                          <a:latin typeface="+mj-lt"/>
                        </a:rPr>
                        <a:t>Bài viết xác định ý nghĩa, giá trị của vở kịch như thế nào?</a:t>
                      </a:r>
                      <a:endParaRPr lang="en-US" sz="1800" dirty="0">
                        <a:solidFill>
                          <a:srgbClr val="C00000"/>
                        </a:solidFill>
                        <a:effectLst/>
                        <a:latin typeface="+mj-lt"/>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algn="l">
                        <a:lnSpc>
                          <a:spcPct val="115000"/>
                        </a:lnSpc>
                        <a:spcAft>
                          <a:spcPts val="800"/>
                        </a:spcAft>
                      </a:pPr>
                      <a:r>
                        <a:rPr lang="vi-VN" sz="1800" dirty="0">
                          <a:effectLst/>
                          <a:latin typeface="+mj-lt"/>
                        </a:rPr>
                        <a:t>Qua nỗi khiếp sợ và xót thương, vở kịch khiến cho người đọc hướng đến những giá trị nhân văn, cảm nhận sâu sắc các mối quan hệ đời sống, tự nhận ra đâu là điều chúng ta coi trọng và lựa chọn</a:t>
                      </a:r>
                      <a:endParaRPr lang="en-US" sz="1800" dirty="0">
                        <a:effectLst/>
                        <a:latin typeface="+mj-lt"/>
                        <a:ea typeface="Calibri" panose="020F0502020204030204" pitchFamily="34" charset="0"/>
                        <a:cs typeface="Times New Roman" panose="02020603050405020304" pitchFamily="18" charset="0"/>
                      </a:endParaRPr>
                    </a:p>
                  </a:txBody>
                  <a:tcPr marL="68580" marR="68580" marT="0" marB="0">
                    <a:solidFill>
                      <a:schemeClr val="accent2"/>
                    </a:solidFill>
                  </a:tcPr>
                </a:tc>
                <a:extLst>
                  <a:ext uri="{0D108BD9-81ED-4DB2-BD59-A6C34878D82A}">
                    <a16:rowId xmlns:a16="http://schemas.microsoft.com/office/drawing/2014/main" val="911118358"/>
                  </a:ext>
                </a:extLst>
              </a:tr>
              <a:tr h="1496412">
                <a:tc>
                  <a:txBody>
                    <a:bodyPr/>
                    <a:lstStyle/>
                    <a:p>
                      <a:pPr algn="l">
                        <a:lnSpc>
                          <a:spcPct val="115000"/>
                        </a:lnSpc>
                        <a:spcAft>
                          <a:spcPts val="800"/>
                        </a:spcAft>
                      </a:pPr>
                      <a:r>
                        <a:rPr lang="vi-VN" sz="1800" dirty="0">
                          <a:solidFill>
                            <a:srgbClr val="C00000"/>
                          </a:solidFill>
                          <a:effectLst/>
                          <a:latin typeface="+mj-lt"/>
                        </a:rPr>
                        <a:t>Theo em, bài viết tham khảo có đáp ứng được yêu cầu đối với bài văn nghị luận phân tích một tác phẩm văn học (kịch) không?</a:t>
                      </a:r>
                      <a:endParaRPr lang="en-US" sz="1800" dirty="0">
                        <a:solidFill>
                          <a:srgbClr val="C00000"/>
                        </a:solidFill>
                        <a:effectLst/>
                        <a:latin typeface="+mj-lt"/>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algn="l">
                        <a:lnSpc>
                          <a:spcPct val="115000"/>
                        </a:lnSpc>
                        <a:spcAft>
                          <a:spcPts val="800"/>
                        </a:spcAft>
                      </a:pPr>
                      <a:r>
                        <a:rPr lang="vi-VN" sz="1800" dirty="0">
                          <a:effectLst/>
                          <a:latin typeface="+mj-lt"/>
                        </a:rPr>
                        <a:t>Bài viết tham khảo đã đáp ứng được những yêu cầu đối với bài văn phân tích một tác phẩm văn học (kịch).</a:t>
                      </a:r>
                      <a:endParaRPr lang="en-US" sz="1800" dirty="0">
                        <a:effectLst/>
                        <a:latin typeface="+mj-lt"/>
                        <a:ea typeface="Calibri" panose="020F0502020204030204" pitchFamily="34" charset="0"/>
                        <a:cs typeface="Times New Roman" panose="02020603050405020304" pitchFamily="18" charset="0"/>
                      </a:endParaRPr>
                    </a:p>
                  </a:txBody>
                  <a:tcPr marL="68580" marR="68580" marT="0" marB="0">
                    <a:solidFill>
                      <a:schemeClr val="accent2"/>
                    </a:solidFill>
                  </a:tcPr>
                </a:tc>
                <a:extLst>
                  <a:ext uri="{0D108BD9-81ED-4DB2-BD59-A6C34878D82A}">
                    <a16:rowId xmlns:a16="http://schemas.microsoft.com/office/drawing/2014/main" val="2322054835"/>
                  </a:ext>
                </a:extLst>
              </a:tr>
            </a:tbl>
          </a:graphicData>
        </a:graphic>
      </p:graphicFrame>
    </p:spTree>
    <p:extLst>
      <p:ext uri="{BB962C8B-B14F-4D97-AF65-F5344CB8AC3E}">
        <p14:creationId xmlns:p14="http://schemas.microsoft.com/office/powerpoint/2010/main" val="2637635357"/>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5259DED7-FC94-833D-D334-9384EE559869}"/>
              </a:ext>
            </a:extLst>
          </p:cNvPr>
          <p:cNvGraphicFramePr>
            <a:graphicFrameLocks noGrp="1"/>
          </p:cNvGraphicFramePr>
          <p:nvPr>
            <p:extLst>
              <p:ext uri="{D42A27DB-BD31-4B8C-83A1-F6EECF244321}">
                <p14:modId xmlns:p14="http://schemas.microsoft.com/office/powerpoint/2010/main" val="503979156"/>
              </p:ext>
            </p:extLst>
          </p:nvPr>
        </p:nvGraphicFramePr>
        <p:xfrm>
          <a:off x="81073" y="132842"/>
          <a:ext cx="8939102" cy="4877816"/>
        </p:xfrm>
        <a:graphic>
          <a:graphicData uri="http://schemas.openxmlformats.org/drawingml/2006/table">
            <a:tbl>
              <a:tblPr firstRow="1" firstCol="1" bandRow="1">
                <a:tableStyleId>{1A0568CD-CBDD-4F7A-8738-71509F439074}</a:tableStyleId>
              </a:tblPr>
              <a:tblGrid>
                <a:gridCol w="1551801">
                  <a:extLst>
                    <a:ext uri="{9D8B030D-6E8A-4147-A177-3AD203B41FA5}">
                      <a16:colId xmlns:a16="http://schemas.microsoft.com/office/drawing/2014/main" val="2501546086"/>
                    </a:ext>
                  </a:extLst>
                </a:gridCol>
                <a:gridCol w="7387301">
                  <a:extLst>
                    <a:ext uri="{9D8B030D-6E8A-4147-A177-3AD203B41FA5}">
                      <a16:colId xmlns:a16="http://schemas.microsoft.com/office/drawing/2014/main" val="3677702185"/>
                    </a:ext>
                  </a:extLst>
                </a:gridCol>
              </a:tblGrid>
              <a:tr h="189745">
                <a:tc gridSpan="2">
                  <a:txBody>
                    <a:bodyPr/>
                    <a:lstStyle/>
                    <a:p>
                      <a:pPr algn="ctr">
                        <a:lnSpc>
                          <a:spcPct val="115000"/>
                        </a:lnSpc>
                        <a:spcAft>
                          <a:spcPts val="800"/>
                        </a:spcAft>
                      </a:pPr>
                      <a:r>
                        <a:rPr lang="vi-VN" sz="2000" b="1" kern="100" dirty="0">
                          <a:effectLst/>
                          <a:latin typeface="+mj-lt"/>
                        </a:rPr>
                        <a:t>GỢI Ý PHIẾU HỌC TẬP SỐ 1</a:t>
                      </a:r>
                      <a:endParaRPr lang="en-US" sz="2000" b="1" kern="100" dirty="0">
                        <a:effectLst/>
                        <a:latin typeface="+mj-lt"/>
                        <a:ea typeface="Calibri" panose="020F0502020204030204" pitchFamily="34" charset="0"/>
                        <a:cs typeface="Times New Roman" panose="02020603050405020304" pitchFamily="18" charset="0"/>
                      </a:endParaRPr>
                    </a:p>
                  </a:txBody>
                  <a:tcPr marL="17661" marR="17661" marT="0" marB="0">
                    <a:solidFill>
                      <a:schemeClr val="accent2"/>
                    </a:solidFill>
                  </a:tcPr>
                </a:tc>
                <a:tc hMerge="1">
                  <a:txBody>
                    <a:bodyPr/>
                    <a:lstStyle/>
                    <a:p>
                      <a:endParaRPr lang="en-US"/>
                    </a:p>
                  </a:txBody>
                  <a:tcPr/>
                </a:tc>
                <a:extLst>
                  <a:ext uri="{0D108BD9-81ED-4DB2-BD59-A6C34878D82A}">
                    <a16:rowId xmlns:a16="http://schemas.microsoft.com/office/drawing/2014/main" val="4119255287"/>
                  </a:ext>
                </a:extLst>
              </a:tr>
              <a:tr h="189745">
                <a:tc>
                  <a:txBody>
                    <a:bodyPr/>
                    <a:lstStyle/>
                    <a:p>
                      <a:pPr algn="ctr">
                        <a:lnSpc>
                          <a:spcPct val="115000"/>
                        </a:lnSpc>
                        <a:spcAft>
                          <a:spcPts val="800"/>
                        </a:spcAft>
                      </a:pPr>
                      <a:r>
                        <a:rPr lang="vi-VN" sz="2000" b="1" kern="100" dirty="0">
                          <a:effectLst/>
                          <a:latin typeface="+mj-lt"/>
                        </a:rPr>
                        <a:t>Câu hỏi</a:t>
                      </a:r>
                      <a:endParaRPr lang="en-US" sz="2000" b="1" kern="100" dirty="0">
                        <a:effectLst/>
                        <a:latin typeface="+mj-lt"/>
                        <a:ea typeface="Calibri" panose="020F0502020204030204" pitchFamily="34" charset="0"/>
                        <a:cs typeface="Times New Roman" panose="02020603050405020304" pitchFamily="18" charset="0"/>
                      </a:endParaRPr>
                    </a:p>
                  </a:txBody>
                  <a:tcPr marL="17661" marR="17661" marT="0" marB="0">
                    <a:solidFill>
                      <a:schemeClr val="accent2"/>
                    </a:solidFill>
                  </a:tcPr>
                </a:tc>
                <a:tc>
                  <a:txBody>
                    <a:bodyPr/>
                    <a:lstStyle/>
                    <a:p>
                      <a:pPr algn="ctr">
                        <a:lnSpc>
                          <a:spcPct val="115000"/>
                        </a:lnSpc>
                        <a:spcAft>
                          <a:spcPts val="800"/>
                        </a:spcAft>
                      </a:pPr>
                      <a:r>
                        <a:rPr lang="vi-VN" sz="2000" b="1" kern="100" dirty="0">
                          <a:effectLst/>
                          <a:latin typeface="+mj-lt"/>
                        </a:rPr>
                        <a:t>Trả lời</a:t>
                      </a:r>
                      <a:endParaRPr lang="en-US" sz="2000" b="1" kern="100" dirty="0">
                        <a:effectLst/>
                        <a:latin typeface="+mj-lt"/>
                        <a:ea typeface="Calibri" panose="020F0502020204030204" pitchFamily="34" charset="0"/>
                        <a:cs typeface="Times New Roman" panose="02020603050405020304" pitchFamily="18" charset="0"/>
                      </a:endParaRPr>
                    </a:p>
                  </a:txBody>
                  <a:tcPr marL="17661" marR="17661" marT="0" marB="0">
                    <a:solidFill>
                      <a:schemeClr val="accent2"/>
                    </a:solidFill>
                  </a:tcPr>
                </a:tc>
                <a:extLst>
                  <a:ext uri="{0D108BD9-81ED-4DB2-BD59-A6C34878D82A}">
                    <a16:rowId xmlns:a16="http://schemas.microsoft.com/office/drawing/2014/main" val="2739629023"/>
                  </a:ext>
                </a:extLst>
              </a:tr>
              <a:tr h="4198381">
                <a:tc>
                  <a:txBody>
                    <a:bodyPr/>
                    <a:lstStyle/>
                    <a:p>
                      <a:pPr algn="l">
                        <a:lnSpc>
                          <a:spcPct val="115000"/>
                        </a:lnSpc>
                        <a:spcAft>
                          <a:spcPts val="800"/>
                        </a:spcAft>
                      </a:pPr>
                      <a:r>
                        <a:rPr lang="vi-VN" sz="2000" kern="100" dirty="0">
                          <a:solidFill>
                            <a:srgbClr val="C00000"/>
                          </a:solidFill>
                          <a:effectLst/>
                          <a:latin typeface="+mj-lt"/>
                        </a:rPr>
                        <a:t>Em học được điều gì qua cách phân tích của tác giả bài viết tham khảo?</a:t>
                      </a:r>
                      <a:endParaRPr lang="en-US" sz="2000" kern="100" dirty="0">
                        <a:solidFill>
                          <a:srgbClr val="C00000"/>
                        </a:solidFill>
                        <a:effectLst/>
                        <a:latin typeface="+mj-lt"/>
                        <a:ea typeface="Calibri" panose="020F0502020204030204" pitchFamily="34" charset="0"/>
                        <a:cs typeface="Times New Roman" panose="02020603050405020304" pitchFamily="18" charset="0"/>
                      </a:endParaRPr>
                    </a:p>
                  </a:txBody>
                  <a:tcPr marL="17661" marR="17661" marT="0" marB="0">
                    <a:solidFill>
                      <a:schemeClr val="accent2"/>
                    </a:solidFill>
                  </a:tcPr>
                </a:tc>
                <a:tc>
                  <a:txBody>
                    <a:bodyPr/>
                    <a:lstStyle/>
                    <a:p>
                      <a:pPr marL="342900" indent="-342900" algn="l">
                        <a:lnSpc>
                          <a:spcPct val="115000"/>
                        </a:lnSpc>
                        <a:spcAft>
                          <a:spcPts val="800"/>
                        </a:spcAft>
                        <a:buFont typeface="Arial" panose="020B0604020202020204" pitchFamily="34" charset="0"/>
                        <a:buChar char="•"/>
                      </a:pPr>
                      <a:r>
                        <a:rPr lang="vi-VN" sz="2000" kern="100" dirty="0">
                          <a:effectLst/>
                          <a:latin typeface="+mj-lt"/>
                        </a:rPr>
                        <a:t>Giới thiệu khái quát về tác phẩm kịch (tên tác phẩm, tên tác giả, thể loại), nêu được nhận định chung về tác phẩm.</a:t>
                      </a:r>
                      <a:endParaRPr lang="en-US" sz="2000" kern="100" dirty="0">
                        <a:effectLst/>
                        <a:latin typeface="+mj-lt"/>
                      </a:endParaRPr>
                    </a:p>
                    <a:p>
                      <a:pPr marL="342900" indent="-342900" algn="l">
                        <a:lnSpc>
                          <a:spcPct val="115000"/>
                        </a:lnSpc>
                        <a:spcAft>
                          <a:spcPts val="800"/>
                        </a:spcAft>
                        <a:buFont typeface="Arial" panose="020B0604020202020204" pitchFamily="34" charset="0"/>
                        <a:buChar char="•"/>
                      </a:pPr>
                      <a:r>
                        <a:rPr lang="vi-VN" sz="2000" kern="100" dirty="0">
                          <a:effectLst/>
                          <a:latin typeface="+mj-lt"/>
                        </a:rPr>
                        <a:t>Làm rõ được nội dung chủ đề của tác phẩm.</a:t>
                      </a:r>
                      <a:endParaRPr lang="en-US" sz="2000" kern="100" dirty="0">
                        <a:effectLst/>
                        <a:latin typeface="+mj-lt"/>
                      </a:endParaRPr>
                    </a:p>
                    <a:p>
                      <a:pPr marL="342900" indent="-342900" algn="l">
                        <a:lnSpc>
                          <a:spcPct val="115000"/>
                        </a:lnSpc>
                        <a:spcAft>
                          <a:spcPts val="800"/>
                        </a:spcAft>
                        <a:buFont typeface="Arial" panose="020B0604020202020204" pitchFamily="34" charset="0"/>
                        <a:buChar char="•"/>
                      </a:pPr>
                      <a:r>
                        <a:rPr lang="vi-VN" sz="2000" kern="100" dirty="0">
                          <a:effectLst/>
                          <a:latin typeface="+mj-lt"/>
                        </a:rPr>
                        <a:t>Phân tích được những nét đặc sắc về hình thức nghệ thuật của tác phẩm kịch (cốt truyện, nhân vật, hành động, xung đột, lời thoại,...) và hiệu quả thẩm mĩ của chúng; tập trung vào một syếu tố nghệ thuật nổi bật nhất của tác phẩm.</a:t>
                      </a:r>
                      <a:endParaRPr lang="en-US" sz="2000" kern="100" dirty="0">
                        <a:effectLst/>
                        <a:latin typeface="+mj-lt"/>
                      </a:endParaRPr>
                    </a:p>
                    <a:p>
                      <a:pPr marL="342900" indent="-342900" algn="l">
                        <a:lnSpc>
                          <a:spcPct val="115000"/>
                        </a:lnSpc>
                        <a:spcAft>
                          <a:spcPts val="800"/>
                        </a:spcAft>
                        <a:buFont typeface="Arial" panose="020B0604020202020204" pitchFamily="34" charset="0"/>
                        <a:buChar char="•"/>
                      </a:pPr>
                      <a:r>
                        <a:rPr lang="vi-VN" sz="2000" kern="100" dirty="0">
                          <a:effectLst/>
                          <a:latin typeface="+mj-lt"/>
                        </a:rPr>
                        <a:t>Triển khai được hệ thống luận điểm chặt chẽ; sử dụng lí lẽ, bằng chứng xác đáng từ tác phẩm kịch để làm sáng tỏ ý kiến nêu trong bài viết.</a:t>
                      </a:r>
                      <a:endParaRPr lang="en-US" sz="2000" kern="100" dirty="0">
                        <a:effectLst/>
                        <a:latin typeface="+mj-lt"/>
                      </a:endParaRPr>
                    </a:p>
                    <a:p>
                      <a:pPr marL="342900" indent="-342900" algn="l">
                        <a:lnSpc>
                          <a:spcPct val="115000"/>
                        </a:lnSpc>
                        <a:spcAft>
                          <a:spcPts val="800"/>
                        </a:spcAft>
                        <a:buFont typeface="Arial" panose="020B0604020202020204" pitchFamily="34" charset="0"/>
                        <a:buChar char="•"/>
                      </a:pPr>
                      <a:r>
                        <a:rPr lang="vi-VN" sz="2000" kern="100" dirty="0">
                          <a:effectLst/>
                          <a:latin typeface="+mj-lt"/>
                        </a:rPr>
                        <a:t>Khẳng định được ý nghĩa, giá trị của tác phẩm</a:t>
                      </a:r>
                      <a:endParaRPr lang="en-US" sz="2000" kern="100" dirty="0">
                        <a:effectLst/>
                        <a:latin typeface="+mj-lt"/>
                        <a:ea typeface="Calibri" panose="020F0502020204030204" pitchFamily="34" charset="0"/>
                        <a:cs typeface="Times New Roman" panose="02020603050405020304" pitchFamily="18" charset="0"/>
                      </a:endParaRPr>
                    </a:p>
                  </a:txBody>
                  <a:tcPr marL="17661" marR="17661" marT="0" marB="0">
                    <a:solidFill>
                      <a:schemeClr val="accent2"/>
                    </a:solidFill>
                  </a:tcPr>
                </a:tc>
                <a:extLst>
                  <a:ext uri="{0D108BD9-81ED-4DB2-BD59-A6C34878D82A}">
                    <a16:rowId xmlns:a16="http://schemas.microsoft.com/office/drawing/2014/main" val="182028991"/>
                  </a:ext>
                </a:extLst>
              </a:tr>
            </a:tbl>
          </a:graphicData>
        </a:graphic>
      </p:graphicFrame>
    </p:spTree>
    <p:extLst>
      <p:ext uri="{BB962C8B-B14F-4D97-AF65-F5344CB8AC3E}">
        <p14:creationId xmlns:p14="http://schemas.microsoft.com/office/powerpoint/2010/main" val="1088204030"/>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9E77776-544D-4CD9-9A56-EC793FCA8C86}"/>
              </a:ext>
            </a:extLst>
          </p:cNvPr>
          <p:cNvSpPr txBox="1"/>
          <p:nvPr/>
        </p:nvSpPr>
        <p:spPr>
          <a:xfrm>
            <a:off x="200024" y="148352"/>
            <a:ext cx="8601075" cy="1009956"/>
          </a:xfrm>
          <a:prstGeom prst="rect">
            <a:avLst/>
          </a:prstGeom>
          <a:noFill/>
        </p:spPr>
        <p:txBody>
          <a:bodyPr wrap="square">
            <a:spAutoFit/>
          </a:bodyPr>
          <a:lstStyle/>
          <a:p>
            <a:pPr>
              <a:lnSpc>
                <a:spcPct val="115000"/>
              </a:lnSpc>
              <a:spcAft>
                <a:spcPts val="800"/>
              </a:spcAft>
            </a:pPr>
            <a:r>
              <a:rPr lang="vi-VN" sz="2400" b="1" dirty="0">
                <a:effectLst/>
                <a:latin typeface="+mj-lt"/>
                <a:ea typeface="Calibri" panose="020F0502020204030204" pitchFamily="34" charset="0"/>
                <a:cs typeface="Times New Roman" panose="02020603050405020304" pitchFamily="18" charset="0"/>
              </a:rPr>
              <a:t>II. Thực hành viết theo các bước</a:t>
            </a:r>
            <a:endParaRPr lang="en-US" sz="2400" dirty="0">
              <a:effectLst/>
              <a:latin typeface="+mj-lt"/>
              <a:ea typeface="Calibri" panose="020F0502020204030204" pitchFamily="34" charset="0"/>
              <a:cs typeface="Times New Roman" panose="02020603050405020304" pitchFamily="18" charset="0"/>
            </a:endParaRPr>
          </a:p>
          <a:p>
            <a:pPr>
              <a:lnSpc>
                <a:spcPct val="115000"/>
              </a:lnSpc>
              <a:spcAft>
                <a:spcPts val="800"/>
              </a:spcAft>
            </a:pPr>
            <a:r>
              <a:rPr lang="vi-VN" sz="2400" b="1" i="1" dirty="0">
                <a:solidFill>
                  <a:srgbClr val="C00000"/>
                </a:solidFill>
                <a:effectLst/>
                <a:latin typeface="+mj-lt"/>
                <a:ea typeface="Calibri" panose="020F0502020204030204" pitchFamily="34" charset="0"/>
                <a:cs typeface="Times New Roman" panose="02020603050405020304" pitchFamily="18" charset="0"/>
              </a:rPr>
              <a:t>Đề bài: Viết bài văn phân tích một tác phẩm kịch mà em yêu thích. </a:t>
            </a:r>
            <a:endParaRPr lang="en-US" sz="2400" b="1" i="1" dirty="0">
              <a:solidFill>
                <a:srgbClr val="C00000"/>
              </a:solidFill>
              <a:effectLst/>
              <a:latin typeface="+mj-lt"/>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3DB53468-FB47-A0CA-D6B6-0872A4AC20CB}"/>
              </a:ext>
            </a:extLst>
          </p:cNvPr>
          <p:cNvSpPr txBox="1"/>
          <p:nvPr/>
        </p:nvSpPr>
        <p:spPr>
          <a:xfrm>
            <a:off x="95249" y="1158308"/>
            <a:ext cx="8258175" cy="2602957"/>
          </a:xfrm>
          <a:prstGeom prst="rect">
            <a:avLst/>
          </a:prstGeom>
          <a:noFill/>
        </p:spPr>
        <p:txBody>
          <a:bodyPr wrap="square">
            <a:spAutoFit/>
          </a:bodyPr>
          <a:lstStyle/>
          <a:p>
            <a:pPr>
              <a:lnSpc>
                <a:spcPct val="115000"/>
              </a:lnSpc>
              <a:spcAft>
                <a:spcPts val="800"/>
              </a:spcAft>
            </a:pPr>
            <a:r>
              <a:rPr lang="vi-VN" sz="2000" b="1" u="sng" dirty="0">
                <a:latin typeface="+mj-lt"/>
              </a:rPr>
              <a:t>1. Trước khi viết</a:t>
            </a:r>
            <a:endParaRPr lang="en-US" sz="2000" b="1" u="sng" dirty="0">
              <a:latin typeface="+mj-lt"/>
            </a:endParaRPr>
          </a:p>
          <a:p>
            <a:pPr>
              <a:lnSpc>
                <a:spcPct val="115000"/>
              </a:lnSpc>
              <a:spcAft>
                <a:spcPts val="800"/>
              </a:spcAft>
            </a:pPr>
            <a:r>
              <a:rPr lang="vi-VN" sz="2000" dirty="0">
                <a:latin typeface="+mj-lt"/>
              </a:rPr>
              <a:t>a. Lựa chọn đề tài </a:t>
            </a:r>
            <a:endParaRPr lang="en-US" sz="2000" dirty="0">
              <a:latin typeface="+mj-lt"/>
            </a:endParaRPr>
          </a:p>
          <a:p>
            <a:pPr>
              <a:lnSpc>
                <a:spcPct val="115000"/>
              </a:lnSpc>
              <a:spcAft>
                <a:spcPts val="800"/>
              </a:spcAft>
            </a:pPr>
            <a:r>
              <a:rPr lang="en-US" sz="2000" dirty="0">
                <a:latin typeface="+mj-lt"/>
              </a:rPr>
              <a:t>- </a:t>
            </a:r>
            <a:r>
              <a:rPr lang="en-US" sz="2000" dirty="0" err="1">
                <a:latin typeface="Times New Roman" panose="02020603050405020304" pitchFamily="18" charset="0"/>
                <a:cs typeface="Times New Roman" panose="02020603050405020304" pitchFamily="18" charset="0"/>
              </a:rPr>
              <a:t>Liệt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kê</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một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số</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kịch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bản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hoặc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đọc</a:t>
            </a:r>
            <a:r>
              <a:rPr lang="en-US" sz="2000" dirty="0">
                <a:latin typeface="Times New Roman" panose="02020603050405020304" pitchFamily="18" charset="0"/>
                <a:cs typeface="Times New Roman" panose="02020603050405020304" pitchFamily="18" charset="0"/>
              </a:rPr>
              <a:t>.</a:t>
            </a:r>
          </a:p>
          <a:p>
            <a:pPr>
              <a:lnSpc>
                <a:spcPct val="115000"/>
              </a:lnSpc>
              <a:spcAft>
                <a:spcPts val="800"/>
              </a:spcAft>
            </a:pPr>
            <a:r>
              <a:rPr lang="en-US" sz="2000" dirty="0">
                <a:latin typeface="Times New Roman" panose="02020603050405020304" pitchFamily="18" charset="0"/>
                <a:cs typeface="Times New Roman" panose="02020603050405020304" pitchFamily="18" charset="0"/>
              </a:rPr>
              <a:t>- Em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chọn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một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kịch</a:t>
            </a:r>
            <a:r>
              <a:rPr lang="en-US" sz="2000" dirty="0">
                <a:latin typeface="Times New Roman" panose="02020603050405020304" pitchFamily="18" charset="0"/>
                <a:cs typeface="Times New Roman" panose="02020603050405020304" pitchFamily="18" charset="0"/>
              </a:rPr>
              <a:t> hay </a:t>
            </a:r>
            <a:r>
              <a:rPr lang="en-US" sz="2000" dirty="0" err="1">
                <a:latin typeface="Times New Roman" panose="02020603050405020304" pitchFamily="18" charset="0"/>
                <a:cs typeface="Times New Roman" panose="02020603050405020304" pitchFamily="18" charset="0"/>
              </a:rPr>
              <a:t>trích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đoạn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kịch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thuộc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kì</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loại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nào</a:t>
            </a:r>
            <a:r>
              <a:rPr lang="en-US" sz="2000" dirty="0">
                <a:latin typeface="Times New Roman" panose="02020603050405020304" pitchFamily="18" charset="0"/>
                <a:cs typeface="Times New Roman" panose="02020603050405020304" pitchFamily="18" charset="0"/>
              </a:rPr>
              <a:t>.</a:t>
            </a:r>
          </a:p>
          <a:p>
            <a:pPr>
              <a:lnSpc>
                <a:spcPct val="115000"/>
              </a:lnSpc>
              <a:spcAft>
                <a:spcPts val="800"/>
              </a:spcAft>
            </a:pPr>
            <a:endParaRPr lang="en-US" sz="2000" dirty="0">
              <a:latin typeface="Times New Roman" panose="02020603050405020304" pitchFamily="18" charset="0"/>
              <a:cs typeface="Times New Roman" panose="02020603050405020304" pitchFamily="18" charset="0"/>
            </a:endParaRPr>
          </a:p>
          <a:p>
            <a:pPr>
              <a:lnSpc>
                <a:spcPct val="115000"/>
              </a:lnSpc>
              <a:spcAft>
                <a:spcPts val="800"/>
              </a:spcAft>
            </a:pP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9" name="Picture 8">
            <a:extLst>
              <a:ext uri="{FF2B5EF4-FFF2-40B4-BE49-F238E27FC236}">
                <a16:creationId xmlns:a16="http://schemas.microsoft.com/office/drawing/2014/main" id="{FD5AA04C-81AE-CC1F-94DF-FCBD587F708D}"/>
              </a:ext>
            </a:extLst>
          </p:cNvPr>
          <p:cNvPicPr>
            <a:picLocks noChangeAspect="1"/>
          </p:cNvPicPr>
          <p:nvPr/>
        </p:nvPicPr>
        <p:blipFill>
          <a:blip r:embed="rId2"/>
          <a:stretch>
            <a:fillRect/>
          </a:stretch>
        </p:blipFill>
        <p:spPr>
          <a:xfrm>
            <a:off x="4800600" y="3181350"/>
            <a:ext cx="3309036" cy="1813798"/>
          </a:xfrm>
          <a:prstGeom prst="rect">
            <a:avLst/>
          </a:prstGeom>
        </p:spPr>
      </p:pic>
      <p:pic>
        <p:nvPicPr>
          <p:cNvPr id="11" name="Picture 10">
            <a:extLst>
              <a:ext uri="{FF2B5EF4-FFF2-40B4-BE49-F238E27FC236}">
                <a16:creationId xmlns:a16="http://schemas.microsoft.com/office/drawing/2014/main" id="{D535A83C-4A7E-B919-3FD7-925632CC1F59}"/>
              </a:ext>
            </a:extLst>
          </p:cNvPr>
          <p:cNvPicPr>
            <a:picLocks noChangeAspect="1"/>
          </p:cNvPicPr>
          <p:nvPr/>
        </p:nvPicPr>
        <p:blipFill>
          <a:blip r:embed="rId3"/>
          <a:stretch>
            <a:fillRect/>
          </a:stretch>
        </p:blipFill>
        <p:spPr>
          <a:xfrm>
            <a:off x="453339" y="3181350"/>
            <a:ext cx="3309036" cy="1813798"/>
          </a:xfrm>
          <a:prstGeom prst="rect">
            <a:avLst/>
          </a:prstGeom>
        </p:spPr>
      </p:pic>
    </p:spTree>
    <p:extLst>
      <p:ext uri="{BB962C8B-B14F-4D97-AF65-F5344CB8AC3E}">
        <p14:creationId xmlns:p14="http://schemas.microsoft.com/office/powerpoint/2010/main" val="4045202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 calcmode="lin" valueType="num">
                                      <p:cBhvr additive="base">
                                        <p:cTn id="7"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xEl>
                                              <p:pRg st="3" end="3"/>
                                            </p:txEl>
                                          </p:spTgt>
                                        </p:tgtEl>
                                        <p:attrNameLst>
                                          <p:attrName>style.visibility</p:attrName>
                                        </p:attrNameLst>
                                      </p:cBhvr>
                                      <p:to>
                                        <p:strVal val="visible"/>
                                      </p:to>
                                    </p:set>
                                    <p:anim calcmode="lin" valueType="num">
                                      <p:cBhvr additive="base">
                                        <p:cTn id="11"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ppt_x"/>
                                          </p:val>
                                        </p:tav>
                                        <p:tav tm="100000">
                                          <p:val>
                                            <p:strVal val="#ppt_x"/>
                                          </p:val>
                                        </p:tav>
                                      </p:tavLst>
                                    </p:anim>
                                    <p:anim calcmode="lin" valueType="num">
                                      <p:cBhvr additive="base">
                                        <p:cTn id="18" dur="500" fill="hold"/>
                                        <p:tgtEl>
                                          <p:spTgt spid="11"/>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ppt_x"/>
                                          </p:val>
                                        </p:tav>
                                        <p:tav tm="100000">
                                          <p:val>
                                            <p:strVal val="#ppt_x"/>
                                          </p:val>
                                        </p:tav>
                                      </p:tavLst>
                                    </p:anim>
                                    <p:anim calcmode="lin" valueType="num">
                                      <p:cBhvr additive="base">
                                        <p:cTn id="2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Ancient Greek Culture Minitheme by Slidesgo">
  <a:themeElements>
    <a:clrScheme name="Simple Light">
      <a:dk1>
        <a:srgbClr val="FFFFFF"/>
      </a:dk1>
      <a:lt1>
        <a:srgbClr val="231811"/>
      </a:lt1>
      <a:dk2>
        <a:srgbClr val="E2A050"/>
      </a:dk2>
      <a:lt2>
        <a:srgbClr val="EEBC8A"/>
      </a:lt2>
      <a:accent1>
        <a:srgbClr val="F7E8D8"/>
      </a:accent1>
      <a:accent2>
        <a:srgbClr val="FFFFFF"/>
      </a:accent2>
      <a:accent3>
        <a:srgbClr val="FFFFFF"/>
      </a:accent3>
      <a:accent4>
        <a:srgbClr val="FFFFFF"/>
      </a:accent4>
      <a:accent5>
        <a:srgbClr val="FFFFFF"/>
      </a:accent5>
      <a:accent6>
        <a:srgbClr val="FFFFFF"/>
      </a:accent6>
      <a:hlink>
        <a:srgbClr val="231811"/>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1596</Words>
  <Application>Microsoft Office PowerPoint</Application>
  <PresentationFormat>On-screen Show (16:9)</PresentationFormat>
  <Paragraphs>103</Paragraphs>
  <Slides>14</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Darker Grotesque SemiBold</vt:lpstr>
      <vt:lpstr>Figtree</vt:lpstr>
      <vt:lpstr>Times New Roman</vt:lpstr>
      <vt:lpstr>Arial</vt:lpstr>
      <vt:lpstr>Calibri</vt:lpstr>
      <vt:lpstr>Wingdings</vt:lpstr>
      <vt:lpstr>Eczar</vt:lpstr>
      <vt:lpstr>Ancient Greek Culture Minitheme by Slidesgo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pc</dc:creator>
  <cp:lastModifiedBy>Administrator</cp:lastModifiedBy>
  <cp:revision>6</cp:revision>
  <dcterms:modified xsi:type="dcterms:W3CDTF">2025-02-04T02:04:54Z</dcterms:modified>
</cp:coreProperties>
</file>