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84" r:id="rId1"/>
    <p:sldMasterId id="2147484000" r:id="rId2"/>
    <p:sldMasterId id="2147484014" r:id="rId3"/>
    <p:sldMasterId id="2147484826" r:id="rId4"/>
    <p:sldMasterId id="2147484838" r:id="rId5"/>
    <p:sldMasterId id="2147484850" r:id="rId6"/>
    <p:sldMasterId id="2147484862" r:id="rId7"/>
    <p:sldMasterId id="2147484874" r:id="rId8"/>
    <p:sldMasterId id="2147484886" r:id="rId9"/>
    <p:sldMasterId id="2147484898" r:id="rId10"/>
  </p:sldMasterIdLst>
  <p:notesMasterIdLst>
    <p:notesMasterId r:id="rId46"/>
  </p:notesMasterIdLst>
  <p:sldIdLst>
    <p:sldId id="290" r:id="rId11"/>
    <p:sldId id="501" r:id="rId12"/>
    <p:sldId id="510" r:id="rId13"/>
    <p:sldId id="513" r:id="rId14"/>
    <p:sldId id="514" r:id="rId15"/>
    <p:sldId id="515" r:id="rId16"/>
    <p:sldId id="516" r:id="rId17"/>
    <p:sldId id="462" r:id="rId18"/>
    <p:sldId id="463" r:id="rId19"/>
    <p:sldId id="511" r:id="rId20"/>
    <p:sldId id="457" r:id="rId21"/>
    <p:sldId id="359" r:id="rId22"/>
    <p:sldId id="397" r:id="rId23"/>
    <p:sldId id="512" r:id="rId24"/>
    <p:sldId id="468" r:id="rId25"/>
    <p:sldId id="475" r:id="rId26"/>
    <p:sldId id="432" r:id="rId27"/>
    <p:sldId id="473" r:id="rId28"/>
    <p:sldId id="433" r:id="rId29"/>
    <p:sldId id="274" r:id="rId30"/>
    <p:sldId id="277" r:id="rId31"/>
    <p:sldId id="279" r:id="rId32"/>
    <p:sldId id="435" r:id="rId33"/>
    <p:sldId id="437" r:id="rId34"/>
    <p:sldId id="258" r:id="rId35"/>
    <p:sldId id="478" r:id="rId36"/>
    <p:sldId id="480" r:id="rId37"/>
    <p:sldId id="483" r:id="rId38"/>
    <p:sldId id="484" r:id="rId39"/>
    <p:sldId id="486" r:id="rId40"/>
    <p:sldId id="489" r:id="rId41"/>
    <p:sldId id="491" r:id="rId42"/>
    <p:sldId id="495" r:id="rId43"/>
    <p:sldId id="443" r:id="rId44"/>
    <p:sldId id="509"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131"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264"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396"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52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5662"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2790"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199920"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051" algn="l" defTabSz="914264"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CCFFFF"/>
    <a:srgbClr val="99FFCC"/>
    <a:srgbClr val="CB2400"/>
    <a:srgbClr val="FF6699"/>
    <a:srgbClr val="00FF00"/>
    <a:srgbClr val="DBA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4660"/>
  </p:normalViewPr>
  <p:slideViewPr>
    <p:cSldViewPr snapToGrid="0">
      <p:cViewPr varScale="1">
        <p:scale>
          <a:sx n="61" d="100"/>
          <a:sy n="61" d="100"/>
        </p:scale>
        <p:origin x="1176" y="78"/>
      </p:cViewPr>
      <p:guideLst>
        <p:guide orient="horz" pos="2160"/>
        <p:guide pos="384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Header Placeholder 1">
            <a:extLst>
              <a:ext uri="{FF2B5EF4-FFF2-40B4-BE49-F238E27FC236}">
                <a16:creationId xmlns:a16="http://schemas.microsoft.com/office/drawing/2014/main" id="{E117879F-4583-4ABA-AB7B-CB3355866B4A}"/>
              </a:ext>
            </a:extLst>
          </p:cNvPr>
          <p:cNvSpPr>
            <a:spLocks noGrp="1" noChangeArrowheads="1"/>
          </p:cNvSpPr>
          <p:nvPr>
            <p:ph type="hdr" sz="quarter" idx="4294967295"/>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endParaRPr lang="en-US"/>
          </a:p>
        </p:txBody>
      </p:sp>
      <p:sp>
        <p:nvSpPr>
          <p:cNvPr id="2051" name="Date Placeholder 2">
            <a:extLst>
              <a:ext uri="{FF2B5EF4-FFF2-40B4-BE49-F238E27FC236}">
                <a16:creationId xmlns:a16="http://schemas.microsoft.com/office/drawing/2014/main" id="{23CEA25E-B81F-43F0-A7D8-C25894AC756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fld id="{27032EE4-2A68-44D8-A629-6F472B84AC61}" type="datetime1">
              <a:rPr lang="en-US"/>
              <a:pPr>
                <a:defRPr/>
              </a:pPr>
              <a:t>2/4/2025</a:t>
            </a:fld>
            <a:endParaRPr lang="en-US"/>
          </a:p>
        </p:txBody>
      </p:sp>
      <p:sp>
        <p:nvSpPr>
          <p:cNvPr id="72708" name="Slide Image Placeholder 3">
            <a:extLst>
              <a:ext uri="{FF2B5EF4-FFF2-40B4-BE49-F238E27FC236}">
                <a16:creationId xmlns:a16="http://schemas.microsoft.com/office/drawing/2014/main" id="{5D1F6241-7590-488B-861A-FD45B37A3A55}"/>
              </a:ext>
            </a:extLst>
          </p:cNvPr>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6389" name="Notes Placeholder 4">
            <a:extLst>
              <a:ext uri="{FF2B5EF4-FFF2-40B4-BE49-F238E27FC236}">
                <a16:creationId xmlns:a16="http://schemas.microsoft.com/office/drawing/2014/main" id="{12E53297-0C71-425F-9EF4-51EBB3B8DCAE}"/>
              </a:ext>
            </a:extLst>
          </p:cNvPr>
          <p:cNvSpPr>
            <a:spLocks noGrp="1" noRot="1" noChangeAspect="1" noChangeArrowheads="1"/>
          </p:cNvSpPr>
          <p:nvPr/>
        </p:nvSpPr>
        <p:spPr bwMode="auto">
          <a:xfrm>
            <a:off x="685800" y="4343400"/>
            <a:ext cx="5486400" cy="4114800"/>
          </a:xfrm>
          <a:prstGeom prst="rect">
            <a:avLst/>
          </a:prstGeom>
          <a:noFill/>
          <a:ln>
            <a:noFill/>
          </a:ln>
        </p:spPr>
        <p:txBody>
          <a:bodyPr anchor="ctr"/>
          <a:lstStyle>
            <a:lvl1pPr defTabSz="0">
              <a:defRPr>
                <a:solidFill>
                  <a:schemeClr val="tx1"/>
                </a:solidFill>
                <a:latin typeface="Arial" panose="020B0604020202020204" pitchFamily="34" charset="0"/>
                <a:cs typeface="Arial" panose="020B0604020202020204" pitchFamily="34" charset="0"/>
              </a:defRPr>
            </a:lvl1pPr>
            <a:lvl2pPr marL="742950" indent="-285750" defTabSz="0">
              <a:defRPr>
                <a:solidFill>
                  <a:schemeClr val="tx1"/>
                </a:solidFill>
                <a:latin typeface="Arial" panose="020B0604020202020204" pitchFamily="34" charset="0"/>
                <a:cs typeface="Arial" panose="020B0604020202020204" pitchFamily="34" charset="0"/>
              </a:defRPr>
            </a:lvl2pPr>
            <a:lvl3pPr marL="1143000" indent="-228600" defTabSz="0">
              <a:defRPr>
                <a:solidFill>
                  <a:schemeClr val="tx1"/>
                </a:solidFill>
                <a:latin typeface="Arial" panose="020B0604020202020204" pitchFamily="34" charset="0"/>
                <a:cs typeface="Arial" panose="020B0604020202020204" pitchFamily="34" charset="0"/>
              </a:defRPr>
            </a:lvl3pPr>
            <a:lvl4pPr marL="1600200" indent="-228600" defTabSz="0">
              <a:defRPr>
                <a:solidFill>
                  <a:schemeClr val="tx1"/>
                </a:solidFill>
                <a:latin typeface="Arial" panose="020B0604020202020204" pitchFamily="34" charset="0"/>
                <a:cs typeface="Arial" panose="020B0604020202020204" pitchFamily="34" charset="0"/>
              </a:defRPr>
            </a:lvl4pPr>
            <a:lvl5pPr marL="2057400" indent="-228600" defTabSz="0">
              <a:defRPr>
                <a:solidFill>
                  <a:schemeClr val="tx1"/>
                </a:solidFill>
                <a:latin typeface="Arial" panose="020B0604020202020204" pitchFamily="34" charset="0"/>
                <a:cs typeface="Arial" panose="020B0604020202020204" pitchFamily="34" charset="0"/>
              </a:defRPr>
            </a:lvl5pPr>
            <a:lvl6pPr marL="25146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30000"/>
              </a:spcBef>
              <a:defRPr/>
            </a:pPr>
            <a:r>
              <a:rPr lang="en-US" altLang="zh-CN" sz="1200">
                <a:latin typeface="Calibri" panose="020F0502020204030204" pitchFamily="34" charset="0"/>
              </a:rPr>
              <a:t>Click to edit Master text styles</a:t>
            </a:r>
          </a:p>
          <a:p>
            <a:pPr>
              <a:spcBef>
                <a:spcPct val="30000"/>
              </a:spcBef>
              <a:defRPr/>
            </a:pPr>
            <a:r>
              <a:rPr lang="en-US" altLang="zh-CN" sz="1200">
                <a:latin typeface="Calibri" panose="020F0502020204030204" pitchFamily="34" charset="0"/>
              </a:rPr>
              <a:t>Second level</a:t>
            </a:r>
          </a:p>
          <a:p>
            <a:pPr>
              <a:spcBef>
                <a:spcPct val="30000"/>
              </a:spcBef>
              <a:defRPr/>
            </a:pPr>
            <a:r>
              <a:rPr lang="en-US" altLang="zh-CN" sz="1200">
                <a:latin typeface="Calibri" panose="020F0502020204030204" pitchFamily="34" charset="0"/>
              </a:rPr>
              <a:t>Third level</a:t>
            </a:r>
          </a:p>
          <a:p>
            <a:pPr>
              <a:spcBef>
                <a:spcPct val="30000"/>
              </a:spcBef>
              <a:defRPr/>
            </a:pPr>
            <a:r>
              <a:rPr lang="en-US" altLang="zh-CN" sz="1200">
                <a:latin typeface="Calibri" panose="020F0502020204030204" pitchFamily="34" charset="0"/>
              </a:rPr>
              <a:t>Fourth level</a:t>
            </a:r>
          </a:p>
          <a:p>
            <a:pPr>
              <a:spcBef>
                <a:spcPct val="30000"/>
              </a:spcBef>
              <a:defRPr/>
            </a:pPr>
            <a:r>
              <a:rPr lang="en-US" altLang="zh-CN" sz="1200">
                <a:latin typeface="Calibri" panose="020F0502020204030204" pitchFamily="34" charset="0"/>
              </a:rPr>
              <a:t>Fifth level</a:t>
            </a:r>
          </a:p>
        </p:txBody>
      </p:sp>
      <p:sp>
        <p:nvSpPr>
          <p:cNvPr id="2054" name="Footer Placeholder 5">
            <a:extLst>
              <a:ext uri="{FF2B5EF4-FFF2-40B4-BE49-F238E27FC236}">
                <a16:creationId xmlns:a16="http://schemas.microsoft.com/office/drawing/2014/main" id="{1148EE59-8E3F-48FF-956D-FE13DADACCA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endParaRPr lang="en-US"/>
          </a:p>
        </p:txBody>
      </p:sp>
      <p:sp>
        <p:nvSpPr>
          <p:cNvPr id="2055" name="Slide Number Placeholder 6">
            <a:extLst>
              <a:ext uri="{FF2B5EF4-FFF2-40B4-BE49-F238E27FC236}">
                <a16:creationId xmlns:a16="http://schemas.microsoft.com/office/drawing/2014/main" id="{CA217F27-2986-4047-8A4E-A1B8B5665A9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a:latin typeface="Calibri" panose="020F0502020204030204" pitchFamily="34" charset="0"/>
              </a:defRPr>
            </a:lvl1pPr>
          </a:lstStyle>
          <a:p>
            <a:fld id="{B581745F-B84D-46C0-8E3A-E7A785B227EF}" type="slidenum">
              <a:rPr lang="en-US" altLang="en-US"/>
              <a:pPr/>
              <a:t>‹#›</a:t>
            </a:fld>
            <a:endParaRPr lang="en-US" altLang="en-US"/>
          </a:p>
        </p:txBody>
      </p:sp>
    </p:spTree>
    <p:extLst>
      <p:ext uri="{BB962C8B-B14F-4D97-AF65-F5344CB8AC3E}">
        <p14:creationId xmlns:p14="http://schemas.microsoft.com/office/powerpoint/2010/main" val="2256971015"/>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1pPr>
    <a:lvl2pPr marL="457131"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2pPr>
    <a:lvl3pPr marL="914264"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3pPr>
    <a:lvl4pPr marL="1371396"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4pPr>
    <a:lvl5pPr marL="1828528" algn="l" defTabSz="0" rtl="0" eaLnBrk="0" fontAlgn="base" hangingPunct="0">
      <a:spcBef>
        <a:spcPct val="30000"/>
      </a:spcBef>
      <a:spcAft>
        <a:spcPct val="0"/>
      </a:spcAft>
      <a:defRPr sz="1200" kern="1200">
        <a:solidFill>
          <a:schemeClr val="tx1"/>
        </a:solidFill>
        <a:latin typeface="Arial" pitchFamily="34" charset="0"/>
        <a:ea typeface="SimSun" pitchFamily="2" charset="-122"/>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Tuổi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ăn</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mặc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ạ.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đồng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An-</a:t>
            </a:r>
            <a:r>
              <a:rPr lang="en-US" sz="1200" kern="1200" dirty="0" err="1">
                <a:solidFill>
                  <a:schemeClr val="tx1"/>
                </a:solidFill>
                <a:effectLst/>
                <a:latin typeface="+mn-lt"/>
                <a:ea typeface="+mn-ea"/>
                <a:cs typeface="+mn-cs"/>
              </a:rPr>
              <a:t>đéc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đẹp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truyện</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a:t>
            </a:r>
            <a:r>
              <a:rPr lang="en-US" sz="1200" b="1" i="1" kern="1200" dirty="0" err="1">
                <a:solidFill>
                  <a:schemeClr val="tx1"/>
                </a:solidFill>
                <a:effectLst/>
                <a:latin typeface="+mn-lt"/>
                <a:ea typeface="+mn-ea"/>
                <a:cs typeface="+mn-cs"/>
              </a:rPr>
              <a:t>Cô</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bé</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bán</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diêm</a:t>
            </a:r>
            <a:r>
              <a:rPr lang="en-US" sz="1200" b="1"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 </a:t>
            </a:r>
            <a:r>
              <a:rPr lang="en-US" sz="1200" kern="1200" dirty="0" err="1">
                <a:solidFill>
                  <a:schemeClr val="tx1"/>
                </a:solidFill>
                <a:effectLst/>
                <a:latin typeface="+mn-lt"/>
                <a:ea typeface="+mn-ea"/>
                <a:cs typeface="+mn-cs"/>
              </a:rPr>
              <a:t>cô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đẹp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lòng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hậu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6A9C772-9B05-470E-9202-55F5E641AE0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1262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a:extLst>
              <a:ext uri="{FF2B5EF4-FFF2-40B4-BE49-F238E27FC236}">
                <a16:creationId xmlns:a16="http://schemas.microsoft.com/office/drawing/2014/main" id="{FFD1DB4D-9357-47C8-86E1-F18AEE08D8E7}"/>
              </a:ext>
            </a:extLst>
          </p:cNvPr>
          <p:cNvSpPr>
            <a:spLocks noGrp="1" noRot="1" noChangeAspect="1" noTextEdit="1"/>
          </p:cNvSpPr>
          <p:nvPr>
            <p:ph type="sldImg"/>
          </p:nvPr>
        </p:nvSpPr>
        <p:spPr/>
      </p:sp>
      <p:sp>
        <p:nvSpPr>
          <p:cNvPr id="79875" name="备注占位符 2">
            <a:extLst>
              <a:ext uri="{FF2B5EF4-FFF2-40B4-BE49-F238E27FC236}">
                <a16:creationId xmlns:a16="http://schemas.microsoft.com/office/drawing/2014/main" id="{62EB5DA8-9E75-44F4-ABEC-31F78F49BBA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9876" name="灯片编号占位符 3">
            <a:extLst>
              <a:ext uri="{FF2B5EF4-FFF2-40B4-BE49-F238E27FC236}">
                <a16:creationId xmlns:a16="http://schemas.microsoft.com/office/drawing/2014/main" id="{92DE3B85-687E-4E3F-891A-E5D01BFDEF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12D72D-6D1A-4A36-883B-2E92F470D8F4}" type="slidenum">
              <a:rPr lang="zh-CN" altLang="en-US">
                <a:latin typeface="Calibri" panose="020F0502020204030204" pitchFamily="34" charset="0"/>
              </a:rPr>
              <a:pPr/>
              <a:t>32</a:t>
            </a:fld>
            <a:endParaRPr lang="zh-CN"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819549B-E2B2-4C0A-A26B-FC3E0028A108}"/>
              </a:ext>
            </a:extLst>
          </p:cNvPr>
          <p:cNvSpPr>
            <a:spLocks noGrp="1" noRot="1" noChangeAspect="1" noTextEdit="1"/>
          </p:cNvSpPr>
          <p:nvPr>
            <p:ph type="sldImg"/>
          </p:nvPr>
        </p:nvSpPr>
        <p:spPr/>
      </p:sp>
      <p:sp>
        <p:nvSpPr>
          <p:cNvPr id="81923" name="Notes Placeholder 2">
            <a:extLst>
              <a:ext uri="{FF2B5EF4-FFF2-40B4-BE49-F238E27FC236}">
                <a16:creationId xmlns:a16="http://schemas.microsoft.com/office/drawing/2014/main" id="{B5727580-B38A-4466-BDC0-03309D3150E3}"/>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en-SG" altLang="en-US"/>
          </a:p>
        </p:txBody>
      </p:sp>
      <p:sp>
        <p:nvSpPr>
          <p:cNvPr id="81924" name="Slide Number Placeholder 3">
            <a:extLst>
              <a:ext uri="{FF2B5EF4-FFF2-40B4-BE49-F238E27FC236}">
                <a16:creationId xmlns:a16="http://schemas.microsoft.com/office/drawing/2014/main" id="{878A77F1-2E47-4262-AE10-80863563D1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B615CA-6626-4C59-ABC3-731D55C6DA88}" type="slidenum">
              <a:rPr lang="zh-CN" altLang="en-US">
                <a:latin typeface="Calibri" panose="020F0502020204030204" pitchFamily="34" charset="0"/>
              </a:rPr>
              <a:pPr/>
              <a:t>33</a:t>
            </a:fld>
            <a:endParaRPr lang="zh-CN"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a:extLst>
              <a:ext uri="{FF2B5EF4-FFF2-40B4-BE49-F238E27FC236}">
                <a16:creationId xmlns:a16="http://schemas.microsoft.com/office/drawing/2014/main" id="{E4252C98-06BB-4E24-B31F-B7C657028829}"/>
              </a:ext>
            </a:extLst>
          </p:cNvPr>
          <p:cNvSpPr>
            <a:spLocks noGrp="1" noRot="1" noChangeAspect="1" noTextEdit="1"/>
          </p:cNvSpPr>
          <p:nvPr>
            <p:ph type="sldImg"/>
          </p:nvPr>
        </p:nvSpPr>
        <p:spPr/>
      </p:sp>
      <p:sp>
        <p:nvSpPr>
          <p:cNvPr id="83971" name="备注占位符 2">
            <a:extLst>
              <a:ext uri="{FF2B5EF4-FFF2-40B4-BE49-F238E27FC236}">
                <a16:creationId xmlns:a16="http://schemas.microsoft.com/office/drawing/2014/main" id="{AA5C1EA7-2352-4AC6-89D7-B823B39E8630}"/>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83972" name="灯片编号占位符 3">
            <a:extLst>
              <a:ext uri="{FF2B5EF4-FFF2-40B4-BE49-F238E27FC236}">
                <a16:creationId xmlns:a16="http://schemas.microsoft.com/office/drawing/2014/main" id="{E4502F0C-75AB-4C8E-85E1-72F1A10D8A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503FA8-7B4B-4618-86B4-96BFB293858A}" type="slidenum">
              <a:rPr lang="zh-CN" altLang="en-US">
                <a:latin typeface="Calibri" panose="020F0502020204030204" pitchFamily="34" charset="0"/>
              </a:rPr>
              <a:pPr/>
              <a:t>35</a:t>
            </a:fld>
            <a:endParaRPr lang="zh-CN"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p:txBody>
      </p:sp>
      <p:sp>
        <p:nvSpPr>
          <p:cNvPr id="4" name="Date Placeholder 3"/>
          <p:cNvSpPr>
            <a:spLocks noGrp="1"/>
          </p:cNvSpPr>
          <p:nvPr>
            <p:ph type="dt" idx="10"/>
          </p:nvPr>
        </p:nvSpPr>
        <p:spPr/>
        <p:txBody>
          <a:bodyPr/>
          <a:lstStyle/>
          <a:p>
            <a:pPr>
              <a:defRPr/>
            </a:pPr>
            <a:fld id="{27032EE4-2A68-44D8-A629-6F472B84AC61}" type="datetime1">
              <a:rPr lang="en-US" smtClean="0"/>
              <a:pPr>
                <a:defRPr/>
              </a:pPr>
              <a:t>2/4/2025</a:t>
            </a:fld>
            <a:endParaRPr lang="en-US"/>
          </a:p>
        </p:txBody>
      </p:sp>
      <p:sp>
        <p:nvSpPr>
          <p:cNvPr id="5" name="Slide Number Placeholder 4"/>
          <p:cNvSpPr>
            <a:spLocks noGrp="1"/>
          </p:cNvSpPr>
          <p:nvPr>
            <p:ph type="sldNum" sz="quarter" idx="11"/>
          </p:nvPr>
        </p:nvSpPr>
        <p:spPr/>
        <p:txBody>
          <a:bodyPr/>
          <a:lstStyle/>
          <a:p>
            <a:fld id="{B581745F-B84D-46C0-8E3A-E7A785B227EF}" type="slidenum">
              <a:rPr lang="en-US" altLang="en-US" smtClean="0"/>
              <a:pPr/>
              <a:t>9</a:t>
            </a:fld>
            <a:endParaRPr lang="en-US" altLang="en-US"/>
          </a:p>
        </p:txBody>
      </p:sp>
    </p:spTree>
    <p:extLst>
      <p:ext uri="{BB962C8B-B14F-4D97-AF65-F5344CB8AC3E}">
        <p14:creationId xmlns:p14="http://schemas.microsoft.com/office/powerpoint/2010/main" val="22407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err="1"/>
              <a:t>Em</a:t>
            </a:r>
            <a:r>
              <a:rPr lang="en-US" dirty="0"/>
              <a:t> </a:t>
            </a:r>
            <a:r>
              <a:rPr lang="en-US" dirty="0" err="1"/>
              <a:t>có</a:t>
            </a:r>
            <a:r>
              <a:rPr lang="en-US" baseline="0" dirty="0"/>
              <a:t> </a:t>
            </a:r>
            <a:r>
              <a:rPr lang="en-US" baseline="0" dirty="0" err="1"/>
              <a:t>thích</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trên</a:t>
            </a:r>
            <a:r>
              <a:rPr lang="en-US" baseline="0" dirty="0"/>
              <a:t> </a:t>
            </a:r>
            <a:r>
              <a:rPr lang="en-US" baseline="0" dirty="0" err="1"/>
              <a:t>không</a:t>
            </a:r>
            <a:r>
              <a:rPr lang="en-US" baseline="0" dirty="0"/>
              <a:t>? </a:t>
            </a:r>
            <a:r>
              <a:rPr lang="en-US" baseline="0" dirty="0" err="1"/>
              <a:t>Vì</a:t>
            </a:r>
            <a:r>
              <a:rPr lang="en-US" baseline="0" dirty="0"/>
              <a:t> </a:t>
            </a:r>
            <a:r>
              <a:rPr lang="en-US" baseline="0" dirty="0" err="1"/>
              <a:t>sao</a:t>
            </a:r>
            <a:r>
              <a:rPr lang="en-US" baseline="0" dirty="0"/>
              <a:t> </a:t>
            </a:r>
            <a:r>
              <a:rPr lang="en-US" baseline="0" dirty="0" err="1"/>
              <a:t>em</a:t>
            </a:r>
            <a:r>
              <a:rPr lang="en-US" baseline="0" dirty="0"/>
              <a:t> </a:t>
            </a:r>
            <a:r>
              <a:rPr lang="en-US" baseline="0" dirty="0" err="1"/>
              <a:t>thích</a:t>
            </a:r>
            <a:r>
              <a:rPr lang="en-US" baseline="0" dirty="0"/>
              <a:t> </a:t>
            </a:r>
            <a:r>
              <a:rPr lang="en-US" baseline="0" dirty="0" err="1"/>
              <a:t>nó</a:t>
            </a:r>
            <a:r>
              <a:rPr lang="en-US" baseline="0" dirty="0"/>
              <a:t>?</a:t>
            </a:r>
          </a:p>
          <a:p>
            <a:r>
              <a:rPr lang="en-US" baseline="0" dirty="0" err="1"/>
              <a:t>Những</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này</a:t>
            </a:r>
            <a:r>
              <a:rPr lang="en-US" baseline="0" dirty="0"/>
              <a:t> </a:t>
            </a:r>
            <a:r>
              <a:rPr lang="en-US" baseline="0" dirty="0" err="1"/>
              <a:t>giản</a:t>
            </a:r>
            <a:r>
              <a:rPr lang="en-US" baseline="0" dirty="0"/>
              <a:t> </a:t>
            </a:r>
            <a:r>
              <a:rPr lang="en-US" baseline="0" dirty="0" err="1"/>
              <a:t>dị</a:t>
            </a:r>
            <a:r>
              <a:rPr lang="en-US" baseline="0" dirty="0"/>
              <a:t>, </a:t>
            </a:r>
            <a:r>
              <a:rPr lang="en-US" baseline="0" dirty="0" err="1"/>
              <a:t>tự</a:t>
            </a:r>
            <a:r>
              <a:rPr lang="en-US" baseline="0" dirty="0"/>
              <a:t> </a:t>
            </a:r>
            <a:r>
              <a:rPr lang="en-US" baseline="0" dirty="0" err="1"/>
              <a:t>nhiên</a:t>
            </a:r>
            <a:r>
              <a:rPr lang="en-US" baseline="0" dirty="0"/>
              <a:t>, </a:t>
            </a:r>
            <a:r>
              <a:rPr lang="en-US" baseline="0" dirty="0" err="1"/>
              <a:t>diễn</a:t>
            </a:r>
            <a:r>
              <a:rPr lang="en-US" baseline="0" dirty="0"/>
              <a:t> </a:t>
            </a:r>
            <a:r>
              <a:rPr lang="en-US" baseline="0" dirty="0" err="1"/>
              <a:t>tả</a:t>
            </a:r>
            <a:r>
              <a:rPr lang="en-US" baseline="0" dirty="0"/>
              <a:t> </a:t>
            </a:r>
            <a:r>
              <a:rPr lang="en-US" baseline="0" dirty="0" err="1"/>
              <a:t>được</a:t>
            </a:r>
            <a:r>
              <a:rPr lang="en-US" baseline="0" dirty="0"/>
              <a:t> </a:t>
            </a:r>
            <a:r>
              <a:rPr lang="en-US" baseline="0" dirty="0" err="1"/>
              <a:t>thế</a:t>
            </a:r>
            <a:r>
              <a:rPr lang="en-US" baseline="0" dirty="0"/>
              <a:t> </a:t>
            </a:r>
            <a:r>
              <a:rPr lang="en-US" baseline="0" dirty="0" err="1"/>
              <a:t>giới</a:t>
            </a:r>
            <a:r>
              <a:rPr lang="en-US" baseline="0" dirty="0"/>
              <a:t> </a:t>
            </a:r>
            <a:r>
              <a:rPr lang="en-US" baseline="0" dirty="0" err="1"/>
              <a:t>tâm</a:t>
            </a:r>
            <a:r>
              <a:rPr lang="en-US" baseline="0" dirty="0"/>
              <a:t> </a:t>
            </a:r>
            <a:r>
              <a:rPr lang="en-US" baseline="0" dirty="0" err="1"/>
              <a:t>hồn</a:t>
            </a:r>
            <a:r>
              <a:rPr lang="en-US" baseline="0" dirty="0"/>
              <a:t> </a:t>
            </a:r>
            <a:r>
              <a:rPr lang="en-US" baseline="0" dirty="0" err="1"/>
              <a:t>trẻ</a:t>
            </a:r>
            <a:r>
              <a:rPr lang="en-US" baseline="0" dirty="0"/>
              <a:t> </a:t>
            </a:r>
            <a:r>
              <a:rPr lang="en-US" baseline="0" dirty="0" err="1"/>
              <a:t>thơ</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ước</a:t>
            </a:r>
            <a:r>
              <a:rPr lang="en-US" baseline="0" dirty="0"/>
              <a:t> </a:t>
            </a:r>
            <a:r>
              <a:rPr lang="en-US" baseline="0" dirty="0" err="1"/>
              <a:t>mơ</a:t>
            </a:r>
            <a:r>
              <a:rPr lang="en-US" baseline="0" dirty="0"/>
              <a:t> </a:t>
            </a:r>
            <a:r>
              <a:rPr lang="en-US" baseline="0" dirty="0" err="1"/>
              <a:t>đẹp</a:t>
            </a:r>
            <a:r>
              <a:rPr lang="en-US" baseline="0" dirty="0"/>
              <a:t>.</a:t>
            </a:r>
            <a:endParaRPr lang="en-US" dirty="0"/>
          </a:p>
        </p:txBody>
      </p:sp>
      <p:sp>
        <p:nvSpPr>
          <p:cNvPr id="4" name="Slide Number Placeholder 3"/>
          <p:cNvSpPr>
            <a:spLocks noGrp="1"/>
          </p:cNvSpPr>
          <p:nvPr>
            <p:ph type="sldNum" sz="quarter" idx="10"/>
          </p:nvPr>
        </p:nvSpPr>
        <p:spPr/>
        <p:txBody>
          <a:bodyPr/>
          <a:lstStyle/>
          <a:p>
            <a:fld id="{16A9C772-9B05-470E-9202-55F5E641AE0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9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a:extLst>
              <a:ext uri="{FF2B5EF4-FFF2-40B4-BE49-F238E27FC236}">
                <a16:creationId xmlns:a16="http://schemas.microsoft.com/office/drawing/2014/main" id="{A39C4DD2-C852-4F13-91EC-C321CCEB7DB4}"/>
              </a:ext>
            </a:extLst>
          </p:cNvPr>
          <p:cNvSpPr>
            <a:spLocks noGrp="1" noRot="1" noChangeAspect="1" noTextEdit="1"/>
          </p:cNvSpPr>
          <p:nvPr>
            <p:ph type="sldImg"/>
          </p:nvPr>
        </p:nvSpPr>
        <p:spPr/>
      </p:sp>
      <p:sp>
        <p:nvSpPr>
          <p:cNvPr id="73731" name="备注占位符 2">
            <a:extLst>
              <a:ext uri="{FF2B5EF4-FFF2-40B4-BE49-F238E27FC236}">
                <a16:creationId xmlns:a16="http://schemas.microsoft.com/office/drawing/2014/main" id="{19E6BC64-27CA-4C56-94BD-AEFC49FC6F62}"/>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3732" name="灯片编号占位符 3">
            <a:extLst>
              <a:ext uri="{FF2B5EF4-FFF2-40B4-BE49-F238E27FC236}">
                <a16:creationId xmlns:a16="http://schemas.microsoft.com/office/drawing/2014/main" id="{E9C0EB78-9A49-4B32-AABD-DF836086EC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D3F7BA-BD84-4898-A61E-D73320BB4047}" type="slidenum">
              <a:rPr lang="zh-CN" altLang="en-US">
                <a:latin typeface="Calibri" panose="020F0502020204030204" pitchFamily="34" charset="0"/>
              </a:rPr>
              <a:pPr/>
              <a:t>26</a:t>
            </a:fld>
            <a:endParaRPr lang="zh-CN"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id="{0F504E5E-3436-4CD2-9E19-4B4BC88525EA}"/>
              </a:ext>
            </a:extLst>
          </p:cNvPr>
          <p:cNvSpPr>
            <a:spLocks noGrp="1" noRot="1" noChangeAspect="1" noTextEdit="1"/>
          </p:cNvSpPr>
          <p:nvPr>
            <p:ph type="sldImg"/>
          </p:nvPr>
        </p:nvSpPr>
        <p:spPr/>
      </p:sp>
      <p:sp>
        <p:nvSpPr>
          <p:cNvPr id="74755" name="备注占位符 2">
            <a:extLst>
              <a:ext uri="{FF2B5EF4-FFF2-40B4-BE49-F238E27FC236}">
                <a16:creationId xmlns:a16="http://schemas.microsoft.com/office/drawing/2014/main" id="{C1D12B93-2086-45F1-9993-24C25A40C61B}"/>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4756" name="灯片编号占位符 3">
            <a:extLst>
              <a:ext uri="{FF2B5EF4-FFF2-40B4-BE49-F238E27FC236}">
                <a16:creationId xmlns:a16="http://schemas.microsoft.com/office/drawing/2014/main" id="{834AF354-9557-47E3-9DD6-4AFD8D8DEF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4FC5CD-2DC4-4115-9F69-E5239E6E6A72}" type="slidenum">
              <a:rPr lang="zh-CN" altLang="en-US">
                <a:latin typeface="Calibri" panose="020F0502020204030204" pitchFamily="34" charset="0"/>
              </a:rPr>
              <a:pPr/>
              <a:t>27</a:t>
            </a:fld>
            <a:endParaRPr lang="zh-CN"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F8837ED2-AA2F-4D25-AA0C-EDF530A42AB8}"/>
              </a:ext>
            </a:extLst>
          </p:cNvPr>
          <p:cNvSpPr>
            <a:spLocks noGrp="1" noRot="1" noChangeAspect="1" noTextEdit="1"/>
          </p:cNvSpPr>
          <p:nvPr>
            <p:ph type="sldImg"/>
          </p:nvPr>
        </p:nvSpPr>
        <p:spPr/>
      </p:sp>
      <p:sp>
        <p:nvSpPr>
          <p:cNvPr id="75779" name="备注占位符 2">
            <a:extLst>
              <a:ext uri="{FF2B5EF4-FFF2-40B4-BE49-F238E27FC236}">
                <a16:creationId xmlns:a16="http://schemas.microsoft.com/office/drawing/2014/main" id="{26E63448-08B5-43CE-9B87-1C8CDE3D2BC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5780" name="灯片编号占位符 3">
            <a:extLst>
              <a:ext uri="{FF2B5EF4-FFF2-40B4-BE49-F238E27FC236}">
                <a16:creationId xmlns:a16="http://schemas.microsoft.com/office/drawing/2014/main" id="{913DA321-804C-4D05-BC49-926D702981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0963A6-0BF5-40C8-9EB5-3E1CB898DCBD}" type="slidenum">
              <a:rPr lang="zh-CN" altLang="en-US">
                <a:latin typeface="Calibri" panose="020F0502020204030204" pitchFamily="34" charset="0"/>
              </a:rPr>
              <a:pPr/>
              <a:t>28</a:t>
            </a:fld>
            <a:endParaRPr lang="zh-CN"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a:extLst>
              <a:ext uri="{FF2B5EF4-FFF2-40B4-BE49-F238E27FC236}">
                <a16:creationId xmlns:a16="http://schemas.microsoft.com/office/drawing/2014/main" id="{BF8C9B0C-42A4-418C-8085-DCBE18B609A1}"/>
              </a:ext>
            </a:extLst>
          </p:cNvPr>
          <p:cNvSpPr>
            <a:spLocks noGrp="1" noRot="1" noChangeAspect="1" noTextEdit="1"/>
          </p:cNvSpPr>
          <p:nvPr>
            <p:ph type="sldImg"/>
          </p:nvPr>
        </p:nvSpPr>
        <p:spPr/>
      </p:sp>
      <p:sp>
        <p:nvSpPr>
          <p:cNvPr id="76803" name="备注占位符 2">
            <a:extLst>
              <a:ext uri="{FF2B5EF4-FFF2-40B4-BE49-F238E27FC236}">
                <a16:creationId xmlns:a16="http://schemas.microsoft.com/office/drawing/2014/main" id="{23B5891E-0D98-4485-B77F-6EB4DB27369C}"/>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6804" name="灯片编号占位符 3">
            <a:extLst>
              <a:ext uri="{FF2B5EF4-FFF2-40B4-BE49-F238E27FC236}">
                <a16:creationId xmlns:a16="http://schemas.microsoft.com/office/drawing/2014/main" id="{28FE1B3C-0A33-4EAA-B8DA-90EF23146C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F9E0F6-C227-49FB-9115-3C1DEE4F7ACE}" type="slidenum">
              <a:rPr lang="zh-CN" altLang="en-US">
                <a:latin typeface="Calibri" panose="020F0502020204030204" pitchFamily="34" charset="0"/>
              </a:rPr>
              <a:pPr/>
              <a:t>29</a:t>
            </a:fld>
            <a:endParaRPr lang="zh-CN"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40D0A8AD-6E25-43D2-892C-9F82ADD0C8D4}"/>
              </a:ext>
            </a:extLst>
          </p:cNvPr>
          <p:cNvSpPr>
            <a:spLocks noGrp="1" noRot="1" noChangeAspect="1" noTextEdit="1"/>
          </p:cNvSpPr>
          <p:nvPr>
            <p:ph type="sldImg"/>
          </p:nvPr>
        </p:nvSpPr>
        <p:spPr/>
      </p:sp>
      <p:sp>
        <p:nvSpPr>
          <p:cNvPr id="77827" name="备注占位符 2">
            <a:extLst>
              <a:ext uri="{FF2B5EF4-FFF2-40B4-BE49-F238E27FC236}">
                <a16:creationId xmlns:a16="http://schemas.microsoft.com/office/drawing/2014/main" id="{394946F4-67E9-4815-ADCD-8CC08C958C12}"/>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7828" name="灯片编号占位符 3">
            <a:extLst>
              <a:ext uri="{FF2B5EF4-FFF2-40B4-BE49-F238E27FC236}">
                <a16:creationId xmlns:a16="http://schemas.microsoft.com/office/drawing/2014/main" id="{FF885D3B-5895-4BEE-8E2D-CB07FFFFED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55350B-0D4B-4D34-9855-066FEA754DB6}" type="slidenum">
              <a:rPr lang="zh-CN" altLang="en-US">
                <a:latin typeface="Calibri" panose="020F0502020204030204" pitchFamily="34" charset="0"/>
              </a:rPr>
              <a:pPr/>
              <a:t>30</a:t>
            </a:fld>
            <a:endParaRPr lang="zh-CN"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a:extLst>
              <a:ext uri="{FF2B5EF4-FFF2-40B4-BE49-F238E27FC236}">
                <a16:creationId xmlns:a16="http://schemas.microsoft.com/office/drawing/2014/main" id="{38566131-636A-419C-91BE-BAF3A46551C4}"/>
              </a:ext>
            </a:extLst>
          </p:cNvPr>
          <p:cNvSpPr>
            <a:spLocks noGrp="1" noRot="1" noChangeAspect="1" noTextEdit="1"/>
          </p:cNvSpPr>
          <p:nvPr>
            <p:ph type="sldImg"/>
          </p:nvPr>
        </p:nvSpPr>
        <p:spPr/>
      </p:sp>
      <p:sp>
        <p:nvSpPr>
          <p:cNvPr id="78851" name="备注占位符 2">
            <a:extLst>
              <a:ext uri="{FF2B5EF4-FFF2-40B4-BE49-F238E27FC236}">
                <a16:creationId xmlns:a16="http://schemas.microsoft.com/office/drawing/2014/main" id="{1D32D7ED-5D2D-44BF-BEA4-17E937EF67C1}"/>
              </a:ext>
            </a:extLst>
          </p:cNvPr>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SG" altLang="en-US"/>
          </a:p>
          <a:p>
            <a:pPr defTabSz="914400"/>
            <a:endParaRPr lang="zh-CN" altLang="en-US"/>
          </a:p>
        </p:txBody>
      </p:sp>
      <p:sp>
        <p:nvSpPr>
          <p:cNvPr id="78852" name="灯片编号占位符 3">
            <a:extLst>
              <a:ext uri="{FF2B5EF4-FFF2-40B4-BE49-F238E27FC236}">
                <a16:creationId xmlns:a16="http://schemas.microsoft.com/office/drawing/2014/main" id="{B89A662D-CA0C-40A7-A739-AD6BA6138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62614F-8768-4DE1-A213-C98AE648F95E}" type="slidenum">
              <a:rPr lang="zh-CN" altLang="en-US">
                <a:latin typeface="Calibri" panose="020F0502020204030204" pitchFamily="34" charset="0"/>
              </a:rPr>
              <a:pPr/>
              <a:t>31</a:t>
            </a:fld>
            <a:endParaRPr lang="zh-C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1BA8018-921F-4E4F-86A9-9E551103CA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72FC72-C018-4209-A87C-2766983C6B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9F2D21E-0A5D-44C2-BF4D-B4008B8018C1}"/>
              </a:ext>
            </a:extLst>
          </p:cNvPr>
          <p:cNvSpPr>
            <a:spLocks noGrp="1" noChangeArrowheads="1"/>
          </p:cNvSpPr>
          <p:nvPr>
            <p:ph type="sldNum" sz="quarter" idx="12"/>
          </p:nvPr>
        </p:nvSpPr>
        <p:spPr>
          <a:ln/>
        </p:spPr>
        <p:txBody>
          <a:bodyPr/>
          <a:lstStyle>
            <a:lvl1pPr>
              <a:defRPr/>
            </a:lvl1pPr>
          </a:lstStyle>
          <a:p>
            <a:fld id="{ADF55210-D02F-43B4-BEBD-1D0BC72A40A9}" type="slidenum">
              <a:rPr lang="en-US" altLang="en-US"/>
              <a:pPr/>
              <a:t>‹#›</a:t>
            </a:fld>
            <a:endParaRPr lang="en-US" altLang="en-US"/>
          </a:p>
        </p:txBody>
      </p:sp>
    </p:spTree>
    <p:extLst>
      <p:ext uri="{BB962C8B-B14F-4D97-AF65-F5344CB8AC3E}">
        <p14:creationId xmlns:p14="http://schemas.microsoft.com/office/powerpoint/2010/main" val="2812524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6C49A-DE6A-4E95-84B9-26675CE12E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5ECB30-E35A-4172-B3E4-7E956BC353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E18422-DF19-4F14-81B5-A2980EB9A2A8}"/>
              </a:ext>
            </a:extLst>
          </p:cNvPr>
          <p:cNvSpPr>
            <a:spLocks noGrp="1" noChangeArrowheads="1"/>
          </p:cNvSpPr>
          <p:nvPr>
            <p:ph type="sldNum" sz="quarter" idx="12"/>
          </p:nvPr>
        </p:nvSpPr>
        <p:spPr>
          <a:ln/>
        </p:spPr>
        <p:txBody>
          <a:bodyPr/>
          <a:lstStyle>
            <a:lvl1pPr>
              <a:defRPr/>
            </a:lvl1pPr>
          </a:lstStyle>
          <a:p>
            <a:fld id="{6D46EAC8-7EDD-4311-AE41-03FFDE4285AB}" type="slidenum">
              <a:rPr lang="en-US" altLang="en-US"/>
              <a:pPr/>
              <a:t>‹#›</a:t>
            </a:fld>
            <a:endParaRPr lang="en-US" altLang="en-US"/>
          </a:p>
        </p:txBody>
      </p:sp>
    </p:spTree>
    <p:extLst>
      <p:ext uri="{BB962C8B-B14F-4D97-AF65-F5344CB8AC3E}">
        <p14:creationId xmlns:p14="http://schemas.microsoft.com/office/powerpoint/2010/main" val="2491981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722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037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2426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554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664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21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52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667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343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0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E8EFD5-E600-4549-A1EF-CE958D2B0E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1A53BDD-3AF5-4644-A918-CB38CDE95C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8CE5F8-EA24-49C3-A6A2-7E9A1F60BDC8}"/>
              </a:ext>
            </a:extLst>
          </p:cNvPr>
          <p:cNvSpPr>
            <a:spLocks noGrp="1" noChangeArrowheads="1"/>
          </p:cNvSpPr>
          <p:nvPr>
            <p:ph type="sldNum" sz="quarter" idx="12"/>
          </p:nvPr>
        </p:nvSpPr>
        <p:spPr>
          <a:ln/>
        </p:spPr>
        <p:txBody>
          <a:bodyPr/>
          <a:lstStyle>
            <a:lvl1pPr>
              <a:defRPr/>
            </a:lvl1pPr>
          </a:lstStyle>
          <a:p>
            <a:fld id="{2DADE852-9BF9-4704-95B5-D7F1DAC48794}" type="slidenum">
              <a:rPr lang="en-US" altLang="en-US"/>
              <a:pPr/>
              <a:t>‹#›</a:t>
            </a:fld>
            <a:endParaRPr lang="en-US" altLang="en-US"/>
          </a:p>
        </p:txBody>
      </p:sp>
    </p:spTree>
    <p:extLst>
      <p:ext uri="{BB962C8B-B14F-4D97-AF65-F5344CB8AC3E}">
        <p14:creationId xmlns:p14="http://schemas.microsoft.com/office/powerpoint/2010/main" val="41784407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714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013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010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4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78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D551C0D6-11B9-4F06-AF7A-25975C0BB9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2441A7B-5CDB-4E98-9208-369B85249C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9CF6768-7110-4988-9799-A144F4543399}"/>
              </a:ext>
            </a:extLst>
          </p:cNvPr>
          <p:cNvSpPr>
            <a:spLocks noGrp="1" noChangeArrowheads="1"/>
          </p:cNvSpPr>
          <p:nvPr>
            <p:ph type="sldNum" sz="quarter" idx="12"/>
          </p:nvPr>
        </p:nvSpPr>
        <p:spPr>
          <a:ln/>
        </p:spPr>
        <p:txBody>
          <a:bodyPr/>
          <a:lstStyle>
            <a:lvl1pPr>
              <a:defRPr/>
            </a:lvl1pPr>
          </a:lstStyle>
          <a:p>
            <a:fld id="{4673EAC5-1408-4354-ACA1-939BD887E65A}" type="slidenum">
              <a:rPr lang="en-US" altLang="en-US"/>
              <a:pPr/>
              <a:t>‹#›</a:t>
            </a:fld>
            <a:endParaRPr lang="en-US" altLang="en-US"/>
          </a:p>
        </p:txBody>
      </p:sp>
    </p:spTree>
    <p:extLst>
      <p:ext uri="{BB962C8B-B14F-4D97-AF65-F5344CB8AC3E}">
        <p14:creationId xmlns:p14="http://schemas.microsoft.com/office/powerpoint/2010/main" val="192253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F3EF9C1-7B16-4023-9161-618D59EBC925}"/>
              </a:ext>
            </a:extLst>
          </p:cNvPr>
          <p:cNvSpPr>
            <a:spLocks noGrp="1"/>
          </p:cNvSpPr>
          <p:nvPr>
            <p:ph type="dt" sz="half" idx="10"/>
          </p:nvPr>
        </p:nvSpPr>
        <p:spPr/>
        <p:txBody>
          <a:bodyPr/>
          <a:lstStyle>
            <a:lvl1pPr>
              <a:defRPr/>
            </a:lvl1pPr>
          </a:lstStyle>
          <a:p>
            <a:pPr>
              <a:defRPr/>
            </a:pPr>
            <a:fld id="{8DDA2FD1-75F0-426D-9DF2-A8DF99526B2D}" type="datetime1">
              <a:rPr lang="en-US" altLang="en-US"/>
              <a:pPr>
                <a:defRPr/>
              </a:pPr>
              <a:t>2/4/2025</a:t>
            </a:fld>
            <a:endParaRPr lang="en-US" sz="1900">
              <a:solidFill>
                <a:schemeClr val="tx1"/>
              </a:solidFill>
            </a:endParaRPr>
          </a:p>
        </p:txBody>
      </p:sp>
      <p:sp>
        <p:nvSpPr>
          <p:cNvPr id="5" name="Footer Placeholder 4">
            <a:extLst>
              <a:ext uri="{FF2B5EF4-FFF2-40B4-BE49-F238E27FC236}">
                <a16:creationId xmlns:a16="http://schemas.microsoft.com/office/drawing/2014/main" id="{2769F9BC-7D17-4790-8C82-61EE9F7209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41AAF7-6996-4AEC-B664-F4D8F1945318}"/>
              </a:ext>
            </a:extLst>
          </p:cNvPr>
          <p:cNvSpPr>
            <a:spLocks noGrp="1"/>
          </p:cNvSpPr>
          <p:nvPr>
            <p:ph type="sldNum" sz="quarter" idx="12"/>
          </p:nvPr>
        </p:nvSpPr>
        <p:spPr/>
        <p:txBody>
          <a:bodyPr/>
          <a:lstStyle>
            <a:lvl1pPr>
              <a:defRPr/>
            </a:lvl1pPr>
          </a:lstStyle>
          <a:p>
            <a:fld id="{FC47FE01-3896-4589-9497-B0CCA8B1D9A0}"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259082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9A668E-9800-4FEC-A6E0-E45B237E7ED1}"/>
              </a:ext>
            </a:extLst>
          </p:cNvPr>
          <p:cNvSpPr>
            <a:spLocks noGrp="1"/>
          </p:cNvSpPr>
          <p:nvPr>
            <p:ph type="dt" sz="half" idx="10"/>
          </p:nvPr>
        </p:nvSpPr>
        <p:spPr/>
        <p:txBody>
          <a:bodyPr/>
          <a:lstStyle>
            <a:lvl1pPr>
              <a:defRPr/>
            </a:lvl1pPr>
          </a:lstStyle>
          <a:p>
            <a:pPr>
              <a:defRPr/>
            </a:pPr>
            <a:fld id="{1158E251-1855-4898-98CB-CBF5C2DFF5CF}" type="datetime1">
              <a:rPr lang="en-US" altLang="en-US"/>
              <a:pPr>
                <a:defRPr/>
              </a:pPr>
              <a:t>2/4/2025</a:t>
            </a:fld>
            <a:endParaRPr lang="en-US" sz="1900">
              <a:solidFill>
                <a:schemeClr val="tx1"/>
              </a:solidFill>
            </a:endParaRPr>
          </a:p>
        </p:txBody>
      </p:sp>
      <p:sp>
        <p:nvSpPr>
          <p:cNvPr id="5" name="Footer Placeholder 4">
            <a:extLst>
              <a:ext uri="{FF2B5EF4-FFF2-40B4-BE49-F238E27FC236}">
                <a16:creationId xmlns:a16="http://schemas.microsoft.com/office/drawing/2014/main" id="{82CE93C6-A6B6-48F4-A935-98C01E89DC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17CE0A-CA6E-4DAE-B2F5-8F807D57F126}"/>
              </a:ext>
            </a:extLst>
          </p:cNvPr>
          <p:cNvSpPr>
            <a:spLocks noGrp="1"/>
          </p:cNvSpPr>
          <p:nvPr>
            <p:ph type="sldNum" sz="quarter" idx="12"/>
          </p:nvPr>
        </p:nvSpPr>
        <p:spPr/>
        <p:txBody>
          <a:bodyPr/>
          <a:lstStyle>
            <a:lvl1pPr>
              <a:defRPr/>
            </a:lvl1pPr>
          </a:lstStyle>
          <a:p>
            <a:fld id="{D68FAD6D-91B4-4EDB-BE30-CEA3CC02787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17352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9C1D3D-04A1-4835-8779-2DDECAD73203}"/>
              </a:ext>
            </a:extLst>
          </p:cNvPr>
          <p:cNvSpPr>
            <a:spLocks noGrp="1"/>
          </p:cNvSpPr>
          <p:nvPr>
            <p:ph type="dt" sz="half" idx="10"/>
          </p:nvPr>
        </p:nvSpPr>
        <p:spPr/>
        <p:txBody>
          <a:bodyPr/>
          <a:lstStyle>
            <a:lvl1pPr>
              <a:defRPr/>
            </a:lvl1pPr>
          </a:lstStyle>
          <a:p>
            <a:pPr>
              <a:defRPr/>
            </a:pPr>
            <a:fld id="{DEFE3F83-1CB6-4309-A5A7-29CF2962A2B6}" type="datetime1">
              <a:rPr lang="en-US" altLang="en-US"/>
              <a:pPr>
                <a:defRPr/>
              </a:pPr>
              <a:t>2/4/2025</a:t>
            </a:fld>
            <a:endParaRPr lang="en-US" sz="1900">
              <a:solidFill>
                <a:schemeClr val="tx1"/>
              </a:solidFill>
            </a:endParaRPr>
          </a:p>
        </p:txBody>
      </p:sp>
      <p:sp>
        <p:nvSpPr>
          <p:cNvPr id="5" name="Footer Placeholder 4">
            <a:extLst>
              <a:ext uri="{FF2B5EF4-FFF2-40B4-BE49-F238E27FC236}">
                <a16:creationId xmlns:a16="http://schemas.microsoft.com/office/drawing/2014/main" id="{1AF08EBD-4C26-4D16-9500-426EE1AEFF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B74B4-C33F-4A52-A15A-AEE018DF6D4D}"/>
              </a:ext>
            </a:extLst>
          </p:cNvPr>
          <p:cNvSpPr>
            <a:spLocks noGrp="1"/>
          </p:cNvSpPr>
          <p:nvPr>
            <p:ph type="sldNum" sz="quarter" idx="12"/>
          </p:nvPr>
        </p:nvSpPr>
        <p:spPr/>
        <p:txBody>
          <a:bodyPr/>
          <a:lstStyle>
            <a:lvl1pPr>
              <a:defRPr/>
            </a:lvl1pPr>
          </a:lstStyle>
          <a:p>
            <a:fld id="{12D98D58-0AA1-4AEB-933D-B4B3554BB8B7}"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1161794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90BAA3F-33C5-4F6A-8A84-B1F50697D0B7}"/>
              </a:ext>
            </a:extLst>
          </p:cNvPr>
          <p:cNvSpPr>
            <a:spLocks noGrp="1"/>
          </p:cNvSpPr>
          <p:nvPr>
            <p:ph type="dt" sz="half" idx="10"/>
          </p:nvPr>
        </p:nvSpPr>
        <p:spPr/>
        <p:txBody>
          <a:bodyPr/>
          <a:lstStyle>
            <a:lvl1pPr>
              <a:defRPr/>
            </a:lvl1pPr>
          </a:lstStyle>
          <a:p>
            <a:pPr>
              <a:defRPr/>
            </a:pPr>
            <a:fld id="{062A9776-3593-4B02-BDF4-558954FDEF03}" type="datetime1">
              <a:rPr lang="en-US" altLang="en-US"/>
              <a:pPr>
                <a:defRPr/>
              </a:pPr>
              <a:t>2/4/2025</a:t>
            </a:fld>
            <a:endParaRPr lang="en-US" sz="1900">
              <a:solidFill>
                <a:schemeClr val="tx1"/>
              </a:solidFill>
            </a:endParaRPr>
          </a:p>
        </p:txBody>
      </p:sp>
      <p:sp>
        <p:nvSpPr>
          <p:cNvPr id="6" name="Footer Placeholder 5">
            <a:extLst>
              <a:ext uri="{FF2B5EF4-FFF2-40B4-BE49-F238E27FC236}">
                <a16:creationId xmlns:a16="http://schemas.microsoft.com/office/drawing/2014/main" id="{D75B199A-582B-4982-BA95-245033F33A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37751D6-55CB-4F41-AF8C-557B7F05B9D0}"/>
              </a:ext>
            </a:extLst>
          </p:cNvPr>
          <p:cNvSpPr>
            <a:spLocks noGrp="1"/>
          </p:cNvSpPr>
          <p:nvPr>
            <p:ph type="sldNum" sz="quarter" idx="12"/>
          </p:nvPr>
        </p:nvSpPr>
        <p:spPr/>
        <p:txBody>
          <a:bodyPr/>
          <a:lstStyle>
            <a:lvl1pPr>
              <a:defRPr/>
            </a:lvl1pPr>
          </a:lstStyle>
          <a:p>
            <a:fld id="{2125948D-DFDC-427B-8C9C-1AB6CC96579C}"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51577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B86208-1EC0-4798-BDCA-3D662B34610B}"/>
              </a:ext>
            </a:extLst>
          </p:cNvPr>
          <p:cNvSpPr>
            <a:spLocks noGrp="1"/>
          </p:cNvSpPr>
          <p:nvPr>
            <p:ph type="dt" sz="half" idx="10"/>
          </p:nvPr>
        </p:nvSpPr>
        <p:spPr/>
        <p:txBody>
          <a:bodyPr/>
          <a:lstStyle>
            <a:lvl1pPr>
              <a:defRPr/>
            </a:lvl1pPr>
          </a:lstStyle>
          <a:p>
            <a:pPr>
              <a:defRPr/>
            </a:pPr>
            <a:fld id="{6C2CB81E-5873-4159-9BE1-3D21C284AB5A}" type="datetime1">
              <a:rPr lang="en-US" altLang="en-US"/>
              <a:pPr>
                <a:defRPr/>
              </a:pPr>
              <a:t>2/4/2025</a:t>
            </a:fld>
            <a:endParaRPr lang="en-US" sz="1900">
              <a:solidFill>
                <a:schemeClr val="tx1"/>
              </a:solidFill>
            </a:endParaRPr>
          </a:p>
        </p:txBody>
      </p:sp>
      <p:sp>
        <p:nvSpPr>
          <p:cNvPr id="8" name="Footer Placeholder 7">
            <a:extLst>
              <a:ext uri="{FF2B5EF4-FFF2-40B4-BE49-F238E27FC236}">
                <a16:creationId xmlns:a16="http://schemas.microsoft.com/office/drawing/2014/main" id="{7D8DB74E-E6E1-4835-9815-58316968515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88A45F09-8369-4252-8ACB-1769D6B206E5}"/>
              </a:ext>
            </a:extLst>
          </p:cNvPr>
          <p:cNvSpPr>
            <a:spLocks noGrp="1"/>
          </p:cNvSpPr>
          <p:nvPr>
            <p:ph type="sldNum" sz="quarter" idx="12"/>
          </p:nvPr>
        </p:nvSpPr>
        <p:spPr/>
        <p:txBody>
          <a:bodyPr/>
          <a:lstStyle>
            <a:lvl1pPr>
              <a:defRPr/>
            </a:lvl1pPr>
          </a:lstStyle>
          <a:p>
            <a:fld id="{356A2DFE-DE9A-4C03-93BD-B42DF1CBA86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487384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4AF25D6-FC2E-4B51-B941-5AE2A343097D}"/>
              </a:ext>
            </a:extLst>
          </p:cNvPr>
          <p:cNvSpPr>
            <a:spLocks noGrp="1"/>
          </p:cNvSpPr>
          <p:nvPr>
            <p:ph type="dt" sz="half" idx="10"/>
          </p:nvPr>
        </p:nvSpPr>
        <p:spPr/>
        <p:txBody>
          <a:bodyPr/>
          <a:lstStyle>
            <a:lvl1pPr>
              <a:defRPr/>
            </a:lvl1pPr>
          </a:lstStyle>
          <a:p>
            <a:pPr>
              <a:defRPr/>
            </a:pPr>
            <a:fld id="{DD24223D-AB1F-4A29-88BD-9470594AB464}" type="datetime1">
              <a:rPr lang="en-US" altLang="en-US"/>
              <a:pPr>
                <a:defRPr/>
              </a:pPr>
              <a:t>2/4/2025</a:t>
            </a:fld>
            <a:endParaRPr lang="en-US" sz="1900">
              <a:solidFill>
                <a:schemeClr val="tx1"/>
              </a:solidFill>
            </a:endParaRPr>
          </a:p>
        </p:txBody>
      </p:sp>
      <p:sp>
        <p:nvSpPr>
          <p:cNvPr id="4" name="Footer Placeholder 3">
            <a:extLst>
              <a:ext uri="{FF2B5EF4-FFF2-40B4-BE49-F238E27FC236}">
                <a16:creationId xmlns:a16="http://schemas.microsoft.com/office/drawing/2014/main" id="{E7EA0AF4-1F56-47EA-82DE-F2BA35BF3C2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97DF31B-EADA-4F98-BE96-3B0D60CDB98A}"/>
              </a:ext>
            </a:extLst>
          </p:cNvPr>
          <p:cNvSpPr>
            <a:spLocks noGrp="1"/>
          </p:cNvSpPr>
          <p:nvPr>
            <p:ph type="sldNum" sz="quarter" idx="12"/>
          </p:nvPr>
        </p:nvSpPr>
        <p:spPr/>
        <p:txBody>
          <a:bodyPr/>
          <a:lstStyle>
            <a:lvl1pPr>
              <a:defRPr/>
            </a:lvl1pPr>
          </a:lstStyle>
          <a:p>
            <a:fld id="{1973CC66-7B6F-4B52-9934-DF9141417C9B}"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0211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7EF48C-361D-47F3-A0E5-4F325D9A18F7}"/>
              </a:ext>
            </a:extLst>
          </p:cNvPr>
          <p:cNvSpPr>
            <a:spLocks noGrp="1"/>
          </p:cNvSpPr>
          <p:nvPr>
            <p:ph type="dt" sz="half" idx="10"/>
          </p:nvPr>
        </p:nvSpPr>
        <p:spPr/>
        <p:txBody>
          <a:bodyPr/>
          <a:lstStyle>
            <a:lvl1pPr>
              <a:defRPr/>
            </a:lvl1pPr>
          </a:lstStyle>
          <a:p>
            <a:pPr>
              <a:defRPr/>
            </a:pPr>
            <a:fld id="{5F83AE4E-C8AF-4403-AFE2-EBE9706BFC74}" type="datetime1">
              <a:rPr lang="en-US" altLang="en-US"/>
              <a:pPr>
                <a:defRPr/>
              </a:pPr>
              <a:t>2/4/2025</a:t>
            </a:fld>
            <a:endParaRPr lang="en-US" sz="1900">
              <a:solidFill>
                <a:schemeClr val="tx1"/>
              </a:solidFill>
            </a:endParaRPr>
          </a:p>
        </p:txBody>
      </p:sp>
      <p:sp>
        <p:nvSpPr>
          <p:cNvPr id="3" name="Footer Placeholder 2">
            <a:extLst>
              <a:ext uri="{FF2B5EF4-FFF2-40B4-BE49-F238E27FC236}">
                <a16:creationId xmlns:a16="http://schemas.microsoft.com/office/drawing/2014/main" id="{81A29430-9FCE-47F4-887A-499AAEF2699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C1B18790-43A7-46FC-8CCC-260B56F84B81}"/>
              </a:ext>
            </a:extLst>
          </p:cNvPr>
          <p:cNvSpPr>
            <a:spLocks noGrp="1"/>
          </p:cNvSpPr>
          <p:nvPr>
            <p:ph type="sldNum" sz="quarter" idx="12"/>
          </p:nvPr>
        </p:nvSpPr>
        <p:spPr/>
        <p:txBody>
          <a:bodyPr/>
          <a:lstStyle>
            <a:lvl1pPr>
              <a:defRPr/>
            </a:lvl1pPr>
          </a:lstStyle>
          <a:p>
            <a:fld id="{DDCEB0CC-2438-4F1E-800E-B7DD00CB1DF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61794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F8A71D-6715-4718-9DC7-74395B957B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7CB09E-00BD-4F2C-BCC0-5B0D71B363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5685E64-F548-44BF-ABD3-7389B5A10D71}"/>
              </a:ext>
            </a:extLst>
          </p:cNvPr>
          <p:cNvSpPr>
            <a:spLocks noGrp="1" noChangeArrowheads="1"/>
          </p:cNvSpPr>
          <p:nvPr>
            <p:ph type="sldNum" sz="quarter" idx="12"/>
          </p:nvPr>
        </p:nvSpPr>
        <p:spPr>
          <a:ln/>
        </p:spPr>
        <p:txBody>
          <a:bodyPr/>
          <a:lstStyle>
            <a:lvl1pPr>
              <a:defRPr/>
            </a:lvl1pPr>
          </a:lstStyle>
          <a:p>
            <a:fld id="{6D28B74F-2E79-47A4-BB76-22AF03102002}" type="slidenum">
              <a:rPr lang="en-US" altLang="en-US"/>
              <a:pPr/>
              <a:t>‹#›</a:t>
            </a:fld>
            <a:endParaRPr lang="en-US" altLang="en-US"/>
          </a:p>
        </p:txBody>
      </p:sp>
    </p:spTree>
    <p:extLst>
      <p:ext uri="{BB962C8B-B14F-4D97-AF65-F5344CB8AC3E}">
        <p14:creationId xmlns:p14="http://schemas.microsoft.com/office/powerpoint/2010/main" val="3566959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9F32A05C-3670-4ECA-826D-C6EA95FFA899}"/>
              </a:ext>
            </a:extLst>
          </p:cNvPr>
          <p:cNvSpPr>
            <a:spLocks noGrp="1"/>
          </p:cNvSpPr>
          <p:nvPr>
            <p:ph type="dt" sz="half" idx="10"/>
          </p:nvPr>
        </p:nvSpPr>
        <p:spPr/>
        <p:txBody>
          <a:bodyPr/>
          <a:lstStyle>
            <a:lvl1pPr>
              <a:defRPr/>
            </a:lvl1pPr>
          </a:lstStyle>
          <a:p>
            <a:pPr>
              <a:defRPr/>
            </a:pPr>
            <a:fld id="{D8CC6F88-8FBA-48B2-AE4F-26DAA6020068}" type="datetime1">
              <a:rPr lang="en-US" altLang="en-US"/>
              <a:pPr>
                <a:defRPr/>
              </a:pPr>
              <a:t>2/4/2025</a:t>
            </a:fld>
            <a:endParaRPr lang="en-US" sz="1900">
              <a:solidFill>
                <a:schemeClr val="tx1"/>
              </a:solidFill>
            </a:endParaRPr>
          </a:p>
        </p:txBody>
      </p:sp>
      <p:sp>
        <p:nvSpPr>
          <p:cNvPr id="6" name="Footer Placeholder 5">
            <a:extLst>
              <a:ext uri="{FF2B5EF4-FFF2-40B4-BE49-F238E27FC236}">
                <a16:creationId xmlns:a16="http://schemas.microsoft.com/office/drawing/2014/main" id="{BED88E46-6A44-4134-BC76-8CF2696E11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FA89063-5210-4DA6-ACD9-0897D6A48D2E}"/>
              </a:ext>
            </a:extLst>
          </p:cNvPr>
          <p:cNvSpPr>
            <a:spLocks noGrp="1"/>
          </p:cNvSpPr>
          <p:nvPr>
            <p:ph type="sldNum" sz="quarter" idx="12"/>
          </p:nvPr>
        </p:nvSpPr>
        <p:spPr/>
        <p:txBody>
          <a:bodyPr/>
          <a:lstStyle>
            <a:lvl1pPr>
              <a:defRPr/>
            </a:lvl1pPr>
          </a:lstStyle>
          <a:p>
            <a:fld id="{0434A22F-C19D-4669-A871-C637DD261637}"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1301132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rtlCol="0">
            <a:normAutofit/>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FCCBDCF-DD50-459B-81A2-103733488E3A}"/>
              </a:ext>
            </a:extLst>
          </p:cNvPr>
          <p:cNvSpPr>
            <a:spLocks noGrp="1"/>
          </p:cNvSpPr>
          <p:nvPr>
            <p:ph type="dt" sz="half" idx="10"/>
          </p:nvPr>
        </p:nvSpPr>
        <p:spPr/>
        <p:txBody>
          <a:bodyPr/>
          <a:lstStyle>
            <a:lvl1pPr>
              <a:defRPr/>
            </a:lvl1pPr>
          </a:lstStyle>
          <a:p>
            <a:pPr>
              <a:defRPr/>
            </a:pPr>
            <a:fld id="{32079555-F234-42CF-AC09-EF6372E11FA4}" type="datetime1">
              <a:rPr lang="en-US" altLang="en-US"/>
              <a:pPr>
                <a:defRPr/>
              </a:pPr>
              <a:t>2/4/2025</a:t>
            </a:fld>
            <a:endParaRPr lang="en-US" sz="1900">
              <a:solidFill>
                <a:schemeClr val="tx1"/>
              </a:solidFill>
            </a:endParaRPr>
          </a:p>
        </p:txBody>
      </p:sp>
      <p:sp>
        <p:nvSpPr>
          <p:cNvPr id="6" name="Footer Placeholder 5">
            <a:extLst>
              <a:ext uri="{FF2B5EF4-FFF2-40B4-BE49-F238E27FC236}">
                <a16:creationId xmlns:a16="http://schemas.microsoft.com/office/drawing/2014/main" id="{97340611-8793-4EE7-B34B-C521A66100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7F20C9-4A06-4603-8E71-1F8A80730281}"/>
              </a:ext>
            </a:extLst>
          </p:cNvPr>
          <p:cNvSpPr>
            <a:spLocks noGrp="1"/>
          </p:cNvSpPr>
          <p:nvPr>
            <p:ph type="sldNum" sz="quarter" idx="12"/>
          </p:nvPr>
        </p:nvSpPr>
        <p:spPr/>
        <p:txBody>
          <a:bodyPr/>
          <a:lstStyle>
            <a:lvl1pPr>
              <a:defRPr/>
            </a:lvl1pPr>
          </a:lstStyle>
          <a:p>
            <a:fld id="{223EA815-6F43-42E8-891A-321C491830CC}"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72811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114FC3B-B522-4083-ADB6-00208AAC2017}"/>
              </a:ext>
            </a:extLst>
          </p:cNvPr>
          <p:cNvSpPr>
            <a:spLocks noGrp="1"/>
          </p:cNvSpPr>
          <p:nvPr>
            <p:ph type="dt" sz="half" idx="10"/>
          </p:nvPr>
        </p:nvSpPr>
        <p:spPr/>
        <p:txBody>
          <a:bodyPr/>
          <a:lstStyle>
            <a:lvl1pPr>
              <a:defRPr/>
            </a:lvl1pPr>
          </a:lstStyle>
          <a:p>
            <a:pPr>
              <a:defRPr/>
            </a:pPr>
            <a:fld id="{C4D2F51C-6680-4195-85F1-E514CA0277C8}" type="datetime1">
              <a:rPr lang="en-US" altLang="en-US"/>
              <a:pPr>
                <a:defRPr/>
              </a:pPr>
              <a:t>2/4/2025</a:t>
            </a:fld>
            <a:endParaRPr lang="en-US" sz="1900">
              <a:solidFill>
                <a:schemeClr val="tx1"/>
              </a:solidFill>
            </a:endParaRPr>
          </a:p>
        </p:txBody>
      </p:sp>
      <p:sp>
        <p:nvSpPr>
          <p:cNvPr id="5" name="Footer Placeholder 4">
            <a:extLst>
              <a:ext uri="{FF2B5EF4-FFF2-40B4-BE49-F238E27FC236}">
                <a16:creationId xmlns:a16="http://schemas.microsoft.com/office/drawing/2014/main" id="{27E1DDB4-3BAC-475C-89F0-7EC98F3595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C5B1A2-EDE8-421A-A0B8-C13B8EEB62FE}"/>
              </a:ext>
            </a:extLst>
          </p:cNvPr>
          <p:cNvSpPr>
            <a:spLocks noGrp="1"/>
          </p:cNvSpPr>
          <p:nvPr>
            <p:ph type="sldNum" sz="quarter" idx="12"/>
          </p:nvPr>
        </p:nvSpPr>
        <p:spPr/>
        <p:txBody>
          <a:bodyPr/>
          <a:lstStyle>
            <a:lvl1pPr>
              <a:defRPr/>
            </a:lvl1pPr>
          </a:lstStyle>
          <a:p>
            <a:fld id="{5F1FD624-FDA7-457C-B952-AF28DABBE94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885738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3"/>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3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6743536-52AE-4E0E-8B57-18CAB86F556B}"/>
              </a:ext>
            </a:extLst>
          </p:cNvPr>
          <p:cNvSpPr>
            <a:spLocks noGrp="1"/>
          </p:cNvSpPr>
          <p:nvPr>
            <p:ph type="dt" sz="half" idx="10"/>
          </p:nvPr>
        </p:nvSpPr>
        <p:spPr/>
        <p:txBody>
          <a:bodyPr/>
          <a:lstStyle>
            <a:lvl1pPr>
              <a:defRPr/>
            </a:lvl1pPr>
          </a:lstStyle>
          <a:p>
            <a:pPr>
              <a:defRPr/>
            </a:pPr>
            <a:fld id="{4844C56F-45F5-4068-9E14-4C8E3FA37D4C}" type="datetime1">
              <a:rPr lang="en-US" altLang="en-US"/>
              <a:pPr>
                <a:defRPr/>
              </a:pPr>
              <a:t>2/4/2025</a:t>
            </a:fld>
            <a:endParaRPr lang="en-US" sz="1900">
              <a:solidFill>
                <a:schemeClr val="tx1"/>
              </a:solidFill>
            </a:endParaRPr>
          </a:p>
        </p:txBody>
      </p:sp>
      <p:sp>
        <p:nvSpPr>
          <p:cNvPr id="5" name="Footer Placeholder 4">
            <a:extLst>
              <a:ext uri="{FF2B5EF4-FFF2-40B4-BE49-F238E27FC236}">
                <a16:creationId xmlns:a16="http://schemas.microsoft.com/office/drawing/2014/main" id="{477C7602-E27A-4B7B-A711-0C9227D44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C3A94-C502-4B64-B82F-047DCD2904C1}"/>
              </a:ext>
            </a:extLst>
          </p:cNvPr>
          <p:cNvSpPr>
            <a:spLocks noGrp="1"/>
          </p:cNvSpPr>
          <p:nvPr>
            <p:ph type="sldNum" sz="quarter" idx="12"/>
          </p:nvPr>
        </p:nvSpPr>
        <p:spPr/>
        <p:txBody>
          <a:bodyPr/>
          <a:lstStyle>
            <a:lvl1pPr>
              <a:defRPr/>
            </a:lvl1pPr>
          </a:lstStyle>
          <a:p>
            <a:fld id="{239C37E6-E468-4B57-B497-48DA9353AF06}"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3838377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048C6617-E922-4CFB-AC95-F1C927BFA7F7}"/>
              </a:ext>
            </a:extLst>
          </p:cNvPr>
          <p:cNvSpPr>
            <a:spLocks noGrp="1"/>
          </p:cNvSpPr>
          <p:nvPr>
            <p:ph type="dt" sz="half" idx="10"/>
          </p:nvPr>
        </p:nvSpPr>
        <p:spPr/>
        <p:txBody>
          <a:bodyPr/>
          <a:lstStyle>
            <a:lvl1pPr>
              <a:defRPr/>
            </a:lvl1pPr>
          </a:lstStyle>
          <a:p>
            <a:pPr>
              <a:defRPr/>
            </a:pPr>
            <a:fld id="{87B16220-24CF-4E1D-AB8F-B8B6D4A03EA2}" type="datetime1">
              <a:rPr lang="en-US" altLang="en-US"/>
              <a:pPr>
                <a:defRPr/>
              </a:pPr>
              <a:t>2/4/2025</a:t>
            </a:fld>
            <a:endParaRPr lang="en-US" sz="1900">
              <a:solidFill>
                <a:schemeClr val="tx1"/>
              </a:solidFill>
            </a:endParaRPr>
          </a:p>
        </p:txBody>
      </p:sp>
      <p:sp>
        <p:nvSpPr>
          <p:cNvPr id="4" name="Footer Placeholder 3">
            <a:extLst>
              <a:ext uri="{FF2B5EF4-FFF2-40B4-BE49-F238E27FC236}">
                <a16:creationId xmlns:a16="http://schemas.microsoft.com/office/drawing/2014/main" id="{269AAB73-307C-489A-AD72-B4BDCB6CFB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39CE283-F063-4F0C-84C3-CFB06C6FBB7D}"/>
              </a:ext>
            </a:extLst>
          </p:cNvPr>
          <p:cNvSpPr>
            <a:spLocks noGrp="1"/>
          </p:cNvSpPr>
          <p:nvPr>
            <p:ph type="sldNum" sz="quarter" idx="12"/>
          </p:nvPr>
        </p:nvSpPr>
        <p:spPr/>
        <p:txBody>
          <a:bodyPr/>
          <a:lstStyle>
            <a:lvl1pPr>
              <a:defRPr/>
            </a:lvl1pPr>
          </a:lstStyle>
          <a:p>
            <a:fld id="{A23942B0-3DA2-4454-8F94-681F76540AF8}" type="slidenum">
              <a:rPr lang="en-US" altLang="en-US"/>
              <a:pPr/>
              <a:t>‹#›</a:t>
            </a:fld>
            <a:endParaRPr lang="en-US" altLang="en-US" sz="1900">
              <a:solidFill>
                <a:schemeClr val="tx1"/>
              </a:solidFill>
            </a:endParaRPr>
          </a:p>
        </p:txBody>
      </p:sp>
    </p:spTree>
    <p:extLst>
      <p:ext uri="{BB962C8B-B14F-4D97-AF65-F5344CB8AC3E}">
        <p14:creationId xmlns:p14="http://schemas.microsoft.com/office/powerpoint/2010/main" val="51683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9177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560" indent="0" algn="ctr">
              <a:buNone/>
              <a:defRPr/>
            </a:lvl2pPr>
            <a:lvl3pPr marL="1097115" indent="0" algn="ctr">
              <a:buNone/>
              <a:defRPr/>
            </a:lvl3pPr>
            <a:lvl4pPr marL="1645678" indent="0" algn="ctr">
              <a:buNone/>
              <a:defRPr/>
            </a:lvl4pPr>
            <a:lvl5pPr marL="2194232" indent="0" algn="ctr">
              <a:buNone/>
              <a:defRPr/>
            </a:lvl5pPr>
            <a:lvl6pPr marL="2742790" indent="0" algn="ctr">
              <a:buNone/>
              <a:defRPr/>
            </a:lvl6pPr>
            <a:lvl7pPr marL="3291348" indent="0" algn="ctr">
              <a:buNone/>
              <a:defRPr/>
            </a:lvl7pPr>
            <a:lvl8pPr marL="3839904" indent="0" algn="ctr">
              <a:buNone/>
              <a:defRPr/>
            </a:lvl8pPr>
            <a:lvl9pPr marL="438846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DE21B8-66E7-4942-BDE5-634A246E11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49341D-36EE-4D51-90D9-7058F23D1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FDDDE-EDBC-41C5-BD35-66B502EEC002}"/>
              </a:ext>
            </a:extLst>
          </p:cNvPr>
          <p:cNvSpPr>
            <a:spLocks noGrp="1" noChangeArrowheads="1"/>
          </p:cNvSpPr>
          <p:nvPr>
            <p:ph type="sldNum" sz="quarter" idx="12"/>
          </p:nvPr>
        </p:nvSpPr>
        <p:spPr>
          <a:ln/>
        </p:spPr>
        <p:txBody>
          <a:bodyPr/>
          <a:lstStyle>
            <a:lvl1pPr>
              <a:defRPr/>
            </a:lvl1pPr>
          </a:lstStyle>
          <a:p>
            <a:fld id="{8BE9218F-3A01-4BD8-814C-ED819BEE5595}" type="slidenum">
              <a:rPr lang="en-US" altLang="en-US"/>
              <a:pPr/>
              <a:t>‹#›</a:t>
            </a:fld>
            <a:endParaRPr lang="en-US" altLang="en-US"/>
          </a:p>
        </p:txBody>
      </p:sp>
    </p:spTree>
    <p:extLst>
      <p:ext uri="{BB962C8B-B14F-4D97-AF65-F5344CB8AC3E}">
        <p14:creationId xmlns:p14="http://schemas.microsoft.com/office/powerpoint/2010/main" val="3834866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21DAD8-A6FA-43D7-909A-9FD94DF969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AAD4EE-DF26-45C2-9768-B98A6BD74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685B96-9030-43ED-A3D1-93FDA473B252}"/>
              </a:ext>
            </a:extLst>
          </p:cNvPr>
          <p:cNvSpPr>
            <a:spLocks noGrp="1" noChangeArrowheads="1"/>
          </p:cNvSpPr>
          <p:nvPr>
            <p:ph type="sldNum" sz="quarter" idx="12"/>
          </p:nvPr>
        </p:nvSpPr>
        <p:spPr>
          <a:ln/>
        </p:spPr>
        <p:txBody>
          <a:bodyPr/>
          <a:lstStyle>
            <a:lvl1pPr>
              <a:defRPr/>
            </a:lvl1pPr>
          </a:lstStyle>
          <a:p>
            <a:fld id="{5FBAC4CF-AE16-4EA4-8FA4-90DE7A6FB6CD}" type="slidenum">
              <a:rPr lang="en-US" altLang="en-US"/>
              <a:pPr/>
              <a:t>‹#›</a:t>
            </a:fld>
            <a:endParaRPr lang="en-US" altLang="en-US"/>
          </a:p>
        </p:txBody>
      </p:sp>
    </p:spTree>
    <p:extLst>
      <p:ext uri="{BB962C8B-B14F-4D97-AF65-F5344CB8AC3E}">
        <p14:creationId xmlns:p14="http://schemas.microsoft.com/office/powerpoint/2010/main" val="346836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560" indent="0">
              <a:buNone/>
              <a:defRPr sz="2100"/>
            </a:lvl2pPr>
            <a:lvl3pPr marL="1097115" indent="0">
              <a:buNone/>
              <a:defRPr sz="1900"/>
            </a:lvl3pPr>
            <a:lvl4pPr marL="1645678" indent="0">
              <a:buNone/>
              <a:defRPr sz="1700"/>
            </a:lvl4pPr>
            <a:lvl5pPr marL="2194232" indent="0">
              <a:buNone/>
              <a:defRPr sz="1700"/>
            </a:lvl5pPr>
            <a:lvl6pPr marL="2742790" indent="0">
              <a:buNone/>
              <a:defRPr sz="1700"/>
            </a:lvl6pPr>
            <a:lvl7pPr marL="3291348" indent="0">
              <a:buNone/>
              <a:defRPr sz="1700"/>
            </a:lvl7pPr>
            <a:lvl8pPr marL="3839904" indent="0">
              <a:buNone/>
              <a:defRPr sz="1700"/>
            </a:lvl8pPr>
            <a:lvl9pPr marL="4388464" indent="0">
              <a:buNone/>
              <a:defRPr sz="1700"/>
            </a:lvl9pPr>
          </a:lstStyle>
          <a:p>
            <a:pPr lvl="0"/>
            <a:r>
              <a:rPr lang="en-US"/>
              <a:t>Click to edit Master text styles</a:t>
            </a:r>
          </a:p>
        </p:txBody>
      </p:sp>
      <p:sp>
        <p:nvSpPr>
          <p:cNvPr id="4" name="Rectangle 4">
            <a:extLst>
              <a:ext uri="{FF2B5EF4-FFF2-40B4-BE49-F238E27FC236}">
                <a16:creationId xmlns:a16="http://schemas.microsoft.com/office/drawing/2014/main" id="{50D2624F-807B-47E4-9A14-96305E12A3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567B1-8395-4F45-B98B-258EE55AF5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40EF21-C12C-43D9-B268-B75D1D3C821B}"/>
              </a:ext>
            </a:extLst>
          </p:cNvPr>
          <p:cNvSpPr>
            <a:spLocks noGrp="1" noChangeArrowheads="1"/>
          </p:cNvSpPr>
          <p:nvPr>
            <p:ph type="sldNum" sz="quarter" idx="12"/>
          </p:nvPr>
        </p:nvSpPr>
        <p:spPr>
          <a:ln/>
        </p:spPr>
        <p:txBody>
          <a:bodyPr/>
          <a:lstStyle>
            <a:lvl1pPr>
              <a:defRPr/>
            </a:lvl1pPr>
          </a:lstStyle>
          <a:p>
            <a:fld id="{8EDF546E-C5DB-4FE9-AF28-C53B202746F7}" type="slidenum">
              <a:rPr lang="en-US" altLang="en-US"/>
              <a:pPr/>
              <a:t>‹#›</a:t>
            </a:fld>
            <a:endParaRPr lang="en-US" altLang="en-US"/>
          </a:p>
        </p:txBody>
      </p:sp>
    </p:spTree>
    <p:extLst>
      <p:ext uri="{BB962C8B-B14F-4D97-AF65-F5344CB8AC3E}">
        <p14:creationId xmlns:p14="http://schemas.microsoft.com/office/powerpoint/2010/main" val="3460968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AF9B1E-50E9-4673-B369-CAD9F797C5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6AC484-E217-4B76-B955-D67F1EFFEC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EB5F0B-B8EE-41B0-AD36-EED24F9AFF90}"/>
              </a:ext>
            </a:extLst>
          </p:cNvPr>
          <p:cNvSpPr>
            <a:spLocks noGrp="1" noChangeArrowheads="1"/>
          </p:cNvSpPr>
          <p:nvPr>
            <p:ph type="sldNum" sz="quarter" idx="12"/>
          </p:nvPr>
        </p:nvSpPr>
        <p:spPr>
          <a:ln/>
        </p:spPr>
        <p:txBody>
          <a:bodyPr/>
          <a:lstStyle>
            <a:lvl1pPr>
              <a:defRPr/>
            </a:lvl1pPr>
          </a:lstStyle>
          <a:p>
            <a:fld id="{30B94861-8BB4-4C49-958B-BDF0ECDF0524}" type="slidenum">
              <a:rPr lang="en-US" altLang="en-US"/>
              <a:pPr/>
              <a:t>‹#›</a:t>
            </a:fld>
            <a:endParaRPr lang="en-US" altLang="en-US"/>
          </a:p>
        </p:txBody>
      </p:sp>
    </p:spTree>
    <p:extLst>
      <p:ext uri="{BB962C8B-B14F-4D97-AF65-F5344CB8AC3E}">
        <p14:creationId xmlns:p14="http://schemas.microsoft.com/office/powerpoint/2010/main" val="67301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lvl1pPr>
            <a:lvl2pPr marL="457131" indent="0">
              <a:buNone/>
              <a:defRPr sz="2000"/>
            </a:lvl2pPr>
            <a:lvl3pPr marL="914264" indent="0">
              <a:buNone/>
              <a:defRPr sz="1900"/>
            </a:lvl3pPr>
            <a:lvl4pPr marL="1371396" indent="0">
              <a:buNone/>
              <a:defRPr sz="1600"/>
            </a:lvl4pPr>
            <a:lvl5pPr marL="1828528" indent="0">
              <a:buNone/>
              <a:defRPr sz="1600"/>
            </a:lvl5pPr>
            <a:lvl6pPr marL="2285662" indent="0">
              <a:buNone/>
              <a:defRPr sz="1600"/>
            </a:lvl6pPr>
            <a:lvl7pPr marL="2742790" indent="0">
              <a:buNone/>
              <a:defRPr sz="1600"/>
            </a:lvl7pPr>
            <a:lvl8pPr marL="3199920" indent="0">
              <a:buNone/>
              <a:defRPr sz="1600"/>
            </a:lvl8pPr>
            <a:lvl9pPr marL="3657051"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C3A96EA-44DE-4A98-A971-8CFCFB72CF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C68DCB-FB6A-412E-B8D1-32A1B2E317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E86913-4357-46D3-A77F-7FE3E2FFC52F}"/>
              </a:ext>
            </a:extLst>
          </p:cNvPr>
          <p:cNvSpPr>
            <a:spLocks noGrp="1" noChangeArrowheads="1"/>
          </p:cNvSpPr>
          <p:nvPr>
            <p:ph type="sldNum" sz="quarter" idx="12"/>
          </p:nvPr>
        </p:nvSpPr>
        <p:spPr>
          <a:ln/>
        </p:spPr>
        <p:txBody>
          <a:bodyPr/>
          <a:lstStyle>
            <a:lvl1pPr>
              <a:defRPr/>
            </a:lvl1pPr>
          </a:lstStyle>
          <a:p>
            <a:fld id="{296C0A13-4245-4195-AB5C-6181989DBD20}" type="slidenum">
              <a:rPr lang="en-US" altLang="en-US"/>
              <a:pPr/>
              <a:t>‹#›</a:t>
            </a:fld>
            <a:endParaRPr lang="en-US" altLang="en-US"/>
          </a:p>
        </p:txBody>
      </p:sp>
    </p:spTree>
    <p:extLst>
      <p:ext uri="{BB962C8B-B14F-4D97-AF65-F5344CB8AC3E}">
        <p14:creationId xmlns:p14="http://schemas.microsoft.com/office/powerpoint/2010/main" val="149332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900" b="1"/>
            </a:lvl1pPr>
            <a:lvl2pPr marL="548560" indent="0">
              <a:buNone/>
              <a:defRPr sz="2400" b="1"/>
            </a:lvl2pPr>
            <a:lvl3pPr marL="1097115" indent="0">
              <a:buNone/>
              <a:defRPr sz="2100" b="1"/>
            </a:lvl3pPr>
            <a:lvl4pPr marL="1645678" indent="0">
              <a:buNone/>
              <a:defRPr sz="1900" b="1"/>
            </a:lvl4pPr>
            <a:lvl5pPr marL="2194232" indent="0">
              <a:buNone/>
              <a:defRPr sz="1900" b="1"/>
            </a:lvl5pPr>
            <a:lvl6pPr marL="2742790" indent="0">
              <a:buNone/>
              <a:defRPr sz="1900" b="1"/>
            </a:lvl6pPr>
            <a:lvl7pPr marL="3291348" indent="0">
              <a:buNone/>
              <a:defRPr sz="1900" b="1"/>
            </a:lvl7pPr>
            <a:lvl8pPr marL="3839904" indent="0">
              <a:buNone/>
              <a:defRPr sz="1900" b="1"/>
            </a:lvl8pPr>
            <a:lvl9pPr marL="4388464"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2900" b="1"/>
            </a:lvl1pPr>
            <a:lvl2pPr marL="548560" indent="0">
              <a:buNone/>
              <a:defRPr sz="2400" b="1"/>
            </a:lvl2pPr>
            <a:lvl3pPr marL="1097115" indent="0">
              <a:buNone/>
              <a:defRPr sz="2100" b="1"/>
            </a:lvl3pPr>
            <a:lvl4pPr marL="1645678" indent="0">
              <a:buNone/>
              <a:defRPr sz="1900" b="1"/>
            </a:lvl4pPr>
            <a:lvl5pPr marL="2194232" indent="0">
              <a:buNone/>
              <a:defRPr sz="1900" b="1"/>
            </a:lvl5pPr>
            <a:lvl6pPr marL="2742790" indent="0">
              <a:buNone/>
              <a:defRPr sz="1900" b="1"/>
            </a:lvl6pPr>
            <a:lvl7pPr marL="3291348" indent="0">
              <a:buNone/>
              <a:defRPr sz="1900" b="1"/>
            </a:lvl7pPr>
            <a:lvl8pPr marL="3839904" indent="0">
              <a:buNone/>
              <a:defRPr sz="1900" b="1"/>
            </a:lvl8pPr>
            <a:lvl9pPr marL="4388464"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F0675A-FF0F-41E6-A00F-5249C02E66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9833F2-00B9-4331-A3D2-36D5FBC23F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F786D7-344D-4D0F-8058-4606BCEE8035}"/>
              </a:ext>
            </a:extLst>
          </p:cNvPr>
          <p:cNvSpPr>
            <a:spLocks noGrp="1" noChangeArrowheads="1"/>
          </p:cNvSpPr>
          <p:nvPr>
            <p:ph type="sldNum" sz="quarter" idx="12"/>
          </p:nvPr>
        </p:nvSpPr>
        <p:spPr>
          <a:ln/>
        </p:spPr>
        <p:txBody>
          <a:bodyPr/>
          <a:lstStyle>
            <a:lvl1pPr>
              <a:defRPr/>
            </a:lvl1pPr>
          </a:lstStyle>
          <a:p>
            <a:fld id="{209EC574-6A2B-438C-8ED0-17CC39BC03B2}" type="slidenum">
              <a:rPr lang="en-US" altLang="en-US"/>
              <a:pPr/>
              <a:t>‹#›</a:t>
            </a:fld>
            <a:endParaRPr lang="en-US" altLang="en-US"/>
          </a:p>
        </p:txBody>
      </p:sp>
    </p:spTree>
    <p:extLst>
      <p:ext uri="{BB962C8B-B14F-4D97-AF65-F5344CB8AC3E}">
        <p14:creationId xmlns:p14="http://schemas.microsoft.com/office/powerpoint/2010/main" val="2906804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0D73717-C071-442E-A7A9-8E770092CF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D9BDB1-2A01-4072-ABC3-D6E0B450B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303730-9656-4F49-B587-2423EB92544F}"/>
              </a:ext>
            </a:extLst>
          </p:cNvPr>
          <p:cNvSpPr>
            <a:spLocks noGrp="1" noChangeArrowheads="1"/>
          </p:cNvSpPr>
          <p:nvPr>
            <p:ph type="sldNum" sz="quarter" idx="12"/>
          </p:nvPr>
        </p:nvSpPr>
        <p:spPr>
          <a:ln/>
        </p:spPr>
        <p:txBody>
          <a:bodyPr/>
          <a:lstStyle>
            <a:lvl1pPr>
              <a:defRPr/>
            </a:lvl1pPr>
          </a:lstStyle>
          <a:p>
            <a:fld id="{9A822337-0F10-4FF5-8B62-4089F229AC88}" type="slidenum">
              <a:rPr lang="en-US" altLang="en-US"/>
              <a:pPr/>
              <a:t>‹#›</a:t>
            </a:fld>
            <a:endParaRPr lang="en-US" altLang="en-US"/>
          </a:p>
        </p:txBody>
      </p:sp>
    </p:spTree>
    <p:extLst>
      <p:ext uri="{BB962C8B-B14F-4D97-AF65-F5344CB8AC3E}">
        <p14:creationId xmlns:p14="http://schemas.microsoft.com/office/powerpoint/2010/main" val="217166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CAC81B-BFAB-4A2E-905E-13120A153C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DEA10F0-7632-4592-ABFF-522A37B09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0A466D-80EB-4D61-9239-9F258E241555}"/>
              </a:ext>
            </a:extLst>
          </p:cNvPr>
          <p:cNvSpPr>
            <a:spLocks noGrp="1" noChangeArrowheads="1"/>
          </p:cNvSpPr>
          <p:nvPr>
            <p:ph type="sldNum" sz="quarter" idx="12"/>
          </p:nvPr>
        </p:nvSpPr>
        <p:spPr>
          <a:ln/>
        </p:spPr>
        <p:txBody>
          <a:bodyPr/>
          <a:lstStyle>
            <a:lvl1pPr>
              <a:defRPr/>
            </a:lvl1pPr>
          </a:lstStyle>
          <a:p>
            <a:fld id="{0787DF55-1D9A-4808-A33A-2DD35B96806C}" type="slidenum">
              <a:rPr lang="en-US" altLang="en-US"/>
              <a:pPr/>
              <a:t>‹#›</a:t>
            </a:fld>
            <a:endParaRPr lang="en-US" altLang="en-US"/>
          </a:p>
        </p:txBody>
      </p:sp>
    </p:spTree>
    <p:extLst>
      <p:ext uri="{BB962C8B-B14F-4D97-AF65-F5344CB8AC3E}">
        <p14:creationId xmlns:p14="http://schemas.microsoft.com/office/powerpoint/2010/main" val="2897270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9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700"/>
            </a:lvl1pPr>
            <a:lvl2pPr marL="548560" indent="0">
              <a:buNone/>
              <a:defRPr sz="1500"/>
            </a:lvl2pPr>
            <a:lvl3pPr marL="1097115" indent="0">
              <a:buNone/>
              <a:defRPr sz="1200"/>
            </a:lvl3pPr>
            <a:lvl4pPr marL="1645678" indent="0">
              <a:buNone/>
              <a:defRPr sz="1100"/>
            </a:lvl4pPr>
            <a:lvl5pPr marL="2194232" indent="0">
              <a:buNone/>
              <a:defRPr sz="1100"/>
            </a:lvl5pPr>
            <a:lvl6pPr marL="2742790" indent="0">
              <a:buNone/>
              <a:defRPr sz="1100"/>
            </a:lvl6pPr>
            <a:lvl7pPr marL="3291348" indent="0">
              <a:buNone/>
              <a:defRPr sz="1100"/>
            </a:lvl7pPr>
            <a:lvl8pPr marL="3839904" indent="0">
              <a:buNone/>
              <a:defRPr sz="1100"/>
            </a:lvl8pPr>
            <a:lvl9pPr marL="4388464"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2DA95732-CC89-443B-8779-9080596478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2E8CB3-27D9-444C-A5E6-D93A96C20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57C0ED-2BB3-4CB1-953F-A08342EF2E17}"/>
              </a:ext>
            </a:extLst>
          </p:cNvPr>
          <p:cNvSpPr>
            <a:spLocks noGrp="1" noChangeArrowheads="1"/>
          </p:cNvSpPr>
          <p:nvPr>
            <p:ph type="sldNum" sz="quarter" idx="12"/>
          </p:nvPr>
        </p:nvSpPr>
        <p:spPr>
          <a:ln/>
        </p:spPr>
        <p:txBody>
          <a:bodyPr/>
          <a:lstStyle>
            <a:lvl1pPr>
              <a:defRPr/>
            </a:lvl1pPr>
          </a:lstStyle>
          <a:p>
            <a:fld id="{2D5F01ED-8F99-4E29-B5E7-E67EC475303F}" type="slidenum">
              <a:rPr lang="en-US" altLang="en-US"/>
              <a:pPr/>
              <a:t>‹#›</a:t>
            </a:fld>
            <a:endParaRPr lang="en-US" altLang="en-US"/>
          </a:p>
        </p:txBody>
      </p:sp>
    </p:spTree>
    <p:extLst>
      <p:ext uri="{BB962C8B-B14F-4D97-AF65-F5344CB8AC3E}">
        <p14:creationId xmlns:p14="http://schemas.microsoft.com/office/powerpoint/2010/main" val="2191705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00"/>
            </a:lvl1pPr>
            <a:lvl2pPr marL="548560" indent="0">
              <a:buNone/>
              <a:defRPr sz="3300"/>
            </a:lvl2pPr>
            <a:lvl3pPr marL="1097115" indent="0">
              <a:buNone/>
              <a:defRPr sz="2900"/>
            </a:lvl3pPr>
            <a:lvl4pPr marL="1645678" indent="0">
              <a:buNone/>
              <a:defRPr sz="2400"/>
            </a:lvl4pPr>
            <a:lvl5pPr marL="2194232" indent="0">
              <a:buNone/>
              <a:defRPr sz="2400"/>
            </a:lvl5pPr>
            <a:lvl6pPr marL="2742790" indent="0">
              <a:buNone/>
              <a:defRPr sz="2400"/>
            </a:lvl6pPr>
            <a:lvl7pPr marL="3291348" indent="0">
              <a:buNone/>
              <a:defRPr sz="2400"/>
            </a:lvl7pPr>
            <a:lvl8pPr marL="3839904" indent="0">
              <a:buNone/>
              <a:defRPr sz="2400"/>
            </a:lvl8pPr>
            <a:lvl9pPr marL="4388464" indent="0">
              <a:buNone/>
              <a:defRPr sz="2400"/>
            </a:lvl9pPr>
          </a:lstStyle>
          <a:p>
            <a:pPr lvl="0"/>
            <a:endParaRPr lang="en-US"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700"/>
            </a:lvl1pPr>
            <a:lvl2pPr marL="548560" indent="0">
              <a:buNone/>
              <a:defRPr sz="1500"/>
            </a:lvl2pPr>
            <a:lvl3pPr marL="1097115" indent="0">
              <a:buNone/>
              <a:defRPr sz="1200"/>
            </a:lvl3pPr>
            <a:lvl4pPr marL="1645678" indent="0">
              <a:buNone/>
              <a:defRPr sz="1100"/>
            </a:lvl4pPr>
            <a:lvl5pPr marL="2194232" indent="0">
              <a:buNone/>
              <a:defRPr sz="1100"/>
            </a:lvl5pPr>
            <a:lvl6pPr marL="2742790" indent="0">
              <a:buNone/>
              <a:defRPr sz="1100"/>
            </a:lvl6pPr>
            <a:lvl7pPr marL="3291348" indent="0">
              <a:buNone/>
              <a:defRPr sz="1100"/>
            </a:lvl7pPr>
            <a:lvl8pPr marL="3839904" indent="0">
              <a:buNone/>
              <a:defRPr sz="1100"/>
            </a:lvl8pPr>
            <a:lvl9pPr marL="4388464"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F9B7C105-26D1-4277-99AA-B77173507A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466E77-E422-4239-AA98-3B76E8FFCE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D5B6A5-777D-470A-B8EA-CA5805DA1241}"/>
              </a:ext>
            </a:extLst>
          </p:cNvPr>
          <p:cNvSpPr>
            <a:spLocks noGrp="1" noChangeArrowheads="1"/>
          </p:cNvSpPr>
          <p:nvPr>
            <p:ph type="sldNum" sz="quarter" idx="12"/>
          </p:nvPr>
        </p:nvSpPr>
        <p:spPr>
          <a:ln/>
        </p:spPr>
        <p:txBody>
          <a:bodyPr/>
          <a:lstStyle>
            <a:lvl1pPr>
              <a:defRPr/>
            </a:lvl1pPr>
          </a:lstStyle>
          <a:p>
            <a:fld id="{0257079D-889E-436D-A0F5-6B874B0E6575}" type="slidenum">
              <a:rPr lang="en-US" altLang="en-US"/>
              <a:pPr/>
              <a:t>‹#›</a:t>
            </a:fld>
            <a:endParaRPr lang="en-US" altLang="en-US"/>
          </a:p>
        </p:txBody>
      </p:sp>
    </p:spTree>
    <p:extLst>
      <p:ext uri="{BB962C8B-B14F-4D97-AF65-F5344CB8AC3E}">
        <p14:creationId xmlns:p14="http://schemas.microsoft.com/office/powerpoint/2010/main" val="978902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090D43-777A-4357-A8A7-6A5215310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068C7B-3672-4FCA-9822-6A3633E6D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2969B2-5408-48FF-B52E-1FD3F342E71A}"/>
              </a:ext>
            </a:extLst>
          </p:cNvPr>
          <p:cNvSpPr>
            <a:spLocks noGrp="1" noChangeArrowheads="1"/>
          </p:cNvSpPr>
          <p:nvPr>
            <p:ph type="sldNum" sz="quarter" idx="12"/>
          </p:nvPr>
        </p:nvSpPr>
        <p:spPr>
          <a:ln/>
        </p:spPr>
        <p:txBody>
          <a:bodyPr/>
          <a:lstStyle>
            <a:lvl1pPr>
              <a:defRPr/>
            </a:lvl1pPr>
          </a:lstStyle>
          <a:p>
            <a:fld id="{8791EB1D-5C2E-43FF-A2BC-158A506A4B3E}" type="slidenum">
              <a:rPr lang="en-US" altLang="en-US"/>
              <a:pPr/>
              <a:t>‹#›</a:t>
            </a:fld>
            <a:endParaRPr lang="en-US" altLang="en-US"/>
          </a:p>
        </p:txBody>
      </p:sp>
    </p:spTree>
    <p:extLst>
      <p:ext uri="{BB962C8B-B14F-4D97-AF65-F5344CB8AC3E}">
        <p14:creationId xmlns:p14="http://schemas.microsoft.com/office/powerpoint/2010/main" val="1938215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5BE777-20C4-48EF-8FF3-E30F78E8A7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9408F7-0AE6-4D92-B221-A84B3A1A01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E0527-B9EE-4592-AB12-B8E9DB62A113}"/>
              </a:ext>
            </a:extLst>
          </p:cNvPr>
          <p:cNvSpPr>
            <a:spLocks noGrp="1" noChangeArrowheads="1"/>
          </p:cNvSpPr>
          <p:nvPr>
            <p:ph type="sldNum" sz="quarter" idx="12"/>
          </p:nvPr>
        </p:nvSpPr>
        <p:spPr>
          <a:ln/>
        </p:spPr>
        <p:txBody>
          <a:bodyPr/>
          <a:lstStyle>
            <a:lvl1pPr>
              <a:defRPr/>
            </a:lvl1pPr>
          </a:lstStyle>
          <a:p>
            <a:fld id="{B9E9E63B-29C8-4D6B-BBD0-B7559FA0B64C}" type="slidenum">
              <a:rPr lang="en-US" altLang="en-US"/>
              <a:pPr/>
              <a:t>‹#›</a:t>
            </a:fld>
            <a:endParaRPr lang="en-US" altLang="en-US"/>
          </a:p>
        </p:txBody>
      </p:sp>
    </p:spTree>
    <p:extLst>
      <p:ext uri="{BB962C8B-B14F-4D97-AF65-F5344CB8AC3E}">
        <p14:creationId xmlns:p14="http://schemas.microsoft.com/office/powerpoint/2010/main" val="253860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893480"/>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7448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800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1BAC0B-5FBD-436A-90F8-6A9328B455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F0D8E75-1C9F-4830-89A2-80CCF5E43E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BD9F556-37C1-4412-ABBC-695F311287F0}"/>
              </a:ext>
            </a:extLst>
          </p:cNvPr>
          <p:cNvSpPr>
            <a:spLocks noGrp="1" noChangeArrowheads="1"/>
          </p:cNvSpPr>
          <p:nvPr>
            <p:ph type="sldNum" sz="quarter" idx="12"/>
          </p:nvPr>
        </p:nvSpPr>
        <p:spPr>
          <a:ln/>
        </p:spPr>
        <p:txBody>
          <a:bodyPr/>
          <a:lstStyle>
            <a:lvl1pPr>
              <a:defRPr/>
            </a:lvl1pPr>
          </a:lstStyle>
          <a:p>
            <a:fld id="{362B6B6E-3879-4148-9756-09E454FA32DA}" type="slidenum">
              <a:rPr lang="en-US" altLang="en-US"/>
              <a:pPr/>
              <a:t>‹#›</a:t>
            </a:fld>
            <a:endParaRPr lang="en-US" altLang="en-US"/>
          </a:p>
        </p:txBody>
      </p:sp>
    </p:spTree>
    <p:extLst>
      <p:ext uri="{BB962C8B-B14F-4D97-AF65-F5344CB8AC3E}">
        <p14:creationId xmlns:p14="http://schemas.microsoft.com/office/powerpoint/2010/main" val="1109144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07" indent="0">
              <a:buNone/>
              <a:defRPr sz="2400">
                <a:solidFill>
                  <a:schemeClr val="tx1">
                    <a:tint val="75000"/>
                  </a:schemeClr>
                </a:solidFill>
              </a:defRPr>
            </a:lvl2pPr>
            <a:lvl3pPr marL="1219020" indent="0">
              <a:buNone/>
              <a:defRPr sz="2100">
                <a:solidFill>
                  <a:schemeClr val="tx1">
                    <a:tint val="75000"/>
                  </a:schemeClr>
                </a:solidFill>
              </a:defRPr>
            </a:lvl3pPr>
            <a:lvl4pPr marL="1828528" indent="0">
              <a:buNone/>
              <a:defRPr sz="1900">
                <a:solidFill>
                  <a:schemeClr val="tx1">
                    <a:tint val="75000"/>
                  </a:schemeClr>
                </a:solidFill>
              </a:defRPr>
            </a:lvl4pPr>
            <a:lvl5pPr marL="2438038" indent="0">
              <a:buNone/>
              <a:defRPr sz="1900">
                <a:solidFill>
                  <a:schemeClr val="tx1">
                    <a:tint val="75000"/>
                  </a:schemeClr>
                </a:solidFill>
              </a:defRPr>
            </a:lvl5pPr>
            <a:lvl6pPr marL="3047544" indent="0">
              <a:buNone/>
              <a:defRPr sz="1900">
                <a:solidFill>
                  <a:schemeClr val="tx1">
                    <a:tint val="75000"/>
                  </a:schemeClr>
                </a:solidFill>
              </a:defRPr>
            </a:lvl6pPr>
            <a:lvl7pPr marL="3657051" indent="0">
              <a:buNone/>
              <a:defRPr sz="1900">
                <a:solidFill>
                  <a:schemeClr val="tx1">
                    <a:tint val="75000"/>
                  </a:schemeClr>
                </a:solidFill>
              </a:defRPr>
            </a:lvl7pPr>
            <a:lvl8pPr marL="4266560" indent="0">
              <a:buNone/>
              <a:defRPr sz="1900">
                <a:solidFill>
                  <a:schemeClr val="tx1">
                    <a:tint val="75000"/>
                  </a:schemeClr>
                </a:solidFill>
              </a:defRPr>
            </a:lvl8pPr>
            <a:lvl9pPr marL="487606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42050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23401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700" b="1"/>
            </a:lvl2pPr>
            <a:lvl3pPr marL="1219020"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3200" b="1"/>
            </a:lvl1pPr>
            <a:lvl2pPr marL="609507" indent="0">
              <a:buNone/>
              <a:defRPr sz="2700" b="1"/>
            </a:lvl2pPr>
            <a:lvl3pPr marL="1219020"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9350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9231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5407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endParaRPr lang="vi-VN"/>
          </a:p>
        </p:txBody>
      </p:sp>
      <p:sp>
        <p:nvSpPr>
          <p:cNvPr id="3" name="Content Placeholder 2"/>
          <p:cNvSpPr>
            <a:spLocks noGrp="1"/>
          </p:cNvSpPr>
          <p:nvPr>
            <p:ph idx="1"/>
          </p:nvPr>
        </p:nvSpPr>
        <p:spPr>
          <a:xfrm>
            <a:off x="4766733" y="273058"/>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07" indent="0">
              <a:buNone/>
              <a:defRPr sz="1600"/>
            </a:lvl2pPr>
            <a:lvl3pPr marL="1219020"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6687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07" indent="0">
              <a:buNone/>
              <a:defRPr sz="3700"/>
            </a:lvl2pPr>
            <a:lvl3pPr marL="1219020" indent="0">
              <a:buNone/>
              <a:defRPr sz="3200"/>
            </a:lvl3pPr>
            <a:lvl4pPr marL="1828528" indent="0">
              <a:buNone/>
              <a:defRPr sz="2700"/>
            </a:lvl4pPr>
            <a:lvl5pPr marL="2438038" indent="0">
              <a:buNone/>
              <a:defRPr sz="2700"/>
            </a:lvl5pPr>
            <a:lvl6pPr marL="3047544" indent="0">
              <a:buNone/>
              <a:defRPr sz="2700"/>
            </a:lvl6pPr>
            <a:lvl7pPr marL="3657051" indent="0">
              <a:buNone/>
              <a:defRPr sz="2700"/>
            </a:lvl7pPr>
            <a:lvl8pPr marL="4266560" indent="0">
              <a:buNone/>
              <a:defRPr sz="2700"/>
            </a:lvl8pPr>
            <a:lvl9pPr marL="4876069" indent="0">
              <a:buNone/>
              <a:defRPr sz="2700"/>
            </a:lvl9pPr>
          </a:lstStyle>
          <a:p>
            <a:endParaRPr lang="vi-VN"/>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507" indent="0">
              <a:buNone/>
              <a:defRPr sz="1600"/>
            </a:lvl2pPr>
            <a:lvl3pPr marL="1219020"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70482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70322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86355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2905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6DAFE7-72ED-4E16-9684-EB400653BE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767391F-7771-44CE-8B7D-FB7E69A111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686493-AF9F-44DE-8971-6FD5B6464ACB}"/>
              </a:ext>
            </a:extLst>
          </p:cNvPr>
          <p:cNvSpPr>
            <a:spLocks noGrp="1" noChangeArrowheads="1"/>
          </p:cNvSpPr>
          <p:nvPr>
            <p:ph type="sldNum" sz="quarter" idx="12"/>
          </p:nvPr>
        </p:nvSpPr>
        <p:spPr>
          <a:ln/>
        </p:spPr>
        <p:txBody>
          <a:bodyPr/>
          <a:lstStyle>
            <a:lvl1pPr>
              <a:defRPr/>
            </a:lvl1pPr>
          </a:lstStyle>
          <a:p>
            <a:fld id="{271CD732-6B82-4192-9EB5-F87288299E25}" type="slidenum">
              <a:rPr lang="en-US" altLang="en-US"/>
              <a:pPr/>
              <a:t>‹#›</a:t>
            </a:fld>
            <a:endParaRPr lang="en-US" altLang="en-US"/>
          </a:p>
        </p:txBody>
      </p:sp>
    </p:spTree>
    <p:extLst>
      <p:ext uri="{BB962C8B-B14F-4D97-AF65-F5344CB8AC3E}">
        <p14:creationId xmlns:p14="http://schemas.microsoft.com/office/powerpoint/2010/main" val="1890623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81944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39" indent="0">
              <a:buNone/>
              <a:defRPr sz="2400">
                <a:solidFill>
                  <a:schemeClr val="tx1">
                    <a:tint val="75000"/>
                  </a:schemeClr>
                </a:solidFill>
              </a:defRPr>
            </a:lvl2pPr>
            <a:lvl3pPr marL="1219080" indent="0">
              <a:buNone/>
              <a:defRPr sz="2100">
                <a:solidFill>
                  <a:schemeClr val="tx1">
                    <a:tint val="75000"/>
                  </a:schemeClr>
                </a:solidFill>
              </a:defRPr>
            </a:lvl3pPr>
            <a:lvl4pPr marL="1828618" indent="0">
              <a:buNone/>
              <a:defRPr sz="1900">
                <a:solidFill>
                  <a:schemeClr val="tx1">
                    <a:tint val="75000"/>
                  </a:schemeClr>
                </a:solidFill>
              </a:defRPr>
            </a:lvl4pPr>
            <a:lvl5pPr marL="2438158" indent="0">
              <a:buNone/>
              <a:defRPr sz="1900">
                <a:solidFill>
                  <a:schemeClr val="tx1">
                    <a:tint val="75000"/>
                  </a:schemeClr>
                </a:solidFill>
              </a:defRPr>
            </a:lvl5pPr>
            <a:lvl6pPr marL="3047696" indent="0">
              <a:buNone/>
              <a:defRPr sz="1900">
                <a:solidFill>
                  <a:schemeClr val="tx1">
                    <a:tint val="75000"/>
                  </a:schemeClr>
                </a:solidFill>
              </a:defRPr>
            </a:lvl6pPr>
            <a:lvl7pPr marL="3657235" indent="0">
              <a:buNone/>
              <a:defRPr sz="1900">
                <a:solidFill>
                  <a:schemeClr val="tx1">
                    <a:tint val="75000"/>
                  </a:schemeClr>
                </a:solidFill>
              </a:defRPr>
            </a:lvl7pPr>
            <a:lvl8pPr marL="4266773" indent="0">
              <a:buNone/>
              <a:defRPr sz="1900">
                <a:solidFill>
                  <a:schemeClr val="tx1">
                    <a:tint val="75000"/>
                  </a:schemeClr>
                </a:solidFill>
              </a:defRPr>
            </a:lvl8pPr>
            <a:lvl9pPr marL="487631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80349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200153"/>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38901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50127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6877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59042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a:t>Click to edit Master title style</a:t>
            </a:r>
            <a:endParaRPr lang="vi-VN"/>
          </a:p>
        </p:txBody>
      </p:sp>
      <p:sp>
        <p:nvSpPr>
          <p:cNvPr id="3" name="Content Placeholder 2"/>
          <p:cNvSpPr>
            <a:spLocks noGrp="1"/>
          </p:cNvSpPr>
          <p:nvPr>
            <p:ph idx="1"/>
          </p:nvPr>
        </p:nvSpPr>
        <p:spPr>
          <a:xfrm>
            <a:off x="4766733" y="27305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41066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39" indent="0">
              <a:buNone/>
              <a:defRPr sz="3700"/>
            </a:lvl2pPr>
            <a:lvl3pPr marL="1219080" indent="0">
              <a:buNone/>
              <a:defRPr sz="3200"/>
            </a:lvl3pPr>
            <a:lvl4pPr marL="1828618" indent="0">
              <a:buNone/>
              <a:defRPr sz="2700"/>
            </a:lvl4pPr>
            <a:lvl5pPr marL="2438158" indent="0">
              <a:buNone/>
              <a:defRPr sz="2700"/>
            </a:lvl5pPr>
            <a:lvl6pPr marL="3047696" indent="0">
              <a:buNone/>
              <a:defRPr sz="2700"/>
            </a:lvl6pPr>
            <a:lvl7pPr marL="3657235" indent="0">
              <a:buNone/>
              <a:defRPr sz="2700"/>
            </a:lvl7pPr>
            <a:lvl8pPr marL="4266773" indent="0">
              <a:buNone/>
              <a:defRPr sz="2700"/>
            </a:lvl8pPr>
            <a:lvl9pPr marL="4876313" indent="0">
              <a:buNone/>
              <a:defRPr sz="2700"/>
            </a:lvl9pPr>
          </a:lstStyle>
          <a:p>
            <a:endParaRPr lang="vi-VN"/>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90949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6347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39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6B8168-9A2C-46F5-9EE5-05C79E2602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735A12-0CE8-4C57-8158-5C15207716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5D1AA4C-E4CE-448A-B3F9-E72BE8546899}"/>
              </a:ext>
            </a:extLst>
          </p:cNvPr>
          <p:cNvSpPr>
            <a:spLocks noGrp="1" noChangeArrowheads="1"/>
          </p:cNvSpPr>
          <p:nvPr>
            <p:ph type="sldNum" sz="quarter" idx="12"/>
          </p:nvPr>
        </p:nvSpPr>
        <p:spPr>
          <a:ln/>
        </p:spPr>
        <p:txBody>
          <a:bodyPr/>
          <a:lstStyle>
            <a:lvl1pPr>
              <a:defRPr/>
            </a:lvl1pPr>
          </a:lstStyle>
          <a:p>
            <a:fld id="{1A40AE63-B4AF-43C9-B025-7F6025D55B07}" type="slidenum">
              <a:rPr lang="en-US" altLang="en-US"/>
              <a:pPr/>
              <a:t>‹#›</a:t>
            </a:fld>
            <a:endParaRPr lang="en-US" altLang="en-US"/>
          </a:p>
        </p:txBody>
      </p:sp>
    </p:spTree>
    <p:extLst>
      <p:ext uri="{BB962C8B-B14F-4D97-AF65-F5344CB8AC3E}">
        <p14:creationId xmlns:p14="http://schemas.microsoft.com/office/powerpoint/2010/main" val="1595154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58569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03772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9267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20015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20015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1995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78035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6519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00076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3613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2042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490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4F7A4A-D8DE-40BC-BC5F-1D2A63913D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927E52F-2396-470A-AD95-758E00EB72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340518C-49BF-4D6E-A174-ECD0193E9EF0}"/>
              </a:ext>
            </a:extLst>
          </p:cNvPr>
          <p:cNvSpPr>
            <a:spLocks noGrp="1" noChangeArrowheads="1"/>
          </p:cNvSpPr>
          <p:nvPr>
            <p:ph type="sldNum" sz="quarter" idx="12"/>
          </p:nvPr>
        </p:nvSpPr>
        <p:spPr>
          <a:ln/>
        </p:spPr>
        <p:txBody>
          <a:bodyPr/>
          <a:lstStyle>
            <a:lvl1pPr>
              <a:defRPr/>
            </a:lvl1pPr>
          </a:lstStyle>
          <a:p>
            <a:fld id="{44434188-6920-4764-8755-5841B6AE76B6}" type="slidenum">
              <a:rPr lang="en-US" altLang="en-US"/>
              <a:pPr/>
              <a:t>‹#›</a:t>
            </a:fld>
            <a:endParaRPr lang="en-US" altLang="en-US"/>
          </a:p>
        </p:txBody>
      </p:sp>
    </p:spTree>
    <p:extLst>
      <p:ext uri="{BB962C8B-B14F-4D97-AF65-F5344CB8AC3E}">
        <p14:creationId xmlns:p14="http://schemas.microsoft.com/office/powerpoint/2010/main" val="2026356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solidFill>
                  <a:prstClr val="black">
                    <a:tint val="75000"/>
                  </a:prstClr>
                </a:solidFill>
              </a:rPr>
              <a:pPr/>
              <a:t>04/02/2025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2080CBB-C3C4-49EC-83FD-7DCE03D139FA}"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8463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945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391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86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357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3369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9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728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575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51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6" y="2057403"/>
            <a:ext cx="393276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BF4B12A5-3E43-4361-BDD2-C890679F1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92DD49-523A-4782-84E5-9954F744D6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24E9EFC-CD4E-4D69-8DBC-B166D5FFFC82}"/>
              </a:ext>
            </a:extLst>
          </p:cNvPr>
          <p:cNvSpPr>
            <a:spLocks noGrp="1" noChangeArrowheads="1"/>
          </p:cNvSpPr>
          <p:nvPr>
            <p:ph type="sldNum" sz="quarter" idx="12"/>
          </p:nvPr>
        </p:nvSpPr>
        <p:spPr>
          <a:ln/>
        </p:spPr>
        <p:txBody>
          <a:bodyPr/>
          <a:lstStyle>
            <a:lvl1pPr>
              <a:defRPr/>
            </a:lvl1pPr>
          </a:lstStyle>
          <a:p>
            <a:fld id="{E39E2D2E-1371-40B1-BA2F-625F5B35D0C2}" type="slidenum">
              <a:rPr lang="en-US" altLang="en-US"/>
              <a:pPr/>
              <a:t>‹#›</a:t>
            </a:fld>
            <a:endParaRPr lang="en-US" altLang="en-US"/>
          </a:p>
        </p:txBody>
      </p:sp>
    </p:spTree>
    <p:extLst>
      <p:ext uri="{BB962C8B-B14F-4D97-AF65-F5344CB8AC3E}">
        <p14:creationId xmlns:p14="http://schemas.microsoft.com/office/powerpoint/2010/main" val="886207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346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81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891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26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89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63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587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1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72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1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6"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34"/>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pPr lvl="0"/>
            <a:endParaRPr lang="en-US" noProof="0"/>
          </a:p>
        </p:txBody>
      </p:sp>
      <p:sp>
        <p:nvSpPr>
          <p:cNvPr id="4" name="Text Placeholder 3"/>
          <p:cNvSpPr>
            <a:spLocks noGrp="1"/>
          </p:cNvSpPr>
          <p:nvPr>
            <p:ph type="body" sz="half" idx="2"/>
          </p:nvPr>
        </p:nvSpPr>
        <p:spPr>
          <a:xfrm>
            <a:off x="840326" y="2057403"/>
            <a:ext cx="393276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Rectangle 4">
            <a:extLst>
              <a:ext uri="{FF2B5EF4-FFF2-40B4-BE49-F238E27FC236}">
                <a16:creationId xmlns:a16="http://schemas.microsoft.com/office/drawing/2014/main" id="{05898EDE-0317-402E-AE7A-FCA64EB933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57F266-5402-4749-81A7-B1EF4ACA36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46B893-5D62-4935-AA08-28A094B853B8}"/>
              </a:ext>
            </a:extLst>
          </p:cNvPr>
          <p:cNvSpPr>
            <a:spLocks noGrp="1" noChangeArrowheads="1"/>
          </p:cNvSpPr>
          <p:nvPr>
            <p:ph type="sldNum" sz="quarter" idx="12"/>
          </p:nvPr>
        </p:nvSpPr>
        <p:spPr>
          <a:ln/>
        </p:spPr>
        <p:txBody>
          <a:bodyPr/>
          <a:lstStyle>
            <a:lvl1pPr>
              <a:defRPr/>
            </a:lvl1pPr>
          </a:lstStyle>
          <a:p>
            <a:fld id="{176315B7-538B-4EBB-8D99-CF65A8788841}" type="slidenum">
              <a:rPr lang="en-US" altLang="en-US"/>
              <a:pPr/>
              <a:t>‹#›</a:t>
            </a:fld>
            <a:endParaRPr lang="en-US" altLang="en-US"/>
          </a:p>
        </p:txBody>
      </p:sp>
    </p:spTree>
    <p:extLst>
      <p:ext uri="{BB962C8B-B14F-4D97-AF65-F5344CB8AC3E}">
        <p14:creationId xmlns:p14="http://schemas.microsoft.com/office/powerpoint/2010/main" val="16193187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4946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1756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80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460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0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055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856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57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BA828-1295-47E0-81FD-F84F17B0E547}" type="datetimeFigureOut">
              <a:rPr lang="en-US" smtClean="0">
                <a:solidFill>
                  <a:prstClr val="black">
                    <a:tint val="75000"/>
                  </a:prstClr>
                </a:solidFill>
              </a:rPr>
              <a:pPr/>
              <a:t>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8742C1-2B9A-495A-A1D9-72A87094B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1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4DB4D0-7C28-4FCB-996E-425663F9FEE0}"/>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A79155-8368-4A19-B751-E73CC2B73C7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1CD0B1-7959-451F-AF0D-1D66419A0CE5}"/>
              </a:ext>
            </a:extLst>
          </p:cNvPr>
          <p:cNvSpPr>
            <a:spLocks noGrp="1" noChangeArrowheads="1"/>
          </p:cNvSpPr>
          <p:nvPr>
            <p:ph type="dt" sz="half" idx="2"/>
          </p:nvPr>
        </p:nvSpPr>
        <p:spPr bwMode="auto">
          <a:xfrm>
            <a:off x="609600" y="6245225"/>
            <a:ext cx="2844800" cy="476251"/>
          </a:xfrm>
          <a:prstGeom prst="rect">
            <a:avLst/>
          </a:prstGeom>
          <a:noFill/>
          <a:ln>
            <a:noFill/>
          </a:ln>
        </p:spPr>
        <p:txBody>
          <a:bodyPr vert="horz" wrap="square" lIns="91428" tIns="45718" rIns="91428" bIns="45718" numCol="1" anchor="t" anchorCtr="0" compatLnSpc="1">
            <a:prstTxWarp prst="textNoShape">
              <a:avLst/>
            </a:prstTxWarp>
          </a:bodyPr>
          <a:lstStyle>
            <a:lvl1pPr eaLnBrk="1" fontAlgn="auto" hangingPunct="1">
              <a:spcBef>
                <a:spcPts val="0"/>
              </a:spcBef>
              <a:spcAft>
                <a:spcPts val="0"/>
              </a:spcAft>
              <a:buFont typeface="Arial" panose="020B0604020202020204" pitchFamily="34" charset="0"/>
              <a:buNone/>
              <a:defRPr sz="1500">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02FAA16F-536E-4C0C-BFC2-B9BC783C4902}"/>
              </a:ext>
            </a:extLst>
          </p:cNvPr>
          <p:cNvSpPr>
            <a:spLocks noGrp="1" noChangeArrowheads="1"/>
          </p:cNvSpPr>
          <p:nvPr>
            <p:ph type="ftr" sz="quarter" idx="3"/>
          </p:nvPr>
        </p:nvSpPr>
        <p:spPr bwMode="auto">
          <a:xfrm>
            <a:off x="4165600" y="6245225"/>
            <a:ext cx="3860800" cy="476251"/>
          </a:xfrm>
          <a:prstGeom prst="rect">
            <a:avLst/>
          </a:prstGeom>
          <a:noFill/>
          <a:ln>
            <a:noFill/>
          </a:ln>
        </p:spPr>
        <p:txBody>
          <a:bodyPr vert="horz" wrap="square" lIns="91428" tIns="45718" rIns="91428" bIns="45718" numCol="1" anchor="t" anchorCtr="0" compatLnSpc="1">
            <a:prstTxWarp prst="textNoShape">
              <a:avLst/>
            </a:prstTxWarp>
          </a:bodyPr>
          <a:lstStyle>
            <a:lvl1pPr algn="ctr" eaLnBrk="1" fontAlgn="auto" hangingPunct="1">
              <a:spcBef>
                <a:spcPts val="0"/>
              </a:spcBef>
              <a:spcAft>
                <a:spcPts val="0"/>
              </a:spcAft>
              <a:buFont typeface="Arial" panose="020B0604020202020204" pitchFamily="34" charset="0"/>
              <a:buNone/>
              <a:defRPr sz="1500">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0BE3A1C0-5DCD-4F2F-9A9F-51B7CCD771D1}"/>
              </a:ext>
            </a:extLst>
          </p:cNvPr>
          <p:cNvSpPr>
            <a:spLocks noGrp="1" noChangeArrowheads="1"/>
          </p:cNvSpPr>
          <p:nvPr>
            <p:ph type="sldNum" sz="quarter" idx="4"/>
          </p:nvPr>
        </p:nvSpPr>
        <p:spPr bwMode="auto">
          <a:xfrm>
            <a:off x="8737600" y="6245225"/>
            <a:ext cx="2844800" cy="476251"/>
          </a:xfrm>
          <a:prstGeom prst="rect">
            <a:avLst/>
          </a:prstGeom>
          <a:noFill/>
          <a:ln>
            <a:noFill/>
          </a:ln>
        </p:spPr>
        <p:txBody>
          <a:bodyPr vert="horz" wrap="square" lIns="91428" tIns="45718" rIns="91428" bIns="45718" numCol="1" anchor="t" anchorCtr="0" compatLnSpc="1">
            <a:prstTxWarp prst="textNoShape">
              <a:avLst/>
            </a:prstTxWarp>
          </a:bodyPr>
          <a:lstStyle>
            <a:lvl1pPr algn="r" eaLnBrk="1" hangingPunct="1">
              <a:buFont typeface="Arial" panose="020B0604020202020204" pitchFamily="34" charset="0"/>
              <a:buNone/>
              <a:defRPr sz="1500"/>
            </a:lvl1pPr>
          </a:lstStyle>
          <a:p>
            <a:fld id="{219B7474-D5EA-4CE7-A7E6-4B6917A0607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 id="2147484796" r:id="rId9"/>
    <p:sldLayoutId id="2147484797" r:id="rId10"/>
    <p:sldLayoutId id="2147484798" r:id="rId11"/>
    <p:sldLayoutId id="214748479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31"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264"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396"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528"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50" indent="-342850" algn="l" rtl="0" eaLnBrk="0" fontAlgn="base" hangingPunct="0">
        <a:spcBef>
          <a:spcPct val="20000"/>
        </a:spcBef>
        <a:spcAft>
          <a:spcPct val="0"/>
        </a:spcAft>
        <a:buChar char="•"/>
        <a:defRPr sz="3200" kern="1200">
          <a:solidFill>
            <a:schemeClr val="tx1"/>
          </a:solidFill>
          <a:latin typeface="+mn-lt"/>
          <a:ea typeface="+mn-ea"/>
          <a:cs typeface="+mn-cs"/>
        </a:defRPr>
      </a:lvl1pPr>
      <a:lvl2pPr marL="742839" indent="-285710" algn="l" rtl="0" eaLnBrk="0" fontAlgn="base" hangingPunct="0">
        <a:spcBef>
          <a:spcPct val="20000"/>
        </a:spcBef>
        <a:spcAft>
          <a:spcPct val="0"/>
        </a:spcAft>
        <a:buChar char="–"/>
        <a:defRPr sz="2800" kern="1200">
          <a:solidFill>
            <a:schemeClr val="tx1"/>
          </a:solidFill>
          <a:latin typeface="+mn-lt"/>
          <a:ea typeface="+mn-ea"/>
          <a:cs typeface="+mn-cs"/>
        </a:defRPr>
      </a:lvl2pPr>
      <a:lvl3pPr marL="1142830" indent="-228568" algn="l" rtl="0" eaLnBrk="0" fontAlgn="base" hangingPunct="0">
        <a:spcBef>
          <a:spcPct val="20000"/>
        </a:spcBef>
        <a:spcAft>
          <a:spcPct val="0"/>
        </a:spcAft>
        <a:buChar char="•"/>
        <a:defRPr sz="2400" kern="1200">
          <a:solidFill>
            <a:schemeClr val="tx1"/>
          </a:solidFill>
          <a:latin typeface="+mn-lt"/>
          <a:ea typeface="+mn-ea"/>
          <a:cs typeface="+mn-cs"/>
        </a:defRPr>
      </a:lvl3pPr>
      <a:lvl4pPr marL="1599960" indent="-228568" algn="l" rtl="0" eaLnBrk="0" fontAlgn="base" hangingPunct="0">
        <a:spcBef>
          <a:spcPct val="20000"/>
        </a:spcBef>
        <a:spcAft>
          <a:spcPct val="0"/>
        </a:spcAft>
        <a:buChar char="–"/>
        <a:defRPr sz="2000" kern="1200">
          <a:solidFill>
            <a:schemeClr val="tx1"/>
          </a:solidFill>
          <a:latin typeface="+mn-lt"/>
          <a:ea typeface="+mn-ea"/>
          <a:cs typeface="+mn-cs"/>
        </a:defRPr>
      </a:lvl4pPr>
      <a:lvl5pPr marL="2057091" indent="-228568" algn="l" rtl="0" eaLnBrk="0" fontAlgn="base" hangingPunct="0">
        <a:spcBef>
          <a:spcPct val="20000"/>
        </a:spcBef>
        <a:spcAft>
          <a:spcPct val="0"/>
        </a:spcAft>
        <a:buChar char="»"/>
        <a:defRPr sz="20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2/4/2025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255517320"/>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1048B7-9F54-4467-991B-0E916C88886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72FF825-0B85-44F1-90CA-D56FEAB1FF30}"/>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72BE09-CE41-4D7E-AF63-3C8A23D1B0AF}"/>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8BAE5E21-1628-42AD-83A7-A492219614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C699C043-4317-4FCF-BA38-8F926D8BFE4A}"/>
              </a:ext>
            </a:extLst>
          </p:cNvPr>
          <p:cNvSpPr>
            <a:spLocks noGrp="1"/>
          </p:cNvSpPr>
          <p:nvPr>
            <p:ph type="sldNum" sz="quarter" idx="4"/>
          </p:nvPr>
        </p:nvSpPr>
        <p:spPr>
          <a:xfrm>
            <a:off x="8610600" y="6356352"/>
            <a:ext cx="2743200" cy="365125"/>
          </a:xfrm>
          <a:prstGeom prst="rect">
            <a:avLst/>
          </a:prstGeom>
        </p:spPr>
        <p:txBody>
          <a:bodyPr vert="horz" wrap="square" lIns="91428" tIns="45718" rIns="91428" bIns="45718" numCol="1" anchor="ctr" anchorCtr="0" compatLnSpc="1">
            <a:prstTxWarp prst="textNoShape">
              <a:avLst/>
            </a:prstTxWarp>
          </a:bodyPr>
          <a:lstStyle>
            <a:lvl1pPr algn="r">
              <a:defRPr sz="1200">
                <a:solidFill>
                  <a:srgbClr val="898989"/>
                </a:solidFill>
              </a:defRPr>
            </a:lvl1pPr>
          </a:lstStyle>
          <a:p>
            <a:fld id="{2AA29215-A0C9-4492-A28E-4E338AF196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 id="2147484822" r:id="rId12"/>
    <p:sldLayoutId id="2147484824"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31"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264"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39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528"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68" indent="-228568"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02" indent="-228568"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830" indent="-228568"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9960" indent="-22856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091" indent="-228568"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DF3FF9B-98E0-40F6-9CF5-1239283EAECE}"/>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A34DD64D-DF1A-4C55-8934-84335AFDC03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8" rIns="91428"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524931E-E0ED-4FD1-B123-2B6B053AE667}"/>
              </a:ext>
            </a:extLst>
          </p:cNvPr>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defRPr sz="1700">
                <a:latin typeface="Arial" charset="0"/>
              </a:defRPr>
            </a:lvl1pPr>
          </a:lstStyle>
          <a:p>
            <a:pPr>
              <a:defRPr/>
            </a:pPr>
            <a:endParaRPr lang="en-US"/>
          </a:p>
        </p:txBody>
      </p:sp>
      <p:sp>
        <p:nvSpPr>
          <p:cNvPr id="1029" name="Rectangle 5">
            <a:extLst>
              <a:ext uri="{FF2B5EF4-FFF2-40B4-BE49-F238E27FC236}">
                <a16:creationId xmlns:a16="http://schemas.microsoft.com/office/drawing/2014/main" id="{50D3028A-4C2A-44C7-8074-D52A531D81A7}"/>
              </a:ext>
            </a:extLst>
          </p:cNvPr>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lgn="ctr">
              <a:defRPr sz="1700">
                <a:latin typeface="Arial" charset="0"/>
              </a:defRPr>
            </a:lvl1pPr>
          </a:lstStyle>
          <a:p>
            <a:pPr>
              <a:defRPr/>
            </a:pPr>
            <a:endParaRPr lang="en-US"/>
          </a:p>
        </p:txBody>
      </p:sp>
      <p:sp>
        <p:nvSpPr>
          <p:cNvPr id="1030" name="Rectangle 6">
            <a:extLst>
              <a:ext uri="{FF2B5EF4-FFF2-40B4-BE49-F238E27FC236}">
                <a16:creationId xmlns:a16="http://schemas.microsoft.com/office/drawing/2014/main" id="{D06CC27F-4310-4802-B356-3509CBE1DC20}"/>
              </a:ext>
            </a:extLst>
          </p:cNvPr>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28" tIns="45718" rIns="91428" bIns="45718" numCol="1" anchor="t" anchorCtr="0" compatLnSpc="1">
            <a:prstTxWarp prst="textNoShape">
              <a:avLst/>
            </a:prstTxWarp>
          </a:bodyPr>
          <a:lstStyle>
            <a:lvl1pPr algn="r">
              <a:defRPr sz="1600"/>
            </a:lvl1pPr>
          </a:lstStyle>
          <a:p>
            <a:fld id="{FA860A5B-6825-4D83-9792-82BCF867E49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25" r:id="rId12"/>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8560" algn="ctr" rtl="0" fontAlgn="base">
        <a:spcBef>
          <a:spcPct val="0"/>
        </a:spcBef>
        <a:spcAft>
          <a:spcPct val="0"/>
        </a:spcAft>
        <a:defRPr sz="5300">
          <a:solidFill>
            <a:schemeClr val="tx2"/>
          </a:solidFill>
          <a:latin typeface="Arial" charset="0"/>
        </a:defRPr>
      </a:lvl6pPr>
      <a:lvl7pPr marL="1097115" algn="ctr" rtl="0" fontAlgn="base">
        <a:spcBef>
          <a:spcPct val="0"/>
        </a:spcBef>
        <a:spcAft>
          <a:spcPct val="0"/>
        </a:spcAft>
        <a:defRPr sz="5300">
          <a:solidFill>
            <a:schemeClr val="tx2"/>
          </a:solidFill>
          <a:latin typeface="Arial" charset="0"/>
        </a:defRPr>
      </a:lvl7pPr>
      <a:lvl8pPr marL="1645678" algn="ctr" rtl="0" fontAlgn="base">
        <a:spcBef>
          <a:spcPct val="0"/>
        </a:spcBef>
        <a:spcAft>
          <a:spcPct val="0"/>
        </a:spcAft>
        <a:defRPr sz="5300">
          <a:solidFill>
            <a:schemeClr val="tx2"/>
          </a:solidFill>
          <a:latin typeface="Arial" charset="0"/>
        </a:defRPr>
      </a:lvl8pPr>
      <a:lvl9pPr marL="2194232" algn="ctr" rtl="0" fontAlgn="base">
        <a:spcBef>
          <a:spcPct val="0"/>
        </a:spcBef>
        <a:spcAft>
          <a:spcPct val="0"/>
        </a:spcAft>
        <a:defRPr sz="5300">
          <a:solidFill>
            <a:schemeClr val="tx2"/>
          </a:solidFill>
          <a:latin typeface="Arial" charset="0"/>
        </a:defRPr>
      </a:lvl9pPr>
    </p:titleStyle>
    <p:bodyStyle>
      <a:lvl1pPr marL="411102" indent="-411102" algn="l" rtl="0" eaLnBrk="0" fontAlgn="base" hangingPunct="0">
        <a:spcBef>
          <a:spcPct val="20000"/>
        </a:spcBef>
        <a:spcAft>
          <a:spcPct val="0"/>
        </a:spcAft>
        <a:buChar char="•"/>
        <a:defRPr sz="3900">
          <a:solidFill>
            <a:schemeClr val="tx1"/>
          </a:solidFill>
          <a:latin typeface="+mn-lt"/>
          <a:ea typeface="+mn-ea"/>
          <a:cs typeface="+mn-cs"/>
        </a:defRPr>
      </a:lvl1pPr>
      <a:lvl2pPr marL="890456" indent="-342850" algn="l" rtl="0" eaLnBrk="0" fontAlgn="base" hangingPunct="0">
        <a:spcBef>
          <a:spcPct val="20000"/>
        </a:spcBef>
        <a:spcAft>
          <a:spcPct val="0"/>
        </a:spcAft>
        <a:buChar char="–"/>
        <a:defRPr sz="3300">
          <a:solidFill>
            <a:schemeClr val="tx1"/>
          </a:solidFill>
          <a:latin typeface="+mn-lt"/>
        </a:defRPr>
      </a:lvl2pPr>
      <a:lvl3pPr marL="1371396" indent="-273011" algn="l" rtl="0" eaLnBrk="0" fontAlgn="base" hangingPunct="0">
        <a:spcBef>
          <a:spcPct val="20000"/>
        </a:spcBef>
        <a:spcAft>
          <a:spcPct val="0"/>
        </a:spcAft>
        <a:buChar char="•"/>
        <a:defRPr sz="2800">
          <a:solidFill>
            <a:schemeClr val="tx1"/>
          </a:solidFill>
          <a:latin typeface="+mn-lt"/>
        </a:defRPr>
      </a:lvl3pPr>
      <a:lvl4pPr marL="1919000" indent="-273011" algn="l" rtl="0" eaLnBrk="0" fontAlgn="base" hangingPunct="0">
        <a:spcBef>
          <a:spcPct val="20000"/>
        </a:spcBef>
        <a:spcAft>
          <a:spcPct val="0"/>
        </a:spcAft>
        <a:buChar char="–"/>
        <a:defRPr sz="2400">
          <a:solidFill>
            <a:schemeClr val="tx1"/>
          </a:solidFill>
          <a:latin typeface="+mn-lt"/>
        </a:defRPr>
      </a:lvl4pPr>
      <a:lvl5pPr marL="2468194" indent="-273011" algn="l" rtl="0" eaLnBrk="0" fontAlgn="base" hangingPunct="0">
        <a:spcBef>
          <a:spcPct val="20000"/>
        </a:spcBef>
        <a:spcAft>
          <a:spcPct val="0"/>
        </a:spcAft>
        <a:buChar char="»"/>
        <a:defRPr sz="2400">
          <a:solidFill>
            <a:schemeClr val="tx1"/>
          </a:solidFill>
          <a:latin typeface="+mn-lt"/>
        </a:defRPr>
      </a:lvl5pPr>
      <a:lvl6pPr marL="3017067" indent="-274280" algn="l" rtl="0" fontAlgn="base">
        <a:spcBef>
          <a:spcPct val="20000"/>
        </a:spcBef>
        <a:spcAft>
          <a:spcPct val="0"/>
        </a:spcAft>
        <a:buChar char="»"/>
        <a:defRPr sz="2400">
          <a:solidFill>
            <a:schemeClr val="tx1"/>
          </a:solidFill>
          <a:latin typeface="+mn-lt"/>
        </a:defRPr>
      </a:lvl6pPr>
      <a:lvl7pPr marL="3565630" indent="-274280" algn="l" rtl="0" fontAlgn="base">
        <a:spcBef>
          <a:spcPct val="20000"/>
        </a:spcBef>
        <a:spcAft>
          <a:spcPct val="0"/>
        </a:spcAft>
        <a:buChar char="»"/>
        <a:defRPr sz="2400">
          <a:solidFill>
            <a:schemeClr val="tx1"/>
          </a:solidFill>
          <a:latin typeface="+mn-lt"/>
        </a:defRPr>
      </a:lvl7pPr>
      <a:lvl8pPr marL="4114184" indent="-274280" algn="l" rtl="0" fontAlgn="base">
        <a:spcBef>
          <a:spcPct val="20000"/>
        </a:spcBef>
        <a:spcAft>
          <a:spcPct val="0"/>
        </a:spcAft>
        <a:buChar char="»"/>
        <a:defRPr sz="2400">
          <a:solidFill>
            <a:schemeClr val="tx1"/>
          </a:solidFill>
          <a:latin typeface="+mn-lt"/>
        </a:defRPr>
      </a:lvl8pPr>
      <a:lvl9pPr marL="4662742" indent="-27428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115" rtl="0" eaLnBrk="1" latinLnBrk="0" hangingPunct="1">
        <a:defRPr sz="2100" kern="1200">
          <a:solidFill>
            <a:schemeClr val="tx1"/>
          </a:solidFill>
          <a:latin typeface="+mn-lt"/>
          <a:ea typeface="+mn-ea"/>
          <a:cs typeface="+mn-cs"/>
        </a:defRPr>
      </a:lvl1pPr>
      <a:lvl2pPr marL="548560" algn="l" defTabSz="1097115" rtl="0" eaLnBrk="1" latinLnBrk="0" hangingPunct="1">
        <a:defRPr sz="2100" kern="1200">
          <a:solidFill>
            <a:schemeClr val="tx1"/>
          </a:solidFill>
          <a:latin typeface="+mn-lt"/>
          <a:ea typeface="+mn-ea"/>
          <a:cs typeface="+mn-cs"/>
        </a:defRPr>
      </a:lvl2pPr>
      <a:lvl3pPr marL="1097115" algn="l" defTabSz="1097115" rtl="0" eaLnBrk="1" latinLnBrk="0" hangingPunct="1">
        <a:defRPr sz="2100" kern="1200">
          <a:solidFill>
            <a:schemeClr val="tx1"/>
          </a:solidFill>
          <a:latin typeface="+mn-lt"/>
          <a:ea typeface="+mn-ea"/>
          <a:cs typeface="+mn-cs"/>
        </a:defRPr>
      </a:lvl3pPr>
      <a:lvl4pPr marL="1645678" algn="l" defTabSz="1097115" rtl="0" eaLnBrk="1" latinLnBrk="0" hangingPunct="1">
        <a:defRPr sz="2100" kern="1200">
          <a:solidFill>
            <a:schemeClr val="tx1"/>
          </a:solidFill>
          <a:latin typeface="+mn-lt"/>
          <a:ea typeface="+mn-ea"/>
          <a:cs typeface="+mn-cs"/>
        </a:defRPr>
      </a:lvl4pPr>
      <a:lvl5pPr marL="2194232" algn="l" defTabSz="1097115" rtl="0" eaLnBrk="1" latinLnBrk="0" hangingPunct="1">
        <a:defRPr sz="2100" kern="1200">
          <a:solidFill>
            <a:schemeClr val="tx1"/>
          </a:solidFill>
          <a:latin typeface="+mn-lt"/>
          <a:ea typeface="+mn-ea"/>
          <a:cs typeface="+mn-cs"/>
        </a:defRPr>
      </a:lvl5pPr>
      <a:lvl6pPr marL="2742790" algn="l" defTabSz="1097115" rtl="0" eaLnBrk="1" latinLnBrk="0" hangingPunct="1">
        <a:defRPr sz="2100" kern="1200">
          <a:solidFill>
            <a:schemeClr val="tx1"/>
          </a:solidFill>
          <a:latin typeface="+mn-lt"/>
          <a:ea typeface="+mn-ea"/>
          <a:cs typeface="+mn-cs"/>
        </a:defRPr>
      </a:lvl6pPr>
      <a:lvl7pPr marL="3291348" algn="l" defTabSz="1097115" rtl="0" eaLnBrk="1" latinLnBrk="0" hangingPunct="1">
        <a:defRPr sz="2100" kern="1200">
          <a:solidFill>
            <a:schemeClr val="tx1"/>
          </a:solidFill>
          <a:latin typeface="+mn-lt"/>
          <a:ea typeface="+mn-ea"/>
          <a:cs typeface="+mn-cs"/>
        </a:defRPr>
      </a:lvl7pPr>
      <a:lvl8pPr marL="3839904" algn="l" defTabSz="1097115" rtl="0" eaLnBrk="1" latinLnBrk="0" hangingPunct="1">
        <a:defRPr sz="2100" kern="1200">
          <a:solidFill>
            <a:schemeClr val="tx1"/>
          </a:solidFill>
          <a:latin typeface="+mn-lt"/>
          <a:ea typeface="+mn-ea"/>
          <a:cs typeface="+mn-cs"/>
        </a:defRPr>
      </a:lvl8pPr>
      <a:lvl9pPr marL="4388464" algn="l" defTabSz="1097115"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04" tIns="60952" rIns="121904" bIns="60952"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04" tIns="60952" rIns="121904" bIns="6095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2"/>
            <a:ext cx="2844800" cy="365125"/>
          </a:xfrm>
          <a:prstGeom prst="rect">
            <a:avLst/>
          </a:prstGeom>
        </p:spPr>
        <p:txBody>
          <a:bodyPr vert="horz" lIns="121904" tIns="60952" rIns="121904" bIns="60952" rtlCol="0" anchor="ctr"/>
          <a:lstStyle>
            <a:lvl1pPr algn="l">
              <a:defRPr sz="1600">
                <a:solidFill>
                  <a:schemeClr val="tx1">
                    <a:tint val="75000"/>
                  </a:schemeClr>
                </a:solidFill>
              </a:defRPr>
            </a:lvl1pPr>
          </a:lstStyle>
          <a:p>
            <a:pPr defTabSz="121902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020" eaLnBrk="1" fontAlgn="auto" hangingPunct="1">
                <a:spcBef>
                  <a:spcPts val="0"/>
                </a:spcBef>
                <a:spcAft>
                  <a:spcPts val="0"/>
                </a:spcAft>
              </a:pPr>
              <a:t>04/02/2025</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04" tIns="60952" rIns="121904" bIns="60952" rtlCol="0" anchor="ctr"/>
          <a:lstStyle>
            <a:lvl1pPr algn="ctr">
              <a:defRPr sz="1600">
                <a:solidFill>
                  <a:schemeClr val="tx1">
                    <a:tint val="75000"/>
                  </a:schemeClr>
                </a:solidFill>
              </a:defRPr>
            </a:lvl1pPr>
          </a:lstStyle>
          <a:p>
            <a:pPr defTabSz="121902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04" tIns="60952" rIns="121904" bIns="60952" rtlCol="0" anchor="ctr"/>
          <a:lstStyle>
            <a:lvl1pPr algn="r">
              <a:defRPr sz="1600">
                <a:solidFill>
                  <a:schemeClr val="tx1">
                    <a:tint val="75000"/>
                  </a:schemeClr>
                </a:solidFill>
              </a:defRPr>
            </a:lvl1pPr>
          </a:lstStyle>
          <a:p>
            <a:pPr defTabSz="121902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02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49940534"/>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ctr" defTabSz="1219020" rtl="0" eaLnBrk="1" latinLnBrk="0" hangingPunct="1">
        <a:spcBef>
          <a:spcPct val="0"/>
        </a:spcBef>
        <a:buNone/>
        <a:defRPr sz="5900" b="0" i="0" u="none" kern="1200">
          <a:solidFill>
            <a:schemeClr val="tx1"/>
          </a:solidFill>
          <a:latin typeface="+mj-lt"/>
          <a:ea typeface="+mj-ea"/>
          <a:cs typeface="+mj-cs"/>
        </a:defRPr>
      </a:lvl1pPr>
    </p:titleStyle>
    <p:bodyStyle>
      <a:lvl1pPr marL="457131" indent="-457131" algn="l" defTabSz="121902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454" indent="-380944" algn="l" defTabSz="121902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773" indent="-304752" algn="l" defTabSz="12190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80"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790"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296"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808"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16"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824" indent="-304752" algn="l" defTabSz="12190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09" tIns="60954" rIns="121909" bIns="60954"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09" tIns="60954" rIns="121909" bIns="609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2"/>
            <a:ext cx="2844800" cy="365125"/>
          </a:xfrm>
          <a:prstGeom prst="rect">
            <a:avLst/>
          </a:prstGeom>
        </p:spPr>
        <p:txBody>
          <a:bodyPr vert="horz" lIns="121909" tIns="60954" rIns="121909" bIns="60954" rtlCol="0" anchor="ctr"/>
          <a:lstStyle>
            <a:lvl1pPr algn="l">
              <a:defRPr sz="1600">
                <a:solidFill>
                  <a:schemeClr val="tx1">
                    <a:tint val="75000"/>
                  </a:schemeClr>
                </a:solidFill>
              </a:defRPr>
            </a:lvl1pPr>
          </a:lstStyle>
          <a:p>
            <a:pPr defTabSz="121908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080" eaLnBrk="1" fontAlgn="auto" hangingPunct="1">
                <a:spcBef>
                  <a:spcPts val="0"/>
                </a:spcBef>
                <a:spcAft>
                  <a:spcPts val="0"/>
                </a:spcAft>
              </a:pPr>
              <a:t>04/02/2025</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09" tIns="60954" rIns="121909" bIns="60954" rtlCol="0" anchor="ctr"/>
          <a:lstStyle>
            <a:lvl1pPr algn="ctr">
              <a:defRPr sz="1600">
                <a:solidFill>
                  <a:schemeClr val="tx1">
                    <a:tint val="75000"/>
                  </a:schemeClr>
                </a:solidFill>
              </a:defRPr>
            </a:lvl1pPr>
          </a:lstStyle>
          <a:p>
            <a:pPr defTabSz="121908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09" tIns="60954" rIns="121909" bIns="60954" rtlCol="0" anchor="ctr"/>
          <a:lstStyle>
            <a:lvl1pPr algn="r">
              <a:defRPr sz="1600">
                <a:solidFill>
                  <a:schemeClr val="tx1">
                    <a:tint val="75000"/>
                  </a:schemeClr>
                </a:solidFill>
              </a:defRPr>
            </a:lvl1pPr>
          </a:lstStyle>
          <a:p>
            <a:pPr defTabSz="121908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08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19006425"/>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ctr" defTabSz="1219080" rtl="0" eaLnBrk="1" latinLnBrk="0" hangingPunct="1">
        <a:spcBef>
          <a:spcPct val="0"/>
        </a:spcBef>
        <a:buNone/>
        <a:defRPr sz="5900" b="0" i="0" u="none"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02" indent="-380962" algn="l" defTabSz="121908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849" indent="-304768" algn="l" defTabSz="12190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87"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26"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9CF3E994-072C-4C5E-B7BD-1CE9702732B8}" type="datetimeFigureOut">
              <a:rPr lang="vi-VN" smtClean="0">
                <a:solidFill>
                  <a:prstClr val="black">
                    <a:tint val="75000"/>
                  </a:prstClr>
                </a:solidFill>
                <a:latin typeface="Arial"/>
                <a:cs typeface="+mn-cs"/>
              </a:rPr>
              <a:pPr defTabSz="1219170" eaLnBrk="1" fontAlgn="auto" hangingPunct="1">
                <a:spcBef>
                  <a:spcPts val="0"/>
                </a:spcBef>
                <a:spcAft>
                  <a:spcPts val="0"/>
                </a:spcAft>
              </a:pPr>
              <a:t>04/02/2025</a:t>
            </a:fld>
            <a:endParaRPr lang="vi-VN">
              <a:solidFill>
                <a:prstClr val="black">
                  <a:tint val="75000"/>
                </a:prstClr>
              </a:solidFill>
              <a:latin typeface="Arial"/>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vi-VN">
              <a:solidFill>
                <a:prstClr val="black">
                  <a:tint val="75000"/>
                </a:prstClr>
              </a:solidFill>
              <a:latin typeface="Arial"/>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2080CBB-C3C4-49EC-83FD-7DCE03D139FA}" type="slidenum">
              <a:rPr lang="vi-VN" smtClean="0">
                <a:solidFill>
                  <a:prstClr val="black">
                    <a:tint val="75000"/>
                  </a:prstClr>
                </a:solidFill>
                <a:latin typeface="Arial"/>
                <a:cs typeface="+mn-cs"/>
              </a:rPr>
              <a:pPr defTabSz="1219170" eaLnBrk="1" fontAlgn="auto" hangingPunct="1">
                <a:spcBef>
                  <a:spcPts val="0"/>
                </a:spcBef>
                <a:spcAft>
                  <a:spcPts val="0"/>
                </a:spcAft>
              </a:pPr>
              <a:t>‹#›</a:t>
            </a:fld>
            <a:endParaRPr lang="vi-VN">
              <a:solidFill>
                <a:prstClr val="black">
                  <a:tint val="75000"/>
                </a:prstClr>
              </a:solidFill>
              <a:latin typeface="Arial"/>
              <a:cs typeface="+mn-cs"/>
            </a:endParaRPr>
          </a:p>
        </p:txBody>
      </p:sp>
    </p:spTree>
    <p:extLst>
      <p:ext uri="{BB962C8B-B14F-4D97-AF65-F5344CB8AC3E}">
        <p14:creationId xmlns:p14="http://schemas.microsoft.com/office/powerpoint/2010/main" val="906688714"/>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ctr" defTabSz="1219170" rtl="0" eaLnBrk="1" latinLnBrk="0" hangingPunct="1">
        <a:spcBef>
          <a:spcPct val="0"/>
        </a:spcBef>
        <a:buNone/>
        <a:defRPr sz="5900"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2/4/2025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781539361"/>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2/4/2025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74743675"/>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6BA828-1295-47E0-81FD-F84F17B0E547}" type="datetimeFigureOut">
              <a:rPr lang="en-US" smtClean="0">
                <a:solidFill>
                  <a:prstClr val="black">
                    <a:tint val="75000"/>
                  </a:prstClr>
                </a:solidFill>
                <a:latin typeface="Calibri"/>
                <a:cs typeface="+mn-cs"/>
              </a:rPr>
              <a:pPr eaLnBrk="1" fontAlgn="auto" hangingPunct="1">
                <a:spcBef>
                  <a:spcPts val="0"/>
                </a:spcBef>
                <a:spcAft>
                  <a:spcPts val="0"/>
                </a:spcAft>
              </a:pPr>
              <a:t>2/4/2025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8742C1-2B9A-495A-A1D9-72A87094BAC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36182221"/>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4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43.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F8A29FD-6CF3-4058-B344-4A49ACD59FED}"/>
              </a:ext>
            </a:extLst>
          </p:cNvPr>
          <p:cNvSpPr>
            <a:spLocks noGrp="1" noChangeArrowheads="1"/>
          </p:cNvSpPr>
          <p:nvPr>
            <p:ph type="title"/>
          </p:nvPr>
        </p:nvSpPr>
        <p:spPr>
          <a:xfrm>
            <a:off x="527053" y="1"/>
            <a:ext cx="11522075" cy="882651"/>
          </a:xfrm>
        </p:spPr>
        <p:txBody>
          <a:bodyPr/>
          <a:lstStyle/>
          <a:p>
            <a:r>
              <a:rPr lang="en-US" altLang="en-US" sz="4000" b="1">
                <a:solidFill>
                  <a:srgbClr val="FF0000"/>
                </a:solidFill>
                <a:latin typeface="Times New Roman" panose="02020603050405020304" pitchFamily="18" charset="0"/>
                <a:cs typeface="Times New Roman" panose="02020603050405020304" pitchFamily="18" charset="0"/>
              </a:rPr>
              <a:t>Chia sẻ suy nghĩ của em khi xem bức tranh này?</a:t>
            </a:r>
            <a:endParaRPr lang="vi-VN" altLang="en-US" sz="4000" b="1">
              <a:solidFill>
                <a:srgbClr val="FF0000"/>
              </a:solidFill>
              <a:cs typeface="Times New Roman" panose="02020603050405020304" pitchFamily="18" charset="0"/>
            </a:endParaRPr>
          </a:p>
        </p:txBody>
      </p:sp>
      <p:pic>
        <p:nvPicPr>
          <p:cNvPr id="19459" name="Content Placeholder 3">
            <a:extLst>
              <a:ext uri="{FF2B5EF4-FFF2-40B4-BE49-F238E27FC236}">
                <a16:creationId xmlns:a16="http://schemas.microsoft.com/office/drawing/2014/main" id="{43DC3191-BA6A-4ED0-9D83-9C56B1805F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5983" y="933458"/>
            <a:ext cx="10507663" cy="5783263"/>
          </a:xfr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629" y="164643"/>
            <a:ext cx="6432715" cy="754095"/>
          </a:xfrm>
          <a:ln>
            <a:solidFill>
              <a:schemeClr val="accent6">
                <a:lumMod val="50000"/>
              </a:schemeClr>
            </a:solidFill>
          </a:ln>
        </p:spPr>
        <p:txBody>
          <a:bodyPr>
            <a:normAutofit fontScale="90000"/>
          </a:bodyPr>
          <a:lstStyle/>
          <a:p>
            <a:r>
              <a:rPr lang="vi-VN" sz="4300" b="1" dirty="0"/>
              <a:t>Nhìn </a:t>
            </a:r>
            <a:r>
              <a:rPr lang="en-US" sz="4300" b="1" dirty="0" err="1"/>
              <a:t>hình</a:t>
            </a:r>
            <a:r>
              <a:rPr lang="vi-VN" sz="4300" b="1" dirty="0"/>
              <a:t> đoán tên truyện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05" y="1174131"/>
            <a:ext cx="5003321" cy="26267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6053" y="3899973"/>
            <a:ext cx="4901200" cy="29144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372" y="3892333"/>
            <a:ext cx="5000349" cy="29144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055" y="1174132"/>
            <a:ext cx="4941868" cy="2626744"/>
          </a:xfrm>
          <a:prstGeom prst="rect">
            <a:avLst/>
          </a:prstGeom>
        </p:spPr>
      </p:pic>
      <p:sp>
        <p:nvSpPr>
          <p:cNvPr id="8" name="Oval 7"/>
          <p:cNvSpPr/>
          <p:nvPr/>
        </p:nvSpPr>
        <p:spPr>
          <a:xfrm>
            <a:off x="911424" y="2276873"/>
            <a:ext cx="2304256" cy="1152128"/>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9" name="Rectangle 8"/>
          <p:cNvSpPr/>
          <p:nvPr/>
        </p:nvSpPr>
        <p:spPr>
          <a:xfrm>
            <a:off x="431373" y="3899978"/>
            <a:ext cx="4416491" cy="585145"/>
          </a:xfrm>
          <a:prstGeom prst="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11" name="Oval 10"/>
          <p:cNvSpPr/>
          <p:nvPr/>
        </p:nvSpPr>
        <p:spPr>
          <a:xfrm>
            <a:off x="8784301" y="4965177"/>
            <a:ext cx="2692955" cy="1518951"/>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endParaRPr lang="vi-VN">
              <a:solidFill>
                <a:prstClr val="white"/>
              </a:solidFill>
            </a:endParaRPr>
          </a:p>
        </p:txBody>
      </p:sp>
      <p:sp>
        <p:nvSpPr>
          <p:cNvPr id="12" name="Oval 11"/>
          <p:cNvSpPr/>
          <p:nvPr/>
        </p:nvSpPr>
        <p:spPr>
          <a:xfrm>
            <a:off x="361685" y="1028739"/>
            <a:ext cx="735896" cy="72883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1</a:t>
            </a:r>
          </a:p>
        </p:txBody>
      </p:sp>
      <p:sp>
        <p:nvSpPr>
          <p:cNvPr id="13" name="Oval 12"/>
          <p:cNvSpPr/>
          <p:nvPr/>
        </p:nvSpPr>
        <p:spPr>
          <a:xfrm>
            <a:off x="387735" y="6098151"/>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2</a:t>
            </a:r>
          </a:p>
        </p:txBody>
      </p:sp>
      <p:sp>
        <p:nvSpPr>
          <p:cNvPr id="14" name="Oval 13"/>
          <p:cNvSpPr/>
          <p:nvPr/>
        </p:nvSpPr>
        <p:spPr>
          <a:xfrm>
            <a:off x="10811715" y="1198019"/>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3</a:t>
            </a:r>
          </a:p>
        </p:txBody>
      </p:sp>
      <p:sp>
        <p:nvSpPr>
          <p:cNvPr id="15" name="Oval 14"/>
          <p:cNvSpPr/>
          <p:nvPr/>
        </p:nvSpPr>
        <p:spPr>
          <a:xfrm>
            <a:off x="10816548" y="3837903"/>
            <a:ext cx="758272" cy="759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b="1" dirty="0">
                <a:solidFill>
                  <a:prstClr val="black"/>
                </a:solidFill>
                <a:latin typeface="Times New Roman"/>
              </a:rPr>
              <a:t>4</a:t>
            </a:r>
          </a:p>
        </p:txBody>
      </p:sp>
      <p:sp>
        <p:nvSpPr>
          <p:cNvPr id="3" name="Rectangle 2"/>
          <p:cNvSpPr/>
          <p:nvPr/>
        </p:nvSpPr>
        <p:spPr>
          <a:xfrm>
            <a:off x="6576053" y="3236980"/>
            <a:ext cx="4416491" cy="563896"/>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eaLnBrk="1" fontAlgn="auto" hangingPunct="1">
              <a:spcBef>
                <a:spcPts val="0"/>
              </a:spcBef>
              <a:spcAft>
                <a:spcPts val="0"/>
              </a:spcAft>
            </a:pPr>
            <a:r>
              <a:rPr lang="vi-VN" sz="4300" dirty="0">
                <a:solidFill>
                  <a:prstClr val="white"/>
                </a:solidFill>
                <a:latin typeface="Times New Roman"/>
              </a:rPr>
              <a:t>Nàng tiên cá</a:t>
            </a:r>
          </a:p>
        </p:txBody>
      </p:sp>
    </p:spTree>
    <p:extLst>
      <p:ext uri="{BB962C8B-B14F-4D97-AF65-F5344CB8AC3E}">
        <p14:creationId xmlns:p14="http://schemas.microsoft.com/office/powerpoint/2010/main" val="31763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Sở Giáo Dục Và Đào Tạo Vĩnh Phúc">
            <a:extLst>
              <a:ext uri="{FF2B5EF4-FFF2-40B4-BE49-F238E27FC236}">
                <a16:creationId xmlns:a16="http://schemas.microsoft.com/office/drawing/2014/main" id="{636450E5-CBE8-4DDD-AC34-140170C3B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3505201" y="0"/>
            <a:ext cx="2370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 descr="Sở Giáo Dục Và Đào Tạo Vĩnh Phúc">
            <a:extLst>
              <a:ext uri="{FF2B5EF4-FFF2-40B4-BE49-F238E27FC236}">
                <a16:creationId xmlns:a16="http://schemas.microsoft.com/office/drawing/2014/main" id="{F02C1196-9988-4929-AFF6-AD895A6D8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496896" y="0"/>
            <a:ext cx="2370137"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Truyện Cổ Tích Thế Giới Hay Nhất - Cô Bé Bán Diêm | Tiki">
            <a:extLst>
              <a:ext uri="{FF2B5EF4-FFF2-40B4-BE49-F238E27FC236}">
                <a16:creationId xmlns:a16="http://schemas.microsoft.com/office/drawing/2014/main" id="{1DE6D287-4C8C-44D9-A69C-A88707F49139}"/>
              </a:ext>
            </a:extLst>
          </p:cNvPr>
          <p:cNvPicPr>
            <a:picLocks noChangeAspect="1" noChangeArrowheads="1"/>
          </p:cNvPicPr>
          <p:nvPr/>
        </p:nvPicPr>
        <p:blipFill rotWithShape="1">
          <a:blip r:embed="rId3"/>
          <a:srcRect t="28187" b="8691"/>
          <a:stretch/>
        </p:blipFill>
        <p:spPr bwMode="auto">
          <a:xfrm flipH="1">
            <a:off x="7697173" y="2419109"/>
            <a:ext cx="4583575" cy="4757195"/>
          </a:xfrm>
          <a:prstGeom prst="rect">
            <a:avLst/>
          </a:prstGeom>
          <a:ln>
            <a:noFill/>
          </a:ln>
          <a:effectLst>
            <a:softEdge rad="1092200"/>
          </a:effectLst>
        </p:spPr>
      </p:pic>
      <p:sp>
        <p:nvSpPr>
          <p:cNvPr id="22533" name="TextBox 2">
            <a:extLst>
              <a:ext uri="{FF2B5EF4-FFF2-40B4-BE49-F238E27FC236}">
                <a16:creationId xmlns:a16="http://schemas.microsoft.com/office/drawing/2014/main" id="{FCEF2C52-50CE-4C3F-9F40-A84A7B68F1F3}"/>
              </a:ext>
            </a:extLst>
          </p:cNvPr>
          <p:cNvSpPr txBox="1">
            <a:spLocks noChangeArrowheads="1"/>
          </p:cNvSpPr>
          <p:nvPr/>
        </p:nvSpPr>
        <p:spPr bwMode="auto">
          <a:xfrm>
            <a:off x="984251" y="874721"/>
            <a:ext cx="3429000"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3600" b="1">
                <a:solidFill>
                  <a:srgbClr val="FF0000"/>
                </a:solidFill>
                <a:latin typeface="Times New Roman" panose="02020603050405020304" pitchFamily="18" charset="0"/>
                <a:cs typeface="Times New Roman" panose="02020603050405020304" pitchFamily="18" charset="0"/>
              </a:rPr>
              <a:t>2. Tác phẩm:</a:t>
            </a:r>
          </a:p>
        </p:txBody>
      </p:sp>
      <p:sp>
        <p:nvSpPr>
          <p:cNvPr id="22534" name="TextBox 1">
            <a:extLst>
              <a:ext uri="{FF2B5EF4-FFF2-40B4-BE49-F238E27FC236}">
                <a16:creationId xmlns:a16="http://schemas.microsoft.com/office/drawing/2014/main" id="{CDA28F40-4317-4F8C-A27C-C9A16F9F2BB5}"/>
              </a:ext>
            </a:extLst>
          </p:cNvPr>
          <p:cNvSpPr txBox="1">
            <a:spLocks noChangeArrowheads="1"/>
          </p:cNvSpPr>
          <p:nvPr/>
        </p:nvSpPr>
        <p:spPr bwMode="auto">
          <a:xfrm>
            <a:off x="872265" y="2527300"/>
            <a:ext cx="5426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Thể loại</a:t>
            </a:r>
            <a:r>
              <a:rPr lang="en-US" altLang="en-US" sz="3200">
                <a:solidFill>
                  <a:srgbClr val="0000FF"/>
                </a:solidFill>
                <a:latin typeface="Times New Roman" panose="02020603050405020304" pitchFamily="18" charset="0"/>
                <a:cs typeface="Times New Roman" panose="02020603050405020304" pitchFamily="18" charset="0"/>
              </a:rPr>
              <a:t>: Truyện cổ tích.</a:t>
            </a:r>
          </a:p>
        </p:txBody>
      </p:sp>
      <p:sp>
        <p:nvSpPr>
          <p:cNvPr id="22535" name="TextBox 5">
            <a:extLst>
              <a:ext uri="{FF2B5EF4-FFF2-40B4-BE49-F238E27FC236}">
                <a16:creationId xmlns:a16="http://schemas.microsoft.com/office/drawing/2014/main" id="{6B5E06CF-2E9C-4004-9C9C-8BD690EE2E88}"/>
              </a:ext>
            </a:extLst>
          </p:cNvPr>
          <p:cNvSpPr txBox="1">
            <a:spLocks noChangeArrowheads="1"/>
          </p:cNvSpPr>
          <p:nvPr/>
        </p:nvSpPr>
        <p:spPr bwMode="auto">
          <a:xfrm>
            <a:off x="872264" y="3131993"/>
            <a:ext cx="8609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Phương thức biểu đạt:</a:t>
            </a:r>
            <a:r>
              <a:rPr lang="en-US" altLang="en-US" sz="3200">
                <a:solidFill>
                  <a:srgbClr val="0000FF"/>
                </a:solidFill>
                <a:latin typeface="Times New Roman" panose="02020603050405020304" pitchFamily="18" charset="0"/>
                <a:cs typeface="Times New Roman" panose="02020603050405020304" pitchFamily="18" charset="0"/>
              </a:rPr>
              <a:t> tự sự, miêu tả, biểu cảm.</a:t>
            </a:r>
          </a:p>
        </p:txBody>
      </p:sp>
      <p:sp>
        <p:nvSpPr>
          <p:cNvPr id="22536" name="Rectangle 3">
            <a:extLst>
              <a:ext uri="{FF2B5EF4-FFF2-40B4-BE49-F238E27FC236}">
                <a16:creationId xmlns:a16="http://schemas.microsoft.com/office/drawing/2014/main" id="{055DB9B3-CBFB-4760-8F5C-65FE14D118CC}"/>
              </a:ext>
            </a:extLst>
          </p:cNvPr>
          <p:cNvSpPr>
            <a:spLocks noChangeArrowheads="1"/>
          </p:cNvSpPr>
          <p:nvPr/>
        </p:nvSpPr>
        <p:spPr bwMode="auto">
          <a:xfrm>
            <a:off x="872264" y="1736725"/>
            <a:ext cx="10790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Vị trí: </a:t>
            </a:r>
            <a:r>
              <a:rPr lang="en-US" altLang="en-US" sz="3200">
                <a:solidFill>
                  <a:srgbClr val="0000FF"/>
                </a:solidFill>
                <a:latin typeface="Times New Roman" panose="02020603050405020304" pitchFamily="18" charset="0"/>
                <a:cs typeface="Times New Roman" panose="02020603050405020304" pitchFamily="18" charset="0"/>
              </a:rPr>
              <a:t>Văn bản này trích gần hết truyện </a:t>
            </a:r>
            <a:r>
              <a:rPr lang="en-US" altLang="en-US" sz="3200" i="1">
                <a:solidFill>
                  <a:srgbClr val="0000FF"/>
                </a:solidFill>
                <a:latin typeface="Times New Roman" panose="02020603050405020304" pitchFamily="18" charset="0"/>
                <a:cs typeface="Times New Roman" panose="02020603050405020304" pitchFamily="18" charset="0"/>
              </a:rPr>
              <a:t>Cô bé bán diêm.</a:t>
            </a:r>
          </a:p>
        </p:txBody>
      </p:sp>
      <p:pic>
        <p:nvPicPr>
          <p:cNvPr id="30729" name="Picture 7" descr="Sở Giáo Dục Và Đào Tạo Vĩnh Phúc">
            <a:extLst>
              <a:ext uri="{FF2B5EF4-FFF2-40B4-BE49-F238E27FC236}">
                <a16:creationId xmlns:a16="http://schemas.microsoft.com/office/drawing/2014/main" id="{7D1151C8-1C14-475C-88A6-FDD92AC4E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9" t="616" r="28166" b="49065"/>
          <a:stretch>
            <a:fillRect/>
          </a:stretch>
        </p:blipFill>
        <p:spPr bwMode="auto">
          <a:xfrm>
            <a:off x="9944101" y="0"/>
            <a:ext cx="1735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7" descr="Sở Giáo Dục Và Đào Tạo Vĩnh Phúc">
            <a:extLst>
              <a:ext uri="{FF2B5EF4-FFF2-40B4-BE49-F238E27FC236}">
                <a16:creationId xmlns:a16="http://schemas.microsoft.com/office/drawing/2014/main" id="{11124F7A-14B9-48DF-A6F1-0A1F05D3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87" t="616" r="4298" b="49065"/>
          <a:stretch>
            <a:fillRect/>
          </a:stretch>
        </p:blipFill>
        <p:spPr bwMode="auto">
          <a:xfrm>
            <a:off x="6724649" y="0"/>
            <a:ext cx="237013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0" descr="Cây Xương Rồng - Ảnh miễn phí trên Pixabay">
            <a:extLst>
              <a:ext uri="{FF2B5EF4-FFF2-40B4-BE49-F238E27FC236}">
                <a16:creationId xmlns:a16="http://schemas.microsoft.com/office/drawing/2014/main" id="{BE8BF0AE-2379-4D42-BBD8-5CF6301B7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033"/>
          <a:stretch>
            <a:fillRect/>
          </a:stretch>
        </p:blipFill>
        <p:spPr bwMode="auto">
          <a:xfrm>
            <a:off x="177800" y="5703891"/>
            <a:ext cx="37115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TextBox 5">
            <a:extLst>
              <a:ext uri="{FF2B5EF4-FFF2-40B4-BE49-F238E27FC236}">
                <a16:creationId xmlns:a16="http://schemas.microsoft.com/office/drawing/2014/main" id="{618C4157-689E-46A7-9579-0534A7960A7C}"/>
              </a:ext>
            </a:extLst>
          </p:cNvPr>
          <p:cNvSpPr txBox="1">
            <a:spLocks noChangeArrowheads="1"/>
          </p:cNvSpPr>
          <p:nvPr/>
        </p:nvSpPr>
        <p:spPr bwMode="auto">
          <a:xfrm>
            <a:off x="872263" y="3876385"/>
            <a:ext cx="664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a:solidFill>
                  <a:srgbClr val="0000FF"/>
                </a:solidFill>
                <a:latin typeface="Times New Roman" panose="02020603050405020304" pitchFamily="18" charset="0"/>
                <a:cs typeface="Times New Roman" panose="02020603050405020304" pitchFamily="18" charset="0"/>
              </a:rPr>
              <a:t>- </a:t>
            </a:r>
            <a:r>
              <a:rPr lang="en-US" altLang="en-US" sz="3200">
                <a:solidFill>
                  <a:srgbClr val="C00000"/>
                </a:solidFill>
                <a:latin typeface="Times New Roman" panose="02020603050405020304" pitchFamily="18" charset="0"/>
                <a:cs typeface="Times New Roman" panose="02020603050405020304" pitchFamily="18" charset="0"/>
              </a:rPr>
              <a:t>Ngôi kể:</a:t>
            </a:r>
            <a:r>
              <a:rPr lang="en-US" altLang="en-US" sz="3200">
                <a:solidFill>
                  <a:srgbClr val="0000FF"/>
                </a:solidFill>
                <a:latin typeface="Times New Roman" panose="02020603050405020304" pitchFamily="18" charset="0"/>
                <a:cs typeface="Times New Roman" panose="02020603050405020304" pitchFamily="18" charset="0"/>
              </a:rPr>
              <a:t> thứ ba</a:t>
            </a:r>
          </a:p>
        </p:txBody>
      </p:sp>
      <p:sp>
        <p:nvSpPr>
          <p:cNvPr id="2" name="TextBox 1"/>
          <p:cNvSpPr txBox="1"/>
          <p:nvPr/>
        </p:nvSpPr>
        <p:spPr>
          <a:xfrm>
            <a:off x="872263" y="4715707"/>
            <a:ext cx="6824908" cy="584775"/>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 Nhân vật chính</a:t>
            </a:r>
            <a:r>
              <a:rPr lang="en-US" sz="3200">
                <a:latin typeface="Times New Roman" pitchFamily="18" charset="0"/>
                <a:cs typeface="Times New Roman" pitchFamily="18" charset="0"/>
              </a:rPr>
              <a:t>: </a:t>
            </a:r>
            <a:r>
              <a:rPr lang="en-US" sz="3200">
                <a:solidFill>
                  <a:schemeClr val="accent1"/>
                </a:solidFill>
                <a:latin typeface="Times New Roman" pitchFamily="18" charset="0"/>
                <a:cs typeface="Times New Roman" pitchFamily="18" charset="0"/>
              </a:rPr>
              <a:t>Cô bé bán diêm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barn(inVertical)">
                                      <p:cBhvr>
                                        <p:cTn id="7" dur="5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wipe(down)">
                                      <p:cBhvr>
                                        <p:cTn id="12" dur="500"/>
                                        <p:tgtEl>
                                          <p:spTgt spid="22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wipe(down)">
                                      <p:cBhvr>
                                        <p:cTn id="17" dur="500"/>
                                        <p:tgtEl>
                                          <p:spTgt spid="22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535"/>
                                        </p:tgtEl>
                                        <p:attrNameLst>
                                          <p:attrName>style.visibility</p:attrName>
                                        </p:attrNameLst>
                                      </p:cBhvr>
                                      <p:to>
                                        <p:strVal val="visible"/>
                                      </p:to>
                                    </p:set>
                                    <p:animEffect transition="in" filter="wipe(down)">
                                      <p:cBhvr>
                                        <p:cTn id="22" dur="500"/>
                                        <p:tgtEl>
                                          <p:spTgt spid="225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541"/>
                                        </p:tgtEl>
                                        <p:attrNameLst>
                                          <p:attrName>style.visibility</p:attrName>
                                        </p:attrNameLst>
                                      </p:cBhvr>
                                      <p:to>
                                        <p:strVal val="visible"/>
                                      </p:to>
                                    </p:set>
                                    <p:animEffect transition="in" filter="wipe(down)">
                                      <p:cBhvr>
                                        <p:cTn id="27" dur="500"/>
                                        <p:tgtEl>
                                          <p:spTgt spid="2254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P spid="2254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71A605F2-67D8-449E-AF24-1BEDE496C237}"/>
              </a:ext>
            </a:extLst>
          </p:cNvPr>
          <p:cNvSpPr>
            <a:spLocks noChangeArrowheads="1"/>
          </p:cNvSpPr>
          <p:nvPr/>
        </p:nvSpPr>
        <p:spPr bwMode="auto">
          <a:xfrm>
            <a:off x="0" y="8"/>
            <a:ext cx="12192000" cy="6880225"/>
          </a:xfrm>
          <a:prstGeom prst="rect">
            <a:avLst/>
          </a:prstGeom>
          <a:solidFill>
            <a:schemeClr val="tx1"/>
          </a:solidFill>
          <a:ln w="9525" algn="ctr">
            <a:solidFill>
              <a:schemeClr val="tx1"/>
            </a:solidFill>
            <a:round/>
            <a:headEnd/>
            <a:tailEnd/>
          </a:ln>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Times New Roman" panose="02020603050405020304" pitchFamily="18" charset="0"/>
              <a:cs typeface="Times New Roman" panose="02020603050405020304" pitchFamily="18" charset="0"/>
            </a:endParaRPr>
          </a:p>
        </p:txBody>
      </p:sp>
      <p:sp>
        <p:nvSpPr>
          <p:cNvPr id="31747" name="AutoShape 6" descr="Káº¿t quáº£ hÃ¬nh áº£nh cho cÃ´ bÃ© quáº¹t que diÃªm thá»© nháº¥t">
            <a:extLst>
              <a:ext uri="{FF2B5EF4-FFF2-40B4-BE49-F238E27FC236}">
                <a16:creationId xmlns:a16="http://schemas.microsoft.com/office/drawing/2014/main" id="{D9DBEC1B-139A-444C-90BE-2A6F44AA9FB7}"/>
              </a:ext>
            </a:extLst>
          </p:cNvPr>
          <p:cNvSpPr>
            <a:spLocks noChangeAspect="1" noChangeArrowheads="1"/>
          </p:cNvSpPr>
          <p:nvPr/>
        </p:nvSpPr>
        <p:spPr bwMode="auto">
          <a:xfrm>
            <a:off x="167322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b="1">
              <a:solidFill>
                <a:srgbClr val="000000"/>
              </a:solidFill>
              <a:latin typeface="Times New Roman" panose="02020603050405020304" pitchFamily="18" charset="0"/>
              <a:cs typeface="Times New Roman" panose="02020603050405020304" pitchFamily="18" charset="0"/>
            </a:endParaRPr>
          </a:p>
        </p:txBody>
      </p:sp>
      <p:pic>
        <p:nvPicPr>
          <p:cNvPr id="24580" name="Picture 15" descr="Quet diem lan 2">
            <a:extLst>
              <a:ext uri="{FF2B5EF4-FFF2-40B4-BE49-F238E27FC236}">
                <a16:creationId xmlns:a16="http://schemas.microsoft.com/office/drawing/2014/main" id="{3041532B-5D0A-425F-B9FE-54CEA6D6B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 r="52380"/>
          <a:stretch>
            <a:fillRect/>
          </a:stretch>
        </p:blipFill>
        <p:spPr bwMode="auto">
          <a:xfrm>
            <a:off x="4016384" y="2436815"/>
            <a:ext cx="4303713" cy="2205037"/>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12" descr="Quet diem lan 3">
            <a:extLst>
              <a:ext uri="{FF2B5EF4-FFF2-40B4-BE49-F238E27FC236}">
                <a16:creationId xmlns:a16="http://schemas.microsoft.com/office/drawing/2014/main" id="{CB5475C6-54A6-4447-8EFB-47B4D5AA5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0270" y="2452688"/>
            <a:ext cx="37004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3" descr="Quet diem lan 4">
            <a:extLst>
              <a:ext uri="{FF2B5EF4-FFF2-40B4-BE49-F238E27FC236}">
                <a16:creationId xmlns:a16="http://schemas.microsoft.com/office/drawing/2014/main" id="{F6EC03F0-9667-4ED3-99E4-FE3C0FFE0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1" y="4724407"/>
            <a:ext cx="3854451" cy="220503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5" descr="Quet diem lan 5">
            <a:extLst>
              <a:ext uri="{FF2B5EF4-FFF2-40B4-BE49-F238E27FC236}">
                <a16:creationId xmlns:a16="http://schemas.microsoft.com/office/drawing/2014/main" id="{DCCE02FC-6363-4886-AC75-027727C26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840" y="4746625"/>
            <a:ext cx="43132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0" descr="Cô bé bán diêm">
            <a:extLst>
              <a:ext uri="{FF2B5EF4-FFF2-40B4-BE49-F238E27FC236}">
                <a16:creationId xmlns:a16="http://schemas.microsoft.com/office/drawing/2014/main" id="{434C8061-5FAE-465B-9AE5-ED25A12FB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7" y="4724400"/>
            <a:ext cx="37147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3">
            <a:extLst>
              <a:ext uri="{FF2B5EF4-FFF2-40B4-BE49-F238E27FC236}">
                <a16:creationId xmlns:a16="http://schemas.microsoft.com/office/drawing/2014/main" id="{291210B4-9D03-433A-8C83-2A2D96DF2060}"/>
              </a:ext>
            </a:extLst>
          </p:cNvPr>
          <p:cNvSpPr txBox="1">
            <a:spLocks noChangeArrowheads="1"/>
          </p:cNvSpPr>
          <p:nvPr/>
        </p:nvSpPr>
        <p:spPr bwMode="auto">
          <a:xfrm>
            <a:off x="241302" y="2611438"/>
            <a:ext cx="39893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a:solidFill>
                  <a:schemeClr val="bg1"/>
                </a:solidFill>
                <a:latin typeface="Times New Roman" panose="02020603050405020304" pitchFamily="18" charset="0"/>
                <a:cs typeface="Times New Roman" panose="02020603050405020304" pitchFamily="18" charset="0"/>
              </a:rPr>
              <a:t>HÃY CHO BIẾT NỘI DUNG CÁC BỨC TRANH</a:t>
            </a:r>
          </a:p>
        </p:txBody>
      </p:sp>
      <p:pic>
        <p:nvPicPr>
          <p:cNvPr id="24586" name="Picture 4">
            <a:extLst>
              <a:ext uri="{FF2B5EF4-FFF2-40B4-BE49-F238E27FC236}">
                <a16:creationId xmlns:a16="http://schemas.microsoft.com/office/drawing/2014/main" id="{D32943EB-898C-4797-B048-29382F3E9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1308" y="79382"/>
            <a:ext cx="4270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5">
            <a:extLst>
              <a:ext uri="{FF2B5EF4-FFF2-40B4-BE49-F238E27FC236}">
                <a16:creationId xmlns:a16="http://schemas.microsoft.com/office/drawing/2014/main" id="{FE423B84-9263-4C1E-A64E-95B2CE46C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79382"/>
            <a:ext cx="3854451" cy="220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6">
            <a:extLst>
              <a:ext uri="{FF2B5EF4-FFF2-40B4-BE49-F238E27FC236}">
                <a16:creationId xmlns:a16="http://schemas.microsoft.com/office/drawing/2014/main" id="{5EB47808-5BFC-4BAD-9C3F-EE3A5397B0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0271" y="104782"/>
            <a:ext cx="3697287" cy="220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arn(inVertical)">
                                      <p:cBhvr>
                                        <p:cTn id="7" dur="5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wipe(down)">
                                      <p:cBhvr>
                                        <p:cTn id="12" dur="500"/>
                                        <p:tgtEl>
                                          <p:spTgt spid="245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wipe(down)">
                                      <p:cBhvr>
                                        <p:cTn id="17" dur="500"/>
                                        <p:tgtEl>
                                          <p:spTgt spid="245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4588"/>
                                        </p:tgtEl>
                                        <p:attrNameLst>
                                          <p:attrName>style.visibility</p:attrName>
                                        </p:attrNameLst>
                                      </p:cBhvr>
                                      <p:to>
                                        <p:strVal val="visible"/>
                                      </p:to>
                                    </p:set>
                                    <p:animEffect transition="in" filter="wipe(down)">
                                      <p:cBhvr>
                                        <p:cTn id="22" dur="500"/>
                                        <p:tgtEl>
                                          <p:spTgt spid="245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4580"/>
                                        </p:tgtEl>
                                        <p:attrNameLst>
                                          <p:attrName>style.visibility</p:attrName>
                                        </p:attrNameLst>
                                      </p:cBhvr>
                                      <p:to>
                                        <p:strVal val="visible"/>
                                      </p:to>
                                    </p:set>
                                    <p:animEffect transition="in" filter="wipe(down)">
                                      <p:cBhvr>
                                        <p:cTn id="27" dur="500"/>
                                        <p:tgtEl>
                                          <p:spTgt spid="245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4581"/>
                                        </p:tgtEl>
                                        <p:attrNameLst>
                                          <p:attrName>style.visibility</p:attrName>
                                        </p:attrNameLst>
                                      </p:cBhvr>
                                      <p:to>
                                        <p:strVal val="visible"/>
                                      </p:to>
                                    </p:set>
                                    <p:animEffect transition="in" filter="wipe(down)">
                                      <p:cBhvr>
                                        <p:cTn id="32" dur="500"/>
                                        <p:tgtEl>
                                          <p:spTgt spid="245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wipe(down)">
                                      <p:cBhvr>
                                        <p:cTn id="37" dur="500"/>
                                        <p:tgtEl>
                                          <p:spTgt spid="2458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4583"/>
                                        </p:tgtEl>
                                        <p:attrNameLst>
                                          <p:attrName>style.visibility</p:attrName>
                                        </p:attrNameLst>
                                      </p:cBhvr>
                                      <p:to>
                                        <p:strVal val="visible"/>
                                      </p:to>
                                    </p:set>
                                    <p:animEffect transition="in" filter="wipe(down)">
                                      <p:cBhvr>
                                        <p:cTn id="42" dur="500"/>
                                        <p:tgtEl>
                                          <p:spTgt spid="245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24584"/>
                                        </p:tgtEl>
                                        <p:attrNameLst>
                                          <p:attrName>style.visibility</p:attrName>
                                        </p:attrNameLst>
                                      </p:cBhvr>
                                      <p:to>
                                        <p:strVal val="visible"/>
                                      </p:to>
                                    </p:set>
                                    <p:animEffect transition="in" filter="wipe(down)">
                                      <p:cBhvr>
                                        <p:cTn id="47" dur="500"/>
                                        <p:tgtEl>
                                          <p:spTgt spid="24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a:extLst>
              <a:ext uri="{FF2B5EF4-FFF2-40B4-BE49-F238E27FC236}">
                <a16:creationId xmlns:a16="http://schemas.microsoft.com/office/drawing/2014/main" id="{C2BFB3B9-987C-4FA5-A68E-ED7A56BD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3">
            <a:extLst>
              <a:ext uri="{FF2B5EF4-FFF2-40B4-BE49-F238E27FC236}">
                <a16:creationId xmlns:a16="http://schemas.microsoft.com/office/drawing/2014/main" id="{44913A03-C836-4526-9159-8B9CAB399449}"/>
              </a:ext>
            </a:extLst>
          </p:cNvPr>
          <p:cNvSpPr>
            <a:spLocks noChangeArrowheads="1"/>
          </p:cNvSpPr>
          <p:nvPr/>
        </p:nvSpPr>
        <p:spPr bwMode="auto">
          <a:xfrm>
            <a:off x="768214" y="2896"/>
            <a:ext cx="6911975" cy="708025"/>
          </a:xfrm>
          <a:prstGeom prst="rect">
            <a:avLst/>
          </a:prstGeom>
          <a:noFill/>
          <a:ln>
            <a:noFill/>
          </a:ln>
        </p:spPr>
        <p:txBody>
          <a:bodyPr lIns="91428" tIns="45718" rIns="91428" bIns="45718">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0"/>
              </a:spcBef>
              <a:spcAft>
                <a:spcPts val="0"/>
              </a:spcAft>
              <a:defRPr/>
            </a:pPr>
            <a:r>
              <a:rPr lang="en-US" altLang="en-US" sz="4000" b="1">
                <a:solidFill>
                  <a:srgbClr val="FFFF00"/>
                </a:solidFill>
                <a:effectLst>
                  <a:outerShdw blurRad="38100" dist="38100" dir="2700000" algn="tl">
                    <a:srgbClr val="000000">
                      <a:alpha val="43137"/>
                    </a:srgbClr>
                  </a:outerShdw>
                </a:effectLst>
                <a:latin typeface="Times New Roman" panose="02020603050405020304" pitchFamily="18" charset="0"/>
                <a:cs typeface="+mn-cs"/>
                <a:sym typeface="Times New Roman" panose="02020603050405020304" pitchFamily="18" charset="0"/>
              </a:rPr>
              <a:t>- Tóm tắt:</a:t>
            </a:r>
            <a:endParaRPr lang="en-US" altLang="en-US" dirty="0">
              <a:solidFill>
                <a:srgbClr val="FFFF00"/>
              </a:solidFill>
              <a:effectLst>
                <a:outerShdw blurRad="38100" dist="38100" dir="2700000" algn="tl">
                  <a:srgbClr val="000000">
                    <a:alpha val="43137"/>
                  </a:srgbClr>
                </a:outerShdw>
              </a:effectLst>
              <a:cs typeface="+mn-cs"/>
            </a:endParaRPr>
          </a:p>
        </p:txBody>
      </p:sp>
      <p:sp>
        <p:nvSpPr>
          <p:cNvPr id="9" name="Rectangle 8">
            <a:extLst>
              <a:ext uri="{FF2B5EF4-FFF2-40B4-BE49-F238E27FC236}">
                <a16:creationId xmlns:a16="http://schemas.microsoft.com/office/drawing/2014/main" id="{637CF1FF-4790-4D81-AF00-B19CD41CB68B}"/>
              </a:ext>
            </a:extLst>
          </p:cNvPr>
          <p:cNvSpPr/>
          <p:nvPr/>
        </p:nvSpPr>
        <p:spPr>
          <a:xfrm>
            <a:off x="8180613" y="7"/>
            <a:ext cx="4011387" cy="246561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27655" name="Rounded Rectangle 7">
            <a:extLst>
              <a:ext uri="{FF2B5EF4-FFF2-40B4-BE49-F238E27FC236}">
                <a16:creationId xmlns:a16="http://schemas.microsoft.com/office/drawing/2014/main" id="{F1051904-497B-4007-AD90-328035FF79FF}"/>
              </a:ext>
            </a:extLst>
          </p:cNvPr>
          <p:cNvSpPr>
            <a:spLocks noChangeArrowheads="1"/>
          </p:cNvSpPr>
          <p:nvPr/>
        </p:nvSpPr>
        <p:spPr bwMode="auto">
          <a:xfrm>
            <a:off x="497720" y="540329"/>
            <a:ext cx="11694289" cy="5000299"/>
          </a:xfrm>
          <a:prstGeom prst="roundRect">
            <a:avLst>
              <a:gd name="adj" fmla="val 16667"/>
            </a:avLst>
          </a:prstGeom>
          <a:solidFill>
            <a:srgbClr val="FFFFFF">
              <a:alpha val="81000"/>
            </a:srgbClr>
          </a:solidFill>
          <a:ln w="25400">
            <a:solidFill>
              <a:srgbClr val="002060"/>
            </a:solidFill>
            <a:round/>
            <a:headEnd/>
            <a:tailEnd/>
          </a:ln>
          <a:effectLst>
            <a:softEdge rad="0"/>
          </a:effectLst>
        </p:spPr>
        <p:txBody>
          <a:bodyPr lIns="91428" tIns="45718" rIns="91428" bIns="45718" anchor="ctr"/>
          <a:lstStyle>
            <a:lvl1pPr marL="457200" indent="-457200"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1" fontAlgn="auto" hangingPunct="1">
              <a:spcBef>
                <a:spcPts val="0"/>
              </a:spcBef>
              <a:spcAft>
                <a:spcPts val="0"/>
              </a:spcAft>
              <a:defRPr/>
            </a:pPr>
            <a:r>
              <a:rPr lang="en-US" altLang="en-US" sz="3100" dirty="0">
                <a:solidFill>
                  <a:srgbClr val="7030A0"/>
                </a:solidFill>
                <a:latin typeface="Times New Roman" panose="02020603050405020304" pitchFamily="18" charset="0"/>
                <a:cs typeface="+mn-cs"/>
                <a:sym typeface="Times New Roman" panose="02020603050405020304" pitchFamily="18" charset="0"/>
              </a:rPr>
              <a:t>     </a:t>
            </a:r>
          </a:p>
          <a:p>
            <a:pPr algn="just" eaLnBrk="1" fontAlgn="auto" hangingPunct="1">
              <a:spcBef>
                <a:spcPts val="0"/>
              </a:spcBef>
              <a:spcAft>
                <a:spcPts val="0"/>
              </a:spcAft>
              <a:defRPr/>
            </a:pPr>
            <a:r>
              <a:rPr lang="en-US" altLang="en-US" sz="3100">
                <a:solidFill>
                  <a:srgbClr val="7030A0"/>
                </a:solidFill>
                <a:latin typeface="Times New Roman" panose="02020603050405020304" pitchFamily="18" charset="0"/>
                <a:cs typeface="+mn-cs"/>
                <a:sym typeface="Times New Roman" panose="02020603050405020304" pitchFamily="18" charset="0"/>
              </a:rPr>
              <a:t>     	Vào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đêm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giao</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thừa</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ngoài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đường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phố</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lạnh</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giá</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xuất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hiện</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một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em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bé</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ngồi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nép</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trong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một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góc</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tường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rét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buốt</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nhưng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không</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dám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về</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nhà</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vì</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sợ</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bố</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đánh</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bởi</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em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chưa</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bán</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được</a:t>
            </a:r>
            <a:r>
              <a:rPr lang="en-US" altLang="en-US" sz="3100" dirty="0">
                <a:solidFill>
                  <a:srgbClr val="7030A0"/>
                </a:solidFill>
                <a:latin typeface="Times New Roman" panose="02020603050405020304" pitchFamily="18" charset="0"/>
                <a:cs typeface="+mn-cs"/>
                <a:sym typeface="Times New Roman" panose="02020603050405020304" pitchFamily="18" charset="0"/>
              </a:rPr>
              <a:t> bao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diêm</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7030A0"/>
                </a:solidFill>
                <a:latin typeface="Times New Roman" panose="02020603050405020304" pitchFamily="18" charset="0"/>
                <a:cs typeface="+mn-cs"/>
                <a:sym typeface="Times New Roman" panose="02020603050405020304" pitchFamily="18" charset="0"/>
              </a:rPr>
              <a:t>nào</a:t>
            </a:r>
            <a:r>
              <a:rPr lang="en-US" altLang="en-US" sz="3100" dirty="0">
                <a:solidFill>
                  <a:srgbClr val="7030A0"/>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quyết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định</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một</a:t>
            </a:r>
            <a:r>
              <a:rPr lang="en-US" altLang="en-US" sz="3100" dirty="0">
                <a:solidFill>
                  <a:srgbClr val="0C0C0C"/>
                </a:solidFill>
                <a:latin typeface="Times New Roman" panose="02020603050405020304" pitchFamily="18" charset="0"/>
                <a:cs typeface="+mn-cs"/>
                <a:sym typeface="Times New Roman" panose="02020603050405020304" pitchFamily="18" charset="0"/>
              </a:rPr>
              <a:t> que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diêm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để</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sưởi</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ấm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nhất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em</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ánh</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lửa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của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err="1">
                <a:solidFill>
                  <a:srgbClr val="0C0C0C"/>
                </a:solidFill>
                <a:latin typeface="Times New Roman" panose="02020603050405020304" pitchFamily="18" charset="0"/>
                <a:cs typeface="+mn-cs"/>
                <a:sym typeface="Times New Roman" panose="02020603050405020304" pitchFamily="18" charset="0"/>
              </a:rPr>
              <a:t>lò</a:t>
            </a:r>
            <a:r>
              <a:rPr lang="en-US" altLang="en-US" sz="3100">
                <a:solidFill>
                  <a:srgbClr val="0C0C0C"/>
                </a:solidFill>
                <a:latin typeface="Times New Roman" panose="02020603050405020304" pitchFamily="18" charset="0"/>
                <a:cs typeface="+mn-cs"/>
                <a:sym typeface="Times New Roman" panose="02020603050405020304" pitchFamily="18" charset="0"/>
              </a:rPr>
              <a:t> </a:t>
            </a:r>
            <a:r>
              <a:rPr lang="vi-VN" altLang="en-US" sz="3100">
                <a:solidFill>
                  <a:srgbClr val="0C0C0C"/>
                </a:solidFill>
                <a:latin typeface="Times New Roman" panose="02020603050405020304" pitchFamily="18" charset="0"/>
                <a:cs typeface="+mn-cs"/>
                <a:sym typeface="Times New Roman" panose="02020603050405020304" pitchFamily="18" charset="0"/>
              </a:rPr>
              <a:t>sưởi</a:t>
            </a:r>
            <a:r>
              <a:rPr lang="en-US" altLang="en-US" sz="310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hai</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bàn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ăn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có</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ngỗng</a:t>
            </a:r>
            <a:r>
              <a:rPr lang="en-US" altLang="en-US" sz="3100" dirty="0">
                <a:solidFill>
                  <a:srgbClr val="0C0C0C"/>
                </a:solidFill>
                <a:latin typeface="Times New Roman" panose="02020603050405020304" pitchFamily="18" charset="0"/>
                <a:cs typeface="+mn-cs"/>
                <a:sym typeface="Times New Roman" panose="02020603050405020304" pitchFamily="18" charset="0"/>
              </a:rPr>
              <a:t> quay,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ba</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cây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thông</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nô</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en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lần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quẹt</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thứ</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tư</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thấy</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bà</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dirty="0" err="1">
                <a:solidFill>
                  <a:srgbClr val="0C0C0C"/>
                </a:solidFill>
                <a:latin typeface="Times New Roman" panose="02020603050405020304" pitchFamily="18" charset="0"/>
                <a:cs typeface="+mn-cs"/>
                <a:sym typeface="Times New Roman" panose="02020603050405020304" pitchFamily="18" charset="0"/>
              </a:rPr>
              <a:t>hiện</a:t>
            </a:r>
            <a:r>
              <a:rPr lang="en-US" altLang="en-US" sz="3100" dirty="0">
                <a:solidFill>
                  <a:srgbClr val="0C0C0C"/>
                </a:solidFill>
                <a:latin typeface="Times New Roman" panose="02020603050405020304" pitchFamily="18" charset="0"/>
                <a:cs typeface="+mn-cs"/>
                <a:sym typeface="Times New Roman" panose="02020603050405020304" pitchFamily="18" charset="0"/>
              </a:rPr>
              <a:t> </a:t>
            </a:r>
            <a:r>
              <a:rPr lang="en-US" altLang="en-US" sz="3100" err="1">
                <a:solidFill>
                  <a:srgbClr val="0C0C0C"/>
                </a:solidFill>
                <a:latin typeface="Times New Roman" panose="02020603050405020304" pitchFamily="18" charset="0"/>
                <a:cs typeface="+mn-cs"/>
                <a:sym typeface="Times New Roman" panose="02020603050405020304" pitchFamily="18" charset="0"/>
              </a:rPr>
              <a:t>về</a:t>
            </a:r>
            <a:r>
              <a:rPr lang="en-US" altLang="en-US" sz="3100">
                <a:solidFill>
                  <a:srgbClr val="7030A0"/>
                </a:solidFill>
                <a:latin typeface="Times New Roman" panose="02020603050405020304" pitchFamily="18" charset="0"/>
                <a:cs typeface="+mn-cs"/>
                <a:sym typeface="Times New Roman" panose="02020603050405020304" pitchFamily="18" charset="0"/>
              </a:rPr>
              <a:t>. </a:t>
            </a:r>
            <a:r>
              <a:rPr lang="en-US" altLang="en-US" sz="3100">
                <a:latin typeface="Times New Roman" panose="02020603050405020304" pitchFamily="18" charset="0"/>
                <a:cs typeface="+mn-cs"/>
                <a:sym typeface="Times New Roman" panose="02020603050405020304" pitchFamily="18" charset="0"/>
              </a:rPr>
              <a:t>Nhưng diêm tắt thì các hình ảnh ấy cũng biến mất. </a:t>
            </a:r>
            <a:r>
              <a:rPr lang="en-US" altLang="en-US" sz="3100">
                <a:solidFill>
                  <a:srgbClr val="C00000"/>
                </a:solidFill>
                <a:latin typeface="Times New Roman" panose="02020603050405020304" pitchFamily="18" charset="0"/>
                <a:cs typeface="+mn-cs"/>
                <a:sym typeface="Times New Roman" panose="02020603050405020304" pitchFamily="18" charset="0"/>
              </a:rPr>
              <a:t>Để giữ bà lại bên mình lâu hơn, em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quẹt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hết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dirty="0">
                <a:solidFill>
                  <a:srgbClr val="C00000"/>
                </a:solidFill>
                <a:latin typeface="Times New Roman" panose="02020603050405020304" pitchFamily="18" charset="0"/>
                <a:cs typeface="+mn-cs"/>
                <a:sym typeface="Times New Roman" panose="02020603050405020304" pitchFamily="18" charset="0"/>
              </a:rPr>
              <a:t> que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diêm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err="1">
                <a:solidFill>
                  <a:srgbClr val="C00000"/>
                </a:solidFill>
                <a:latin typeface="Times New Roman" panose="02020603050405020304" pitchFamily="18" charset="0"/>
                <a:cs typeface="+mn-cs"/>
                <a:sym typeface="Times New Roman" panose="02020603050405020304" pitchFamily="18" charset="0"/>
              </a:rPr>
              <a:t>còn</a:t>
            </a:r>
            <a:r>
              <a:rPr lang="en-US" altLang="en-US" sz="3100">
                <a:solidFill>
                  <a:srgbClr val="C00000"/>
                </a:solidFill>
                <a:latin typeface="Times New Roman" panose="02020603050405020304" pitchFamily="18" charset="0"/>
                <a:cs typeface="+mn-cs"/>
                <a:sym typeface="Times New Roman" panose="02020603050405020304" pitchFamily="18" charset="0"/>
              </a:rPr>
              <a:t> lại. Bà đưa em </a:t>
            </a:r>
            <a:r>
              <a:rPr lang="en-US" altLang="en-US" sz="3100" err="1">
                <a:solidFill>
                  <a:srgbClr val="C00000"/>
                </a:solidFill>
                <a:latin typeface="Times New Roman" panose="02020603050405020304" pitchFamily="18" charset="0"/>
                <a:cs typeface="+mn-cs"/>
                <a:sym typeface="Times New Roman" panose="02020603050405020304" pitchFamily="18" charset="0"/>
              </a:rPr>
              <a:t>về</a:t>
            </a:r>
            <a:r>
              <a:rPr lang="en-US" altLang="en-US" sz="3100">
                <a:solidFill>
                  <a:srgbClr val="C00000"/>
                </a:solidFill>
                <a:latin typeface="Times New Roman" panose="02020603050405020304" pitchFamily="18" charset="0"/>
                <a:cs typeface="+mn-cs"/>
                <a:sym typeface="Times New Roman" panose="02020603050405020304" pitchFamily="18" charset="0"/>
              </a:rPr>
              <a:t> với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thượng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đế</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Buổi</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sáng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mồng</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một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đầu</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năm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người</a:t>
            </a:r>
            <a:r>
              <a:rPr lang="en-US" altLang="en-US" sz="3100" dirty="0">
                <a:solidFill>
                  <a:srgbClr val="C00000"/>
                </a:solidFill>
                <a:latin typeface="Times New Roman" panose="02020603050405020304" pitchFamily="18" charset="0"/>
                <a:cs typeface="+mn-cs"/>
                <a:sym typeface="Times New Roman" panose="02020603050405020304" pitchFamily="18" charset="0"/>
              </a:rPr>
              <a:t> ta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thấy</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thi</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thể</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của</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em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bé</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giữa</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dirty="0">
                <a:solidFill>
                  <a:srgbClr val="C00000"/>
                </a:solidFill>
                <a:latin typeface="Times New Roman" panose="02020603050405020304" pitchFamily="18" charset="0"/>
                <a:cs typeface="+mn-cs"/>
                <a:sym typeface="Times New Roman" panose="02020603050405020304" pitchFamily="18" charset="0"/>
              </a:rPr>
              <a:t> bao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diêm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Và</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không</a:t>
            </a:r>
            <a:r>
              <a:rPr lang="en-US" altLang="en-US" sz="3100" dirty="0">
                <a:solidFill>
                  <a:srgbClr val="C00000"/>
                </a:solidFill>
                <a:latin typeface="Times New Roman" panose="02020603050405020304" pitchFamily="18" charset="0"/>
                <a:cs typeface="+mn-cs"/>
                <a:sym typeface="Times New Roman" panose="02020603050405020304" pitchFamily="18" charset="0"/>
              </a:rPr>
              <a:t> ai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biết</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được</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err="1">
                <a:solidFill>
                  <a:srgbClr val="C00000"/>
                </a:solidFill>
                <a:latin typeface="Times New Roman" panose="02020603050405020304" pitchFamily="18" charset="0"/>
                <a:cs typeface="+mn-cs"/>
                <a:sym typeface="Times New Roman" panose="02020603050405020304" pitchFamily="18" charset="0"/>
              </a:rPr>
              <a:t>những</a:t>
            </a:r>
            <a:r>
              <a:rPr lang="en-US" altLang="en-US" sz="3100">
                <a:solidFill>
                  <a:srgbClr val="C00000"/>
                </a:solidFill>
                <a:latin typeface="Times New Roman" panose="02020603050405020304" pitchFamily="18" charset="0"/>
                <a:cs typeface="+mn-cs"/>
                <a:sym typeface="Times New Roman" panose="02020603050405020304" pitchFamily="18" charset="0"/>
              </a:rPr>
              <a:t> </a:t>
            </a:r>
            <a:r>
              <a:rPr lang="vi-VN" altLang="en-US" sz="3100">
                <a:solidFill>
                  <a:srgbClr val="C00000"/>
                </a:solidFill>
                <a:latin typeface="Times New Roman" panose="02020603050405020304" pitchFamily="18" charset="0"/>
                <a:cs typeface="+mn-cs"/>
                <a:sym typeface="Times New Roman" panose="02020603050405020304" pitchFamily="18" charset="0"/>
              </a:rPr>
              <a:t>điều</a:t>
            </a:r>
            <a:r>
              <a:rPr lang="en-US" altLang="en-US" sz="310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kỳ</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diệu</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em</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bé</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đã</a:t>
            </a:r>
            <a:r>
              <a:rPr lang="en-US" altLang="en-US" sz="3100" dirty="0">
                <a:solidFill>
                  <a:srgbClr val="C00000"/>
                </a:solidFill>
                <a:latin typeface="Times New Roman" panose="02020603050405020304" pitchFamily="18" charset="0"/>
                <a:cs typeface="+mn-cs"/>
                <a:sym typeface="Times New Roman" panose="02020603050405020304" pitchFamily="18" charset="0"/>
              </a:rPr>
              <a:t> </a:t>
            </a:r>
            <a:r>
              <a:rPr lang="en-US" altLang="en-US" sz="3100" dirty="0" err="1">
                <a:solidFill>
                  <a:srgbClr val="C00000"/>
                </a:solidFill>
                <a:latin typeface="Times New Roman" panose="02020603050405020304" pitchFamily="18" charset="0"/>
                <a:cs typeface="+mn-cs"/>
                <a:sym typeface="Times New Roman" panose="02020603050405020304" pitchFamily="18" charset="0"/>
              </a:rPr>
              <a:t>thấy</a:t>
            </a:r>
            <a:r>
              <a:rPr lang="en-US" altLang="en-US" sz="3100" dirty="0">
                <a:solidFill>
                  <a:srgbClr val="C00000"/>
                </a:solidFill>
                <a:latin typeface="Times New Roman" panose="02020603050405020304" pitchFamily="18" charset="0"/>
                <a:cs typeface="+mn-cs"/>
                <a:sym typeface="Times New Roman" panose="02020603050405020304" pitchFamily="18" charset="0"/>
              </a:rPr>
              <a:t>.</a:t>
            </a:r>
          </a:p>
          <a:p>
            <a:pPr algn="just" eaLnBrk="1" fontAlgn="auto" hangingPunct="1">
              <a:spcBef>
                <a:spcPts val="0"/>
              </a:spcBef>
              <a:spcAft>
                <a:spcPts val="0"/>
              </a:spcAft>
              <a:buFont typeface="Arial" panose="020B0604020202020204" pitchFamily="34" charset="0"/>
              <a:buChar char="-"/>
              <a:defRPr/>
            </a:pPr>
            <a:endParaRPr lang="en-US" altLang="en-US" sz="3100" dirty="0">
              <a:solidFill>
                <a:srgbClr val="00B050"/>
              </a:solidFill>
              <a:latin typeface="Times New Roman" panose="02020603050405020304" pitchFamily="18" charset="0"/>
              <a:cs typeface="+mn-cs"/>
              <a:sym typeface="Times New Roman" panose="02020603050405020304" pitchFamily="18" charset="0"/>
            </a:endParaRPr>
          </a:p>
        </p:txBody>
      </p:sp>
    </p:spTree>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5415" y="356660"/>
            <a:ext cx="2174100" cy="697627"/>
          </a:xfrm>
          <a:prstGeom prst="rect">
            <a:avLst/>
          </a:prstGeom>
        </p:spPr>
        <p:style>
          <a:lnRef idx="1">
            <a:schemeClr val="accent6"/>
          </a:lnRef>
          <a:fillRef idx="3">
            <a:schemeClr val="accent6"/>
          </a:fillRef>
          <a:effectRef idx="2">
            <a:schemeClr val="accent6"/>
          </a:effectRef>
          <a:fontRef idx="minor">
            <a:schemeClr val="lt1"/>
          </a:fontRef>
        </p:style>
        <p:txBody>
          <a:bodyPr wrap="non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rPr>
              <a:t>- </a:t>
            </a:r>
            <a:r>
              <a:rPr lang="vi-VN" sz="3700" b="1" dirty="0">
                <a:solidFill>
                  <a:srgbClr val="000000"/>
                </a:solidFill>
                <a:latin typeface="Times New Roman" panose="02020603050405020304" pitchFamily="18" charset="0"/>
                <a:ea typeface="Times New Roman" panose="02020603050405020304" pitchFamily="18" charset="0"/>
              </a:rPr>
              <a:t>Bố cục: </a:t>
            </a:r>
            <a:endParaRPr lang="en-US" sz="3700" b="1" dirty="0">
              <a:solidFill>
                <a:prstClr val="white"/>
              </a:solidFill>
            </a:endParaRPr>
          </a:p>
        </p:txBody>
      </p:sp>
      <p:sp>
        <p:nvSpPr>
          <p:cNvPr id="3" name="Rectangle 2"/>
          <p:cNvSpPr/>
          <p:nvPr/>
        </p:nvSpPr>
        <p:spPr>
          <a:xfrm>
            <a:off x="3215680" y="356659"/>
            <a:ext cx="2016224" cy="738660"/>
          </a:xfrm>
          <a:prstGeom prst="rect">
            <a:avLst/>
          </a:prstGeom>
        </p:spPr>
        <p:style>
          <a:lnRef idx="1">
            <a:schemeClr val="accent6"/>
          </a:lnRef>
          <a:fillRef idx="2">
            <a:schemeClr val="accent6"/>
          </a:fillRef>
          <a:effectRef idx="1">
            <a:schemeClr val="accent6"/>
          </a:effectRef>
          <a:fontRef idx="minor">
            <a:schemeClr val="dk1"/>
          </a:fontRef>
        </p:style>
        <p:txBody>
          <a:bodyPr wrap="square" lIns="121914" tIns="60957" rIns="121914" bIns="60957">
            <a:spAutoFit/>
          </a:bodyPr>
          <a:lstStyle/>
          <a:p>
            <a:pPr marL="40638" marR="40638" algn="ctr" defTabSz="1219140" eaLnBrk="1" fontAlgn="auto" hangingPunct="1">
              <a:lnSpc>
                <a:spcPts val="2400"/>
              </a:lnSpc>
              <a:spcBef>
                <a:spcPts val="0"/>
              </a:spcBef>
              <a:spcAft>
                <a:spcPts val="0"/>
              </a:spcAft>
            </a:pPr>
            <a:endParaRPr lang="en-US" sz="3700" b="1" dirty="0">
              <a:solidFill>
                <a:srgbClr val="000000"/>
              </a:solidFill>
              <a:latin typeface="Times New Roman" panose="02020603050405020304" pitchFamily="18" charset="0"/>
              <a:ea typeface="Times New Roman" panose="02020603050405020304" pitchFamily="18" charset="0"/>
            </a:endParaRPr>
          </a:p>
          <a:p>
            <a:pPr marL="40638" marR="40638" algn="ctr" defTabSz="1219140" eaLnBrk="1" fontAlgn="auto" hangingPunct="1">
              <a:lnSpc>
                <a:spcPts val="2400"/>
              </a:lnSpc>
              <a:spcBef>
                <a:spcPts val="0"/>
              </a:spcBef>
              <a:spcAft>
                <a:spcPts val="0"/>
              </a:spcAft>
            </a:pPr>
            <a:r>
              <a:rPr lang="vi-VN" sz="3700" b="1" dirty="0">
                <a:solidFill>
                  <a:srgbClr val="000000"/>
                </a:solidFill>
                <a:latin typeface="Times New Roman" panose="02020603050405020304" pitchFamily="18" charset="0"/>
                <a:ea typeface="Times New Roman" panose="02020603050405020304" pitchFamily="18" charset="0"/>
              </a:rPr>
              <a:t>3 phần</a:t>
            </a:r>
            <a:endParaRPr lang="en-US" sz="3700" b="1"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815413" y="1508789"/>
            <a:ext cx="10657184"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vi-VN" sz="3700" b="1" dirty="0">
                <a:solidFill>
                  <a:srgbClr val="000000"/>
                </a:solidFill>
                <a:latin typeface="Times New Roman" panose="02020603050405020304" pitchFamily="18" charset="0"/>
                <a:ea typeface="Times New Roman" panose="02020603050405020304" pitchFamily="18" charset="0"/>
                <a:cs typeface="+mn-cs"/>
              </a:rPr>
              <a:t> 1</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Từ</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đầu</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đến</a:t>
            </a:r>
            <a:r>
              <a:rPr lang="en-US" sz="3700" i="1" dirty="0">
                <a:solidFill>
                  <a:srgbClr val="000000"/>
                </a:solidFill>
                <a:latin typeface="Times New Roman" panose="02020603050405020304" pitchFamily="18" charset="0"/>
                <a:ea typeface="Times New Roman" panose="02020603050405020304" pitchFamily="18" charset="0"/>
                <a:cs typeface="+mn-cs"/>
              </a:rPr>
              <a:t>:“</a:t>
            </a:r>
            <a:r>
              <a:rPr lang="en-US" sz="3700" i="1" dirty="0" err="1">
                <a:solidFill>
                  <a:srgbClr val="000000"/>
                </a:solidFill>
                <a:latin typeface="Times New Roman" panose="02020603050405020304" pitchFamily="18" charset="0"/>
                <a:ea typeface="Times New Roman" panose="02020603050405020304" pitchFamily="18" charset="0"/>
                <a:cs typeface="+mn-cs"/>
              </a:rPr>
              <a:t>Lúc</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này</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đôi</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bàn</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tay</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em</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đã</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cứng</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đờ</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ra</a:t>
            </a:r>
            <a:r>
              <a:rPr lang="en-US" sz="3700" i="1"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5" name="Rectangle 4"/>
          <p:cNvSpPr/>
          <p:nvPr/>
        </p:nvSpPr>
        <p:spPr>
          <a:xfrm>
            <a:off x="3503713" y="2083304"/>
            <a:ext cx="6352595" cy="697627"/>
          </a:xfrm>
          <a:prstGeom prst="rect">
            <a:avLst/>
          </a:prstGeom>
        </p:spPr>
        <p:txBody>
          <a:bodyPr wrap="none" lIns="121914" tIns="60957" rIns="121914" bIns="60957">
            <a:spAutoFit/>
          </a:bodyPr>
          <a:lstStyle/>
          <a:p>
            <a:pPr defTabSz="1219140" eaLnBrk="1" fontAlgn="auto" hangingPunct="1">
              <a:spcBef>
                <a:spcPts val="0"/>
              </a:spcBef>
              <a:spcAft>
                <a:spcPts val="0"/>
              </a:spcAft>
            </a:pPr>
            <a:r>
              <a:rPr lang="en-US" sz="3700" dirty="0" err="1">
                <a:solidFill>
                  <a:srgbClr val="000000"/>
                </a:solidFill>
                <a:latin typeface="Times New Roman" panose="02020603050405020304" pitchFamily="18" charset="0"/>
                <a:ea typeface="Times New Roman" panose="02020603050405020304" pitchFamily="18" charset="0"/>
                <a:cs typeface="+mn-cs"/>
              </a:rPr>
              <a:t>Hoàn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cảnh</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của</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cô</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bé</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bán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diêm</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6" name="Rectangle 5"/>
          <p:cNvSpPr/>
          <p:nvPr/>
        </p:nvSpPr>
        <p:spPr>
          <a:xfrm>
            <a:off x="883856" y="2804545"/>
            <a:ext cx="10396720"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en-US" sz="3700" b="1" dirty="0">
                <a:solidFill>
                  <a:srgbClr val="000000"/>
                </a:solidFill>
                <a:latin typeface="Times New Roman" panose="02020603050405020304" pitchFamily="18" charset="0"/>
                <a:ea typeface="Times New Roman" panose="02020603050405020304" pitchFamily="18" charset="0"/>
                <a:cs typeface="+mn-cs"/>
              </a:rPr>
              <a:t> 2:</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Tiếp</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theo</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đến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i="1" dirty="0">
                <a:solidFill>
                  <a:srgbClr val="000000"/>
                </a:solidFill>
                <a:latin typeface="Times New Roman" panose="02020603050405020304" pitchFamily="18" charset="0"/>
                <a:ea typeface="Times New Roman" panose="02020603050405020304" pitchFamily="18" charset="0"/>
                <a:cs typeface="+mn-cs"/>
              </a:rPr>
              <a:t>“</a:t>
            </a:r>
            <a:r>
              <a:rPr lang="en-US" sz="3700" i="1" dirty="0" err="1">
                <a:solidFill>
                  <a:srgbClr val="000000"/>
                </a:solidFill>
                <a:latin typeface="Times New Roman" panose="02020603050405020304" pitchFamily="18" charset="0"/>
                <a:ea typeface="Times New Roman" panose="02020603050405020304" pitchFamily="18" charset="0"/>
                <a:cs typeface="+mn-cs"/>
              </a:rPr>
              <a:t>Họ</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đã</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về</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chầu</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Thượng</a:t>
            </a:r>
            <a:r>
              <a:rPr lang="en-US" sz="3700" i="1" dirty="0">
                <a:solidFill>
                  <a:srgbClr val="000000"/>
                </a:solidFill>
                <a:latin typeface="Times New Roman" panose="02020603050405020304" pitchFamily="18" charset="0"/>
                <a:ea typeface="Times New Roman" panose="02020603050405020304" pitchFamily="18" charset="0"/>
                <a:cs typeface="+mn-cs"/>
              </a:rPr>
              <a:t> </a:t>
            </a:r>
            <a:r>
              <a:rPr lang="en-US" sz="3700" i="1" dirty="0" err="1">
                <a:solidFill>
                  <a:srgbClr val="000000"/>
                </a:solidFill>
                <a:latin typeface="Times New Roman" panose="02020603050405020304" pitchFamily="18" charset="0"/>
                <a:ea typeface="Times New Roman" panose="02020603050405020304" pitchFamily="18" charset="0"/>
                <a:cs typeface="+mn-cs"/>
              </a:rPr>
              <a:t>đế</a:t>
            </a:r>
            <a:r>
              <a:rPr lang="en-US" sz="3700" i="1"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7" name="Rectangle 6"/>
          <p:cNvSpPr/>
          <p:nvPr/>
        </p:nvSpPr>
        <p:spPr>
          <a:xfrm>
            <a:off x="1902464" y="3440615"/>
            <a:ext cx="8736971" cy="1272143"/>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vi-VN" sz="3700">
                <a:solidFill>
                  <a:srgbClr val="000000"/>
                </a:solidFill>
                <a:latin typeface="Times New Roman" panose="02020603050405020304" pitchFamily="18" charset="0"/>
                <a:ea typeface="Times New Roman" panose="02020603050405020304" pitchFamily="18" charset="0"/>
                <a:cs typeface="+mn-cs"/>
              </a:rPr>
              <a:t>Các lần quẹt diêm và những mộng tưởng của cô bé.</a:t>
            </a:r>
            <a:endParaRPr lang="vi-VN" sz="3700" dirty="0" err="1">
              <a:solidFill>
                <a:srgbClr val="000000"/>
              </a:solidFill>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883856" y="4712757"/>
            <a:ext cx="10012677" cy="697627"/>
          </a:xfrm>
          <a:prstGeom prst="rect">
            <a:avLst/>
          </a:prstGeom>
        </p:spPr>
        <p:txBody>
          <a:bodyPr wrap="square" lIns="121914" tIns="60957" rIns="121914" bIns="60957">
            <a:spAutoFit/>
          </a:bodyPr>
          <a:lstStyle/>
          <a:p>
            <a:pPr defTabSz="1219140" eaLnBrk="1" fontAlgn="auto" hangingPunct="1">
              <a:spcBef>
                <a:spcPts val="0"/>
              </a:spcBef>
              <a:spcAft>
                <a:spcPts val="0"/>
              </a:spcAft>
            </a:pPr>
            <a:r>
              <a:rPr lang="en-US" sz="3700" b="1" dirty="0">
                <a:solidFill>
                  <a:srgbClr val="000000"/>
                </a:solidFill>
                <a:latin typeface="Times New Roman" panose="02020603050405020304" pitchFamily="18" charset="0"/>
                <a:ea typeface="Times New Roman" panose="02020603050405020304" pitchFamily="18" charset="0"/>
                <a:cs typeface="+mn-cs"/>
              </a:rPr>
              <a:t>+ </a:t>
            </a:r>
            <a:r>
              <a:rPr lang="en-US" sz="3700" b="1" dirty="0" err="1">
                <a:solidFill>
                  <a:srgbClr val="000000"/>
                </a:solidFill>
                <a:latin typeface="Times New Roman" panose="02020603050405020304" pitchFamily="18" charset="0"/>
                <a:ea typeface="Times New Roman" panose="02020603050405020304" pitchFamily="18" charset="0"/>
                <a:cs typeface="+mn-cs"/>
              </a:rPr>
              <a:t>Phần</a:t>
            </a:r>
            <a:r>
              <a:rPr lang="en-US" sz="3700" b="1" dirty="0">
                <a:solidFill>
                  <a:srgbClr val="000000"/>
                </a:solidFill>
                <a:latin typeface="Times New Roman" panose="02020603050405020304" pitchFamily="18" charset="0"/>
                <a:ea typeface="Times New Roman" panose="02020603050405020304" pitchFamily="18" charset="0"/>
                <a:cs typeface="+mn-cs"/>
              </a:rPr>
              <a:t> 3:</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Còn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lại</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
        <p:nvSpPr>
          <p:cNvPr id="9" name="Rectangle 8"/>
          <p:cNvSpPr/>
          <p:nvPr/>
        </p:nvSpPr>
        <p:spPr>
          <a:xfrm>
            <a:off x="5024840" y="4712757"/>
            <a:ext cx="5871693" cy="697627"/>
          </a:xfrm>
          <a:prstGeom prst="rect">
            <a:avLst/>
          </a:prstGeom>
        </p:spPr>
        <p:txBody>
          <a:bodyPr wrap="none" lIns="121914" tIns="60957" rIns="121914" bIns="60957">
            <a:spAutoFit/>
          </a:bodyPr>
          <a:lstStyle/>
          <a:p>
            <a:pPr defTabSz="1219140" eaLnBrk="1" fontAlgn="auto" hangingPunct="1">
              <a:spcBef>
                <a:spcPts val="0"/>
              </a:spcBef>
              <a:spcAft>
                <a:spcPts val="0"/>
              </a:spcAft>
            </a:pPr>
            <a:r>
              <a:rPr lang="en-US" sz="3700" dirty="0" err="1">
                <a:solidFill>
                  <a:srgbClr val="000000"/>
                </a:solidFill>
                <a:latin typeface="Times New Roman" panose="02020603050405020304" pitchFamily="18" charset="0"/>
                <a:ea typeface="Times New Roman" panose="02020603050405020304" pitchFamily="18" charset="0"/>
                <a:cs typeface="+mn-cs"/>
              </a:rPr>
              <a:t>Cái</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chết</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của</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cô</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bé</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bán</a:t>
            </a:r>
            <a:r>
              <a:rPr lang="en-US" sz="3700" dirty="0">
                <a:solidFill>
                  <a:srgbClr val="000000"/>
                </a:solidFill>
                <a:latin typeface="Times New Roman" panose="02020603050405020304" pitchFamily="18" charset="0"/>
                <a:ea typeface="Times New Roman" panose="02020603050405020304" pitchFamily="18" charset="0"/>
                <a:cs typeface="+mn-cs"/>
              </a:rPr>
              <a:t> </a:t>
            </a:r>
            <a:r>
              <a:rPr lang="en-US" sz="3700" dirty="0" err="1">
                <a:solidFill>
                  <a:srgbClr val="000000"/>
                </a:solidFill>
                <a:latin typeface="Times New Roman" panose="02020603050405020304" pitchFamily="18" charset="0"/>
                <a:ea typeface="Times New Roman" panose="02020603050405020304" pitchFamily="18" charset="0"/>
                <a:cs typeface="+mn-cs"/>
              </a:rPr>
              <a:t>diêm</a:t>
            </a:r>
            <a:r>
              <a:rPr lang="en-US" sz="3700" dirty="0">
                <a:solidFill>
                  <a:srgbClr val="000000"/>
                </a:solidFill>
                <a:latin typeface="Times New Roman" panose="02020603050405020304" pitchFamily="18" charset="0"/>
                <a:ea typeface="Times New Roman" panose="02020603050405020304" pitchFamily="18" charset="0"/>
                <a:cs typeface="+mn-cs"/>
              </a:rPr>
              <a:t>. </a:t>
            </a:r>
            <a:endParaRPr lang="en-US" sz="3700" dirty="0">
              <a:solidFill>
                <a:prstClr val="black"/>
              </a:solidFill>
              <a:latin typeface="Calibri"/>
              <a:cs typeface="+mn-cs"/>
            </a:endParaRPr>
          </a:p>
        </p:txBody>
      </p:sp>
    </p:spTree>
    <p:extLst>
      <p:ext uri="{BB962C8B-B14F-4D97-AF65-F5344CB8AC3E}">
        <p14:creationId xmlns:p14="http://schemas.microsoft.com/office/powerpoint/2010/main" val="22257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Top 6 Bài văn phân tích truyện “Cô bé bán diêm” của An-đéc-xen hay  nhất】DanhSachTop.net | Tổng hợp danh sách Top Chuẩn nhất Việt Nam">
            <a:extLst>
              <a:ext uri="{FF2B5EF4-FFF2-40B4-BE49-F238E27FC236}">
                <a16:creationId xmlns:a16="http://schemas.microsoft.com/office/drawing/2014/main" id="{18C03493-677D-485B-93ED-0C4D69A16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32"/>
          <a:stretch>
            <a:fillRect/>
          </a:stretch>
        </p:blipFill>
        <p:spPr bwMode="auto">
          <a:xfrm>
            <a:off x="0" y="9"/>
            <a:ext cx="12192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7D694163-6C66-442D-938F-4CECD3A3E80A}"/>
              </a:ext>
            </a:extLst>
          </p:cNvPr>
          <p:cNvSpPr>
            <a:spLocks noChangeArrowheads="1"/>
          </p:cNvSpPr>
          <p:nvPr/>
        </p:nvSpPr>
        <p:spPr bwMode="auto">
          <a:xfrm>
            <a:off x="3689566" y="1223819"/>
            <a:ext cx="5865685" cy="646327"/>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a:solidFill>
                  <a:srgbClr val="FF000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1. Hoàn cảnh cô bé bán diêm</a:t>
            </a:r>
            <a:endParaRPr lang="en-US" altLang="en-US" sz="110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ounded Rectangle 2">
            <a:extLst>
              <a:ext uri="{FF2B5EF4-FFF2-40B4-BE49-F238E27FC236}">
                <a16:creationId xmlns:a16="http://schemas.microsoft.com/office/drawing/2014/main" id="{C7D8B41D-CF41-4945-90F1-8568300C2EB2}"/>
              </a:ext>
            </a:extLst>
          </p:cNvPr>
          <p:cNvSpPr>
            <a:spLocks noChangeArrowheads="1"/>
          </p:cNvSpPr>
          <p:nvPr/>
        </p:nvSpPr>
        <p:spPr bwMode="auto">
          <a:xfrm>
            <a:off x="4767270" y="1979910"/>
            <a:ext cx="7346951" cy="4819651"/>
          </a:xfrm>
          <a:prstGeom prst="roundRect">
            <a:avLst>
              <a:gd name="adj" fmla="val 16667"/>
            </a:avLst>
          </a:prstGeom>
          <a:solidFill>
            <a:srgbClr val="FFFFFF">
              <a:alpha val="81960"/>
            </a:srgbClr>
          </a:solidFill>
          <a:ln w="25400">
            <a:solidFill>
              <a:srgbClr val="4BACC6"/>
            </a:solidFill>
            <a:round/>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i="1">
                <a:latin typeface="Times New Roman" panose="02020603050405020304" pitchFamily="18" charset="0"/>
                <a:ea typeface="SimSun" panose="02010600030101010101" pitchFamily="2" charset="-122"/>
                <a:sym typeface="Times New Roman" panose="02020603050405020304" pitchFamily="18" charset="0"/>
              </a:rPr>
              <a:t>a. Hoàn cảnh gia đình </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Mồ côi mẹ, bà nội hiền hậu cũng đã mất, gia sản tiêu tán.</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Sống với cha trong một xó tối tăm.</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Luôn bị mắng nhiếc chửi rủa.</a:t>
            </a:r>
          </a:p>
          <a:p>
            <a:pPr algn="just"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 Phải đi bán diêm để kiếm sống.</a:t>
            </a:r>
          </a:p>
          <a:p>
            <a:pPr algn="just"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=&gt; Thật tội nghiệp, đáng thương, thiếu vắng tình thương yêu, sự chia sẻ.</a:t>
            </a:r>
            <a:endParaRPr lang="en-US" altLang="en-US" sz="2000" b="1">
              <a:solidFill>
                <a:srgbClr val="FF0000"/>
              </a:solidFill>
              <a:ea typeface="SimSun" panose="02010600030101010101" pitchFamily="2" charset="-122"/>
            </a:endParaRPr>
          </a:p>
        </p:txBody>
      </p:sp>
      <p:sp>
        <p:nvSpPr>
          <p:cNvPr id="2" name="TextBox 1"/>
          <p:cNvSpPr txBox="1"/>
          <p:nvPr/>
        </p:nvSpPr>
        <p:spPr>
          <a:xfrm>
            <a:off x="3799473" y="577488"/>
            <a:ext cx="489065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II.Đọc hiểu văn bản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wipe(down)">
                                      <p:cBhvr>
                                        <p:cTn id="39" dur="500"/>
                                        <p:tgtEl>
                                          <p:spTgt spid="7">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wipe(down)">
                                      <p:cBhvr>
                                        <p:cTn id="4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Номер слайда 5">
            <a:extLst>
              <a:ext uri="{FF2B5EF4-FFF2-40B4-BE49-F238E27FC236}">
                <a16:creationId xmlns:a16="http://schemas.microsoft.com/office/drawing/2014/main" id="{E38E7E28-DCD1-4B96-831D-A1B540FDC44C}"/>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10502CC0-FFA4-4D78-97B8-2648A35CF98E}"/>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3265FD46-E3AC-48BC-B41F-E42DFDF256F3}"/>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2F6B4EDB-0583-41BE-A688-4475AB42FE0C}"/>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102E102E-A155-4EB3-A8D9-3AF5B6394EE1}"/>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714193D8-1509-47FC-9102-9B993382999A}"/>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21510" name="Rounded Rectangle 2">
            <a:extLst>
              <a:ext uri="{FF2B5EF4-FFF2-40B4-BE49-F238E27FC236}">
                <a16:creationId xmlns:a16="http://schemas.microsoft.com/office/drawing/2014/main" id="{0C933FAE-008D-45FC-AAB5-CF3374AB275C}"/>
              </a:ext>
            </a:extLst>
          </p:cNvPr>
          <p:cNvSpPr>
            <a:spLocks noChangeArrowheads="1"/>
          </p:cNvSpPr>
          <p:nvPr/>
        </p:nvSpPr>
        <p:spPr bwMode="auto">
          <a:xfrm>
            <a:off x="349557" y="1"/>
            <a:ext cx="8154988" cy="3429000"/>
          </a:xfrm>
          <a:prstGeom prst="roundRect">
            <a:avLst>
              <a:gd name="adj" fmla="val 16667"/>
            </a:avLst>
          </a:prstGeom>
          <a:solidFill>
            <a:srgbClr val="FFFFFF">
              <a:alpha val="61960"/>
            </a:srgbClr>
          </a:solidFill>
          <a:ln w="57150">
            <a:solidFill>
              <a:srgbClr val="4BACC6"/>
            </a:solidFill>
            <a:round/>
            <a:headEnd/>
            <a:tailEnd/>
          </a:ln>
        </p:spPr>
        <p:txBody>
          <a:bodyPr lIns="91428" tIns="45718" rIns="91428" bIns="45718"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Hình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ảnh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em</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bé</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bán</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diêm</a:t>
            </a:r>
            <a:endPar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None/>
              <a:defRPr/>
            </a:pP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Bối</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cảnh</a:t>
            </a:r>
            <a:r>
              <a:rPr lang="en-US" altLang="en-US" sz="36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Thời</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gian</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Trong</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đêm</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giao</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thừa</a:t>
            </a:r>
            <a:endPar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 typeface="Arial" panose="020B0604020202020204" pitchFamily="34" charset="0"/>
              <a:buChar char="-"/>
              <a:defRPr/>
            </a:pP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Không</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gian</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Trời</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i="1" dirty="0" err="1">
                <a:solidFill>
                  <a:srgbClr val="0070C0"/>
                </a:solidFill>
                <a:latin typeface="Times New Roman" panose="02020603050405020304" pitchFamily="18" charset="0"/>
                <a:ea typeface="SimSun" panose="02010600030101010101" pitchFamily="2" charset="-122"/>
                <a:sym typeface="Times New Roman" panose="02020603050405020304" pitchFamily="18" charset="0"/>
              </a:rPr>
              <a:t>mướt</a:t>
            </a:r>
            <a:endParaRPr lang="en-US" altLang="en-US" sz="3600" b="1" i="1" dirty="0">
              <a:solidFill>
                <a:srgbClr val="0070C0"/>
              </a:solidFill>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None/>
              <a:defRPr/>
            </a:pP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=&gt;</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Rất</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đặc</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biệt</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gợi</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niềm</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thương</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cảm</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sâu</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600" b="1" dirty="0" err="1">
                <a:solidFill>
                  <a:srgbClr val="CB2400"/>
                </a:solidFill>
                <a:latin typeface="Times New Roman" panose="02020603050405020304" pitchFamily="18" charset="0"/>
                <a:ea typeface="SimSun" panose="02010600030101010101" pitchFamily="2" charset="-122"/>
                <a:sym typeface="Times New Roman" panose="02020603050405020304" pitchFamily="18" charset="0"/>
              </a:rPr>
              <a:t>sắc</a:t>
            </a:r>
            <a:r>
              <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endParaRPr lang="en-US" altLang="en-US" sz="2000" dirty="0">
              <a:latin typeface="Arial" panose="020B0604020202020204" pitchFamily="34" charset="0"/>
              <a:ea typeface="SimSun" panose="02010600030101010101" pitchFamily="2" charset="-122"/>
            </a:endParaRPr>
          </a:p>
        </p:txBody>
      </p:sp>
      <p:sp>
        <p:nvSpPr>
          <p:cNvPr id="14" name="Rounded Rectangle 4">
            <a:extLst>
              <a:ext uri="{FF2B5EF4-FFF2-40B4-BE49-F238E27FC236}">
                <a16:creationId xmlns:a16="http://schemas.microsoft.com/office/drawing/2014/main" id="{7D4F3E96-EB8C-4055-80BB-764D61D8F251}"/>
              </a:ext>
            </a:extLst>
          </p:cNvPr>
          <p:cNvSpPr>
            <a:spLocks noChangeArrowheads="1"/>
          </p:cNvSpPr>
          <p:nvPr/>
        </p:nvSpPr>
        <p:spPr bwMode="auto">
          <a:xfrm>
            <a:off x="204788" y="3446463"/>
            <a:ext cx="9247187" cy="3411537"/>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endPar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Hình</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ảnh</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trên</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đường</a:t>
            </a:r>
            <a:r>
              <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rPr>
              <a:t>phố</a:t>
            </a:r>
            <a:endParaRPr lang="en-US" altLang="en-US" sz="3200" b="1" i="1" dirty="0">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sym typeface="Times New Roman" panose="02020603050405020304" pitchFamily="18" charset="0"/>
            </a:endParaRPr>
          </a:p>
          <a:p>
            <a:pPr algn="just" eaLnBrk="1" hangingPunct="1">
              <a:lnSpc>
                <a:spcPct val="100000"/>
              </a:lnSpc>
              <a:spcBef>
                <a:spcPct val="0"/>
              </a:spcBef>
              <a:buFontTx/>
              <a:buChar char="-"/>
              <a:defRPr/>
            </a:pPr>
            <a:r>
              <a:rPr lang="vi-VN" sz="3600" dirty="0">
                <a:latin typeface="Times New Roman" pitchFamily="18" charset="0"/>
                <a:cs typeface="Times New Roman" pitchFamily="18" charset="0"/>
              </a:rPr>
              <a:t>Ngoại hình: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vi-VN" sz="3600" dirty="0">
                <a:latin typeface="Times New Roman" pitchFamily="18" charset="0"/>
                <a:cs typeface="Times New Roman" pitchFamily="18" charset="0"/>
              </a:rPr>
              <a:t> đỏ ửng tím bầm, đôi tay cứng đờ ra vì rét.</a:t>
            </a:r>
            <a:endParaRPr lang="en-US" sz="3600" dirty="0">
              <a:latin typeface="Times New Roman" pitchFamily="18" charset="0"/>
              <a:cs typeface="Times New Roman" pitchFamily="18" charset="0"/>
            </a:endParaRPr>
          </a:p>
          <a:p>
            <a:pPr algn="just" eaLnBrk="1" hangingPunct="1">
              <a:lnSpc>
                <a:spcPct val="100000"/>
              </a:lnSpc>
              <a:spcBef>
                <a:spcPct val="0"/>
              </a:spcBef>
              <a:buFontTx/>
              <a:buChar char="-"/>
              <a:defRPr/>
            </a:pPr>
            <a:endParaRPr lang="en-US" altLang="en-US" sz="3600" b="1" dirty="0">
              <a:solidFill>
                <a:srgbClr val="CB2400"/>
              </a:solidFill>
              <a:latin typeface="Times New Roman" panose="02020603050405020304" pitchFamily="18" charset="0"/>
              <a:ea typeface="SimSun" panose="02010600030101010101" pitchFamily="2" charset="-122"/>
              <a:sym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Effect transition="in" filter="wipe(down)">
                                      <p:cBhvr>
                                        <p:cTn id="7" dur="500"/>
                                        <p:tgtEl>
                                          <p:spTgt spid="21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heel(1)">
                                      <p:cBhvr>
                                        <p:cTn id="12" dur="20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1510">
                                            <p:txEl>
                                              <p:pRg st="1" end="1"/>
                                            </p:txEl>
                                          </p:spTgt>
                                        </p:tgtEl>
                                        <p:attrNameLst>
                                          <p:attrName>style.visibility</p:attrName>
                                        </p:attrNameLst>
                                      </p:cBhvr>
                                      <p:to>
                                        <p:strVal val="visible"/>
                                      </p:to>
                                    </p:set>
                                    <p:animEffect transition="in" filter="wipe(down)">
                                      <p:cBhvr>
                                        <p:cTn id="17" dur="500"/>
                                        <p:tgtEl>
                                          <p:spTgt spid="2151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xEl>
                                              <p:pRg st="2" end="2"/>
                                            </p:txEl>
                                          </p:spTgt>
                                        </p:tgtEl>
                                        <p:attrNameLst>
                                          <p:attrName>style.visibility</p:attrName>
                                        </p:attrNameLst>
                                      </p:cBhvr>
                                      <p:to>
                                        <p:strVal val="visible"/>
                                      </p:to>
                                    </p:set>
                                    <p:animEffect transition="in" filter="wipe(down)">
                                      <p:cBhvr>
                                        <p:cTn id="22" dur="500"/>
                                        <p:tgtEl>
                                          <p:spTgt spid="215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1510">
                                            <p:txEl>
                                              <p:pRg st="3" end="3"/>
                                            </p:txEl>
                                          </p:spTgt>
                                        </p:tgtEl>
                                        <p:attrNameLst>
                                          <p:attrName>style.visibility</p:attrName>
                                        </p:attrNameLst>
                                      </p:cBhvr>
                                      <p:to>
                                        <p:strVal val="visible"/>
                                      </p:to>
                                    </p:set>
                                    <p:animEffect transition="in" filter="wipe(down)">
                                      <p:cBhvr>
                                        <p:cTn id="27" dur="500"/>
                                        <p:tgtEl>
                                          <p:spTgt spid="215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1510">
                                            <p:txEl>
                                              <p:pRg st="4" end="4"/>
                                            </p:txEl>
                                          </p:spTgt>
                                        </p:tgtEl>
                                        <p:attrNameLst>
                                          <p:attrName>style.visibility</p:attrName>
                                        </p:attrNameLst>
                                      </p:cBhvr>
                                      <p:to>
                                        <p:strVal val="visible"/>
                                      </p:to>
                                    </p:set>
                                    <p:animEffect transition="in" filter="wipe(down)">
                                      <p:cBhvr>
                                        <p:cTn id="32" dur="500"/>
                                        <p:tgtEl>
                                          <p:spTgt spid="2151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wipe(down)">
                                      <p:cBhvr>
                                        <p:cTn id="4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Номер слайда 5">
            <a:extLst>
              <a:ext uri="{FF2B5EF4-FFF2-40B4-BE49-F238E27FC236}">
                <a16:creationId xmlns:a16="http://schemas.microsoft.com/office/drawing/2014/main" id="{D27820F7-8FE4-4F8F-83CF-72698EDDC461}"/>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40221542-433B-4377-86FE-0A1206B5948E}"/>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A8D18FBC-327E-41D6-924A-A61A20580788}"/>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7C45795E-2CFD-4F28-B36C-719FC5C7224A}"/>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7C910397-8F73-4581-A191-D0EB4C39A152}"/>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854B039B-E058-4321-9B88-8F7E2B6959F8}"/>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21510" name="Rounded Rectangle 2">
            <a:extLst>
              <a:ext uri="{FF2B5EF4-FFF2-40B4-BE49-F238E27FC236}">
                <a16:creationId xmlns:a16="http://schemas.microsoft.com/office/drawing/2014/main" id="{1EC81B0F-8C53-4C37-856D-0F005DBFA1C0}"/>
              </a:ext>
            </a:extLst>
          </p:cNvPr>
          <p:cNvSpPr>
            <a:spLocks noChangeArrowheads="1"/>
          </p:cNvSpPr>
          <p:nvPr/>
        </p:nvSpPr>
        <p:spPr bwMode="auto">
          <a:xfrm>
            <a:off x="349251" y="195261"/>
            <a:ext cx="8154988" cy="3233739"/>
          </a:xfrm>
          <a:prstGeom prst="roundRect">
            <a:avLst>
              <a:gd name="adj" fmla="val 16667"/>
            </a:avLst>
          </a:prstGeom>
          <a:solidFill>
            <a:srgbClr val="FFFFFF">
              <a:alpha val="61960"/>
            </a:srgbClr>
          </a:solidFill>
          <a:ln w="57150">
            <a:solidFill>
              <a:srgbClr val="4BACC6"/>
            </a:solidFill>
            <a:round/>
            <a:headEnd/>
            <a:tailEnd/>
          </a:ln>
        </p:spPr>
        <p:txBody>
          <a:bodyPr lIns="91428" tIns="45718" rIns="91428" bIns="45718"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buNone/>
              <a:defRPr/>
            </a:pPr>
            <a:r>
              <a:rPr lang="vi-VN" sz="3200" dirty="0">
                <a:latin typeface="+mj-lt"/>
              </a:rPr>
              <a:t>- Hành động: đi bán diêm  một mình, cô bé</a:t>
            </a:r>
            <a:r>
              <a:rPr lang="vi-VN" sz="3200" i="1" dirty="0">
                <a:latin typeface="+mj-lt"/>
              </a:rPr>
              <a:t> “</a:t>
            </a:r>
            <a:r>
              <a:rPr lang="en-US" sz="3200" i="1" dirty="0" err="1">
                <a:latin typeface="+mj-lt"/>
              </a:rPr>
              <a:t>dò</a:t>
            </a:r>
            <a:r>
              <a:rPr lang="en-US" sz="3200" i="1" dirty="0">
                <a:latin typeface="+mj-lt"/>
              </a:rPr>
              <a:t> </a:t>
            </a:r>
            <a:r>
              <a:rPr lang="en-US" sz="3200" i="1" dirty="0" err="1">
                <a:latin typeface="+mj-lt"/>
              </a:rPr>
              <a:t>dẫm</a:t>
            </a:r>
            <a:r>
              <a:rPr lang="en-US" sz="3200" i="1" dirty="0">
                <a:latin typeface="+mj-lt"/>
              </a:rPr>
              <a:t> </a:t>
            </a:r>
            <a:r>
              <a:rPr lang="en-US" sz="3200" i="1" dirty="0" err="1">
                <a:latin typeface="+mj-lt"/>
              </a:rPr>
              <a:t>trong</a:t>
            </a:r>
            <a:r>
              <a:rPr lang="en-US" sz="3200" i="1" dirty="0">
                <a:latin typeface="+mj-lt"/>
              </a:rPr>
              <a:t> </a:t>
            </a:r>
            <a:r>
              <a:rPr lang="en-US" sz="3200" i="1" dirty="0" err="1">
                <a:latin typeface="+mj-lt"/>
              </a:rPr>
              <a:t>bóng</a:t>
            </a:r>
            <a:r>
              <a:rPr lang="en-US" sz="3200" i="1" dirty="0">
                <a:latin typeface="+mj-lt"/>
              </a:rPr>
              <a:t> </a:t>
            </a:r>
            <a:r>
              <a:rPr lang="en-US" sz="3200" i="1" dirty="0" err="1">
                <a:latin typeface="+mj-lt"/>
              </a:rPr>
              <a:t>tối</a:t>
            </a:r>
            <a:r>
              <a:rPr lang="en-US" sz="3200" i="1" dirty="0">
                <a:latin typeface="+mj-lt"/>
              </a:rPr>
              <a:t>”</a:t>
            </a:r>
            <a:r>
              <a:rPr lang="en-US" sz="3200" dirty="0">
                <a:latin typeface="+mj-lt"/>
              </a:rPr>
              <a:t> </a:t>
            </a:r>
            <a:r>
              <a:rPr lang="vi-VN" sz="3200" dirty="0">
                <a:latin typeface="+mj-lt"/>
              </a:rPr>
              <a:t>; </a:t>
            </a:r>
            <a:r>
              <a:rPr lang="it-IT" sz="3200" dirty="0">
                <a:latin typeface="Times New Roman" pitchFamily="18" charset="0"/>
                <a:cs typeface="Times New Roman" pitchFamily="18" charset="0"/>
              </a:rPr>
              <a:t>thu đôi chân lại</a:t>
            </a:r>
            <a:endParaRPr lang="en-US" sz="3200" dirty="0">
              <a:latin typeface="Times New Roman" pitchFamily="18" charset="0"/>
              <a:cs typeface="Times New Roman" pitchFamily="18" charset="0"/>
            </a:endParaRPr>
          </a:p>
          <a:p>
            <a:pPr marL="0" indent="0">
              <a:buNone/>
              <a:defRPr/>
            </a:pPr>
            <a:r>
              <a:rPr lang="it-IT" sz="3200" dirty="0">
                <a:latin typeface="+mj-lt"/>
                <a:cs typeface="Times New Roman" pitchFamily="18" charset="0"/>
              </a:rPr>
              <a:t>, </a:t>
            </a:r>
            <a:r>
              <a:rPr lang="it-IT" sz="3200" dirty="0">
                <a:latin typeface="Times New Roman" pitchFamily="18" charset="0"/>
                <a:cs typeface="Times New Roman" pitchFamily="18" charset="0"/>
              </a:rPr>
              <a:t>ngồi nép vào một góc tường</a:t>
            </a:r>
            <a:r>
              <a:rPr lang="vi-VN" sz="3200" dirty="0">
                <a:latin typeface="+mj-lt"/>
                <a:cs typeface="Times New Roman" pitchFamily="18" charset="0"/>
              </a:rPr>
              <a:t>, “</a:t>
            </a:r>
            <a:r>
              <a:rPr lang="vi-VN" sz="3200" i="1" dirty="0">
                <a:latin typeface="+mj-lt"/>
                <a:cs typeface="Times New Roman" pitchFamily="18" charset="0"/>
              </a:rPr>
              <a:t>bụng đói  rét vẫn lang thang trên đường</a:t>
            </a:r>
            <a:r>
              <a:rPr lang="vi-VN" sz="3200" dirty="0">
                <a:latin typeface="+mj-lt"/>
                <a:cs typeface="Times New Roman" pitchFamily="18" charset="0"/>
              </a:rPr>
              <a:t>”</a:t>
            </a:r>
            <a:endParaRPr lang="en-US" sz="3200" dirty="0">
              <a:latin typeface="+mj-lt"/>
              <a:cs typeface="Times New Roman" pitchFamily="18" charset="0"/>
            </a:endParaRPr>
          </a:p>
          <a:p>
            <a:pPr marL="0" indent="0">
              <a:buNone/>
              <a:defRPr/>
            </a:pPr>
            <a:r>
              <a:rPr lang="vi-VN" sz="3200" dirty="0">
                <a:latin typeface="+mj-lt"/>
                <a:cs typeface="Times New Roman" pitchFamily="18" charset="0"/>
              </a:rPr>
              <a:t>- Ý nghĩ: ko dám về nhà vì sợ cha mắng</a:t>
            </a:r>
            <a:endParaRPr lang="en-US" sz="3200" dirty="0">
              <a:latin typeface="+mj-lt"/>
              <a:cs typeface="Times New Roman" pitchFamily="18" charset="0"/>
            </a:endParaRPr>
          </a:p>
          <a:p>
            <a:pPr marL="0" indent="0">
              <a:buNone/>
              <a:defRPr/>
            </a:pPr>
            <a:r>
              <a:rPr lang="en-US"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Đói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hãi</a:t>
            </a:r>
            <a:endParaRPr lang="en-US" sz="3200" b="1" dirty="0">
              <a:latin typeface="Times New Roman" pitchFamily="18" charset="0"/>
              <a:cs typeface="Times New Roman" pitchFamily="18" charset="0"/>
            </a:endParaRPr>
          </a:p>
          <a:p>
            <a:pPr algn="just" eaLnBrk="1" hangingPunct="1">
              <a:lnSpc>
                <a:spcPct val="100000"/>
              </a:lnSpc>
              <a:spcBef>
                <a:spcPct val="0"/>
              </a:spcBef>
              <a:buFontTx/>
              <a:buNone/>
              <a:defRPr/>
            </a:pPr>
            <a:endParaRPr lang="en-US" altLang="en-US" sz="2000" dirty="0">
              <a:latin typeface="Arial" panose="020B0604020202020204" pitchFamily="34" charset="0"/>
              <a:ea typeface="SimSun" panose="02010600030101010101" pitchFamily="2" charset="-122"/>
            </a:endParaRPr>
          </a:p>
        </p:txBody>
      </p:sp>
      <p:sp>
        <p:nvSpPr>
          <p:cNvPr id="14" name="Rounded Rectangle 4">
            <a:extLst>
              <a:ext uri="{FF2B5EF4-FFF2-40B4-BE49-F238E27FC236}">
                <a16:creationId xmlns:a16="http://schemas.microsoft.com/office/drawing/2014/main" id="{C20CFBE4-85DB-423A-A29C-0F4217F5AEEF}"/>
              </a:ext>
            </a:extLst>
          </p:cNvPr>
          <p:cNvSpPr>
            <a:spLocks noChangeArrowheads="1"/>
          </p:cNvSpPr>
          <p:nvPr/>
        </p:nvSpPr>
        <p:spPr bwMode="auto">
          <a:xfrm>
            <a:off x="315913" y="3282949"/>
            <a:ext cx="9247187" cy="3411539"/>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ts val="1000"/>
              </a:spcBef>
            </a:pPr>
            <a:r>
              <a:rPr lang="en-US" altLang="en-US" sz="3200" b="1">
                <a:latin typeface="Calibri" panose="020F0502020204030204" pitchFamily="34" charset="0"/>
              </a:rPr>
              <a:t>- </a:t>
            </a:r>
            <a:r>
              <a:rPr lang="en-US" altLang="en-US" sz="3600" b="1">
                <a:latin typeface="Times New Roman" panose="02020603050405020304" pitchFamily="18" charset="0"/>
                <a:cs typeface="Times New Roman" panose="02020603050405020304" pitchFamily="18" charset="0"/>
              </a:rPr>
              <a:t>Khung</a:t>
            </a:r>
            <a:r>
              <a:rPr lang="vi-VN" altLang="en-US" sz="3600" b="1">
                <a:latin typeface="Times New Roman" panose="02020603050405020304" pitchFamily="18" charset="0"/>
                <a:cs typeface="Times New Roman" panose="02020603050405020304" pitchFamily="18" charset="0"/>
              </a:rPr>
              <a:t> cảnh</a:t>
            </a:r>
            <a:r>
              <a:rPr lang="en-US" altLang="en-US" sz="3600" b="1">
                <a:latin typeface="Times New Roman" panose="02020603050405020304" pitchFamily="18" charset="0"/>
                <a:cs typeface="Times New Roman" panose="02020603050405020304" pitchFamily="18" charset="0"/>
              </a:rPr>
              <a:t> xung quanh</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 </a:t>
            </a:r>
            <a:r>
              <a:rPr lang="en-US" altLang="en-US" sz="3600" i="1">
                <a:latin typeface="Times New Roman" panose="02020603050405020304" pitchFamily="18" charset="0"/>
                <a:cs typeface="Times New Roman" panose="02020603050405020304" pitchFamily="18" charset="0"/>
              </a:rPr>
              <a:t>“cửa sổ mọi nhà đều sáng rực ánh đèn”</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a:t>
            </a:r>
            <a:r>
              <a:rPr lang="en-US" altLang="en-US" sz="3600" i="1">
                <a:latin typeface="Times New Roman" panose="02020603050405020304" pitchFamily="18" charset="0"/>
                <a:cs typeface="Times New Roman" panose="02020603050405020304" pitchFamily="18" charset="0"/>
              </a:rPr>
              <a:t>Trong phố sực nức mùi ngỗng quay.</a:t>
            </a:r>
            <a:endParaRPr lang="en-US" altLang="en-US" sz="3600">
              <a:latin typeface="Times New Roman" panose="02020603050405020304" pitchFamily="18" charset="0"/>
              <a:cs typeface="Times New Roman" panose="02020603050405020304" pitchFamily="18" charset="0"/>
            </a:endParaRPr>
          </a:p>
          <a:p>
            <a:pPr>
              <a:lnSpc>
                <a:spcPct val="90000"/>
              </a:lnSpc>
              <a:spcBef>
                <a:spcPts val="1000"/>
              </a:spcBef>
            </a:pPr>
            <a:r>
              <a:rPr lang="en-US" altLang="en-US" sz="3600">
                <a:latin typeface="Times New Roman" panose="02020603050405020304" pitchFamily="18" charset="0"/>
                <a:cs typeface="Times New Roman" panose="02020603050405020304" pitchFamily="18" charset="0"/>
              </a:rPr>
              <a:t> - Mọi người đều quây quần bên gia đình.</a:t>
            </a:r>
          </a:p>
          <a:p>
            <a:pPr>
              <a:lnSpc>
                <a:spcPct val="90000"/>
              </a:lnSpc>
              <a:spcBef>
                <a:spcPts val="1000"/>
              </a:spcBef>
            </a:pPr>
            <a:r>
              <a:rPr lang="en-US" altLang="en-US" sz="3600" b="1">
                <a:latin typeface="Times New Roman" panose="02020603050405020304" pitchFamily="18" charset="0"/>
                <a:cs typeface="Times New Roman" panose="02020603050405020304" pitchFamily="18" charset="0"/>
              </a:rPr>
              <a:t>-&gt; No đủ, đầm ấm, sáng sủa</a:t>
            </a:r>
            <a:endParaRPr lang="en-US"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heel(1)">
                                      <p:cBhvr>
                                        <p:cTn id="7" dur="2000"/>
                                        <p:tgtEl>
                                          <p:spTgt spid="21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1510">
                                            <p:txEl>
                                              <p:pRg st="0" end="0"/>
                                            </p:txEl>
                                          </p:spTgt>
                                        </p:tgtEl>
                                        <p:attrNameLst>
                                          <p:attrName>style.visibility</p:attrName>
                                        </p:attrNameLst>
                                      </p:cBhvr>
                                      <p:to>
                                        <p:strVal val="visible"/>
                                      </p:to>
                                    </p:set>
                                    <p:animEffect transition="in" filter="wipe(down)">
                                      <p:cBhvr>
                                        <p:cTn id="12" dur="500"/>
                                        <p:tgtEl>
                                          <p:spTgt spid="215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1510">
                                            <p:txEl>
                                              <p:pRg st="1" end="1"/>
                                            </p:txEl>
                                          </p:spTgt>
                                        </p:tgtEl>
                                        <p:attrNameLst>
                                          <p:attrName>style.visibility</p:attrName>
                                        </p:attrNameLst>
                                      </p:cBhvr>
                                      <p:to>
                                        <p:strVal val="visible"/>
                                      </p:to>
                                    </p:set>
                                    <p:animEffect transition="in" filter="wipe(down)">
                                      <p:cBhvr>
                                        <p:cTn id="17" dur="500"/>
                                        <p:tgtEl>
                                          <p:spTgt spid="2151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xEl>
                                              <p:pRg st="2" end="2"/>
                                            </p:txEl>
                                          </p:spTgt>
                                        </p:tgtEl>
                                        <p:attrNameLst>
                                          <p:attrName>style.visibility</p:attrName>
                                        </p:attrNameLst>
                                      </p:cBhvr>
                                      <p:to>
                                        <p:strVal val="visible"/>
                                      </p:to>
                                    </p:set>
                                    <p:animEffect transition="in" filter="wipe(down)">
                                      <p:cBhvr>
                                        <p:cTn id="22" dur="500"/>
                                        <p:tgtEl>
                                          <p:spTgt spid="215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1510">
                                            <p:txEl>
                                              <p:pRg st="3" end="3"/>
                                            </p:txEl>
                                          </p:spTgt>
                                        </p:tgtEl>
                                        <p:attrNameLst>
                                          <p:attrName>style.visibility</p:attrName>
                                        </p:attrNameLst>
                                      </p:cBhvr>
                                      <p:to>
                                        <p:strVal val="visible"/>
                                      </p:to>
                                    </p:set>
                                    <p:animEffect transition="in" filter="wipe(down)">
                                      <p:cBhvr>
                                        <p:cTn id="27" dur="500"/>
                                        <p:tgtEl>
                                          <p:spTgt spid="2151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wipe(down)">
                                      <p:cBhvr>
                                        <p:cTn id="42" dur="500"/>
                                        <p:tgtEl>
                                          <p:spTgt spid="14">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wipe(down)">
                                      <p:cBhvr>
                                        <p:cTn id="47" dur="500"/>
                                        <p:tgtEl>
                                          <p:spTgt spid="1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wipe(down)">
                                      <p:cBhvr>
                                        <p:cTn id="5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Номер слайда 5">
            <a:extLst>
              <a:ext uri="{FF2B5EF4-FFF2-40B4-BE49-F238E27FC236}">
                <a16:creationId xmlns:a16="http://schemas.microsoft.com/office/drawing/2014/main" id="{1B1AAF58-FB58-42C6-AC0D-8779C0014477}"/>
              </a:ext>
            </a:extLst>
          </p:cNvPr>
          <p:cNvSpPr>
            <a:spLocks noChangeArrowheads="1"/>
          </p:cNvSpPr>
          <p:nvPr/>
        </p:nvSpPr>
        <p:spPr bwMode="auto">
          <a:xfrm>
            <a:off x="10086975" y="800100"/>
            <a:ext cx="1409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4000">
                <a:solidFill>
                  <a:srgbClr val="4BC1EB"/>
                </a:solidFill>
                <a:latin typeface="Fira Sans ExtraBold" panose="020B0903050000020004" pitchFamily="34" charset="0"/>
                <a:ea typeface="SimSun" panose="02010600030101010101" pitchFamily="2" charset="-122"/>
                <a:sym typeface="Fira Sans ExtraBold" panose="020B0903050000020004" pitchFamily="34" charset="0"/>
              </a:rPr>
              <a:t>*</a:t>
            </a:r>
            <a:endParaRPr lang="en-US" altLang="zh-CN">
              <a:ea typeface="SimSun" panose="02010600030101010101" pitchFamily="2" charset="-122"/>
            </a:endParaRPr>
          </a:p>
        </p:txBody>
      </p:sp>
      <p:grpSp>
        <p:nvGrpSpPr>
          <p:cNvPr id="9" name="Group 8">
            <a:extLst>
              <a:ext uri="{FF2B5EF4-FFF2-40B4-BE49-F238E27FC236}">
                <a16:creationId xmlns:a16="http://schemas.microsoft.com/office/drawing/2014/main" id="{D108F356-7907-45AA-A327-17175AFF622C}"/>
              </a:ext>
            </a:extLst>
          </p:cNvPr>
          <p:cNvGrpSpPr/>
          <p:nvPr/>
        </p:nvGrpSpPr>
        <p:grpSpPr>
          <a:xfrm flipH="1">
            <a:off x="6620719" y="0"/>
            <a:ext cx="6296624" cy="6858000"/>
            <a:chOff x="-613458" y="0"/>
            <a:chExt cx="8472668" cy="6858000"/>
          </a:xfrm>
          <a:blipFill>
            <a:blip r:embed="rId2"/>
            <a:stretch>
              <a:fillRect/>
            </a:stretch>
          </a:blipFill>
        </p:grpSpPr>
        <p:sp>
          <p:nvSpPr>
            <p:cNvPr id="10" name="Parallelogram 9">
              <a:extLst>
                <a:ext uri="{FF2B5EF4-FFF2-40B4-BE49-F238E27FC236}">
                  <a16:creationId xmlns:a16="http://schemas.microsoft.com/office/drawing/2014/main" id="{BB655D69-B7CB-49A3-8D83-2682E93BE63F}"/>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1" name="Parallelogram 10">
              <a:extLst>
                <a:ext uri="{FF2B5EF4-FFF2-40B4-BE49-F238E27FC236}">
                  <a16:creationId xmlns:a16="http://schemas.microsoft.com/office/drawing/2014/main" id="{D08ACBA9-1BEB-4A69-8B01-4B29B54B1810}"/>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2" name="Parallelogram 11">
              <a:extLst>
                <a:ext uri="{FF2B5EF4-FFF2-40B4-BE49-F238E27FC236}">
                  <a16:creationId xmlns:a16="http://schemas.microsoft.com/office/drawing/2014/main" id="{C07110A5-CF22-45DF-8D9C-8E496123FE84}"/>
                </a:ext>
              </a:extLst>
            </p:cNvPr>
            <p:cNvSpPr/>
            <p:nvPr/>
          </p:nvSpPr>
          <p:spPr>
            <a:xfrm>
              <a:off x="3345084"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sp>
          <p:nvSpPr>
            <p:cNvPr id="13" name="Parallelogram 12">
              <a:extLst>
                <a:ext uri="{FF2B5EF4-FFF2-40B4-BE49-F238E27FC236}">
                  <a16:creationId xmlns:a16="http://schemas.microsoft.com/office/drawing/2014/main" id="{12E01AF3-9CF0-4821-A43B-1FF94BCD964F}"/>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solidFill>
                  <a:prstClr val="white"/>
                </a:solidFill>
              </a:endParaRPr>
            </a:p>
          </p:txBody>
        </p:sp>
      </p:grpSp>
      <p:sp>
        <p:nvSpPr>
          <p:cNvPr id="14" name="Rounded Rectangle 4">
            <a:extLst>
              <a:ext uri="{FF2B5EF4-FFF2-40B4-BE49-F238E27FC236}">
                <a16:creationId xmlns:a16="http://schemas.microsoft.com/office/drawing/2014/main" id="{EC930CB9-AE78-4A97-B54F-C91E3AF5EFDD}"/>
              </a:ext>
            </a:extLst>
          </p:cNvPr>
          <p:cNvSpPr>
            <a:spLocks noChangeArrowheads="1"/>
          </p:cNvSpPr>
          <p:nvPr/>
        </p:nvSpPr>
        <p:spPr bwMode="auto">
          <a:xfrm>
            <a:off x="315913" y="800103"/>
            <a:ext cx="9247187" cy="5421313"/>
          </a:xfrm>
          <a:prstGeom prst="roundRect">
            <a:avLst>
              <a:gd name="adj" fmla="val 16667"/>
            </a:avLst>
          </a:prstGeom>
          <a:solidFill>
            <a:srgbClr val="FFFFFF">
              <a:alpha val="49019"/>
            </a:srgbClr>
          </a:solidFill>
          <a:ln w="57150">
            <a:solidFill>
              <a:srgbClr val="4BACC6"/>
            </a:solidFill>
            <a:round/>
            <a:headEnd/>
            <a:tailEnd/>
          </a:ln>
        </p:spPr>
        <p:txBody>
          <a:bodyPr lIns="91428" tIns="45718" rIns="91428" bIns="4571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Nghệ</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thuật</a:t>
            </a:r>
            <a:r>
              <a:rPr lang="vi-VN"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đối lập,</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tương</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phản</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Các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nhà</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sum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họp</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đơn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độc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đói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Khí</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hậu</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lạnh</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giá</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mặc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phong</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phanh</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Mọi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người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vô</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cảm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em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bé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cần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được</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quan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tâm</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marL="457131" indent="-457131" algn="just" eaLnBrk="1" hangingPunct="1">
              <a:lnSpc>
                <a:spcPct val="100000"/>
              </a:lnSpc>
              <a:spcBef>
                <a:spcPct val="0"/>
              </a:spcBef>
              <a:buFontTx/>
              <a:buChar char="-"/>
              <a:defRPr/>
            </a:pP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Ngôi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nhà</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trong</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quá</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khứ</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&gt; &lt;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Nơi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ở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hiện</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dirty="0" err="1">
                <a:solidFill>
                  <a:srgbClr val="7030A0"/>
                </a:solidFill>
                <a:latin typeface="Times New Roman" panose="02020603050405020304" pitchFamily="18" charset="0"/>
                <a:ea typeface="SimSun" panose="02010600030101010101" pitchFamily="2" charset="-122"/>
                <a:sym typeface="Times New Roman" panose="02020603050405020304" pitchFamily="18" charset="0"/>
              </a:rPr>
              <a:t>tại</a:t>
            </a:r>
            <a:r>
              <a:rPr lang="en-US" altLang="en-US" sz="3200" dirty="0">
                <a:solidFill>
                  <a:srgbClr val="7030A0"/>
                </a:solidFill>
                <a:latin typeface="Times New Roman" panose="02020603050405020304" pitchFamily="18" charset="0"/>
                <a:ea typeface="SimSun" panose="02010600030101010101" pitchFamily="2" charset="-122"/>
                <a:sym typeface="Times New Roman" panose="02020603050405020304" pitchFamily="18" charset="0"/>
              </a:rPr>
              <a:t>…</a:t>
            </a:r>
          </a:p>
          <a:p>
            <a:pPr algn="just" eaLnBrk="1" hangingPunct="1">
              <a:lnSpc>
                <a:spcPct val="100000"/>
              </a:lnSpc>
              <a:spcBef>
                <a:spcPct val="0"/>
              </a:spcBef>
              <a:buFontTx/>
              <a:buNone/>
              <a:defRPr/>
            </a:pPr>
            <a:r>
              <a:rPr lang="en-US" altLang="en-US" sz="3200" b="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Tô</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đậm</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sự</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cô</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độc</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đói</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rét</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bơ</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vơ</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lạc</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en-US" altLang="en-US" sz="3200" b="1" i="1" dirty="0" err="1">
                <a:solidFill>
                  <a:srgbClr val="C00000"/>
                </a:solidFill>
                <a:latin typeface="Times New Roman" panose="02020603050405020304" pitchFamily="18" charset="0"/>
                <a:ea typeface="SimSun" panose="02010600030101010101" pitchFamily="2" charset="-122"/>
                <a:sym typeface="Times New Roman" panose="02020603050405020304" pitchFamily="18" charset="0"/>
              </a:rPr>
              <a:t>lõng</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 </a:t>
            </a:r>
            <a:r>
              <a:rPr lang="vi-VN"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của em bé bán diêm</a:t>
            </a:r>
            <a:r>
              <a:rPr lang="en-US" altLang="en-US" sz="3200" b="1" i="1" dirty="0">
                <a:solidFill>
                  <a:srgbClr val="C00000"/>
                </a:solidFill>
                <a:latin typeface="Times New Roman" panose="02020603050405020304" pitchFamily="18" charset="0"/>
                <a:ea typeface="SimSun" panose="02010600030101010101" pitchFamily="2" charset="-122"/>
                <a:sym typeface="Times New Roman" panose="02020603050405020304" pitchFamily="18" charset="0"/>
              </a:rPr>
              <a:t>.</a:t>
            </a:r>
            <a:endParaRPr lang="en-US" altLang="en-US" sz="3200" b="1" dirty="0">
              <a:solidFill>
                <a:srgbClr val="C00000"/>
              </a:solidFill>
              <a:latin typeface="Arial" panose="020B0604020202020204" pitchFamily="34" charset="0"/>
              <a:ea typeface="SimSun" panose="02010600030101010101" pitchFamily="2" charset="-122"/>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155C601E-86A7-4951-9263-B809EBE9B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A938224-9471-41E7-8ADE-D23E6553B168}"/>
              </a:ext>
            </a:extLst>
          </p:cNvPr>
          <p:cNvSpPr>
            <a:spLocks noChangeArrowheads="1"/>
          </p:cNvSpPr>
          <p:nvPr/>
        </p:nvSpPr>
        <p:spPr bwMode="auto">
          <a:xfrm>
            <a:off x="9985375" y="6162676"/>
            <a:ext cx="163830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sz="1300">
                <a:solidFill>
                  <a:srgbClr val="4BC1EB"/>
                </a:solidFill>
                <a:latin typeface="Times New Roman" panose="02020603050405020304" pitchFamily="18" charset="0"/>
                <a:ea typeface="SimSun" panose="02010600030101010101" pitchFamily="2" charset="-122"/>
                <a:cs typeface="Times New Roman" panose="02020603050405020304" pitchFamily="18" charset="0"/>
                <a:sym typeface="Fira Sans" panose="020B0503050000020004" pitchFamily="34" charset="0"/>
              </a:rPr>
              <a:t>www.startup.com</a:t>
            </a:r>
            <a:endParaRPr lang="en-US" altLang="zh-CN">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534" name="Flowchart: Decision 2">
            <a:extLst>
              <a:ext uri="{FF2B5EF4-FFF2-40B4-BE49-F238E27FC236}">
                <a16:creationId xmlns:a16="http://schemas.microsoft.com/office/drawing/2014/main" id="{C029E8F2-297A-4801-8571-525C86DB3A4D}"/>
              </a:ext>
            </a:extLst>
          </p:cNvPr>
          <p:cNvSpPr>
            <a:spLocks noChangeArrowheads="1"/>
          </p:cNvSpPr>
          <p:nvPr/>
        </p:nvSpPr>
        <p:spPr bwMode="auto">
          <a:xfrm>
            <a:off x="960439" y="2771776"/>
            <a:ext cx="10071100" cy="2955925"/>
          </a:xfrm>
          <a:prstGeom prst="flowChartDecision">
            <a:avLst/>
          </a:prstGeom>
          <a:solidFill>
            <a:srgbClr val="FFFFFF">
              <a:alpha val="63921"/>
            </a:srgbClr>
          </a:solidFill>
          <a:ln w="25400">
            <a:solidFill>
              <a:schemeClr val="accent2"/>
            </a:solidFill>
            <a:miter lim="800000"/>
            <a:headEnd/>
            <a:tailEnd/>
          </a:ln>
        </p:spPr>
        <p:txBody>
          <a:bodyPr lIns="91428" tIns="45718" rIns="91428" bIns="4571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Quẹt 5 lần: 4 lần đầu: mỗi lần 1 que</a:t>
            </a:r>
          </a:p>
          <a:p>
            <a:pPr algn="ctr" eaLnBrk="1" hangingPunct="1"/>
            <a:r>
              <a:rPr lang="en-US" altLang="en-US" sz="360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Lần cuối: cả bao</a:t>
            </a:r>
            <a:r>
              <a:rPr lang="en-US" altLang="en-US">
                <a:latin typeface="Times New Roman" panose="02020603050405020304" pitchFamily="18" charset="0"/>
                <a:ea typeface="SimSun" panose="02010600030101010101" pitchFamily="2" charset="-122"/>
                <a:cs typeface="Times New Roman" panose="02020603050405020304" pitchFamily="18" charset="0"/>
                <a:sym typeface="Arial" panose="020B0604020202020204" pitchFamily="34" charset="0"/>
              </a:rPr>
              <a:t>.</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B1396C8F-CD07-4420-A24A-39E441730B49}"/>
              </a:ext>
            </a:extLst>
          </p:cNvPr>
          <p:cNvSpPr/>
          <p:nvPr/>
        </p:nvSpPr>
        <p:spPr>
          <a:xfrm>
            <a:off x="8180613" y="1"/>
            <a:ext cx="4011387" cy="164147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22533" name="TextBox 1">
            <a:extLst>
              <a:ext uri="{FF2B5EF4-FFF2-40B4-BE49-F238E27FC236}">
                <a16:creationId xmlns:a16="http://schemas.microsoft.com/office/drawing/2014/main" id="{15062475-9F3A-457C-A884-8FE22A5EBBF2}"/>
              </a:ext>
            </a:extLst>
          </p:cNvPr>
          <p:cNvSpPr>
            <a:spLocks noChangeArrowheads="1"/>
          </p:cNvSpPr>
          <p:nvPr/>
        </p:nvSpPr>
        <p:spPr bwMode="auto">
          <a:xfrm>
            <a:off x="5813425" y="-17463"/>
            <a:ext cx="6394451" cy="1877437"/>
          </a:xfrm>
          <a:prstGeom prst="rect">
            <a:avLst/>
          </a:prstGeom>
          <a:solidFill>
            <a:schemeClr val="bg1">
              <a:alpha val="50195"/>
            </a:schemeClr>
          </a:solidFill>
          <a:ln w="9525">
            <a:solidFill>
              <a:srgbClr val="8608A8"/>
            </a:solidFill>
            <a:prstDash val="lgDash"/>
            <a:miter lim="800000"/>
            <a:headEnd/>
            <a:tailEnd/>
          </a:ln>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2. </a:t>
            </a:r>
            <a:r>
              <a:rPr lang="vi-VN"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Những m</a:t>
            </a:r>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ộng tưởng </a:t>
            </a:r>
            <a:r>
              <a:rPr lang="vi-VN"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và thực tại </a:t>
            </a:r>
            <a:r>
              <a:rPr lang="en-US" altLang="en-US" sz="39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của cô bé bán diêm qua các lần quẹt diêm</a:t>
            </a:r>
            <a:r>
              <a:rPr lang="en-US" altLang="en-US" sz="2500" b="1" i="1">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a:t>
            </a:r>
            <a:endParaRPr lang="en-US" altLang="en-US"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p:cBhvr>
                                        <p:cTn id="7" dur="2000"/>
                                        <p:tgtEl>
                                          <p:spTgt spid="22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p:cBhvr>
                                        <p:cTn id="12" dur="580">
                                          <p:stCondLst>
                                            <p:cond delay="0"/>
                                          </p:stCondLst>
                                        </p:cTn>
                                        <p:tgtEl>
                                          <p:spTgt spid="22534"/>
                                        </p:tgtEl>
                                      </p:cBhvr>
                                    </p:animEffect>
                                    <p:anim calcmode="lin" valueType="num">
                                      <p:cBhvr>
                                        <p:cTn id="13" dur="1822" tmFilter="0,0; 0.14,0.36; 0.43,0.73; 0.71,0.91; 1.0,1.0">
                                          <p:stCondLst>
                                            <p:cond delay="0"/>
                                          </p:stCondLst>
                                        </p:cTn>
                                        <p:tgtEl>
                                          <p:spTgt spid="2253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53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53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53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534"/>
                                        </p:tgtEl>
                                        <p:attrNameLst>
                                          <p:attrName>ppt_y</p:attrName>
                                        </p:attrNameLst>
                                      </p:cBhvr>
                                      <p:tavLst>
                                        <p:tav tm="0" fmla="#ppt_y-sin(pi*$)/81">
                                          <p:val>
                                            <p:fltVal val="0"/>
                                          </p:val>
                                        </p:tav>
                                        <p:tav tm="100000">
                                          <p:val>
                                            <p:fltVal val="1"/>
                                          </p:val>
                                        </p:tav>
                                      </p:tavLst>
                                    </p:anim>
                                    <p:animScale>
                                      <p:cBhvr>
                                        <p:cTn id="18" dur="26">
                                          <p:stCondLst>
                                            <p:cond delay="650"/>
                                          </p:stCondLst>
                                        </p:cTn>
                                        <p:tgtEl>
                                          <p:spTgt spid="22534"/>
                                        </p:tgtEl>
                                      </p:cBhvr>
                                      <p:to x="100000" y="60000"/>
                                    </p:animScale>
                                    <p:animScale>
                                      <p:cBhvr>
                                        <p:cTn id="19" dur="166" decel="50000">
                                          <p:stCondLst>
                                            <p:cond delay="676"/>
                                          </p:stCondLst>
                                        </p:cTn>
                                        <p:tgtEl>
                                          <p:spTgt spid="22534"/>
                                        </p:tgtEl>
                                      </p:cBhvr>
                                      <p:to x="100000" y="100000"/>
                                    </p:animScale>
                                    <p:animScale>
                                      <p:cBhvr>
                                        <p:cTn id="20" dur="26">
                                          <p:stCondLst>
                                            <p:cond delay="1312"/>
                                          </p:stCondLst>
                                        </p:cTn>
                                        <p:tgtEl>
                                          <p:spTgt spid="22534"/>
                                        </p:tgtEl>
                                      </p:cBhvr>
                                      <p:to x="100000" y="80000"/>
                                    </p:animScale>
                                    <p:animScale>
                                      <p:cBhvr>
                                        <p:cTn id="21" dur="166" decel="50000">
                                          <p:stCondLst>
                                            <p:cond delay="1338"/>
                                          </p:stCondLst>
                                        </p:cTn>
                                        <p:tgtEl>
                                          <p:spTgt spid="22534"/>
                                        </p:tgtEl>
                                      </p:cBhvr>
                                      <p:to x="100000" y="100000"/>
                                    </p:animScale>
                                    <p:animScale>
                                      <p:cBhvr>
                                        <p:cTn id="22" dur="26">
                                          <p:stCondLst>
                                            <p:cond delay="1642"/>
                                          </p:stCondLst>
                                        </p:cTn>
                                        <p:tgtEl>
                                          <p:spTgt spid="22534"/>
                                        </p:tgtEl>
                                      </p:cBhvr>
                                      <p:to x="100000" y="90000"/>
                                    </p:animScale>
                                    <p:animScale>
                                      <p:cBhvr>
                                        <p:cTn id="23" dur="166" decel="50000">
                                          <p:stCondLst>
                                            <p:cond delay="1668"/>
                                          </p:stCondLst>
                                        </p:cTn>
                                        <p:tgtEl>
                                          <p:spTgt spid="22534"/>
                                        </p:tgtEl>
                                      </p:cBhvr>
                                      <p:to x="100000" y="100000"/>
                                    </p:animScale>
                                    <p:animScale>
                                      <p:cBhvr>
                                        <p:cTn id="24" dur="26">
                                          <p:stCondLst>
                                            <p:cond delay="1808"/>
                                          </p:stCondLst>
                                        </p:cTn>
                                        <p:tgtEl>
                                          <p:spTgt spid="22534"/>
                                        </p:tgtEl>
                                      </p:cBhvr>
                                      <p:to x="100000" y="95000"/>
                                    </p:animScale>
                                    <p:animScale>
                                      <p:cBhvr>
                                        <p:cTn id="25" dur="166" decel="50000">
                                          <p:stCondLst>
                                            <p:cond delay="1834"/>
                                          </p:stCondLst>
                                        </p:cTn>
                                        <p:tgtEl>
                                          <p:spTgt spid="225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ldLvl="0" animBg="1" autoUpdateAnimBg="0"/>
      <p:bldP spid="22533"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7138295-F982-4F32-BAF4-202CAB3470C2}"/>
              </a:ext>
            </a:extLst>
          </p:cNvPr>
          <p:cNvSpPr>
            <a:spLocks noGrp="1"/>
          </p:cNvSpPr>
          <p:nvPr>
            <p:ph type="ctrTitle"/>
          </p:nvPr>
        </p:nvSpPr>
        <p:spPr/>
        <p:txBody>
          <a:bodyPr/>
          <a:lstStyle/>
          <a:p>
            <a:endParaRPr lang="vi-VN" altLang="en-US"/>
          </a:p>
        </p:txBody>
      </p:sp>
      <p:sp>
        <p:nvSpPr>
          <p:cNvPr id="20483" name="Subtitle 2">
            <a:extLst>
              <a:ext uri="{FF2B5EF4-FFF2-40B4-BE49-F238E27FC236}">
                <a16:creationId xmlns:a16="http://schemas.microsoft.com/office/drawing/2014/main" id="{53FEC836-BCA1-4BE2-BC9F-4E79A09C9C7E}"/>
              </a:ext>
            </a:extLst>
          </p:cNvPr>
          <p:cNvSpPr>
            <a:spLocks noGrp="1"/>
          </p:cNvSpPr>
          <p:nvPr>
            <p:ph type="subTitle" idx="1"/>
          </p:nvPr>
        </p:nvSpPr>
        <p:spPr/>
        <p:txBody>
          <a:bodyPr/>
          <a:lstStyle/>
          <a:p>
            <a:endParaRPr lang="vi-VN" altLang="en-US"/>
          </a:p>
        </p:txBody>
      </p:sp>
      <p:pic>
        <p:nvPicPr>
          <p:cNvPr id="20484" name="Picture 6">
            <a:extLst>
              <a:ext uri="{FF2B5EF4-FFF2-40B4-BE49-F238E27FC236}">
                <a16:creationId xmlns:a16="http://schemas.microsoft.com/office/drawing/2014/main" id="{C36FE84F-ACCA-4B51-884A-99A2034AB1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9FD3098-415B-4236-9D88-C84BE143B1AE}"/>
              </a:ext>
            </a:extLst>
          </p:cNvPr>
          <p:cNvSpPr/>
          <p:nvPr/>
        </p:nvSpPr>
        <p:spPr>
          <a:xfrm>
            <a:off x="4310581" y="740701"/>
            <a:ext cx="3230687" cy="1600435"/>
          </a:xfrm>
          <a:prstGeom prst="rect">
            <a:avLst/>
          </a:prstGeom>
          <a:noFill/>
        </p:spPr>
        <p:txBody>
          <a:bodyPr wrap="none" lIns="121901" tIns="60950" rIns="121901" bIns="60950">
            <a:spAutoFit/>
          </a:bodyPr>
          <a:lstStyle/>
          <a:p>
            <a:pPr algn="ctr">
              <a:defRPr/>
            </a:pPr>
            <a:r>
              <a:rPr lang="en-US" sz="9600" b="1" spc="67"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Bài 3</a:t>
            </a:r>
          </a:p>
        </p:txBody>
      </p:sp>
    </p:spTree>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2">
            <a:extLst>
              <a:ext uri="{FF2B5EF4-FFF2-40B4-BE49-F238E27FC236}">
                <a16:creationId xmlns:a16="http://schemas.microsoft.com/office/drawing/2014/main" id="{899C3905-0708-46A5-B7E2-B56975A18DAF}"/>
              </a:ext>
            </a:extLst>
          </p:cNvPr>
          <p:cNvSpPr>
            <a:spLocks noChangeArrowheads="1"/>
          </p:cNvSpPr>
          <p:nvPr/>
        </p:nvSpPr>
        <p:spPr bwMode="auto">
          <a:xfrm>
            <a:off x="525464" y="0"/>
            <a:ext cx="5227637" cy="1635125"/>
          </a:xfrm>
          <a:prstGeom prst="rect">
            <a:avLst/>
          </a:prstGeom>
          <a:solidFill>
            <a:srgbClr val="00B050"/>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0" b="1">
                <a:latin typeface="Times New Roman" panose="02020603050405020304" pitchFamily="18" charset="0"/>
                <a:cs typeface="Times New Roman" panose="02020603050405020304" pitchFamily="18" charset="0"/>
              </a:rPr>
              <a:t>a) Lần quẹt diêm thứ 1</a:t>
            </a:r>
            <a:endParaRPr lang="vi-VN" altLang="en-US" sz="2700">
              <a:latin typeface="Times New Roman" panose="02020603050405020304" pitchFamily="18" charset="0"/>
              <a:cs typeface="Times New Roman" panose="02020603050405020304" pitchFamily="18" charset="0"/>
            </a:endParaRPr>
          </a:p>
          <a:p>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r>
              <a:rPr lang="en-US" altLang="en-US" sz="2700">
                <a:latin typeface="Times New Roman" panose="02020603050405020304" pitchFamily="18" charset="0"/>
                <a:cs typeface="Times New Roman" panose="02020603050405020304" pitchFamily="18" charset="0"/>
              </a:rPr>
              <a:t>:</a:t>
            </a:r>
            <a:endParaRPr lang="vi-VN" altLang="en-US" sz="2700">
              <a:latin typeface="Times New Roman" panose="02020603050405020304" pitchFamily="18" charset="0"/>
              <a:cs typeface="Times New Roman" panose="02020603050405020304" pitchFamily="18" charset="0"/>
            </a:endParaRPr>
          </a:p>
          <a:p>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r>
              <a:rPr lang="vi-VN" altLang="vi-VN" sz="2700">
                <a:latin typeface="Times New Roman" panose="02020603050405020304" pitchFamily="18" charset="0"/>
                <a:cs typeface="Times New Roman" panose="02020603050405020304" pitchFamily="18" charset="0"/>
              </a:rPr>
              <a:t>- Thực tại:</a:t>
            </a:r>
          </a:p>
        </p:txBody>
      </p:sp>
      <p:sp>
        <p:nvSpPr>
          <p:cNvPr id="6" name="Rectangle 13">
            <a:extLst>
              <a:ext uri="{FF2B5EF4-FFF2-40B4-BE49-F238E27FC236}">
                <a16:creationId xmlns:a16="http://schemas.microsoft.com/office/drawing/2014/main" id="{B9B0DF47-36B7-441A-9DD4-2399332AD128}"/>
              </a:ext>
            </a:extLst>
          </p:cNvPr>
          <p:cNvSpPr>
            <a:spLocks noChangeArrowheads="1"/>
          </p:cNvSpPr>
          <p:nvPr/>
        </p:nvSpPr>
        <p:spPr bwMode="auto">
          <a:xfrm>
            <a:off x="527057" y="1676400"/>
            <a:ext cx="5227639" cy="1471613"/>
          </a:xfrm>
          <a:prstGeom prst="rect">
            <a:avLst/>
          </a:prstGeom>
          <a:solidFill>
            <a:schemeClr val="accent6">
              <a:lumMod val="40000"/>
              <a:lumOff val="6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b) Lần quẹt diêm thứ 2</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7" name="Rectangle 14">
            <a:extLst>
              <a:ext uri="{FF2B5EF4-FFF2-40B4-BE49-F238E27FC236}">
                <a16:creationId xmlns:a16="http://schemas.microsoft.com/office/drawing/2014/main" id="{6B09658C-CBF2-4737-98C5-13D4935D404D}"/>
              </a:ext>
            </a:extLst>
          </p:cNvPr>
          <p:cNvSpPr>
            <a:spLocks noChangeArrowheads="1"/>
          </p:cNvSpPr>
          <p:nvPr/>
        </p:nvSpPr>
        <p:spPr bwMode="auto">
          <a:xfrm>
            <a:off x="6435733" y="-1588"/>
            <a:ext cx="5514975" cy="1635127"/>
          </a:xfrm>
          <a:prstGeom prst="rect">
            <a:avLst/>
          </a:prstGeom>
          <a:solidFill>
            <a:schemeClr val="accent6">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c) Lần quẹt diêm thứ 3</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Hình ảnh:</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8" name="Rectangle 16">
            <a:extLst>
              <a:ext uri="{FF2B5EF4-FFF2-40B4-BE49-F238E27FC236}">
                <a16:creationId xmlns:a16="http://schemas.microsoft.com/office/drawing/2014/main" id="{A40C03F6-40D7-4520-A438-A9544DAEBD10}"/>
              </a:ext>
            </a:extLst>
          </p:cNvPr>
          <p:cNvSpPr>
            <a:spLocks noChangeArrowheads="1"/>
          </p:cNvSpPr>
          <p:nvPr/>
        </p:nvSpPr>
        <p:spPr bwMode="auto">
          <a:xfrm>
            <a:off x="6435733" y="1676400"/>
            <a:ext cx="5514975" cy="1471613"/>
          </a:xfrm>
          <a:prstGeom prst="rect">
            <a:avLst/>
          </a:prstGeom>
          <a:solidFill>
            <a:schemeClr val="accent2">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a:latin typeface="Times New Roman" panose="02020603050405020304" pitchFamily="18" charset="0"/>
              <a:cs typeface="Times New Roman" panose="02020603050405020304" pitchFamily="18" charset="0"/>
            </a:endParaRPr>
          </a:p>
          <a:p>
            <a:pPr>
              <a:defRPr/>
            </a:pPr>
            <a:r>
              <a:rPr lang="en-US" altLang="en-US" sz="2700" b="1">
                <a:latin typeface="Times New Roman" panose="02020603050405020304" pitchFamily="18" charset="0"/>
                <a:cs typeface="Times New Roman" panose="02020603050405020304" pitchFamily="18" charset="0"/>
              </a:rPr>
              <a:t>d) Lần quẹt diêm thứ </a:t>
            </a:r>
            <a:r>
              <a:rPr lang="vi-VN" altLang="en-US" sz="2700" b="1">
                <a:latin typeface="Times New Roman" panose="02020603050405020304" pitchFamily="18" charset="0"/>
                <a:cs typeface="Times New Roman" panose="02020603050405020304" pitchFamily="18" charset="0"/>
              </a:rPr>
              <a:t>4,5</a:t>
            </a:r>
            <a:endParaRPr lang="vi-VN" altLang="en-US" sz="2700">
              <a:latin typeface="Times New Roman" panose="02020603050405020304" pitchFamily="18" charset="0"/>
              <a:cs typeface="Times New Roman" panose="02020603050405020304" pitchFamily="18" charset="0"/>
            </a:endParaRPr>
          </a:p>
          <a:p>
            <a:pPr>
              <a:defRPr/>
            </a:pPr>
            <a:r>
              <a:rPr lang="en-US" altLang="en-US" sz="2700">
                <a:latin typeface="Times New Roman" panose="02020603050405020304" pitchFamily="18" charset="0"/>
                <a:cs typeface="Times New Roman" panose="02020603050405020304" pitchFamily="18" charset="0"/>
              </a:rPr>
              <a:t>- </a:t>
            </a:r>
            <a:r>
              <a:rPr lang="vi-VN" altLang="en-US" sz="2700">
                <a:latin typeface="Times New Roman" panose="02020603050405020304" pitchFamily="18" charset="0"/>
                <a:cs typeface="Times New Roman" panose="02020603050405020304" pitchFamily="18" charset="0"/>
              </a:rPr>
              <a:t>Mộng tưởng:</a:t>
            </a:r>
          </a:p>
          <a:p>
            <a:pPr>
              <a:defRPr/>
            </a:pPr>
            <a:r>
              <a:rPr lang="en-US" altLang="en-US" sz="2700">
                <a:latin typeface="Times New Roman" panose="02020603050405020304" pitchFamily="18" charset="0"/>
                <a:cs typeface="Times New Roman" panose="02020603050405020304" pitchFamily="18" charset="0"/>
              </a:rPr>
              <a:t>- Mong ước:</a:t>
            </a:r>
            <a:endParaRPr lang="vi-VN" altLang="en-US" sz="2700">
              <a:latin typeface="Times New Roman" panose="02020603050405020304" pitchFamily="18" charset="0"/>
              <a:cs typeface="Times New Roman" panose="02020603050405020304" pitchFamily="18" charset="0"/>
            </a:endParaRPr>
          </a:p>
          <a:p>
            <a:pPr>
              <a:defRPr/>
            </a:pPr>
            <a:r>
              <a:rPr lang="vi-VN" altLang="vi-VN" sz="2700">
                <a:latin typeface="Times New Roman" panose="02020603050405020304" pitchFamily="18" charset="0"/>
                <a:cs typeface="Times New Roman" panose="02020603050405020304" pitchFamily="18" charset="0"/>
              </a:rPr>
              <a:t>- Thực tại: </a:t>
            </a:r>
          </a:p>
          <a:p>
            <a:pPr eaLnBrk="1" hangingPunct="1">
              <a:defRPr/>
            </a:pPr>
            <a:endParaRPr lang="vi-VN" altLang="vi-VN" sz="2700"/>
          </a:p>
        </p:txBody>
      </p:sp>
      <p:sp>
        <p:nvSpPr>
          <p:cNvPr id="43014" name="Oval 17">
            <a:extLst>
              <a:ext uri="{FF2B5EF4-FFF2-40B4-BE49-F238E27FC236}">
                <a16:creationId xmlns:a16="http://schemas.microsoft.com/office/drawing/2014/main" id="{DF8B0E89-DBDA-4074-A841-A3EC042BB5B3}"/>
              </a:ext>
            </a:extLst>
          </p:cNvPr>
          <p:cNvSpPr>
            <a:spLocks noChangeArrowheads="1"/>
          </p:cNvSpPr>
          <p:nvPr/>
        </p:nvSpPr>
        <p:spPr bwMode="auto">
          <a:xfrm>
            <a:off x="527051" y="3173413"/>
            <a:ext cx="11329988" cy="1528763"/>
          </a:xfrm>
          <a:prstGeom prst="ellipse">
            <a:avLst/>
          </a:prstGeom>
          <a:solidFill>
            <a:srgbClr val="00B0F0"/>
          </a:solidFill>
          <a:ln w="9525">
            <a:solidFill>
              <a:srgbClr val="F68C36"/>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Có thể thay đổi trình tự xuất hiện của các hình ảnh trong 5 lần quẹt diêm được không? Vì </a:t>
            </a:r>
            <a:r>
              <a:rPr lang="vi-VN" altLang="en-US" sz="2800" b="1">
                <a:latin typeface="Times New Roman" panose="02020603050405020304" pitchFamily="18" charset="0"/>
                <a:cs typeface="Times New Roman" panose="02020603050405020304" pitchFamily="18" charset="0"/>
              </a:rPr>
              <a:t>sao?</a:t>
            </a:r>
            <a:endParaRPr lang="vi-VN" altLang="en-US" sz="2800">
              <a:latin typeface="Times New Roman" panose="02020603050405020304" pitchFamily="18" charset="0"/>
              <a:cs typeface="Times New Roman" panose="02020603050405020304" pitchFamily="18" charset="0"/>
            </a:endParaRPr>
          </a:p>
        </p:txBody>
      </p:sp>
      <p:sp>
        <p:nvSpPr>
          <p:cNvPr id="10" name="Cloud Callout 25">
            <a:extLst>
              <a:ext uri="{FF2B5EF4-FFF2-40B4-BE49-F238E27FC236}">
                <a16:creationId xmlns:a16="http://schemas.microsoft.com/office/drawing/2014/main" id="{9129FCB1-838E-433A-A7CE-7D69C6F2D940}"/>
              </a:ext>
            </a:extLst>
          </p:cNvPr>
          <p:cNvSpPr>
            <a:spLocks noChangeArrowheads="1"/>
          </p:cNvSpPr>
          <p:nvPr/>
        </p:nvSpPr>
        <p:spPr bwMode="auto">
          <a:xfrm rot="21100230">
            <a:off x="3167063" y="4978401"/>
            <a:ext cx="7886700" cy="1568451"/>
          </a:xfrm>
          <a:prstGeom prst="cloudCallout">
            <a:avLst>
              <a:gd name="adj1" fmla="val -33616"/>
              <a:gd name="adj2" fmla="val -140611"/>
            </a:avLst>
          </a:prstGeom>
          <a:solidFill>
            <a:srgbClr val="FFC000"/>
          </a:solidFill>
          <a:ln w="9525">
            <a:solidFill>
              <a:srgbClr val="94B64E"/>
            </a:solidFill>
            <a:round/>
            <a:headEnd/>
            <a:tailEnd/>
          </a:ln>
          <a:effectLst>
            <a:outerShdw dist="20000" dir="5400000" rotWithShape="0">
              <a:srgbClr val="000000">
                <a:alpha val="37999"/>
              </a:srgbClr>
            </a:outerShdw>
          </a:effectLst>
        </p:spPr>
        <p:txBody>
          <a:bodyPr lIns="121904" tIns="60952" rIns="121904" bIns="60952" anchor="ctr"/>
          <a:lstStyle/>
          <a:p>
            <a:pPr algn="ctr">
              <a:defRPr/>
            </a:pPr>
            <a:r>
              <a:rPr lang="en-US" sz="2900" b="1" dirty="0">
                <a:latin typeface="Times New Roman" panose="02020603050405020304" pitchFamily="18" charset="0"/>
                <a:cs typeface="Times New Roman" panose="02020603050405020304" pitchFamily="18" charset="0"/>
              </a:rPr>
              <a:t>Em có nhận xét gì về </a:t>
            </a:r>
            <a:r>
              <a:rPr lang="en-US" sz="2900" b="1">
                <a:latin typeface="Times New Roman" panose="02020603050405020304" pitchFamily="18" charset="0"/>
                <a:cs typeface="Times New Roman" panose="02020603050405020304" pitchFamily="18" charset="0"/>
              </a:rPr>
              <a:t>các </a:t>
            </a:r>
            <a:r>
              <a:rPr lang="vi-VN" sz="2900" b="1">
                <a:latin typeface="Times New Roman" panose="02020603050405020304" pitchFamily="18" charset="0"/>
                <a:cs typeface="Times New Roman" panose="02020603050405020304" pitchFamily="18" charset="0"/>
              </a:rPr>
              <a:t>mộng tưởng</a:t>
            </a:r>
            <a:r>
              <a:rPr lang="en-US" sz="2900" b="1">
                <a:latin typeface="Times New Roman" panose="02020603050405020304" pitchFamily="18" charset="0"/>
                <a:cs typeface="Times New Roman" panose="02020603050405020304" pitchFamily="18" charset="0"/>
              </a:rPr>
              <a:t> </a:t>
            </a:r>
            <a:r>
              <a:rPr lang="en-US" sz="2900" b="1" dirty="0">
                <a:latin typeface="Times New Roman" panose="02020603050405020304" pitchFamily="18" charset="0"/>
                <a:cs typeface="Times New Roman" panose="02020603050405020304" pitchFamily="18" charset="0"/>
              </a:rPr>
              <a:t>của em bé?</a:t>
            </a:r>
            <a:endParaRPr lang="vi-VN" sz="29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249FA82-3BE0-45A2-80A2-1E1E360BC986}"/>
              </a:ext>
            </a:extLst>
          </p:cNvPr>
          <p:cNvPicPr/>
          <p:nvPr/>
        </p:nvPicPr>
        <p:blipFill>
          <a:blip r:embed="rId2"/>
          <a:stretch>
            <a:fillRect/>
          </a:stretch>
        </p:blipFill>
        <p:spPr>
          <a:xfrm>
            <a:off x="8633893" y="8371417"/>
            <a:ext cx="2383367" cy="2512483"/>
          </a:xfrm>
          <a:prstGeom prst="ellipse">
            <a:avLst/>
          </a:prstGeom>
          <a:ln>
            <a:noFill/>
          </a:ln>
          <a:effectLst>
            <a:softEdge rad="112500"/>
          </a:effectLst>
        </p:spPr>
      </p:pic>
      <p:pic>
        <p:nvPicPr>
          <p:cNvPr id="13" name="Picture 12">
            <a:extLst>
              <a:ext uri="{FF2B5EF4-FFF2-40B4-BE49-F238E27FC236}">
                <a16:creationId xmlns:a16="http://schemas.microsoft.com/office/drawing/2014/main" id="{F837B0E1-7F87-41FA-905F-CBBE954EAEE6}"/>
              </a:ext>
            </a:extLst>
          </p:cNvPr>
          <p:cNvPicPr/>
          <p:nvPr/>
        </p:nvPicPr>
        <p:blipFill>
          <a:blip r:embed="rId3" cstate="print"/>
          <a:stretch>
            <a:fillRect/>
          </a:stretch>
        </p:blipFill>
        <p:spPr>
          <a:xfrm>
            <a:off x="12818535" y="12928609"/>
            <a:ext cx="1856317" cy="1657351"/>
          </a:xfrm>
          <a:prstGeom prst="rect">
            <a:avLst/>
          </a:prstGeom>
          <a:ln>
            <a:noFill/>
          </a:ln>
          <a:effectLst>
            <a:softEdge rad="112500"/>
          </a:effec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35AA662A-4A7E-47D9-8A8F-5C8089C75DE3}"/>
              </a:ext>
            </a:extLst>
          </p:cNvPr>
          <p:cNvSpPr>
            <a:spLocks noChangeArrowheads="1"/>
          </p:cNvSpPr>
          <p:nvPr/>
        </p:nvSpPr>
        <p:spPr bwMode="auto">
          <a:xfrm>
            <a:off x="65091" y="0"/>
            <a:ext cx="6286500" cy="1962155"/>
          </a:xfrm>
          <a:prstGeom prst="rect">
            <a:avLst/>
          </a:prstGeom>
          <a:solidFill>
            <a:srgbClr val="00B050"/>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1</a:t>
            </a:r>
            <a:endParaRPr lang="vi-VN" altLang="en-US" sz="27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Lò</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sưởi</a:t>
            </a:r>
            <a:endParaRPr lang="vi-VN" altLang="en-US" sz="2700" dirty="0">
              <a:latin typeface="Times New Roman" panose="02020603050405020304" pitchFamily="18" charset="0"/>
              <a:cs typeface="Times New Roman" panose="02020603050405020304" pitchFamily="18" charset="0"/>
            </a:endParaRPr>
          </a:p>
          <a:p>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sưởi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ấm</a:t>
            </a:r>
            <a:endParaRPr lang="vi-VN" altLang="en-US" sz="2700"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vi-VN" altLang="en-US" sz="2700" dirty="0">
                <a:latin typeface="Times New Roman" panose="02020603050405020304" pitchFamily="18" charset="0"/>
                <a:cs typeface="Times New Roman" panose="02020603050405020304" pitchFamily="18" charset="0"/>
              </a:rPr>
              <a:t>-Thực tại: tuyết phủ kín, gió bấc vun vút thổi.</a:t>
            </a:r>
          </a:p>
        </p:txBody>
      </p:sp>
      <p:sp>
        <p:nvSpPr>
          <p:cNvPr id="6" name="Rectangle 13">
            <a:extLst>
              <a:ext uri="{FF2B5EF4-FFF2-40B4-BE49-F238E27FC236}">
                <a16:creationId xmlns:a16="http://schemas.microsoft.com/office/drawing/2014/main" id="{EB321AED-382F-46C7-A2FD-6196C34A3701}"/>
              </a:ext>
            </a:extLst>
          </p:cNvPr>
          <p:cNvSpPr>
            <a:spLocks noChangeArrowheads="1"/>
          </p:cNvSpPr>
          <p:nvPr/>
        </p:nvSpPr>
        <p:spPr bwMode="auto">
          <a:xfrm>
            <a:off x="65091" y="1962155"/>
            <a:ext cx="6286500" cy="1981773"/>
          </a:xfrm>
          <a:prstGeom prst="rect">
            <a:avLst/>
          </a:prstGeom>
          <a:solidFill>
            <a:schemeClr val="accent6">
              <a:lumMod val="40000"/>
              <a:lumOff val="6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2</a:t>
            </a:r>
            <a:endParaRPr lang="vi-VN" altLang="en-US" sz="2700" dirty="0">
              <a:latin typeface="Times New Roman" panose="02020603050405020304" pitchFamily="18" charset="0"/>
              <a:cs typeface="Times New Roman" panose="02020603050405020304" pitchFamily="18" charset="0"/>
            </a:endParaRPr>
          </a:p>
          <a:p>
            <a:pPr>
              <a:defRPr/>
            </a:pPr>
            <a:r>
              <a:rPr lang="vi-VN" altLang="en-US" sz="2700" dirty="0">
                <a:latin typeface="Times New Roman" panose="02020603050405020304" pitchFamily="18" charset="0"/>
                <a:cs typeface="Times New Roman" panose="02020603050405020304" pitchFamily="18" charset="0"/>
              </a:rPr>
              <a:t>- 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Bàn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ăn</a:t>
            </a:r>
            <a:r>
              <a:rPr lang="vi-VN" altLang="en-US" sz="2700" dirty="0">
                <a:latin typeface="Times New Roman" panose="02020603050405020304" pitchFamily="18" charset="0"/>
                <a:cs typeface="Times New Roman" panose="02020603050405020304" pitchFamily="18" charset="0"/>
              </a:rPr>
              <a:t> thịnh soạn...</a:t>
            </a: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ăn</a:t>
            </a:r>
            <a:r>
              <a:rPr lang="en-US" altLang="en-US" sz="2700" dirty="0">
                <a:latin typeface="Times New Roman" panose="02020603050405020304" pitchFamily="18" charset="0"/>
                <a:cs typeface="Times New Roman" panose="02020603050405020304" pitchFamily="18" charset="0"/>
              </a:rPr>
              <a:t> no</a:t>
            </a:r>
            <a:endParaRPr lang="vi-VN" altLang="en-US" sz="2700" dirty="0">
              <a:latin typeface="Times New Roman" panose="02020603050405020304" pitchFamily="18" charset="0"/>
              <a:cs typeface="Times New Roman" panose="02020603050405020304" pitchFamily="18" charset="0"/>
            </a:endParaRPr>
          </a:p>
          <a:p>
            <a:pPr>
              <a:defRPr/>
            </a:pPr>
            <a:r>
              <a:rPr lang="vi-VN" altLang="en-US" sz="2700" dirty="0">
                <a:latin typeface="Times New Roman" panose="02020603050405020304" pitchFamily="18" charset="0"/>
                <a:cs typeface="Times New Roman" panose="02020603050405020304" pitchFamily="18" charset="0"/>
              </a:rPr>
              <a:t>- Thực tại: bụng đói meo, phố xá vắng teo,...</a:t>
            </a:r>
            <a:endParaRPr lang="vi-VN" altLang="vi-VN" sz="2700" dirty="0">
              <a:latin typeface="Times New Roman" panose="02020603050405020304" pitchFamily="18" charset="0"/>
              <a:cs typeface="Times New Roman" panose="02020603050405020304" pitchFamily="18" charset="0"/>
            </a:endParaRPr>
          </a:p>
          <a:p>
            <a:pPr eaLnBrk="1" hangingPunct="1">
              <a:defRPr/>
            </a:pPr>
            <a:endParaRPr lang="vi-VN" altLang="vi-VN" sz="2700" dirty="0"/>
          </a:p>
        </p:txBody>
      </p:sp>
      <p:sp>
        <p:nvSpPr>
          <p:cNvPr id="7" name="Rectangle 14">
            <a:extLst>
              <a:ext uri="{FF2B5EF4-FFF2-40B4-BE49-F238E27FC236}">
                <a16:creationId xmlns:a16="http://schemas.microsoft.com/office/drawing/2014/main" id="{B9B6011E-4B77-4315-919A-B8DFE177CA8C}"/>
              </a:ext>
            </a:extLst>
          </p:cNvPr>
          <p:cNvSpPr>
            <a:spLocks noChangeArrowheads="1"/>
          </p:cNvSpPr>
          <p:nvPr/>
        </p:nvSpPr>
        <p:spPr bwMode="auto">
          <a:xfrm>
            <a:off x="6351597" y="20396"/>
            <a:ext cx="6008687" cy="1878265"/>
          </a:xfrm>
          <a:prstGeom prst="rect">
            <a:avLst/>
          </a:prstGeom>
          <a:solidFill>
            <a:schemeClr val="accent6">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3</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Cây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thông</a:t>
            </a:r>
            <a:r>
              <a:rPr lang="en-US" altLang="en-US" sz="2700" dirty="0">
                <a:latin typeface="Times New Roman" panose="02020603050405020304" pitchFamily="18" charset="0"/>
                <a:cs typeface="Times New Roman" panose="02020603050405020304" pitchFamily="18" charset="0"/>
              </a:rPr>
              <a:t> Noel</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vui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chơi</a:t>
            </a:r>
            <a:endParaRPr lang="vi-VN" altLang="en-US" sz="2700" dirty="0">
              <a:latin typeface="Times New Roman" panose="02020603050405020304" pitchFamily="18" charset="0"/>
              <a:cs typeface="Times New Roman" panose="02020603050405020304" pitchFamily="18" charset="0"/>
            </a:endParaRPr>
          </a:p>
          <a:p>
            <a:pPr>
              <a:defRPr/>
            </a:pPr>
            <a:r>
              <a:rPr lang="vi-VN" altLang="vi-VN" sz="2700" dirty="0">
                <a:latin typeface="Times New Roman" panose="02020603050405020304" pitchFamily="18" charset="0"/>
                <a:cs typeface="Times New Roman" panose="02020603050405020304" pitchFamily="18" charset="0"/>
              </a:rPr>
              <a:t>- Thực tại: những ngôi sao xa...</a:t>
            </a:r>
          </a:p>
          <a:p>
            <a:pPr eaLnBrk="1" hangingPunct="1">
              <a:defRPr/>
            </a:pPr>
            <a:endParaRPr lang="vi-VN" altLang="vi-VN" sz="2700" dirty="0"/>
          </a:p>
        </p:txBody>
      </p:sp>
      <p:sp>
        <p:nvSpPr>
          <p:cNvPr id="8" name="Rectangle 16">
            <a:extLst>
              <a:ext uri="{FF2B5EF4-FFF2-40B4-BE49-F238E27FC236}">
                <a16:creationId xmlns:a16="http://schemas.microsoft.com/office/drawing/2014/main" id="{07B7C237-BB5E-4EC3-8C6E-0A3063AB97F1}"/>
              </a:ext>
            </a:extLst>
          </p:cNvPr>
          <p:cNvSpPr>
            <a:spLocks noChangeArrowheads="1"/>
          </p:cNvSpPr>
          <p:nvPr/>
        </p:nvSpPr>
        <p:spPr bwMode="auto">
          <a:xfrm>
            <a:off x="6351597" y="1938674"/>
            <a:ext cx="6008687" cy="1965241"/>
          </a:xfrm>
          <a:prstGeom prst="rect">
            <a:avLst/>
          </a:prstGeom>
          <a:solidFill>
            <a:schemeClr val="accent2">
              <a:lumMod val="60000"/>
              <a:lumOff val="40000"/>
            </a:schemeClr>
          </a:solidFill>
          <a:ln w="25400">
            <a:solidFill>
              <a:srgbClr val="000000"/>
            </a:solidFill>
            <a:miter lim="800000"/>
            <a:headEnd/>
            <a:tailEnd/>
          </a:ln>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z="2700" b="1" dirty="0">
              <a:latin typeface="Times New Roman" panose="02020603050405020304" pitchFamily="18" charset="0"/>
              <a:cs typeface="Times New Roman" panose="02020603050405020304" pitchFamily="18" charset="0"/>
            </a:endParaRPr>
          </a:p>
          <a:p>
            <a:pPr>
              <a:defRPr/>
            </a:pP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Lần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quẹt</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diêm</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thứ</a:t>
            </a:r>
            <a:r>
              <a:rPr lang="en-US" altLang="en-US" sz="2700" b="1" dirty="0">
                <a:latin typeface="Times New Roman" panose="02020603050405020304" pitchFamily="18" charset="0"/>
                <a:cs typeface="Times New Roman" panose="02020603050405020304" pitchFamily="18" charset="0"/>
              </a:rPr>
              <a:t> </a:t>
            </a:r>
            <a:r>
              <a:rPr lang="vi-VN" altLang="en-US" sz="2700" b="1" dirty="0">
                <a:latin typeface="Times New Roman" panose="02020603050405020304" pitchFamily="18" charset="0"/>
                <a:cs typeface="Times New Roman" panose="02020603050405020304" pitchFamily="18" charset="0"/>
              </a:rPr>
              <a:t>4,5</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Mộng tưởng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Bà</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nội</a:t>
            </a:r>
            <a:endParaRPr lang="vi-VN" altLang="en-US" sz="2700" dirty="0">
              <a:latin typeface="Times New Roman" panose="02020603050405020304" pitchFamily="18" charset="0"/>
              <a:cs typeface="Times New Roman" panose="02020603050405020304" pitchFamily="18" charset="0"/>
            </a:endParaRPr>
          </a:p>
          <a:p>
            <a:pPr>
              <a:defRPr/>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Mong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ước</a:t>
            </a: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được </a:t>
            </a:r>
            <a:r>
              <a:rPr lang="en-US" altLang="en-US" sz="2700" dirty="0" err="1">
                <a:latin typeface="Times New Roman" panose="02020603050405020304" pitchFamily="18" charset="0"/>
                <a:cs typeface="Times New Roman" panose="02020603050405020304" pitchFamily="18" charset="0"/>
              </a:rPr>
              <a:t>yêu</a:t>
            </a:r>
            <a:r>
              <a:rPr lang="en-US" altLang="en-US" sz="2700" dirty="0">
                <a:latin typeface="Times New Roman" panose="02020603050405020304" pitchFamily="18" charset="0"/>
                <a:cs typeface="Times New Roman" panose="02020603050405020304" pitchFamily="18" charset="0"/>
              </a:rPr>
              <a:t> </a:t>
            </a:r>
            <a:r>
              <a:rPr lang="vi-VN" altLang="en-US" sz="2700" dirty="0">
                <a:latin typeface="Times New Roman" panose="02020603050405020304" pitchFamily="18" charset="0"/>
                <a:cs typeface="Times New Roman" panose="02020603050405020304" pitchFamily="18" charset="0"/>
              </a:rPr>
              <a:t>thương và giải thoát</a:t>
            </a:r>
          </a:p>
          <a:p>
            <a:pPr>
              <a:defRPr/>
            </a:pPr>
            <a:r>
              <a:rPr lang="vi-VN" altLang="vi-VN" sz="2700" dirty="0">
                <a:latin typeface="Times New Roman" panose="02020603050405020304" pitchFamily="18" charset="0"/>
                <a:cs typeface="Times New Roman" panose="02020603050405020304" pitchFamily="18" charset="0"/>
              </a:rPr>
              <a:t>- Thực tại: quá khổ đau, bế tắc</a:t>
            </a:r>
          </a:p>
          <a:p>
            <a:pPr eaLnBrk="1" hangingPunct="1">
              <a:defRPr/>
            </a:pPr>
            <a:endParaRPr lang="vi-VN" altLang="vi-VN" sz="2700" dirty="0"/>
          </a:p>
        </p:txBody>
      </p:sp>
      <p:sp>
        <p:nvSpPr>
          <p:cNvPr id="9" name="Oval 17">
            <a:extLst>
              <a:ext uri="{FF2B5EF4-FFF2-40B4-BE49-F238E27FC236}">
                <a16:creationId xmlns:a16="http://schemas.microsoft.com/office/drawing/2014/main" id="{54B6EC7D-F5FE-436E-BAF5-8847DC0B92AE}"/>
              </a:ext>
            </a:extLst>
          </p:cNvPr>
          <p:cNvSpPr>
            <a:spLocks noChangeArrowheads="1"/>
          </p:cNvSpPr>
          <p:nvPr/>
        </p:nvSpPr>
        <p:spPr bwMode="auto">
          <a:xfrm>
            <a:off x="585213" y="3880433"/>
            <a:ext cx="11329987" cy="1731963"/>
          </a:xfrm>
          <a:prstGeom prst="ellipse">
            <a:avLst/>
          </a:prstGeom>
          <a:solidFill>
            <a:srgbClr val="00B0F0"/>
          </a:solidFill>
          <a:ln w="9525">
            <a:solidFill>
              <a:srgbClr val="F68C36"/>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5 </a:t>
            </a:r>
            <a:r>
              <a:rPr lang="en-US" altLang="en-US" b="1" dirty="0" err="1">
                <a:latin typeface="Times New Roman" panose="02020603050405020304" pitchFamily="18" charset="0"/>
                <a:cs typeface="Times New Roman" panose="02020603050405020304" pitchFamily="18" charset="0"/>
              </a:rPr>
              <a:t>lần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quẹt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diêm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hợp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cuộc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phù</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hợp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hoàn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a:t>
            </a:r>
            <a:endParaRPr lang="vi-VN" altLang="en-US" dirty="0">
              <a:latin typeface="Times New Roman" panose="02020603050405020304" pitchFamily="18" charset="0"/>
              <a:cs typeface="Times New Roman" panose="02020603050405020304" pitchFamily="18" charset="0"/>
            </a:endParaRPr>
          </a:p>
        </p:txBody>
      </p:sp>
      <p:sp>
        <p:nvSpPr>
          <p:cNvPr id="10" name="Cloud Callout 25">
            <a:extLst>
              <a:ext uri="{FF2B5EF4-FFF2-40B4-BE49-F238E27FC236}">
                <a16:creationId xmlns:a16="http://schemas.microsoft.com/office/drawing/2014/main" id="{904918E1-2835-4EE4-BF00-2B6101ADD487}"/>
              </a:ext>
            </a:extLst>
          </p:cNvPr>
          <p:cNvSpPr>
            <a:spLocks noChangeArrowheads="1"/>
          </p:cNvSpPr>
          <p:nvPr/>
        </p:nvSpPr>
        <p:spPr bwMode="auto">
          <a:xfrm>
            <a:off x="2324109" y="5586122"/>
            <a:ext cx="8693151" cy="1200151"/>
          </a:xfrm>
          <a:prstGeom prst="cloudCallout">
            <a:avLst>
              <a:gd name="adj1" fmla="val -33616"/>
              <a:gd name="adj2" fmla="val -140611"/>
            </a:avLst>
          </a:prstGeom>
          <a:solidFill>
            <a:srgbClr val="FFC000"/>
          </a:solidFill>
          <a:ln w="9525">
            <a:solidFill>
              <a:srgbClr val="94B64E"/>
            </a:solidFill>
            <a:round/>
            <a:headEnd/>
            <a:tailEnd/>
          </a:ln>
          <a:effectLst>
            <a:outerShdw dist="20000" dir="5400000" rotWithShape="0">
              <a:srgbClr val="000000">
                <a:alpha val="37999"/>
              </a:srgbClr>
            </a:outerShdw>
          </a:effectLst>
        </p:spPr>
        <p:txBody>
          <a:bodyPr lIns="121904" tIns="60952" rIns="121904" bIns="60952"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err="1">
                <a:latin typeface="Times New Roman" panose="02020603050405020304" pitchFamily="18" charset="0"/>
                <a:cs typeface="Times New Roman" panose="02020603050405020304" pitchFamily="18" charset="0"/>
              </a:rPr>
              <a:t>Đây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n</a:t>
            </a:r>
            <a:r>
              <a:rPr lang="vi-VN" altLang="en-US" sz="2800" b="1" dirty="0">
                <a:latin typeface="Times New Roman" panose="02020603050405020304" pitchFamily="18" charset="0"/>
                <a:cs typeface="Times New Roman" panose="02020603050405020304" pitchFamily="18" charset="0"/>
              </a:rPr>
              <a:t>hững mong ước giản dị, chân thành, chính đáng</a:t>
            </a:r>
            <a:endParaRPr lang="vi-VN" altLang="en-US" sz="2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EBA6EE2-CF59-4286-821D-585882DDB146}"/>
              </a:ext>
            </a:extLst>
          </p:cNvPr>
          <p:cNvPicPr/>
          <p:nvPr/>
        </p:nvPicPr>
        <p:blipFill>
          <a:blip r:embed="rId2"/>
          <a:stretch>
            <a:fillRect/>
          </a:stretch>
        </p:blipFill>
        <p:spPr>
          <a:xfrm>
            <a:off x="8633893" y="8371417"/>
            <a:ext cx="2383367" cy="2512483"/>
          </a:xfrm>
          <a:prstGeom prst="ellipse">
            <a:avLst/>
          </a:prstGeom>
          <a:ln>
            <a:noFill/>
          </a:ln>
          <a:effectLst>
            <a:softEdge rad="112500"/>
          </a:effectLst>
        </p:spPr>
      </p:pic>
      <p:pic>
        <p:nvPicPr>
          <p:cNvPr id="13" name="Picture 12">
            <a:extLst>
              <a:ext uri="{FF2B5EF4-FFF2-40B4-BE49-F238E27FC236}">
                <a16:creationId xmlns:a16="http://schemas.microsoft.com/office/drawing/2014/main" id="{8E1453D3-FF9F-495A-892E-48BA602767A5}"/>
              </a:ext>
            </a:extLst>
          </p:cNvPr>
          <p:cNvPicPr/>
          <p:nvPr/>
        </p:nvPicPr>
        <p:blipFill>
          <a:blip r:embed="rId3" cstate="print"/>
          <a:stretch>
            <a:fillRect/>
          </a:stretch>
        </p:blipFill>
        <p:spPr>
          <a:xfrm>
            <a:off x="12818535" y="12928609"/>
            <a:ext cx="1856317" cy="1657351"/>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AAFA8-17B2-4822-B74A-A85821918A3C}"/>
              </a:ext>
            </a:extLst>
          </p:cNvPr>
          <p:cNvSpPr/>
          <p:nvPr/>
        </p:nvSpPr>
        <p:spPr>
          <a:xfrm>
            <a:off x="763588" y="3633797"/>
            <a:ext cx="3565525" cy="2187575"/>
          </a:xfrm>
          <a:prstGeom prst="rect">
            <a:avLst/>
          </a:prstGeom>
        </p:spPr>
        <p:style>
          <a:lnRef idx="1">
            <a:schemeClr val="accent4"/>
          </a:lnRef>
          <a:fillRef idx="2">
            <a:schemeClr val="accent4"/>
          </a:fillRef>
          <a:effectRef idx="1">
            <a:schemeClr val="accent4"/>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vui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a:t>
            </a:r>
            <a:r>
              <a:rPr lang="vi-VN" sz="3200" dirty="0">
                <a:latin typeface="Times New Roman" panose="02020603050405020304" charset="0"/>
                <a:cs typeface="Times New Roman" panose="02020603050405020304" charset="0"/>
              </a:rPr>
              <a:t>ơ</a:t>
            </a:r>
            <a:r>
              <a:rPr lang="en-US" sz="3200" dirty="0" err="1">
                <a:latin typeface="Times New Roman" panose="02020603050405020304" charset="0"/>
                <a:cs typeface="Times New Roman" panose="02020603050405020304" charset="0"/>
              </a:rPr>
              <a:t>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đón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Giáng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sinh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vui</a:t>
            </a:r>
            <a:r>
              <a:rPr lang="en-US" sz="3200" dirty="0">
                <a:latin typeface="Times New Roman" panose="02020603050405020304" charset="0"/>
                <a:cs typeface="Times New Roman" panose="02020603050405020304" charset="0"/>
              </a:rPr>
              <a:t> t</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ơi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hạnh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phúc</a:t>
            </a:r>
            <a:endParaRPr lang="en-US" sz="3200" dirty="0"/>
          </a:p>
        </p:txBody>
      </p:sp>
      <p:sp>
        <p:nvSpPr>
          <p:cNvPr id="3" name="Rectangle 2">
            <a:extLst>
              <a:ext uri="{FF2B5EF4-FFF2-40B4-BE49-F238E27FC236}">
                <a16:creationId xmlns:a16="http://schemas.microsoft.com/office/drawing/2014/main" id="{D3E6A2F5-8CE2-4895-8993-3D2DCC274108}"/>
              </a:ext>
            </a:extLst>
          </p:cNvPr>
          <p:cNvSpPr/>
          <p:nvPr/>
        </p:nvSpPr>
        <p:spPr>
          <a:xfrm>
            <a:off x="4313240" y="3633797"/>
            <a:ext cx="3565525" cy="2187575"/>
          </a:xfrm>
          <a:prstGeom prst="rect">
            <a:avLst/>
          </a:prstGeom>
        </p:spPr>
        <p:style>
          <a:lnRef idx="1">
            <a:schemeClr val="accent2"/>
          </a:lnRef>
          <a:fillRef idx="2">
            <a:schemeClr val="accent2"/>
          </a:fillRef>
          <a:effectRef idx="1">
            <a:schemeClr val="accent2"/>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ở </a:t>
            </a:r>
            <a:r>
              <a:rPr lang="en-US" sz="3200" dirty="0" err="1">
                <a:latin typeface="Times New Roman" panose="02020603050405020304" charset="0"/>
                <a:cs typeface="Times New Roman" panose="02020603050405020304" charset="0"/>
              </a:rPr>
              <a:t>mãi</a:t>
            </a:r>
            <a:r>
              <a:rPr lang="en-US" sz="3200" dirty="0">
                <a:latin typeface="Times New Roman" panose="02020603050405020304" charset="0"/>
                <a:cs typeface="Times New Roman" panose="02020603050405020304" charset="0"/>
              </a:rPr>
              <a:t> </a:t>
            </a:r>
            <a:r>
              <a:rPr lang="en-US" sz="3200" err="1">
                <a:latin typeface="Times New Roman" panose="02020603050405020304" charset="0"/>
                <a:cs typeface="Times New Roman" panose="02020603050405020304" charset="0"/>
              </a:rPr>
              <a:t>bên</a:t>
            </a:r>
            <a:r>
              <a:rPr lang="en-US" sz="3200">
                <a:latin typeface="Times New Roman" panose="02020603050405020304" charset="0"/>
                <a:cs typeface="Times New Roman" panose="02020603050405020304" charset="0"/>
              </a:rPr>
              <a:t> bà</a:t>
            </a:r>
          </a:p>
          <a:p>
            <a:pPr algn="r">
              <a:defRPr/>
            </a:pPr>
            <a:endParaRPr lang="en-US" sz="3200">
              <a:latin typeface="Times New Roman" panose="02020603050405020304" charset="0"/>
              <a:cs typeface="Times New Roman" panose="02020603050405020304" charset="0"/>
            </a:endParaRPr>
          </a:p>
          <a:p>
            <a:pPr algn="r">
              <a:defRPr/>
            </a:pPr>
            <a:endParaRPr lang="en-US" sz="3200" dirty="0"/>
          </a:p>
        </p:txBody>
      </p:sp>
      <p:sp>
        <p:nvSpPr>
          <p:cNvPr id="4" name="Rectangle 3">
            <a:extLst>
              <a:ext uri="{FF2B5EF4-FFF2-40B4-BE49-F238E27FC236}">
                <a16:creationId xmlns:a16="http://schemas.microsoft.com/office/drawing/2014/main" id="{D5CEFB17-FCBF-47CC-9F14-BC59F297A1F7}"/>
              </a:ext>
            </a:extLst>
          </p:cNvPr>
          <p:cNvSpPr/>
          <p:nvPr/>
        </p:nvSpPr>
        <p:spPr>
          <a:xfrm>
            <a:off x="7889877" y="3640146"/>
            <a:ext cx="3563939" cy="2187575"/>
          </a:xfrm>
          <a:prstGeom prst="rect">
            <a:avLst/>
          </a:prstGeom>
        </p:spPr>
        <p:style>
          <a:lnRef idx="1">
            <a:schemeClr val="accent6"/>
          </a:lnRef>
          <a:fillRef idx="2">
            <a:schemeClr val="accent6"/>
          </a:fillRef>
          <a:effectRef idx="1">
            <a:schemeClr val="accent6"/>
          </a:effectRef>
          <a:fontRef idx="minor">
            <a:schemeClr val="dk1"/>
          </a:fontRef>
        </p:style>
        <p:txBody>
          <a:bodyPr lIns="91428" tIns="45718" rIns="91428" bIns="45718" anchor="ctr"/>
          <a:lstStyle/>
          <a:p>
            <a:pP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thoát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khỏi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cảnh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nghèo</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khổ</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khổ</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đau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bất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hạnh</a:t>
            </a:r>
            <a:endParaRPr lang="en-US" sz="3200" dirty="0"/>
          </a:p>
        </p:txBody>
      </p:sp>
      <p:sp>
        <p:nvSpPr>
          <p:cNvPr id="5" name="Rectangle 4">
            <a:extLst>
              <a:ext uri="{FF2B5EF4-FFF2-40B4-BE49-F238E27FC236}">
                <a16:creationId xmlns:a16="http://schemas.microsoft.com/office/drawing/2014/main" id="{7D4C10DC-2F53-4AA3-AA91-4EF660E881DB}"/>
              </a:ext>
            </a:extLst>
          </p:cNvPr>
          <p:cNvSpPr/>
          <p:nvPr/>
        </p:nvSpPr>
        <p:spPr>
          <a:xfrm>
            <a:off x="2138364" y="-3172"/>
            <a:ext cx="3957637" cy="2187575"/>
          </a:xfrm>
          <a:prstGeom prst="rect">
            <a:avLst/>
          </a:prstGeom>
        </p:spPr>
        <p:style>
          <a:lnRef idx="1">
            <a:schemeClr val="accent3"/>
          </a:lnRef>
          <a:fillRef idx="2">
            <a:schemeClr val="accent3"/>
          </a:fillRef>
          <a:effectRef idx="1">
            <a:schemeClr val="accent3"/>
          </a:effectRef>
          <a:fontRef idx="minor">
            <a:schemeClr val="dk1"/>
          </a:fontRef>
        </p:style>
        <p:txBody>
          <a:bodyPr lIns="91428" tIns="45718" rIns="91428" bIns="45718" anchor="ctr"/>
          <a:lstStyle/>
          <a:p>
            <a:pPr algn="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s</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ởi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ấm</a:t>
            </a:r>
            <a:endParaRPr lang="en-US" sz="3200" dirty="0"/>
          </a:p>
        </p:txBody>
      </p:sp>
      <p:sp>
        <p:nvSpPr>
          <p:cNvPr id="6" name="Rectangle 5">
            <a:extLst>
              <a:ext uri="{FF2B5EF4-FFF2-40B4-BE49-F238E27FC236}">
                <a16:creationId xmlns:a16="http://schemas.microsoft.com/office/drawing/2014/main" id="{187A4C06-0489-4737-A231-F3587E26E1DF}"/>
              </a:ext>
            </a:extLst>
          </p:cNvPr>
          <p:cNvSpPr/>
          <p:nvPr/>
        </p:nvSpPr>
        <p:spPr>
          <a:xfrm>
            <a:off x="6096000" y="9"/>
            <a:ext cx="3733800" cy="2187575"/>
          </a:xfrm>
          <a:prstGeom prst="rect">
            <a:avLst/>
          </a:prstGeom>
        </p:spPr>
        <p:style>
          <a:lnRef idx="1">
            <a:schemeClr val="accent1"/>
          </a:lnRef>
          <a:fillRef idx="2">
            <a:schemeClr val="accent1"/>
          </a:fillRef>
          <a:effectRef idx="1">
            <a:schemeClr val="accent1"/>
          </a:effectRef>
          <a:fontRef idx="minor">
            <a:schemeClr val="dk1"/>
          </a:fontRef>
        </p:style>
        <p:txBody>
          <a:bodyPr lIns="91428" tIns="45718" rIns="91428" bIns="45718" anchor="ctr"/>
          <a:lstStyle/>
          <a:p>
            <a:pPr>
              <a:defRPr/>
            </a:pPr>
            <a:r>
              <a:rPr lang="en-US" sz="3200" dirty="0" err="1">
                <a:latin typeface="Times New Roman" panose="02020603050405020304" charset="0"/>
                <a:cs typeface="Times New Roman" panose="02020603050405020304" charset="0"/>
              </a:rPr>
              <a:t>Mong</a:t>
            </a:r>
            <a:r>
              <a:rPr lang="en-US" sz="3200" dirty="0">
                <a:latin typeface="Times New Roman" panose="02020603050405020304" charset="0"/>
                <a:cs typeface="Times New Roman" panose="02020603050405020304" charset="0"/>
              </a:rPr>
              <a:t> đ</a:t>
            </a:r>
            <a:r>
              <a:rPr lang="vi-VN" sz="3200" dirty="0">
                <a:latin typeface="Times New Roman" panose="02020603050405020304" charset="0"/>
                <a:cs typeface="Times New Roman" panose="02020603050405020304" charset="0"/>
              </a:rPr>
              <a:t>ư</a:t>
            </a:r>
            <a:r>
              <a:rPr lang="en-US" sz="3200" dirty="0" err="1">
                <a:latin typeface="Times New Roman" panose="02020603050405020304" charset="0"/>
                <a:cs typeface="Times New Roman" panose="02020603050405020304" charset="0"/>
              </a:rPr>
              <a:t>ợc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ăn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ngon</a:t>
            </a:r>
            <a:endParaRPr lang="en-US" sz="3200" dirty="0"/>
          </a:p>
        </p:txBody>
      </p:sp>
      <p:sp>
        <p:nvSpPr>
          <p:cNvPr id="7" name="TextBox 6">
            <a:extLst>
              <a:ext uri="{FF2B5EF4-FFF2-40B4-BE49-F238E27FC236}">
                <a16:creationId xmlns:a16="http://schemas.microsoft.com/office/drawing/2014/main" id="{915300BB-097B-40E9-BF44-C82A456013E1}"/>
              </a:ext>
            </a:extLst>
          </p:cNvPr>
          <p:cNvSpPr txBox="1"/>
          <p:nvPr/>
        </p:nvSpPr>
        <p:spPr>
          <a:xfrm>
            <a:off x="4313240" y="2605088"/>
            <a:ext cx="3565525" cy="584200"/>
          </a:xfrm>
          <a:prstGeom prst="rect">
            <a:avLst/>
          </a:prstGeom>
        </p:spPr>
        <p:style>
          <a:lnRef idx="2">
            <a:schemeClr val="accent5"/>
          </a:lnRef>
          <a:fillRef idx="1">
            <a:schemeClr val="lt1"/>
          </a:fillRef>
          <a:effectRef idx="0">
            <a:schemeClr val="accent5"/>
          </a:effectRef>
          <a:fontRef idx="minor">
            <a:schemeClr val="dk1"/>
          </a:fontRef>
        </p:style>
        <p:txBody>
          <a:bodyPr lIns="91428" tIns="45718" rIns="91428" bIns="45718">
            <a:spAutoFit/>
          </a:bodyPr>
          <a:lstStyle/>
          <a:p>
            <a:pPr algn="ctr">
              <a:defRPr/>
            </a:pPr>
            <a:r>
              <a:rPr lang="en-US" sz="3200" dirty="0" err="1">
                <a:solidFill>
                  <a:srgbClr val="0070C0"/>
                </a:solidFill>
                <a:latin typeface="Times New Roman" panose="02020603050405020304" charset="0"/>
                <a:cs typeface="Times New Roman" panose="02020603050405020304" charset="0"/>
              </a:rPr>
              <a:t>Ước</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mơ</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về</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vật</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chất</a:t>
            </a:r>
            <a:endParaRPr lang="en-US" sz="3200" dirty="0">
              <a:solidFill>
                <a:srgbClr val="0070C0"/>
              </a:solidFill>
              <a:latin typeface="Times New Roman" panose="02020603050405020304" charset="0"/>
              <a:cs typeface="Times New Roman" panose="02020603050405020304" charset="0"/>
            </a:endParaRPr>
          </a:p>
        </p:txBody>
      </p:sp>
      <p:sp>
        <p:nvSpPr>
          <p:cNvPr id="8" name="TextBox 7">
            <a:extLst>
              <a:ext uri="{FF2B5EF4-FFF2-40B4-BE49-F238E27FC236}">
                <a16:creationId xmlns:a16="http://schemas.microsoft.com/office/drawing/2014/main" id="{7B80CFDB-837E-433F-9BD6-7B6117D63837}"/>
              </a:ext>
            </a:extLst>
          </p:cNvPr>
          <p:cNvSpPr txBox="1"/>
          <p:nvPr/>
        </p:nvSpPr>
        <p:spPr>
          <a:xfrm>
            <a:off x="4313240" y="6262688"/>
            <a:ext cx="3565525" cy="584200"/>
          </a:xfrm>
          <a:prstGeom prst="rect">
            <a:avLst/>
          </a:prstGeom>
        </p:spPr>
        <p:style>
          <a:lnRef idx="2">
            <a:schemeClr val="accent5"/>
          </a:lnRef>
          <a:fillRef idx="1">
            <a:schemeClr val="lt1"/>
          </a:fillRef>
          <a:effectRef idx="0">
            <a:schemeClr val="accent5"/>
          </a:effectRef>
          <a:fontRef idx="minor">
            <a:schemeClr val="dk1"/>
          </a:fontRef>
        </p:style>
        <p:txBody>
          <a:bodyPr lIns="91428" tIns="45718" rIns="91428" bIns="45718">
            <a:spAutoFit/>
          </a:bodyPr>
          <a:lstStyle/>
          <a:p>
            <a:pPr algn="ctr">
              <a:defRPr/>
            </a:pPr>
            <a:r>
              <a:rPr lang="en-US" sz="3200" dirty="0" err="1">
                <a:solidFill>
                  <a:srgbClr val="0070C0"/>
                </a:solidFill>
                <a:latin typeface="Times New Roman" panose="02020603050405020304" charset="0"/>
                <a:cs typeface="Times New Roman" panose="02020603050405020304" charset="0"/>
              </a:rPr>
              <a:t>Ước</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mơ</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về</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tinh</a:t>
            </a:r>
            <a:r>
              <a:rPr lang="en-US" sz="3200" dirty="0">
                <a:solidFill>
                  <a:srgbClr val="0070C0"/>
                </a:solidFill>
                <a:latin typeface="Times New Roman" panose="02020603050405020304" charset="0"/>
                <a:cs typeface="Times New Roman" panose="02020603050405020304" charset="0"/>
              </a:rPr>
              <a:t> </a:t>
            </a:r>
            <a:r>
              <a:rPr lang="en-US" sz="3200" dirty="0" err="1">
                <a:solidFill>
                  <a:srgbClr val="0070C0"/>
                </a:solidFill>
                <a:latin typeface="Times New Roman" panose="02020603050405020304" charset="0"/>
                <a:cs typeface="Times New Roman" panose="02020603050405020304" charset="0"/>
              </a:rPr>
              <a:t>thần</a:t>
            </a:r>
            <a:endParaRPr lang="en-US" sz="3200" dirty="0">
              <a:solidFill>
                <a:srgbClr val="0070C0"/>
              </a:solidFill>
              <a:latin typeface="Times New Roman" panose="02020603050405020304" charset="0"/>
              <a:cs typeface="Times New Roman" panose="02020603050405020304" charset="0"/>
            </a:endParaRPr>
          </a:p>
        </p:txBody>
      </p:sp>
      <p:cxnSp>
        <p:nvCxnSpPr>
          <p:cNvPr id="10" name="Straight Arrow Connector 9">
            <a:extLst>
              <a:ext uri="{FF2B5EF4-FFF2-40B4-BE49-F238E27FC236}">
                <a16:creationId xmlns:a16="http://schemas.microsoft.com/office/drawing/2014/main" id="{622BA647-A547-4943-9E46-C7AC96C60A16}"/>
              </a:ext>
            </a:extLst>
          </p:cNvPr>
          <p:cNvCxnSpPr>
            <a:cxnSpLocks/>
            <a:stCxn id="5" idx="2"/>
          </p:cNvCxnSpPr>
          <p:nvPr/>
        </p:nvCxnSpPr>
        <p:spPr>
          <a:xfrm>
            <a:off x="4117984" y="2184401"/>
            <a:ext cx="1978025" cy="4508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1E6CDC02-0DF6-4DA0-A48E-8AF9491F502D}"/>
              </a:ext>
            </a:extLst>
          </p:cNvPr>
          <p:cNvCxnSpPr>
            <a:cxnSpLocks/>
            <a:stCxn id="6" idx="2"/>
          </p:cNvCxnSpPr>
          <p:nvPr/>
        </p:nvCxnSpPr>
        <p:spPr>
          <a:xfrm flipH="1">
            <a:off x="6096003" y="2187584"/>
            <a:ext cx="1866900" cy="4175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9BF8C20-AE51-4B22-9ED3-897540968ECB}"/>
              </a:ext>
            </a:extLst>
          </p:cNvPr>
          <p:cNvCxnSpPr>
            <a:stCxn id="7" idx="2"/>
            <a:endCxn id="2" idx="0"/>
          </p:cNvCxnSpPr>
          <p:nvPr/>
        </p:nvCxnSpPr>
        <p:spPr>
          <a:xfrm flipH="1">
            <a:off x="2546349" y="3189291"/>
            <a:ext cx="3549651" cy="444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409C242-9F93-493B-8DB1-67CB9E3B0AC9}"/>
              </a:ext>
            </a:extLst>
          </p:cNvPr>
          <p:cNvCxnSpPr>
            <a:stCxn id="7" idx="2"/>
            <a:endCxn id="4" idx="0"/>
          </p:cNvCxnSpPr>
          <p:nvPr/>
        </p:nvCxnSpPr>
        <p:spPr>
          <a:xfrm>
            <a:off x="6096007" y="3189289"/>
            <a:ext cx="3576639" cy="4508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1CBA8AEE-2233-49AF-BAC9-B007E386D5F7}"/>
              </a:ext>
            </a:extLst>
          </p:cNvPr>
          <p:cNvCxnSpPr/>
          <p:nvPr/>
        </p:nvCxnSpPr>
        <p:spPr>
          <a:xfrm>
            <a:off x="6121400" y="5816600"/>
            <a:ext cx="0" cy="4460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7A4A4272-43D5-49E4-AD83-F87BB1DB79C8}"/>
              </a:ext>
            </a:extLst>
          </p:cNvPr>
          <p:cNvCxnSpPr>
            <a:stCxn id="4" idx="2"/>
            <a:endCxn id="8" idx="0"/>
          </p:cNvCxnSpPr>
          <p:nvPr/>
        </p:nvCxnSpPr>
        <p:spPr>
          <a:xfrm flipH="1">
            <a:off x="6096007" y="5827721"/>
            <a:ext cx="3576639" cy="434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D6407CAC-FB12-4D20-89A0-F34524CC8316}"/>
              </a:ext>
            </a:extLst>
          </p:cNvPr>
          <p:cNvCxnSpPr>
            <a:stCxn id="2" idx="2"/>
            <a:endCxn id="8" idx="0"/>
          </p:cNvCxnSpPr>
          <p:nvPr/>
        </p:nvCxnSpPr>
        <p:spPr>
          <a:xfrm>
            <a:off x="2546349" y="5821364"/>
            <a:ext cx="3549651" cy="4413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05D2043A-59C7-4FE3-9BB3-705674AE98C4}"/>
              </a:ext>
            </a:extLst>
          </p:cNvPr>
          <p:cNvCxnSpPr/>
          <p:nvPr/>
        </p:nvCxnSpPr>
        <p:spPr>
          <a:xfrm>
            <a:off x="6121400" y="3189291"/>
            <a:ext cx="0" cy="444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8" name="Picture 6">
            <a:extLst>
              <a:ext uri="{FF2B5EF4-FFF2-40B4-BE49-F238E27FC236}">
                <a16:creationId xmlns:a16="http://schemas.microsoft.com/office/drawing/2014/main" id="{5EC09DDB-246A-4ACB-AB54-0D2420534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7941"/>
            <a:ext cx="39243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Quet diem lan 2">
            <a:extLst>
              <a:ext uri="{FF2B5EF4-FFF2-40B4-BE49-F238E27FC236}">
                <a16:creationId xmlns:a16="http://schemas.microsoft.com/office/drawing/2014/main" id="{A711B0FA-1019-4844-8C9E-F27DF2BB9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 r="52380"/>
          <a:stretch>
            <a:fillRect/>
          </a:stretch>
        </p:blipFill>
        <p:spPr bwMode="auto">
          <a:xfrm>
            <a:off x="6062671" y="-6348"/>
            <a:ext cx="3767137" cy="2205039"/>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2" descr="Quet diem lan 3">
            <a:extLst>
              <a:ext uri="{FF2B5EF4-FFF2-40B4-BE49-F238E27FC236}">
                <a16:creationId xmlns:a16="http://schemas.microsoft.com/office/drawing/2014/main" id="{15BF4AAB-BAC9-43C5-9206-7BBE3BCB0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89" y="3648083"/>
            <a:ext cx="3549651"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Quet diem lan 4">
            <a:extLst>
              <a:ext uri="{FF2B5EF4-FFF2-40B4-BE49-F238E27FC236}">
                <a16:creationId xmlns:a16="http://schemas.microsoft.com/office/drawing/2014/main" id="{0535879D-F2DD-4305-BB47-77D91E057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240" y="3640141"/>
            <a:ext cx="3576637" cy="22002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5" descr="Quet diem lan 5">
            <a:extLst>
              <a:ext uri="{FF2B5EF4-FFF2-40B4-BE49-F238E27FC236}">
                <a16:creationId xmlns:a16="http://schemas.microsoft.com/office/drawing/2014/main" id="{D6CF02D8-3F1B-4303-B0FE-4DC5484044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7657" y="3646488"/>
            <a:ext cx="3576639"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16" presetClass="entr" presetSubtype="2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DD48D23B-7CFE-43CE-9332-A1AAF8A3C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98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36E683D-C162-4BC6-8682-FAE4F4CF897F}"/>
              </a:ext>
            </a:extLst>
          </p:cNvPr>
          <p:cNvSpPr/>
          <p:nvPr/>
        </p:nvSpPr>
        <p:spPr>
          <a:xfrm>
            <a:off x="8180613" y="1"/>
            <a:ext cx="4011387" cy="2122715"/>
          </a:xfrm>
          <a:prstGeom prst="rect">
            <a:avLst/>
          </a:prstGeom>
          <a:solidFill>
            <a:srgbClr val="FF66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200">
                <a:solidFill>
                  <a:srgbClr val="FF6699"/>
                </a:solidFill>
                <a:latin typeface="Times New Roman" panose="02020603050405020304" pitchFamily="18" charset="0"/>
                <a:cs typeface="Times New Roman" panose="02020603050405020304" pitchFamily="18" charset="0"/>
              </a:rPr>
              <a:t>Tiết 18+19: </a:t>
            </a:r>
            <a:endParaRPr lang="en-US" sz="3200" dirty="0">
              <a:solidFill>
                <a:srgbClr val="FF6699"/>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i="1" dirty="0" err="1">
                <a:solidFill>
                  <a:srgbClr val="FF6699"/>
                </a:solidFill>
                <a:latin typeface="Times New Roman" panose="02020603050405020304" pitchFamily="18" charset="0"/>
                <a:cs typeface="Times New Roman" panose="02020603050405020304" pitchFamily="18" charset="0"/>
              </a:rPr>
              <a:t>Cô</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bé</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bán</a:t>
            </a:r>
            <a:r>
              <a:rPr lang="en-US" sz="3200" b="1" i="1" dirty="0">
                <a:solidFill>
                  <a:srgbClr val="FF6699"/>
                </a:solidFill>
                <a:latin typeface="Times New Roman" panose="02020603050405020304" pitchFamily="18" charset="0"/>
                <a:cs typeface="Times New Roman" panose="02020603050405020304" pitchFamily="18" charset="0"/>
              </a:rPr>
              <a:t> </a:t>
            </a:r>
            <a:r>
              <a:rPr lang="en-US" sz="3200" b="1" i="1" dirty="0" err="1">
                <a:solidFill>
                  <a:srgbClr val="FF6699"/>
                </a:solidFill>
                <a:latin typeface="Times New Roman" panose="02020603050405020304" pitchFamily="18" charset="0"/>
                <a:cs typeface="Times New Roman" panose="02020603050405020304" pitchFamily="18" charset="0"/>
              </a:rPr>
              <a:t>diêm</a:t>
            </a:r>
            <a:endParaRPr lang="en-US" sz="3200" b="1" i="1" dirty="0">
              <a:solidFill>
                <a:srgbClr val="FF6699"/>
              </a:solidFill>
              <a:latin typeface="Times New Roman" panose="02020603050405020304" pitchFamily="18" charset="0"/>
              <a:cs typeface="Times New Roman" panose="02020603050405020304" pitchFamily="18" charset="0"/>
            </a:endParaRPr>
          </a:p>
        </p:txBody>
      </p:sp>
      <p:sp>
        <p:nvSpPr>
          <p:cNvPr id="40966" name="Rectangle 1">
            <a:extLst>
              <a:ext uri="{FF2B5EF4-FFF2-40B4-BE49-F238E27FC236}">
                <a16:creationId xmlns:a16="http://schemas.microsoft.com/office/drawing/2014/main" id="{660B4BFA-9153-43EC-9014-4FE6311D60EC}"/>
              </a:ext>
            </a:extLst>
          </p:cNvPr>
          <p:cNvSpPr>
            <a:spLocks noChangeArrowheads="1"/>
          </p:cNvSpPr>
          <p:nvPr/>
        </p:nvSpPr>
        <p:spPr bwMode="auto">
          <a:xfrm>
            <a:off x="866775" y="1295403"/>
            <a:ext cx="10198100" cy="5016500"/>
          </a:xfrm>
          <a:prstGeom prst="rect">
            <a:avLst/>
          </a:prstGeom>
          <a:solidFill>
            <a:schemeClr val="bg1">
              <a:alpha val="63921"/>
            </a:schemeClr>
          </a:solidFill>
          <a:ln w="76200">
            <a:solidFill>
              <a:srgbClr val="CC0099"/>
            </a:solidFill>
            <a:prstDash val="sysDot"/>
            <a:miter lim="800000"/>
            <a:headEnd/>
            <a:tailEnd/>
          </a:ln>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Nghệ thuật: </a:t>
            </a:r>
          </a:p>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Đối lập, tương phản: </a:t>
            </a:r>
            <a:r>
              <a:rPr lang="en-US" altLang="en-US" sz="3200" b="1">
                <a:latin typeface="Times New Roman" panose="02020603050405020304" pitchFamily="18" charset="0"/>
                <a:ea typeface="SimSun" panose="02010600030101010101" pitchFamily="2" charset="-122"/>
                <a:sym typeface="Times New Roman" panose="02020603050405020304" pitchFamily="18" charset="0"/>
              </a:rPr>
              <a:t>Mộng tưởng đẹp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(Khát khao của em bé bán diêm và sự thấu hiểu, đồng cảm, yêu thương của nhà văn với cảnh đời bất hạnh) &gt; &lt;</a:t>
            </a:r>
            <a:r>
              <a:rPr lang="en-US" altLang="en-US" sz="3200" b="1">
                <a:latin typeface="Times New Roman" panose="02020603050405020304" pitchFamily="18" charset="0"/>
                <a:ea typeface="SimSun" panose="02010600030101010101" pitchFamily="2" charset="-122"/>
                <a:sym typeface="Times New Roman" panose="02020603050405020304" pitchFamily="18" charset="0"/>
              </a:rPr>
              <a:t> thực tế phũ phàng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(xã hội Đan Mạch vô cảm).</a:t>
            </a:r>
            <a:endParaRPr lang="en-US" altLang="en-US" sz="3200" b="1">
              <a:latin typeface="Times New Roman" panose="02020603050405020304" pitchFamily="18" charset="0"/>
              <a:ea typeface="SimSun" panose="02010600030101010101" pitchFamily="2" charset="-122"/>
              <a:sym typeface="Times New Roman" panose="02020603050405020304" pitchFamily="18" charset="0"/>
            </a:endParaRPr>
          </a:p>
          <a:p>
            <a:pPr eaLnBrk="1" hangingPunct="1"/>
            <a:r>
              <a:rPr lang="en-US" altLang="en-US" sz="3200" b="1">
                <a:solidFill>
                  <a:srgbClr val="FF0000"/>
                </a:solidFill>
                <a:latin typeface="Times New Roman" panose="02020603050405020304" pitchFamily="18" charset="0"/>
                <a:ea typeface="SimSun" panose="02010600030101010101" pitchFamily="2" charset="-122"/>
                <a:sym typeface="Times New Roman" panose="02020603050405020304" pitchFamily="18" charset="0"/>
              </a:rPr>
              <a:t>- Cách kể chuyện: </a:t>
            </a:r>
            <a:r>
              <a:rPr lang="en-US" altLang="en-US" sz="3200">
                <a:latin typeface="Times New Roman" panose="02020603050405020304" pitchFamily="18" charset="0"/>
                <a:ea typeface="SimSun" panose="02010600030101010101" pitchFamily="2" charset="-122"/>
                <a:sym typeface="Times New Roman" panose="02020603050405020304" pitchFamily="18" charset="0"/>
              </a:rPr>
              <a:t>Mộng tưởng đan xen thực tế: dẫn dắt, phát triển truyện tự nhiên, bất ngờ, cảm động.</a:t>
            </a:r>
          </a:p>
          <a:p>
            <a:pPr eaLnBrk="1" hangingPunct="1"/>
            <a:r>
              <a:rPr lang="en-US"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=&gt; Cuộc sống trên trần gian chỉ là bất hạnh và buồn đau với người nghèo, họ chỉ có thể có được niềm </a:t>
            </a:r>
            <a:r>
              <a:rPr lang="vi-VN"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vui, hạnh phúc</a:t>
            </a:r>
            <a:r>
              <a:rPr lang="en-US" altLang="en-US" sz="3200" b="1" i="1">
                <a:solidFill>
                  <a:srgbClr val="002060"/>
                </a:solidFill>
                <a:latin typeface="Times New Roman" panose="02020603050405020304" pitchFamily="18" charset="0"/>
                <a:ea typeface="SimSun" panose="02010600030101010101" pitchFamily="2" charset="-122"/>
                <a:sym typeface="Times New Roman" panose="02020603050405020304" pitchFamily="18" charset="0"/>
              </a:rPr>
              <a:t> trong mộng tưởng mà thôi.</a:t>
            </a:r>
            <a:endParaRPr lang="en-US" altLang="en-US" sz="2000" b="1">
              <a:solidFill>
                <a:srgbClr val="002060"/>
              </a:solidFill>
              <a:ea typeface="SimSun" panose="02010600030101010101" pitchFamily="2" charset="-122"/>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Effect transition="in" filter="barn(inVertical)">
                                      <p:cBhvr>
                                        <p:cTn id="7" dur="500"/>
                                        <p:tgtEl>
                                          <p:spTgt spid="409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0966">
                                            <p:txEl>
                                              <p:pRg st="1" end="1"/>
                                            </p:txEl>
                                          </p:spTgt>
                                        </p:tgtEl>
                                        <p:attrNameLst>
                                          <p:attrName>style.visibility</p:attrName>
                                        </p:attrNameLst>
                                      </p:cBhvr>
                                      <p:to>
                                        <p:strVal val="visible"/>
                                      </p:to>
                                    </p:set>
                                    <p:animEffect transition="in" filter="barn(inVertical)">
                                      <p:cBhvr>
                                        <p:cTn id="12" dur="500"/>
                                        <p:tgtEl>
                                          <p:spTgt spid="409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0966">
                                            <p:txEl>
                                              <p:pRg st="2" end="2"/>
                                            </p:txEl>
                                          </p:spTgt>
                                        </p:tgtEl>
                                        <p:attrNameLst>
                                          <p:attrName>style.visibility</p:attrName>
                                        </p:attrNameLst>
                                      </p:cBhvr>
                                      <p:to>
                                        <p:strVal val="visible"/>
                                      </p:to>
                                    </p:set>
                                    <p:animEffect transition="in" filter="barn(inVertical)">
                                      <p:cBhvr>
                                        <p:cTn id="17" dur="500"/>
                                        <p:tgtEl>
                                          <p:spTgt spid="409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0966">
                                            <p:txEl>
                                              <p:pRg st="3" end="3"/>
                                            </p:txEl>
                                          </p:spTgt>
                                        </p:tgtEl>
                                        <p:attrNameLst>
                                          <p:attrName>style.visibility</p:attrName>
                                        </p:attrNameLst>
                                      </p:cBhvr>
                                      <p:to>
                                        <p:strVal val="visible"/>
                                      </p:to>
                                    </p:set>
                                    <p:animEffect transition="in" filter="barn(inVertical)">
                                      <p:cBhvr>
                                        <p:cTn id="22" dur="500"/>
                                        <p:tgtEl>
                                          <p:spTgt spid="409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7199B36D-0BCA-4E47-9F59-C4BA94272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633537"/>
            <a:ext cx="33147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
            <a:extLst>
              <a:ext uri="{FF2B5EF4-FFF2-40B4-BE49-F238E27FC236}">
                <a16:creationId xmlns:a16="http://schemas.microsoft.com/office/drawing/2014/main" id="{75A1F0F8-72C7-4E32-91C2-5A84838BA2CA}"/>
              </a:ext>
            </a:extLst>
          </p:cNvPr>
          <p:cNvSpPr>
            <a:spLocks noChangeArrowheads="1"/>
          </p:cNvSpPr>
          <p:nvPr/>
        </p:nvSpPr>
        <p:spPr bwMode="auto">
          <a:xfrm>
            <a:off x="3805246" y="30163"/>
            <a:ext cx="6302375" cy="5016500"/>
          </a:xfrm>
          <a:prstGeom prst="rect">
            <a:avLst/>
          </a:prstGeom>
          <a:solidFill>
            <a:schemeClr val="bg1">
              <a:alpha val="38039"/>
            </a:schemeClr>
          </a:solidFill>
          <a:ln>
            <a:noFill/>
          </a:ln>
        </p:spPr>
        <p:txBody>
          <a:bodyPr lIns="91428" tIns="45718" rIns="91428"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3. Cái chết của cô bé bán diêm:</a:t>
            </a:r>
          </a:p>
          <a:p>
            <a:pPr algn="just" eaLnBrk="1" hangingPunct="1">
              <a:lnSpc>
                <a:spcPct val="100000"/>
              </a:lnSpc>
              <a:spcBef>
                <a:spcPct val="0"/>
              </a:spcBef>
              <a:buFont typeface="Arial" panose="020B0604020202020204" pitchFamily="34" charset="0"/>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Thời gian: sáng mùng Một Tết.</a:t>
            </a:r>
          </a:p>
          <a:p>
            <a:pPr marL="457131" indent="-457131" algn="just" eaLnBrk="1" hangingPunct="1">
              <a:lnSpc>
                <a:spcPct val="100000"/>
              </a:lnSpc>
              <a:spcBef>
                <a:spcPct val="0"/>
              </a:spcBef>
              <a:buFontTx/>
              <a:buChar char="-"/>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Không gian: trên tuyết lạnh.</a:t>
            </a:r>
          </a:p>
          <a:p>
            <a:pPr algn="just" eaLnBrk="1" hangingPunct="1">
              <a:lnSpc>
                <a:spcPct val="100000"/>
              </a:lnSpc>
              <a:spcBef>
                <a:spcPct val="0"/>
              </a:spcBef>
              <a:buFont typeface="Arial" panose="020B0604020202020204" pitchFamily="34" charset="0"/>
              <a:buNone/>
              <a:defRPr/>
            </a:pPr>
            <a:r>
              <a:rPr lang="en-US" altLang="en-US" sz="32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=&gt; Thương tâm.</a:t>
            </a:r>
          </a:p>
          <a:p>
            <a:pPr algn="just" eaLnBrk="1" hangingPunct="1">
              <a:lnSpc>
                <a:spcPct val="100000"/>
              </a:lnSpc>
              <a:spcBef>
                <a:spcPct val="0"/>
              </a:spcBef>
              <a:buFont typeface="Arial" panose="020B0604020202020204" pitchFamily="34" charset="0"/>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Hình ảnh: </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“đôi má hồng, đôi môi đang mỉm cười”.</a:t>
            </a:r>
          </a:p>
          <a:p>
            <a:pPr algn="just" eaLnBrk="1" hangingPunct="1">
              <a:lnSpc>
                <a:spcPct val="100000"/>
              </a:lnSpc>
              <a:spcBef>
                <a:spcPct val="0"/>
              </a:spcBef>
              <a:buFont typeface="Arial" panose="020B0604020202020204" pitchFamily="34" charset="0"/>
              <a:buNone/>
              <a:defRPr/>
            </a:pPr>
            <a:r>
              <a:rPr lang="en-US" altLang="en-US" sz="32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=&gt; Đẹp như tiên đồng, thiên thần.</a:t>
            </a:r>
          </a:p>
          <a:p>
            <a:pPr algn="just" eaLnBrk="1" hangingPunct="1">
              <a:lnSpc>
                <a:spcPct val="100000"/>
              </a:lnSpc>
              <a:spcBef>
                <a:spcPct val="0"/>
              </a:spcBef>
              <a:buFontTx/>
              <a:buNone/>
              <a:defRPr/>
            </a:pP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NT</a:t>
            </a:r>
            <a:r>
              <a:rPr lang="en-US" altLang="en-US" sz="3200" b="1" i="1">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2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tương phản, đối lập, cảm hứng lãng mạn thấm đẫm tinh thần nhân đạo.</a:t>
            </a:r>
          </a:p>
        </p:txBody>
      </p:sp>
      <p:pic>
        <p:nvPicPr>
          <p:cNvPr id="3" name="Picture 2">
            <a:extLst>
              <a:ext uri="{FF2B5EF4-FFF2-40B4-BE49-F238E27FC236}">
                <a16:creationId xmlns:a16="http://schemas.microsoft.com/office/drawing/2014/main" id="{41CD1F8A-BA1E-4011-A373-F450744F8771}"/>
              </a:ext>
            </a:extLst>
          </p:cNvPr>
          <p:cNvPicPr>
            <a:picLocks noChangeAspect="1"/>
          </p:cNvPicPr>
          <p:nvPr/>
        </p:nvPicPr>
        <p:blipFill>
          <a:blip r:embed="rId3"/>
          <a:stretch>
            <a:fillRect/>
          </a:stretch>
        </p:blipFill>
        <p:spPr>
          <a:xfrm>
            <a:off x="10107389" y="30164"/>
            <a:ext cx="2759531" cy="4327075"/>
          </a:xfrm>
          <a:prstGeom prst="rect">
            <a:avLst/>
          </a:prstGeom>
          <a:ln>
            <a:noFill/>
          </a:ln>
          <a:effectLst>
            <a:softEdge rad="112500"/>
          </a:effectLst>
        </p:spPr>
      </p:pic>
      <p:sp>
        <p:nvSpPr>
          <p:cNvPr id="4" name="TextBox 3">
            <a:extLst>
              <a:ext uri="{FF2B5EF4-FFF2-40B4-BE49-F238E27FC236}">
                <a16:creationId xmlns:a16="http://schemas.microsoft.com/office/drawing/2014/main" id="{0A7B6284-E356-405B-AD47-9F813A5EA18B}"/>
              </a:ext>
            </a:extLst>
          </p:cNvPr>
          <p:cNvSpPr txBox="1">
            <a:spLocks noChangeArrowheads="1"/>
          </p:cNvSpPr>
          <p:nvPr/>
        </p:nvSpPr>
        <p:spPr bwMode="auto">
          <a:xfrm>
            <a:off x="3640140" y="4948241"/>
            <a:ext cx="83772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600">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3600" b="1">
                <a:solidFill>
                  <a:srgbClr val="0070C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Tố cáo gay gắt xã hội Đan Mạch thiếu tình người, thể hiện tấm lòng nhân đạo của nhà văn.</a:t>
            </a:r>
            <a:endParaRPr lang="en-US" altLang="en-US" sz="3600" b="1">
              <a:solidFill>
                <a:srgbClr val="0070C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Arrow: Right 6">
            <a:extLst>
              <a:ext uri="{FF2B5EF4-FFF2-40B4-BE49-F238E27FC236}">
                <a16:creationId xmlns:a16="http://schemas.microsoft.com/office/drawing/2014/main" id="{72C5A36A-744C-4419-A029-E42B665D79A2}"/>
              </a:ext>
            </a:extLst>
          </p:cNvPr>
          <p:cNvSpPr/>
          <p:nvPr/>
        </p:nvSpPr>
        <p:spPr>
          <a:xfrm>
            <a:off x="4065595" y="5160963"/>
            <a:ext cx="53975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ipe(down)">
                                      <p:cBhvr>
                                        <p:cTn id="7" dur="500"/>
                                        <p:tgtEl>
                                          <p:spTgt spid="26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629">
                                            <p:txEl>
                                              <p:pRg st="0" end="0"/>
                                            </p:txEl>
                                          </p:spTgt>
                                        </p:tgtEl>
                                        <p:attrNameLst>
                                          <p:attrName>style.visibility</p:attrName>
                                        </p:attrNameLst>
                                      </p:cBhvr>
                                      <p:to>
                                        <p:strVal val="visible"/>
                                      </p:to>
                                    </p:set>
                                    <p:animEffect transition="in" filter="wipe(down)">
                                      <p:cBhvr>
                                        <p:cTn id="12" dur="500"/>
                                        <p:tgtEl>
                                          <p:spTgt spid="266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6629">
                                            <p:txEl>
                                              <p:pRg st="1" end="1"/>
                                            </p:txEl>
                                          </p:spTgt>
                                        </p:tgtEl>
                                        <p:attrNameLst>
                                          <p:attrName>style.visibility</p:attrName>
                                        </p:attrNameLst>
                                      </p:cBhvr>
                                      <p:to>
                                        <p:strVal val="visible"/>
                                      </p:to>
                                    </p:set>
                                    <p:animEffect transition="in" filter="wipe(down)">
                                      <p:cBhvr>
                                        <p:cTn id="17" dur="500"/>
                                        <p:tgtEl>
                                          <p:spTgt spid="2662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6629">
                                            <p:txEl>
                                              <p:pRg st="2" end="2"/>
                                            </p:txEl>
                                          </p:spTgt>
                                        </p:tgtEl>
                                        <p:attrNameLst>
                                          <p:attrName>style.visibility</p:attrName>
                                        </p:attrNameLst>
                                      </p:cBhvr>
                                      <p:to>
                                        <p:strVal val="visible"/>
                                      </p:to>
                                    </p:set>
                                    <p:animEffect transition="in" filter="wipe(down)">
                                      <p:cBhvr>
                                        <p:cTn id="22" dur="500"/>
                                        <p:tgtEl>
                                          <p:spTgt spid="2662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6629">
                                            <p:txEl>
                                              <p:pRg st="3" end="3"/>
                                            </p:txEl>
                                          </p:spTgt>
                                        </p:tgtEl>
                                        <p:attrNameLst>
                                          <p:attrName>style.visibility</p:attrName>
                                        </p:attrNameLst>
                                      </p:cBhvr>
                                      <p:to>
                                        <p:strVal val="visible"/>
                                      </p:to>
                                    </p:set>
                                    <p:animEffect transition="in" filter="wipe(down)">
                                      <p:cBhvr>
                                        <p:cTn id="27" dur="500"/>
                                        <p:tgtEl>
                                          <p:spTgt spid="2662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6629">
                                            <p:txEl>
                                              <p:pRg st="4" end="4"/>
                                            </p:txEl>
                                          </p:spTgt>
                                        </p:tgtEl>
                                        <p:attrNameLst>
                                          <p:attrName>style.visibility</p:attrName>
                                        </p:attrNameLst>
                                      </p:cBhvr>
                                      <p:to>
                                        <p:strVal val="visible"/>
                                      </p:to>
                                    </p:set>
                                    <p:animEffect transition="in" filter="wipe(down)">
                                      <p:cBhvr>
                                        <p:cTn id="32" dur="500"/>
                                        <p:tgtEl>
                                          <p:spTgt spid="2662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6629">
                                            <p:txEl>
                                              <p:pRg st="5" end="5"/>
                                            </p:txEl>
                                          </p:spTgt>
                                        </p:tgtEl>
                                        <p:attrNameLst>
                                          <p:attrName>style.visibility</p:attrName>
                                        </p:attrNameLst>
                                      </p:cBhvr>
                                      <p:to>
                                        <p:strVal val="visible"/>
                                      </p:to>
                                    </p:set>
                                    <p:animEffect transition="in" filter="wipe(down)">
                                      <p:cBhvr>
                                        <p:cTn id="37" dur="500"/>
                                        <p:tgtEl>
                                          <p:spTgt spid="2662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6629">
                                            <p:txEl>
                                              <p:pRg st="6" end="6"/>
                                            </p:txEl>
                                          </p:spTgt>
                                        </p:tgtEl>
                                        <p:attrNameLst>
                                          <p:attrName>style.visibility</p:attrName>
                                        </p:attrNameLst>
                                      </p:cBhvr>
                                      <p:to>
                                        <p:strVal val="visible"/>
                                      </p:to>
                                    </p:set>
                                    <p:animEffect transition="in" filter="wipe(down)">
                                      <p:cBhvr>
                                        <p:cTn id="42" dur="500"/>
                                        <p:tgtEl>
                                          <p:spTgt spid="26629">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4"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000C00-4743-48D7-B96F-0D526138784D}"/>
              </a:ext>
            </a:extLst>
          </p:cNvPr>
          <p:cNvSpPr txBox="1">
            <a:spLocks noChangeArrowheads="1"/>
          </p:cNvSpPr>
          <p:nvPr/>
        </p:nvSpPr>
        <p:spPr bwMode="auto">
          <a:xfrm>
            <a:off x="461818" y="159275"/>
            <a:ext cx="5015346"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3200" b="1" dirty="0">
                <a:latin typeface="Times New Roman" panose="02020603050405020304" pitchFamily="18" charset="0"/>
                <a:cs typeface="Times New Roman" panose="02020603050405020304" pitchFamily="18" charset="0"/>
              </a:rPr>
              <a:t>III. Tổng kết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học</a:t>
            </a:r>
            <a:endParaRPr lang="vi-VN" altLang="en-US" sz="3200" b="1" dirty="0">
              <a:latin typeface="Times New Roman" panose="02020603050405020304" pitchFamily="18" charset="0"/>
              <a:cs typeface="Times New Roman" panose="02020603050405020304" pitchFamily="18" charset="0"/>
            </a:endParaRPr>
          </a:p>
          <a:p>
            <a:r>
              <a:rPr lang="vi-VN" altLang="en-US" sz="3200" dirty="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61818" y="697438"/>
            <a:ext cx="396225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thuật</a:t>
            </a:r>
            <a:endParaRPr lang="en-US" sz="3200" b="1" dirty="0">
              <a:latin typeface="Cambria" panose="02040503050406030204" pitchFamily="18" charset="0"/>
              <a:ea typeface="Cambria" panose="02040503050406030204" pitchFamily="18" charset="0"/>
            </a:endParaRPr>
          </a:p>
        </p:txBody>
      </p:sp>
      <p:sp>
        <p:nvSpPr>
          <p:cNvPr id="5" name="TextBox 4"/>
          <p:cNvSpPr txBox="1"/>
          <p:nvPr/>
        </p:nvSpPr>
        <p:spPr>
          <a:xfrm>
            <a:off x="563418" y="1482911"/>
            <a:ext cx="1014152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Nghệ</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tưởng</a:t>
            </a:r>
            <a:endParaRPr lang="en-US" sz="3200" dirty="0">
              <a:latin typeface="Cambria" panose="02040503050406030204" pitchFamily="18" charset="0"/>
              <a:ea typeface="Cambria" panose="02040503050406030204" pitchFamily="18" charset="0"/>
            </a:endParaRPr>
          </a:p>
        </p:txBody>
      </p:sp>
      <p:sp>
        <p:nvSpPr>
          <p:cNvPr id="6" name="TextBox 5"/>
          <p:cNvSpPr txBox="1"/>
          <p:nvPr/>
        </p:nvSpPr>
        <p:spPr>
          <a:xfrm>
            <a:off x="563418" y="2760827"/>
            <a:ext cx="423025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a:t>
            </a:r>
          </a:p>
        </p:txBody>
      </p:sp>
      <p:sp>
        <p:nvSpPr>
          <p:cNvPr id="7" name="TextBox 6"/>
          <p:cNvSpPr txBox="1"/>
          <p:nvPr/>
        </p:nvSpPr>
        <p:spPr>
          <a:xfrm>
            <a:off x="563418" y="3463637"/>
            <a:ext cx="10243127" cy="304698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nghèo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đêm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thừa</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lòng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hạnh</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Gián tiếp nói lên bộ mặt của xã hội nơi cô bé bán diêm sống, đó là một cõi đời không có tình người.</a:t>
            </a:r>
          </a:p>
          <a:p>
            <a:endParaRPr lang="en-US" sz="32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5CEA33C-6395-4302-921F-14248D41472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8" name="文本框 7">
            <a:extLst>
              <a:ext uri="{FF2B5EF4-FFF2-40B4-BE49-F238E27FC236}">
                <a16:creationId xmlns:a16="http://schemas.microsoft.com/office/drawing/2014/main" id="{EBCA76F6-0352-46B1-A259-5AF3BC155691}"/>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文本框 22">
            <a:extLst>
              <a:ext uri="{FF2B5EF4-FFF2-40B4-BE49-F238E27FC236}">
                <a16:creationId xmlns:a16="http://schemas.microsoft.com/office/drawing/2014/main" id="{F6AEB11D-45C0-43F1-859E-BA7DE8A718C7}"/>
              </a:ext>
            </a:extLst>
          </p:cNvPr>
          <p:cNvSpPr txBox="1"/>
          <p:nvPr/>
        </p:nvSpPr>
        <p:spPr>
          <a:xfrm>
            <a:off x="1924333" y="688600"/>
            <a:ext cx="8724915" cy="1200329"/>
          </a:xfrm>
          <a:prstGeom prst="rect">
            <a:avLst/>
          </a:prstGeom>
          <a:noFill/>
        </p:spPr>
        <p:txBody>
          <a:bodyPr lIns="91428" tIns="45718" rIns="91428" bIns="45718">
            <a:spAutoFit/>
          </a:bodyPr>
          <a:lstStyle/>
          <a:p>
            <a:pPr algn="ctr">
              <a:defRPr/>
            </a:pP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Luyện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tập</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a:extLst>
              <a:ext uri="{FF2B5EF4-FFF2-40B4-BE49-F238E27FC236}">
                <a16:creationId xmlns:a16="http://schemas.microsoft.com/office/drawing/2014/main" id="{694EBE90-34B5-41E3-8BD1-4DEB4B770499}"/>
              </a:ext>
            </a:extLst>
          </p:cNvPr>
          <p:cNvSpPr>
            <a:spLocks noChangeArrowheads="1"/>
          </p:cNvSpPr>
          <p:nvPr/>
        </p:nvSpPr>
        <p:spPr bwMode="auto">
          <a:xfrm>
            <a:off x="1187449" y="2074872"/>
            <a:ext cx="99758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4000">
                <a:latin typeface="Times New Roman" panose="02020603050405020304" pitchFamily="18" charset="0"/>
                <a:ea typeface="SimSun" panose="02010600030101010101" pitchFamily="2" charset="-122"/>
                <a:cs typeface="Times New Roman" panose="02020603050405020304" pitchFamily="18" charset="0"/>
              </a:rPr>
              <a:t>Trò chơi: Mua diêm </a:t>
            </a:r>
            <a:endParaRPr lang="en-US" altLang="zh-CN" sz="4800">
              <a:ea typeface="SimSu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A045B287-9C65-4162-B071-69171F66DEDA}"/>
              </a:ext>
            </a:extLst>
          </p:cNvPr>
          <p:cNvSpPr>
            <a:spLocks noChangeArrowheads="1"/>
          </p:cNvSpPr>
          <p:nvPr/>
        </p:nvSpPr>
        <p:spPr bwMode="auto">
          <a:xfrm>
            <a:off x="1312865" y="3222625"/>
            <a:ext cx="9975851"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3200">
                <a:solidFill>
                  <a:srgbClr val="00B050"/>
                </a:solidFill>
                <a:latin typeface="Times New Roman" panose="02020603050405020304" pitchFamily="18" charset="0"/>
                <a:ea typeface="SimSun" panose="02010600030101010101" pitchFamily="2" charset="-122"/>
                <a:cs typeface="Times New Roman" panose="02020603050405020304" pitchFamily="18" charset="0"/>
              </a:rPr>
              <a:t>Hãy giúp em bé bán được nhiều bao diêm để em trở về nhà đón giao thừa với gia đình nhé!</a:t>
            </a:r>
          </a:p>
          <a:p>
            <a:pPr algn="ctr" eaLnBrk="1" hangingPunct="1"/>
            <a:r>
              <a:rPr lang="en-US" altLang="zh-CN" sz="3200">
                <a:solidFill>
                  <a:srgbClr val="00B050"/>
                </a:solidFill>
                <a:latin typeface="Times New Roman" panose="02020603050405020304" pitchFamily="18" charset="0"/>
                <a:ea typeface="SimSun" panose="02010600030101010101" pitchFamily="2" charset="-122"/>
                <a:cs typeface="Times New Roman" panose="02020603050405020304" pitchFamily="18" charset="0"/>
              </a:rPr>
              <a:t>Mỗi câu trả lời đúng là em đã mua giúp em nhỏ một bao diêm rồi! Giơ tay thật nhanh sau khi cô giáo đọc câu trả lời để gửi tình cảm của mình đến cô bé bán diêm nào!!!</a:t>
            </a:r>
            <a:endParaRPr lang="en-US" altLang="zh-CN" sz="4000">
              <a:solidFill>
                <a:srgbClr val="00B050"/>
              </a:solidFill>
              <a:ea typeface="SimSun" panose="02010600030101010101" pitchFamily="2"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wheel(4)">
                                      <p:cBhvr>
                                        <p:cTn id="20" dur="2000"/>
                                        <p:tgtEl>
                                          <p:spTgt spid="4198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4)">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98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445CB737-0A12-44A7-A0A1-55F5D19DF777}"/>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1203" name="文本框 7">
            <a:extLst>
              <a:ext uri="{FF2B5EF4-FFF2-40B4-BE49-F238E27FC236}">
                <a16:creationId xmlns:a16="http://schemas.microsoft.com/office/drawing/2014/main" id="{4A3C1F6B-F9EA-4E7D-A765-8DC4783D9293}"/>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Rectangle 4">
            <a:extLst>
              <a:ext uri="{FF2B5EF4-FFF2-40B4-BE49-F238E27FC236}">
                <a16:creationId xmlns:a16="http://schemas.microsoft.com/office/drawing/2014/main" id="{692BC9AA-42C9-46A6-A64E-65C1F065738B}"/>
              </a:ext>
            </a:extLst>
          </p:cNvPr>
          <p:cNvSpPr/>
          <p:nvPr/>
        </p:nvSpPr>
        <p:spPr>
          <a:xfrm>
            <a:off x="2917825" y="1128713"/>
            <a:ext cx="8382000" cy="1200328"/>
          </a:xfrm>
          <a:prstGeom prst="rect">
            <a:avLst/>
          </a:prstGeom>
        </p:spPr>
        <p:txBody>
          <a:bodyPr lIns="91428" tIns="45718" rIns="91428" bIns="45718">
            <a:spAutoFit/>
          </a:bodyPr>
          <a:lstStyle/>
          <a:p>
            <a:pPr>
              <a:defRPr/>
            </a:pPr>
            <a:r>
              <a:rPr lang="vi-VN" sz="3600" b="1" i="1" dirty="0">
                <a:solidFill>
                  <a:srgbClr val="FF0000"/>
                </a:solidFill>
                <a:latin typeface="+mj-lt"/>
              </a:rPr>
              <a:t>An-đéc-xen là nhà văn của nước nào?</a:t>
            </a:r>
            <a:endParaRPr lang="en-US" sz="3600" b="1" i="1" dirty="0">
              <a:solidFill>
                <a:srgbClr val="FF0000"/>
              </a:solidFill>
              <a:latin typeface="+mj-lt"/>
            </a:endParaRPr>
          </a:p>
        </p:txBody>
      </p:sp>
      <p:sp>
        <p:nvSpPr>
          <p:cNvPr id="6" name="Rectangle 5">
            <a:extLst>
              <a:ext uri="{FF2B5EF4-FFF2-40B4-BE49-F238E27FC236}">
                <a16:creationId xmlns:a16="http://schemas.microsoft.com/office/drawing/2014/main" id="{2E46DBDD-BF7C-4C18-81A1-47747A407F62}"/>
              </a:ext>
            </a:extLst>
          </p:cNvPr>
          <p:cNvSpPr>
            <a:spLocks noChangeArrowheads="1"/>
          </p:cNvSpPr>
          <p:nvPr/>
        </p:nvSpPr>
        <p:spPr bwMode="auto">
          <a:xfrm>
            <a:off x="1682758" y="2828925"/>
            <a:ext cx="351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A. Đan Mạch.</a:t>
            </a:r>
          </a:p>
        </p:txBody>
      </p:sp>
      <p:sp>
        <p:nvSpPr>
          <p:cNvPr id="9" name="Rectangle 8">
            <a:extLst>
              <a:ext uri="{FF2B5EF4-FFF2-40B4-BE49-F238E27FC236}">
                <a16:creationId xmlns:a16="http://schemas.microsoft.com/office/drawing/2014/main" id="{50523A3F-B75F-4B54-AECF-64E019C60D74}"/>
              </a:ext>
            </a:extLst>
          </p:cNvPr>
          <p:cNvSpPr>
            <a:spLocks noChangeArrowheads="1"/>
          </p:cNvSpPr>
          <p:nvPr/>
        </p:nvSpPr>
        <p:spPr bwMode="auto">
          <a:xfrm>
            <a:off x="1754188" y="3978275"/>
            <a:ext cx="351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B. Thuỵ Sĩ.</a:t>
            </a:r>
          </a:p>
        </p:txBody>
      </p:sp>
      <p:sp>
        <p:nvSpPr>
          <p:cNvPr id="10" name="Rectangle 9">
            <a:extLst>
              <a:ext uri="{FF2B5EF4-FFF2-40B4-BE49-F238E27FC236}">
                <a16:creationId xmlns:a16="http://schemas.microsoft.com/office/drawing/2014/main" id="{759C5E83-20C7-442D-897D-DB5B13EDFC88}"/>
              </a:ext>
            </a:extLst>
          </p:cNvPr>
          <p:cNvSpPr>
            <a:spLocks noChangeArrowheads="1"/>
          </p:cNvSpPr>
          <p:nvPr/>
        </p:nvSpPr>
        <p:spPr bwMode="auto">
          <a:xfrm>
            <a:off x="5672139" y="2901951"/>
            <a:ext cx="351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C. Pháp.</a:t>
            </a:r>
          </a:p>
        </p:txBody>
      </p:sp>
      <p:sp>
        <p:nvSpPr>
          <p:cNvPr id="11" name="Rectangle 10">
            <a:extLst>
              <a:ext uri="{FF2B5EF4-FFF2-40B4-BE49-F238E27FC236}">
                <a16:creationId xmlns:a16="http://schemas.microsoft.com/office/drawing/2014/main" id="{D2506957-66E2-49B2-B6DE-2849C95CF11B}"/>
              </a:ext>
            </a:extLst>
          </p:cNvPr>
          <p:cNvSpPr>
            <a:spLocks noChangeArrowheads="1"/>
          </p:cNvSpPr>
          <p:nvPr/>
        </p:nvSpPr>
        <p:spPr bwMode="auto">
          <a:xfrm>
            <a:off x="5702308" y="3954465"/>
            <a:ext cx="35163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latin typeface="Times New Roman" panose="02020603050405020304" pitchFamily="18" charset="0"/>
                <a:cs typeface="Times New Roman" panose="02020603050405020304" pitchFamily="18" charset="0"/>
              </a:rPr>
              <a:t>D. Thuỵ Điển.</a:t>
            </a:r>
          </a:p>
        </p:txBody>
      </p:sp>
      <p:pic>
        <p:nvPicPr>
          <p:cNvPr id="16386" name="Picture 2" descr="HÃ¬nh áº£nh cÃ³ liÃªn quan">
            <a:extLst>
              <a:ext uri="{FF2B5EF4-FFF2-40B4-BE49-F238E27FC236}">
                <a16:creationId xmlns:a16="http://schemas.microsoft.com/office/drawing/2014/main" id="{74A3377F-45A9-4271-821C-55C97964D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83" y="2279651"/>
            <a:ext cx="26447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ngtree—cartoon match icon free illustration_4694551.png">
            <a:extLst>
              <a:ext uri="{FF2B5EF4-FFF2-40B4-BE49-F238E27FC236}">
                <a16:creationId xmlns:a16="http://schemas.microsoft.com/office/drawing/2014/main" id="{83C501DD-B103-4B8D-8FEE-EE4E0013EF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2063" y="273049"/>
            <a:ext cx="19177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AFEBEAF6-B445-4C23-87DD-968FEE35E335}"/>
              </a:ext>
            </a:extLst>
          </p:cNvPr>
          <p:cNvPicPr>
            <a:picLocks noChangeAspect="1"/>
          </p:cNvPicPr>
          <p:nvPr/>
        </p:nvPicPr>
        <p:blipFill>
          <a:blip r:embed="rId5">
            <a:extLst>
              <a:ext uri="{28A0092B-C50C-407E-A947-70E740481C1C}">
                <a14:useLocalDpi xmlns:a14="http://schemas.microsoft.com/office/drawing/2010/main" val="0"/>
              </a:ext>
            </a:extLst>
          </a:blip>
          <a:srcRect l="32304" t="27464" r="26009" b="25150"/>
          <a:stretch>
            <a:fillRect/>
          </a:stretch>
        </p:blipFill>
        <p:spPr bwMode="auto">
          <a:xfrm>
            <a:off x="941395" y="2697170"/>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diamond(in)">
                                      <p:cBhvr>
                                        <p:cTn id="15" dur="2000"/>
                                        <p:tgtEl>
                                          <p:spTgt spid="1638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009AF1E7-8AA1-48F4-ABA7-C25477DEE521}"/>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C2F50355-A951-4BA1-B299-C0C1E2EAB676}"/>
              </a:ext>
            </a:extLst>
          </p:cNvPr>
          <p:cNvSpPr/>
          <p:nvPr/>
        </p:nvSpPr>
        <p:spPr>
          <a:xfrm>
            <a:off x="2520951" y="1063628"/>
            <a:ext cx="8369300" cy="1076325"/>
          </a:xfrm>
          <a:prstGeom prst="rect">
            <a:avLst/>
          </a:prstGeom>
        </p:spPr>
        <p:txBody>
          <a:bodyPr lIns="91428" tIns="45718" rIns="91428" bIns="45718">
            <a:spAutoFit/>
          </a:bodyPr>
          <a:lstStyle/>
          <a:p>
            <a:pPr>
              <a:defRPr/>
            </a:pPr>
            <a:r>
              <a:rPr lang="vi-VN" sz="3200" b="1" i="1" dirty="0">
                <a:solidFill>
                  <a:srgbClr val="FF0000"/>
                </a:solidFill>
                <a:latin typeface="+mj-lt"/>
              </a:rPr>
              <a:t>Trong văn bản Cô bé bán diêm, các mộng tưởng của cô bé bán diêm mất đi khi nào?</a:t>
            </a:r>
          </a:p>
        </p:txBody>
      </p:sp>
      <p:sp>
        <p:nvSpPr>
          <p:cNvPr id="6" name="Rectangle 5">
            <a:extLst>
              <a:ext uri="{FF2B5EF4-FFF2-40B4-BE49-F238E27FC236}">
                <a16:creationId xmlns:a16="http://schemas.microsoft.com/office/drawing/2014/main" id="{4189072C-86DF-485F-8D1E-7A0A8D7D1EF1}"/>
              </a:ext>
            </a:extLst>
          </p:cNvPr>
          <p:cNvSpPr/>
          <p:nvPr/>
        </p:nvSpPr>
        <p:spPr>
          <a:xfrm>
            <a:off x="1801815" y="4470403"/>
            <a:ext cx="10031412" cy="585788"/>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C.</a:t>
            </a:r>
            <a:r>
              <a:rPr lang="vi-VN" sz="3200" dirty="0">
                <a:latin typeface="Times New Roman" pitchFamily="18" charset="0"/>
                <a:cs typeface="Times New Roman" pitchFamily="18" charset="0"/>
              </a:rPr>
              <a:t> </a:t>
            </a:r>
            <a:r>
              <a:rPr lang="vi-VN" sz="3200" dirty="0">
                <a:latin typeface="+mj-lt"/>
              </a:rPr>
              <a:t>Khi trời sắp sáng.</a:t>
            </a:r>
          </a:p>
        </p:txBody>
      </p:sp>
      <p:sp>
        <p:nvSpPr>
          <p:cNvPr id="9" name="Rectangle 8">
            <a:extLst>
              <a:ext uri="{FF2B5EF4-FFF2-40B4-BE49-F238E27FC236}">
                <a16:creationId xmlns:a16="http://schemas.microsoft.com/office/drawing/2014/main" id="{27170BB6-3745-4666-9F64-87419FBBC778}"/>
              </a:ext>
            </a:extLst>
          </p:cNvPr>
          <p:cNvSpPr/>
          <p:nvPr/>
        </p:nvSpPr>
        <p:spPr>
          <a:xfrm>
            <a:off x="1814516" y="2803525"/>
            <a:ext cx="11501437" cy="584200"/>
          </a:xfrm>
          <a:prstGeom prst="rect">
            <a:avLst/>
          </a:prstGeom>
        </p:spPr>
        <p:txBody>
          <a:bodyPr lIns="91428" tIns="45718" rIns="91428" bIns="45718">
            <a:spAutoFit/>
          </a:bodyPr>
          <a:lstStyle/>
          <a:p>
            <a:pPr>
              <a:defRPr/>
            </a:pPr>
            <a:r>
              <a:rPr lang="vi-VN" sz="3200" dirty="0">
                <a:latin typeface="+mj-lt"/>
              </a:rPr>
              <a:t>A. Khi bà nội em hiện ra.</a:t>
            </a:r>
          </a:p>
        </p:txBody>
      </p:sp>
      <p:sp>
        <p:nvSpPr>
          <p:cNvPr id="10" name="Rectangle 9">
            <a:extLst>
              <a:ext uri="{FF2B5EF4-FFF2-40B4-BE49-F238E27FC236}">
                <a16:creationId xmlns:a16="http://schemas.microsoft.com/office/drawing/2014/main" id="{6960F160-6C78-43D2-B688-97A4FD19C75C}"/>
              </a:ext>
            </a:extLst>
          </p:cNvPr>
          <p:cNvSpPr/>
          <p:nvPr/>
        </p:nvSpPr>
        <p:spPr>
          <a:xfrm>
            <a:off x="1819275" y="5300670"/>
            <a:ext cx="9180513" cy="1077217"/>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D</a:t>
            </a:r>
            <a:r>
              <a:rPr lang="vi-VN" sz="3200" dirty="0">
                <a:latin typeface="+mj-lt"/>
              </a:rPr>
              <a:t>. Khi em bé nghĩ đến việc sẽ bị người cha mắng.</a:t>
            </a:r>
          </a:p>
        </p:txBody>
      </p:sp>
      <p:sp>
        <p:nvSpPr>
          <p:cNvPr id="11" name="Rectangle 10">
            <a:extLst>
              <a:ext uri="{FF2B5EF4-FFF2-40B4-BE49-F238E27FC236}">
                <a16:creationId xmlns:a16="http://schemas.microsoft.com/office/drawing/2014/main" id="{0F558F07-3BDD-4419-8461-6857DC3E83D7}"/>
              </a:ext>
            </a:extLst>
          </p:cNvPr>
          <p:cNvSpPr/>
          <p:nvPr/>
        </p:nvSpPr>
        <p:spPr>
          <a:xfrm>
            <a:off x="1811341" y="3648075"/>
            <a:ext cx="6910387" cy="585788"/>
          </a:xfrm>
          <a:prstGeom prst="rect">
            <a:avLst/>
          </a:prstGeom>
        </p:spPr>
        <p:txBody>
          <a:bodyPr lIns="91428" tIns="45718" rIns="91428" bIns="45718">
            <a:spAutoFit/>
          </a:bodyPr>
          <a:lstStyle/>
          <a:p>
            <a:pPr>
              <a:defRPr/>
            </a:pPr>
            <a:r>
              <a:rPr lang="en-US" sz="3200" dirty="0">
                <a:latin typeface="Times New Roman" pitchFamily="18" charset="0"/>
                <a:cs typeface="Times New Roman" pitchFamily="18" charset="0"/>
              </a:rPr>
              <a:t>B</a:t>
            </a:r>
            <a:r>
              <a:rPr lang="vi-VN" sz="3200" dirty="0">
                <a:latin typeface="+mj-lt"/>
              </a:rPr>
              <a:t>. Khi các que diêm tắt.</a:t>
            </a:r>
          </a:p>
        </p:txBody>
      </p:sp>
      <p:pic>
        <p:nvPicPr>
          <p:cNvPr id="12" name="Picture 11" descr="—Pngtree—cartoon match icon free illustration_4694551.png">
            <a:extLst>
              <a:ext uri="{FF2B5EF4-FFF2-40B4-BE49-F238E27FC236}">
                <a16:creationId xmlns:a16="http://schemas.microsoft.com/office/drawing/2014/main" id="{2CB1CECE-1891-4BBC-948B-8BADFA52E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91" y="411163"/>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2845EF51-29A4-43E5-8FF9-9859C00706E6}"/>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189045" y="3505209"/>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ngtree—broken heart_3549567.png">
            <a:extLst>
              <a:ext uri="{FF2B5EF4-FFF2-40B4-BE49-F238E27FC236}">
                <a16:creationId xmlns:a16="http://schemas.microsoft.com/office/drawing/2014/main" id="{EE0C12CF-0AC5-4697-85D9-1766C95085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7421" y="2492377"/>
            <a:ext cx="2547937"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4E706A18-8EF3-4B46-BAFE-C322EE18EBBB}"/>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3251" name="文本框 7">
            <a:extLst>
              <a:ext uri="{FF2B5EF4-FFF2-40B4-BE49-F238E27FC236}">
                <a16:creationId xmlns:a16="http://schemas.microsoft.com/office/drawing/2014/main" id="{F9183503-DF35-44CA-855D-C06DDBF5DF1B}"/>
              </a:ext>
            </a:extLst>
          </p:cNvPr>
          <p:cNvSpPr txBox="1">
            <a:spLocks noChangeArrowheads="1"/>
          </p:cNvSpPr>
          <p:nvPr/>
        </p:nvSpPr>
        <p:spPr bwMode="auto">
          <a:xfrm>
            <a:off x="2995616" y="3086100"/>
            <a:ext cx="24844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zh-CN" altLang="en-US" sz="4400">
                <a:solidFill>
                  <a:schemeClr val="bg1"/>
                </a:solidFill>
                <a:latin typeface="迷你简卡通"/>
                <a:ea typeface="迷你简卡通"/>
                <a:cs typeface="迷你简卡通"/>
              </a:rPr>
              <a:t>请大家</a:t>
            </a:r>
            <a:endParaRPr lang="en-US" altLang="zh-CN" sz="4400">
              <a:solidFill>
                <a:schemeClr val="bg1"/>
              </a:solidFill>
              <a:latin typeface="迷你简卡通"/>
              <a:ea typeface="迷你简卡通"/>
              <a:cs typeface="迷你简卡通"/>
            </a:endParaRPr>
          </a:p>
          <a:p>
            <a:r>
              <a:rPr lang="zh-CN" altLang="en-US" sz="4400">
                <a:solidFill>
                  <a:schemeClr val="bg1"/>
                </a:solidFill>
                <a:latin typeface="迷你简卡通"/>
                <a:ea typeface="迷你简卡通"/>
                <a:cs typeface="迷你简卡通"/>
              </a:rPr>
              <a:t>投我一票</a:t>
            </a:r>
          </a:p>
        </p:txBody>
      </p:sp>
      <p:sp>
        <p:nvSpPr>
          <p:cNvPr id="5" name="Rectangle 4">
            <a:extLst>
              <a:ext uri="{FF2B5EF4-FFF2-40B4-BE49-F238E27FC236}">
                <a16:creationId xmlns:a16="http://schemas.microsoft.com/office/drawing/2014/main" id="{2DB48EB2-BCA5-4969-8A8A-A2D0C9CB932C}"/>
              </a:ext>
            </a:extLst>
          </p:cNvPr>
          <p:cNvSpPr/>
          <p:nvPr/>
        </p:nvSpPr>
        <p:spPr>
          <a:xfrm>
            <a:off x="2128838" y="938215"/>
            <a:ext cx="8761412" cy="1523492"/>
          </a:xfrm>
          <a:prstGeom prst="rect">
            <a:avLst/>
          </a:prstGeom>
        </p:spPr>
        <p:txBody>
          <a:bodyPr lIns="91428" tIns="45718" rIns="91428" bIns="45718">
            <a:spAutoFit/>
          </a:bodyPr>
          <a:lstStyle/>
          <a:p>
            <a:pPr>
              <a:defRPr/>
            </a:pPr>
            <a:r>
              <a:rPr lang="en-US" sz="3100" b="1" i="1" dirty="0" err="1">
                <a:solidFill>
                  <a:srgbClr val="FF0000"/>
                </a:solidFill>
                <a:latin typeface="Times New Roman" pitchFamily="18" charset="0"/>
                <a:cs typeface="Times New Roman" pitchFamily="18" charset="0"/>
              </a:rPr>
              <a:t>Em</a:t>
            </a:r>
            <a:r>
              <a:rPr lang="en-US" sz="3100" b="1" i="1" dirty="0">
                <a:solidFill>
                  <a:srgbClr val="FF0000"/>
                </a:solidFill>
                <a:latin typeface="Times New Roman" pitchFamily="18" charset="0"/>
                <a:cs typeface="Times New Roman" pitchFamily="18" charset="0"/>
              </a:rPr>
              <a:t> </a:t>
            </a:r>
            <a:r>
              <a:rPr lang="vi-VN" sz="3100" b="1" i="1" dirty="0">
                <a:solidFill>
                  <a:srgbClr val="FF0000"/>
                </a:solidFill>
                <a:latin typeface="+mj-lt"/>
              </a:rPr>
              <a:t>bé quẹt que diêm </a:t>
            </a:r>
            <a:r>
              <a:rPr lang="en-US" sz="3100" b="1" i="1" dirty="0" err="1">
                <a:solidFill>
                  <a:srgbClr val="FF0000"/>
                </a:solidFill>
                <a:latin typeface="Times New Roman" pitchFamily="18" charset="0"/>
                <a:cs typeface="Times New Roman" pitchFamily="18" charset="0"/>
              </a:rPr>
              <a:t>lần</a:t>
            </a:r>
            <a:r>
              <a:rPr lang="en-US" sz="3100" b="1" i="1" dirty="0">
                <a:solidFill>
                  <a:srgbClr val="FF0000"/>
                </a:solidFill>
                <a:latin typeface="+mj-lt"/>
              </a:rPr>
              <a:t> </a:t>
            </a:r>
            <a:r>
              <a:rPr lang="vi-VN" sz="3100" b="1" i="1" dirty="0">
                <a:solidFill>
                  <a:srgbClr val="FF0000"/>
                </a:solidFill>
                <a:latin typeface="+mj-lt"/>
              </a:rPr>
              <a:t>thứ nhất</a:t>
            </a:r>
            <a:r>
              <a:rPr lang="en-US" sz="3100" b="1" i="1" dirty="0">
                <a:solidFill>
                  <a:srgbClr val="FF0000"/>
                </a:solidFill>
                <a:latin typeface="+mj-lt"/>
              </a:rPr>
              <a:t> </a:t>
            </a:r>
            <a:r>
              <a:rPr lang="en-US" sz="3100" b="1" i="1" dirty="0" err="1">
                <a:solidFill>
                  <a:srgbClr val="FF0000"/>
                </a:solidFill>
                <a:latin typeface="Times New Roman" pitchFamily="18" charset="0"/>
                <a:cs typeface="Times New Roman" pitchFamily="18" charset="0"/>
              </a:rPr>
              <a:t>và</a:t>
            </a:r>
            <a:r>
              <a:rPr lang="en-US" sz="3100" b="1" i="1" dirty="0">
                <a:solidFill>
                  <a:srgbClr val="FF0000"/>
                </a:solidFill>
                <a:latin typeface="Times New Roman" pitchFamily="18" charset="0"/>
                <a:cs typeface="Times New Roman" pitchFamily="18" charset="0"/>
              </a:rPr>
              <a:t> </a:t>
            </a:r>
            <a:r>
              <a:rPr lang="vi-VN" sz="3100" b="1" i="1" dirty="0">
                <a:solidFill>
                  <a:srgbClr val="FF0000"/>
                </a:solidFill>
                <a:latin typeface="+mj-lt"/>
              </a:rPr>
              <a:t>tưởng </a:t>
            </a:r>
            <a:r>
              <a:rPr lang="en-US" sz="3100" b="1" i="1" dirty="0" err="1">
                <a:solidFill>
                  <a:srgbClr val="FF0000"/>
                </a:solidFill>
                <a:latin typeface="Times New Roman" pitchFamily="18" charset="0"/>
                <a:cs typeface="Times New Roman" pitchFamily="18" charset="0"/>
              </a:rPr>
              <a:t>như</a:t>
            </a:r>
            <a:r>
              <a:rPr lang="vi-VN" sz="3100" b="1" i="1" dirty="0">
                <a:solidFill>
                  <a:srgbClr val="FF0000"/>
                </a:solidFill>
                <a:latin typeface="+mj-lt"/>
              </a:rPr>
              <a:t> ngồi trước một lò sưởi. Ý nào nói đúng về mộng tưởng đó?</a:t>
            </a:r>
            <a:endParaRPr lang="en-US" sz="3100" b="1" i="1" dirty="0">
              <a:solidFill>
                <a:srgbClr val="FF0000"/>
              </a:solidFill>
              <a:latin typeface="+mj-lt"/>
            </a:endParaRPr>
          </a:p>
        </p:txBody>
      </p:sp>
      <p:sp>
        <p:nvSpPr>
          <p:cNvPr id="6" name="Rectangle 5">
            <a:extLst>
              <a:ext uri="{FF2B5EF4-FFF2-40B4-BE49-F238E27FC236}">
                <a16:creationId xmlns:a16="http://schemas.microsoft.com/office/drawing/2014/main" id="{EAEC085C-BB5C-4E2D-943D-66469AA67AB0}"/>
              </a:ext>
            </a:extLst>
          </p:cNvPr>
          <p:cNvSpPr/>
          <p:nvPr/>
        </p:nvSpPr>
        <p:spPr>
          <a:xfrm>
            <a:off x="1692277" y="2268546"/>
            <a:ext cx="7319963" cy="564257"/>
          </a:xfrm>
          <a:prstGeom prst="rect">
            <a:avLst/>
          </a:prstGeom>
        </p:spPr>
        <p:txBody>
          <a:bodyPr lIns="91428" tIns="45718" rIns="91428" bIns="45718">
            <a:spAutoFit/>
          </a:bodyPr>
          <a:lstStyle/>
          <a:p>
            <a:pPr>
              <a:defRPr/>
            </a:pPr>
            <a:r>
              <a:rPr lang="vi-VN" sz="3100" dirty="0">
                <a:latin typeface="+mj-lt"/>
              </a:rPr>
              <a:t>A. Em mơ về một mái ấm gia đình.</a:t>
            </a:r>
          </a:p>
        </p:txBody>
      </p:sp>
      <p:sp>
        <p:nvSpPr>
          <p:cNvPr id="9" name="Rectangle 8">
            <a:extLst>
              <a:ext uri="{FF2B5EF4-FFF2-40B4-BE49-F238E27FC236}">
                <a16:creationId xmlns:a16="http://schemas.microsoft.com/office/drawing/2014/main" id="{35C0A090-C55D-4353-992C-3A898C808B83}"/>
              </a:ext>
            </a:extLst>
          </p:cNvPr>
          <p:cNvSpPr/>
          <p:nvPr/>
        </p:nvSpPr>
        <p:spPr>
          <a:xfrm>
            <a:off x="1690688" y="3049588"/>
            <a:ext cx="6894512" cy="1046439"/>
          </a:xfrm>
          <a:prstGeom prst="rect">
            <a:avLst/>
          </a:prstGeom>
        </p:spPr>
        <p:txBody>
          <a:bodyPr lIns="91428" tIns="45718" rIns="91428" bIns="45718">
            <a:spAutoFit/>
          </a:bodyPr>
          <a:lstStyle/>
          <a:p>
            <a:pPr algn="just">
              <a:defRPr/>
            </a:pPr>
            <a:r>
              <a:rPr lang="vi-VN" sz="3100" dirty="0">
                <a:latin typeface="+mj-lt"/>
              </a:rPr>
              <a:t>B. Em nhớ tới ngọn lửa mà bà nhen nhóm năm xưa.</a:t>
            </a:r>
          </a:p>
        </p:txBody>
      </p:sp>
      <p:sp>
        <p:nvSpPr>
          <p:cNvPr id="10" name="Rectangle 9">
            <a:extLst>
              <a:ext uri="{FF2B5EF4-FFF2-40B4-BE49-F238E27FC236}">
                <a16:creationId xmlns:a16="http://schemas.microsoft.com/office/drawing/2014/main" id="{C7FCFA11-5AB8-49C8-A03A-FFA5B8A4FA55}"/>
              </a:ext>
            </a:extLst>
          </p:cNvPr>
          <p:cNvSpPr/>
          <p:nvPr/>
        </p:nvSpPr>
        <p:spPr>
          <a:xfrm>
            <a:off x="1654184" y="4157669"/>
            <a:ext cx="6931025" cy="1046439"/>
          </a:xfrm>
          <a:prstGeom prst="rect">
            <a:avLst/>
          </a:prstGeom>
        </p:spPr>
        <p:txBody>
          <a:bodyPr lIns="91428" tIns="45718" rIns="91428" bIns="45718">
            <a:spAutoFit/>
          </a:bodyPr>
          <a:lstStyle/>
          <a:p>
            <a:pPr algn="just">
              <a:defRPr/>
            </a:pPr>
            <a:r>
              <a:rPr lang="vi-VN" sz="3100" dirty="0">
                <a:latin typeface="+mj-lt"/>
              </a:rPr>
              <a:t>C. Đang trải qua lạnh giá rét mướt, em mơ được sưởi ấm.</a:t>
            </a:r>
          </a:p>
        </p:txBody>
      </p:sp>
      <p:sp>
        <p:nvSpPr>
          <p:cNvPr id="11" name="Rectangle 10">
            <a:extLst>
              <a:ext uri="{FF2B5EF4-FFF2-40B4-BE49-F238E27FC236}">
                <a16:creationId xmlns:a16="http://schemas.microsoft.com/office/drawing/2014/main" id="{3F76CFF9-16B2-4EE1-A147-1D64D0C6B389}"/>
              </a:ext>
            </a:extLst>
          </p:cNvPr>
          <p:cNvSpPr/>
          <p:nvPr/>
        </p:nvSpPr>
        <p:spPr>
          <a:xfrm>
            <a:off x="1728789" y="5305427"/>
            <a:ext cx="6910387" cy="1523492"/>
          </a:xfrm>
          <a:prstGeom prst="rect">
            <a:avLst/>
          </a:prstGeom>
        </p:spPr>
        <p:txBody>
          <a:bodyPr lIns="91428" tIns="45718" rIns="91428" bIns="45718">
            <a:spAutoFit/>
          </a:bodyPr>
          <a:lstStyle/>
          <a:p>
            <a:pPr algn="just">
              <a:defRPr/>
            </a:pPr>
            <a:r>
              <a:rPr lang="vi-VN" sz="3100" dirty="0">
                <a:latin typeface="+mj-lt"/>
              </a:rPr>
              <a:t>D. Em mơ ngọn lửa và hơi ấm lò sưởi xua tan cảnh tăm tối, lạnh lẽo của đời mình.</a:t>
            </a:r>
          </a:p>
        </p:txBody>
      </p:sp>
      <p:pic>
        <p:nvPicPr>
          <p:cNvPr id="12" name="Picture 11" descr="—Pngtree—cartoon match icon free illustration_4694551.png">
            <a:extLst>
              <a:ext uri="{FF2B5EF4-FFF2-40B4-BE49-F238E27FC236}">
                <a16:creationId xmlns:a16="http://schemas.microsoft.com/office/drawing/2014/main" id="{6028D657-3E51-408C-8AA0-5A4257DF0D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946" y="273049"/>
            <a:ext cx="191928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FF70BFEA-9BCA-49EE-8F15-14EE0DD3C122}"/>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036645" y="4184658"/>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ngtree—christmas fireplace elements_4036675.png">
            <a:extLst>
              <a:ext uri="{FF2B5EF4-FFF2-40B4-BE49-F238E27FC236}">
                <a16:creationId xmlns:a16="http://schemas.microsoft.com/office/drawing/2014/main" id="{2243E0E5-179C-40FB-9476-4F489E566F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0921" y="2524125"/>
            <a:ext cx="279717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50000" y="2459879"/>
            <a:ext cx="7049273" cy="4206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0" y="260648"/>
            <a:ext cx="12048661" cy="2254828"/>
          </a:xfrm>
          <a:prstGeom prst="rect">
            <a:avLst/>
          </a:prstGeom>
        </p:spPr>
        <p:txBody>
          <a:bodyPr wrap="square" lIns="121901" tIns="60950" rIns="121901" bIns="60950">
            <a:spAutoFit/>
          </a:bodyPr>
          <a:lstStyle/>
          <a:p>
            <a:pPr marR="177137" algn="ctr" defTabSz="1218990" eaLnBrk="1" fontAlgn="auto" hangingPunct="1">
              <a:lnSpc>
                <a:spcPct val="107000"/>
              </a:lnSpc>
              <a:spcBef>
                <a:spcPts val="0"/>
              </a:spcBef>
              <a:spcAft>
                <a:spcPts val="800"/>
              </a:spcAft>
              <a:tabLst>
                <a:tab pos="57141" algn="l"/>
              </a:tabLst>
            </a:pPr>
            <a:r>
              <a:rPr lang="pt-BR" sz="4000" b="1" dirty="0">
                <a:solidFill>
                  <a:srgbClr val="FF0000"/>
                </a:solidFill>
                <a:latin typeface="Times New Roman" panose="02020603050405020304" pitchFamily="18" charset="0"/>
                <a:ea typeface="Calibri" panose="020F0502020204030204" pitchFamily="34" charset="0"/>
                <a:cs typeface="+mn-cs"/>
              </a:rPr>
              <a:t>Giới thiệu bài học và tri thức ngữ văn</a:t>
            </a:r>
          </a:p>
          <a:p>
            <a:pPr marR="177137" algn="ctr" defTabSz="1218990" eaLnBrk="1" fontAlgn="auto" hangingPunct="1">
              <a:lnSpc>
                <a:spcPct val="107000"/>
              </a:lnSpc>
              <a:spcBef>
                <a:spcPts val="0"/>
              </a:spcBef>
              <a:spcAft>
                <a:spcPts val="800"/>
              </a:spcAft>
              <a:tabLst>
                <a:tab pos="57141" algn="l"/>
              </a:tabLst>
            </a:pPr>
            <a:r>
              <a:rPr lang="pt-BR" sz="4000" b="1" dirty="0">
                <a:solidFill>
                  <a:srgbClr val="FF0000"/>
                </a:solidFill>
                <a:latin typeface="Times New Roman" panose="02020603050405020304" pitchFamily="18" charset="0"/>
                <a:ea typeface="Calibri" panose="020F0502020204030204" pitchFamily="34" charset="0"/>
                <a:cs typeface="+mn-cs"/>
              </a:rPr>
              <a:t>Đọc văn bản: Cô bé bán diêm</a:t>
            </a:r>
            <a:endParaRPr lang="en-US" sz="4000" dirty="0">
              <a:solidFill>
                <a:prstClr val="black"/>
              </a:solidFill>
              <a:latin typeface="Times New Roman" panose="02020603050405020304" pitchFamily="18" charset="0"/>
              <a:ea typeface="Calibri" panose="020F0502020204030204" pitchFamily="34" charset="0"/>
              <a:cs typeface="+mn-cs"/>
            </a:endParaRPr>
          </a:p>
          <a:p>
            <a:pPr marR="177137" algn="ctr" defTabSz="1218990" eaLnBrk="1" fontAlgn="auto" hangingPunct="1">
              <a:lnSpc>
                <a:spcPct val="107000"/>
              </a:lnSpc>
              <a:spcBef>
                <a:spcPts val="0"/>
              </a:spcBef>
              <a:spcAft>
                <a:spcPts val="800"/>
              </a:spcAft>
              <a:tabLst>
                <a:tab pos="57141" algn="l"/>
              </a:tabLst>
            </a:pPr>
            <a:r>
              <a:rPr lang="pt-BR" sz="3700" b="1" dirty="0">
                <a:solidFill>
                  <a:prstClr val="black"/>
                </a:solidFill>
                <a:latin typeface="Times New Roman" panose="02020603050405020304" pitchFamily="18" charset="0"/>
                <a:ea typeface="Calibri" panose="020F0502020204030204" pitchFamily="34" charset="0"/>
                <a:cs typeface="+mn-cs"/>
              </a:rPr>
              <a:t>                                      (</a:t>
            </a:r>
            <a:r>
              <a:rPr lang="en-US" sz="3700" b="1" dirty="0">
                <a:solidFill>
                  <a:srgbClr val="202122"/>
                </a:solidFill>
                <a:latin typeface="Times New Roman" panose="02020603050405020304" pitchFamily="18" charset="0"/>
                <a:ea typeface="Calibri" panose="020F0502020204030204" pitchFamily="34" charset="0"/>
                <a:cs typeface="+mn-cs"/>
              </a:rPr>
              <a:t>Han Cri-</a:t>
            </a:r>
            <a:r>
              <a:rPr lang="en-US" sz="3700" b="1" dirty="0" err="1">
                <a:solidFill>
                  <a:srgbClr val="202122"/>
                </a:solidFill>
                <a:latin typeface="Times New Roman" panose="02020603050405020304" pitchFamily="18" charset="0"/>
                <a:ea typeface="Calibri" panose="020F0502020204030204" pitchFamily="34" charset="0"/>
                <a:cs typeface="+mn-cs"/>
              </a:rPr>
              <a:t>xti</a:t>
            </a:r>
            <a:r>
              <a:rPr lang="en-US" sz="3700" b="1" dirty="0">
                <a:solidFill>
                  <a:srgbClr val="202122"/>
                </a:solidFill>
                <a:latin typeface="Times New Roman" panose="02020603050405020304" pitchFamily="18" charset="0"/>
                <a:ea typeface="Calibri" panose="020F0502020204030204" pitchFamily="34" charset="0"/>
                <a:cs typeface="+mn-cs"/>
              </a:rPr>
              <a:t>-an An-</a:t>
            </a:r>
            <a:r>
              <a:rPr lang="en-US" sz="3700" b="1" dirty="0" err="1">
                <a:solidFill>
                  <a:srgbClr val="202122"/>
                </a:solidFill>
                <a:latin typeface="Times New Roman" panose="02020603050405020304" pitchFamily="18" charset="0"/>
                <a:ea typeface="Calibri" panose="020F0502020204030204" pitchFamily="34" charset="0"/>
                <a:cs typeface="+mn-cs"/>
              </a:rPr>
              <a:t>đéc</a:t>
            </a:r>
            <a:r>
              <a:rPr lang="en-US" sz="3700" b="1" dirty="0">
                <a:solidFill>
                  <a:srgbClr val="202122"/>
                </a:solidFill>
                <a:latin typeface="Times New Roman" panose="02020603050405020304" pitchFamily="18" charset="0"/>
                <a:ea typeface="Calibri" panose="020F0502020204030204" pitchFamily="34" charset="0"/>
                <a:cs typeface="+mn-cs"/>
              </a:rPr>
              <a:t>-</a:t>
            </a:r>
            <a:r>
              <a:rPr lang="en-US" sz="3700" b="1" dirty="0" err="1">
                <a:solidFill>
                  <a:srgbClr val="202122"/>
                </a:solidFill>
                <a:latin typeface="Times New Roman" panose="02020603050405020304" pitchFamily="18" charset="0"/>
                <a:ea typeface="Calibri" panose="020F0502020204030204" pitchFamily="34" charset="0"/>
                <a:cs typeface="+mn-cs"/>
              </a:rPr>
              <a:t>xen</a:t>
            </a:r>
            <a:r>
              <a:rPr lang="en-US" sz="3700" b="1" dirty="0">
                <a:solidFill>
                  <a:srgbClr val="202122"/>
                </a:solidFill>
                <a:latin typeface="Times New Roman" panose="02020603050405020304" pitchFamily="18" charset="0"/>
                <a:ea typeface="Calibri" panose="020F0502020204030204" pitchFamily="34" charset="0"/>
                <a:cs typeface="+mn-cs"/>
              </a:rPr>
              <a:t>)</a:t>
            </a:r>
            <a:endParaRPr lang="en-US" sz="3700" dirty="0">
              <a:solidFill>
                <a:prstClr val="black"/>
              </a:solidFill>
              <a:latin typeface="Times New Roman" panose="02020603050405020304" pitchFamily="18" charset="0"/>
              <a:ea typeface="Calibri" panose="020F0502020204030204" pitchFamily="34"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50" y="1838839"/>
            <a:ext cx="3861596" cy="4827397"/>
          </a:xfrm>
          <a:prstGeom prst="rect">
            <a:avLst/>
          </a:prstGeom>
        </p:spPr>
      </p:pic>
    </p:spTree>
    <p:extLst>
      <p:ext uri="{BB962C8B-B14F-4D97-AF65-F5344CB8AC3E}">
        <p14:creationId xmlns:p14="http://schemas.microsoft.com/office/powerpoint/2010/main" val="246701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CBDC7A37-01A6-49ED-A820-8BCBECA6B29D}"/>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AF158F56-FAC4-4E10-BF72-42E14E0D647A}"/>
              </a:ext>
            </a:extLst>
          </p:cNvPr>
          <p:cNvSpPr>
            <a:spLocks noChangeArrowheads="1"/>
          </p:cNvSpPr>
          <p:nvPr/>
        </p:nvSpPr>
        <p:spPr bwMode="auto">
          <a:xfrm>
            <a:off x="2592395" y="1060458"/>
            <a:ext cx="8312151"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b="1" i="1">
                <a:solidFill>
                  <a:srgbClr val="FF0000"/>
                </a:solidFill>
                <a:latin typeface="Times New Roman" panose="02020603050405020304" pitchFamily="18" charset="0"/>
                <a:cs typeface="Times New Roman" panose="02020603050405020304" pitchFamily="18" charset="0"/>
              </a:rPr>
              <a:t>Ý nghĩa của mộng tưởng gặp bà và “cùng bay lên chầu Thượng đế” là gì?</a:t>
            </a:r>
          </a:p>
        </p:txBody>
      </p:sp>
      <p:sp>
        <p:nvSpPr>
          <p:cNvPr id="6" name="Rectangle 5">
            <a:extLst>
              <a:ext uri="{FF2B5EF4-FFF2-40B4-BE49-F238E27FC236}">
                <a16:creationId xmlns:a16="http://schemas.microsoft.com/office/drawing/2014/main" id="{3A3C5E68-0742-4D3A-8D7D-E52463986C36}"/>
              </a:ext>
            </a:extLst>
          </p:cNvPr>
          <p:cNvSpPr/>
          <p:nvPr/>
        </p:nvSpPr>
        <p:spPr>
          <a:xfrm>
            <a:off x="1373197" y="5284796"/>
            <a:ext cx="8461375" cy="564257"/>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D</a:t>
            </a:r>
            <a:r>
              <a:rPr lang="vi-VN" sz="3100" dirty="0">
                <a:latin typeface="+mj-lt"/>
              </a:rPr>
              <a:t>. Khao khát tình thương của bà trao cho.</a:t>
            </a:r>
          </a:p>
        </p:txBody>
      </p:sp>
      <p:sp>
        <p:nvSpPr>
          <p:cNvPr id="9" name="Rectangle 8">
            <a:extLst>
              <a:ext uri="{FF2B5EF4-FFF2-40B4-BE49-F238E27FC236}">
                <a16:creationId xmlns:a16="http://schemas.microsoft.com/office/drawing/2014/main" id="{B80F1EF8-413A-4615-89B3-7F7AB629104F}"/>
              </a:ext>
            </a:extLst>
          </p:cNvPr>
          <p:cNvSpPr/>
          <p:nvPr/>
        </p:nvSpPr>
        <p:spPr>
          <a:xfrm>
            <a:off x="1427164" y="3776672"/>
            <a:ext cx="6892925" cy="564257"/>
          </a:xfrm>
          <a:prstGeom prst="rect">
            <a:avLst/>
          </a:prstGeom>
        </p:spPr>
        <p:txBody>
          <a:bodyPr lIns="91428" tIns="45718" rIns="91428" bIns="45718">
            <a:spAutoFit/>
          </a:bodyPr>
          <a:lstStyle/>
          <a:p>
            <a:pPr>
              <a:defRPr/>
            </a:pPr>
            <a:r>
              <a:rPr lang="vi-VN" sz="3100" dirty="0">
                <a:latin typeface="+mj-lt"/>
              </a:rPr>
              <a:t>B. Muốn được trường sinh bất tử.</a:t>
            </a:r>
          </a:p>
        </p:txBody>
      </p:sp>
      <p:sp>
        <p:nvSpPr>
          <p:cNvPr id="10" name="Rectangle 9">
            <a:extLst>
              <a:ext uri="{FF2B5EF4-FFF2-40B4-BE49-F238E27FC236}">
                <a16:creationId xmlns:a16="http://schemas.microsoft.com/office/drawing/2014/main" id="{B604CD97-BE0F-4C44-9EAC-6AB91209D6C0}"/>
              </a:ext>
            </a:extLst>
          </p:cNvPr>
          <p:cNvSpPr/>
          <p:nvPr/>
        </p:nvSpPr>
        <p:spPr>
          <a:xfrm>
            <a:off x="1417639" y="4529145"/>
            <a:ext cx="7643812" cy="1046439"/>
          </a:xfrm>
          <a:prstGeom prst="rect">
            <a:avLst/>
          </a:prstGeom>
        </p:spPr>
        <p:txBody>
          <a:bodyPr lIns="91428" tIns="45718" rIns="91428" bIns="45718">
            <a:spAutoFit/>
          </a:bodyPr>
          <a:lstStyle/>
          <a:p>
            <a:pPr algn="just">
              <a:defRPr/>
            </a:pPr>
            <a:r>
              <a:rPr lang="vi-VN" sz="3100" dirty="0">
                <a:latin typeface="+mj-lt"/>
              </a:rPr>
              <a:t>C.</a:t>
            </a:r>
            <a:r>
              <a:rPr lang="en-US" sz="3100" dirty="0">
                <a:latin typeface="+mj-lt"/>
              </a:rPr>
              <a:t> </a:t>
            </a:r>
            <a:r>
              <a:rPr lang="vi-VN" sz="3100" dirty="0">
                <a:latin typeface="+mj-lt"/>
              </a:rPr>
              <a:t>Được gặp bà sống yên vui trong lòng bà. </a:t>
            </a:r>
          </a:p>
        </p:txBody>
      </p:sp>
      <p:sp>
        <p:nvSpPr>
          <p:cNvPr id="11" name="Rectangle 10">
            <a:extLst>
              <a:ext uri="{FF2B5EF4-FFF2-40B4-BE49-F238E27FC236}">
                <a16:creationId xmlns:a16="http://schemas.microsoft.com/office/drawing/2014/main" id="{26FAF896-8781-4726-90BB-B2BBC67B998F}"/>
              </a:ext>
            </a:extLst>
          </p:cNvPr>
          <p:cNvSpPr/>
          <p:nvPr/>
        </p:nvSpPr>
        <p:spPr>
          <a:xfrm>
            <a:off x="1450977" y="2663831"/>
            <a:ext cx="9507539" cy="1046439"/>
          </a:xfrm>
          <a:prstGeom prst="rect">
            <a:avLst/>
          </a:prstGeom>
        </p:spPr>
        <p:txBody>
          <a:bodyPr lIns="91428" tIns="45718" rIns="91428" bIns="45718">
            <a:spAutoFit/>
          </a:bodyPr>
          <a:lstStyle/>
          <a:p>
            <a:pPr algn="just">
              <a:defRPr/>
            </a:pPr>
            <a:r>
              <a:rPr lang="en-US" sz="3100" dirty="0">
                <a:latin typeface="Times New Roman" pitchFamily="18" charset="0"/>
                <a:cs typeface="Times New Roman" pitchFamily="18" charset="0"/>
              </a:rPr>
              <a:t>A</a:t>
            </a:r>
            <a:r>
              <a:rPr lang="vi-VN" sz="3100" dirty="0">
                <a:latin typeface="+mj-lt"/>
              </a:rPr>
              <a:t>. Muốn thoát khỏi cảnh ngộ đen tối "chẳng còn đói rét, đau buồn nào đe doạ".</a:t>
            </a:r>
          </a:p>
        </p:txBody>
      </p:sp>
      <p:pic>
        <p:nvPicPr>
          <p:cNvPr id="12" name="Picture 11" descr="—Pngtree—cartoon match icon free illustration_4694551.png">
            <a:extLst>
              <a:ext uri="{FF2B5EF4-FFF2-40B4-BE49-F238E27FC236}">
                <a16:creationId xmlns:a16="http://schemas.microsoft.com/office/drawing/2014/main" id="{2349B16E-9CC3-4C93-8DD7-A79D4DAC5A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477839"/>
            <a:ext cx="19192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570CCF42-1B1D-4D5E-844B-C78476DB667B}"/>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690570" y="2743209"/>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ngtree—little girl illustration design for_4065270.png">
            <a:extLst>
              <a:ext uri="{FF2B5EF4-FFF2-40B4-BE49-F238E27FC236}">
                <a16:creationId xmlns:a16="http://schemas.microsoft.com/office/drawing/2014/main" id="{6C25C255-1476-4E50-BB64-4AD0185454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3296" y="3267077"/>
            <a:ext cx="3309937" cy="330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52821B23-E531-4D79-97D7-E48A512E2909}"/>
              </a:ext>
            </a:extLst>
          </p:cNvPr>
          <p:cNvSpPr/>
          <p:nvPr/>
        </p:nvSpPr>
        <p:spPr>
          <a:xfrm>
            <a:off x="0" y="-20635"/>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5C6CA718-7206-41EC-8EDE-D88DA920A913}"/>
              </a:ext>
            </a:extLst>
          </p:cNvPr>
          <p:cNvSpPr/>
          <p:nvPr/>
        </p:nvSpPr>
        <p:spPr>
          <a:xfrm>
            <a:off x="2592395" y="896939"/>
            <a:ext cx="8312151" cy="1077912"/>
          </a:xfrm>
          <a:prstGeom prst="rect">
            <a:avLst/>
          </a:prstGeom>
        </p:spPr>
        <p:txBody>
          <a:bodyPr lIns="91428" tIns="45718" rIns="91428" bIns="45718">
            <a:spAutoFit/>
          </a:bodyPr>
          <a:lstStyle/>
          <a:p>
            <a:pPr algn="just">
              <a:defRPr/>
            </a:pPr>
            <a:r>
              <a:rPr lang="vi-VN" sz="3200" b="1" dirty="0">
                <a:solidFill>
                  <a:srgbClr val="FF0000"/>
                </a:solidFill>
                <a:latin typeface="+mj-lt"/>
              </a:rPr>
              <a:t>Nhận định nào nói đúng nội dung của truyện </a:t>
            </a:r>
            <a:r>
              <a:rPr lang="vi-VN" sz="3200" b="1" i="1" dirty="0">
                <a:solidFill>
                  <a:srgbClr val="FF0000"/>
                </a:solidFill>
                <a:latin typeface="+mj-lt"/>
              </a:rPr>
              <a:t>Cô bé bán diêm</a:t>
            </a:r>
            <a:r>
              <a:rPr lang="vi-VN" sz="3200" b="1" dirty="0">
                <a:solidFill>
                  <a:srgbClr val="FF0000"/>
                </a:solidFill>
                <a:latin typeface="+mj-lt"/>
              </a:rPr>
              <a:t>?</a:t>
            </a:r>
            <a:endParaRPr lang="en-US" sz="3200" b="1" i="1" dirty="0">
              <a:solidFill>
                <a:srgbClr val="FF0000"/>
              </a:solidFill>
              <a:latin typeface="+mj-lt"/>
              <a:cs typeface="Times New Roman" pitchFamily="18" charset="0"/>
            </a:endParaRPr>
          </a:p>
        </p:txBody>
      </p:sp>
      <p:sp>
        <p:nvSpPr>
          <p:cNvPr id="6" name="Rectangle 5">
            <a:extLst>
              <a:ext uri="{FF2B5EF4-FFF2-40B4-BE49-F238E27FC236}">
                <a16:creationId xmlns:a16="http://schemas.microsoft.com/office/drawing/2014/main" id="{6E82B262-46AB-4344-A026-C09173230C61}"/>
              </a:ext>
            </a:extLst>
          </p:cNvPr>
          <p:cNvSpPr/>
          <p:nvPr/>
        </p:nvSpPr>
        <p:spPr>
          <a:xfrm>
            <a:off x="1749428" y="2079069"/>
            <a:ext cx="10031413" cy="1046439"/>
          </a:xfrm>
          <a:prstGeom prst="rect">
            <a:avLst/>
          </a:prstGeom>
        </p:spPr>
        <p:txBody>
          <a:bodyPr lIns="91428" tIns="45718" rIns="91428" bIns="45718">
            <a:spAutoFit/>
          </a:bodyPr>
          <a:lstStyle/>
          <a:p>
            <a:pPr>
              <a:defRPr/>
            </a:pPr>
            <a:r>
              <a:rPr lang="vi-VN" sz="3100" dirty="0">
                <a:latin typeface="+mj-lt"/>
              </a:rPr>
              <a:t>A. Gián tiếp nói lên bộ mặt của xã hội nơi cô bé bán diêm sống, đó là một cõi đời không có tình người.</a:t>
            </a:r>
          </a:p>
        </p:txBody>
      </p:sp>
      <p:sp>
        <p:nvSpPr>
          <p:cNvPr id="9" name="Rectangle 8">
            <a:extLst>
              <a:ext uri="{FF2B5EF4-FFF2-40B4-BE49-F238E27FC236}">
                <a16:creationId xmlns:a16="http://schemas.microsoft.com/office/drawing/2014/main" id="{B15CF5BE-5AF5-428C-9AD2-A38DDB9C1439}"/>
              </a:ext>
            </a:extLst>
          </p:cNvPr>
          <p:cNvSpPr/>
          <p:nvPr/>
        </p:nvSpPr>
        <p:spPr>
          <a:xfrm>
            <a:off x="1749428" y="3220349"/>
            <a:ext cx="7862887" cy="1046439"/>
          </a:xfrm>
          <a:prstGeom prst="rect">
            <a:avLst/>
          </a:prstGeom>
        </p:spPr>
        <p:txBody>
          <a:bodyPr lIns="91428" tIns="45718" rIns="91428" bIns="45718">
            <a:spAutoFit/>
          </a:bodyPr>
          <a:lstStyle/>
          <a:p>
            <a:pPr>
              <a:defRPr/>
            </a:pPr>
            <a:r>
              <a:rPr lang="vi-VN" sz="3100" dirty="0">
                <a:latin typeface="+mj-lt"/>
              </a:rPr>
              <a:t>B. Thể hiện niềm thương cảm của nhà văn đối với những em bé nghèo khổ.</a:t>
            </a:r>
          </a:p>
        </p:txBody>
      </p:sp>
      <p:sp>
        <p:nvSpPr>
          <p:cNvPr id="10" name="Rectangle 9">
            <a:extLst>
              <a:ext uri="{FF2B5EF4-FFF2-40B4-BE49-F238E27FC236}">
                <a16:creationId xmlns:a16="http://schemas.microsoft.com/office/drawing/2014/main" id="{8AB2F6B3-E6C5-4631-93DF-B2E80972E8A7}"/>
              </a:ext>
            </a:extLst>
          </p:cNvPr>
          <p:cNvSpPr/>
          <p:nvPr/>
        </p:nvSpPr>
        <p:spPr>
          <a:xfrm>
            <a:off x="1749428" y="4344959"/>
            <a:ext cx="7731125" cy="1523492"/>
          </a:xfrm>
          <a:prstGeom prst="rect">
            <a:avLst/>
          </a:prstGeom>
        </p:spPr>
        <p:txBody>
          <a:bodyPr lIns="91428" tIns="45718" rIns="91428" bIns="45718">
            <a:spAutoFit/>
          </a:bodyPr>
          <a:lstStyle/>
          <a:p>
            <a:pPr>
              <a:defRPr/>
            </a:pPr>
            <a:r>
              <a:rPr lang="vi-VN" sz="3100" dirty="0">
                <a:latin typeface="+mj-lt"/>
              </a:rPr>
              <a:t>C. Kể về số phận bất hạnh của một em bé nghèo phải đi bán diêm cả vào đêm giao thừa</a:t>
            </a:r>
          </a:p>
        </p:txBody>
      </p:sp>
      <p:sp>
        <p:nvSpPr>
          <p:cNvPr id="11" name="Rectangle 10">
            <a:extLst>
              <a:ext uri="{FF2B5EF4-FFF2-40B4-BE49-F238E27FC236}">
                <a16:creationId xmlns:a16="http://schemas.microsoft.com/office/drawing/2014/main" id="{93C1B481-DA52-4F27-B1F2-3006BC7AD1D7}"/>
              </a:ext>
            </a:extLst>
          </p:cNvPr>
          <p:cNvSpPr/>
          <p:nvPr/>
        </p:nvSpPr>
        <p:spPr>
          <a:xfrm>
            <a:off x="1797051" y="5810257"/>
            <a:ext cx="6910388" cy="564257"/>
          </a:xfrm>
          <a:prstGeom prst="rect">
            <a:avLst/>
          </a:prstGeom>
        </p:spPr>
        <p:txBody>
          <a:bodyPr lIns="91428" tIns="45718" rIns="91428" bIns="45718">
            <a:spAutoFit/>
          </a:bodyPr>
          <a:lstStyle/>
          <a:p>
            <a:pPr>
              <a:defRPr/>
            </a:pPr>
            <a:r>
              <a:rPr lang="vi-VN" sz="3100" dirty="0">
                <a:latin typeface="+mj-lt"/>
              </a:rPr>
              <a:t>D. Cả A, B, C</a:t>
            </a:r>
          </a:p>
        </p:txBody>
      </p:sp>
      <p:pic>
        <p:nvPicPr>
          <p:cNvPr id="12" name="Picture 11" descr="—Pngtree—cartoon match icon free illustration_4694551.png">
            <a:extLst>
              <a:ext uri="{FF2B5EF4-FFF2-40B4-BE49-F238E27FC236}">
                <a16:creationId xmlns:a16="http://schemas.microsoft.com/office/drawing/2014/main" id="{968869B6-532A-404C-903C-61764FA09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725" y="314327"/>
            <a:ext cx="19192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335EB1FF-23CB-4836-A096-486F6BF70FDE}"/>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119195" y="5692777"/>
            <a:ext cx="641351"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ngtree—hand painted andersens fairytales q_3813215.png">
            <a:extLst>
              <a:ext uri="{FF2B5EF4-FFF2-40B4-BE49-F238E27FC236}">
                <a16:creationId xmlns:a16="http://schemas.microsoft.com/office/drawing/2014/main" id="{5A240780-15E3-4A92-A1FA-BF8725D9E4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8941" y="3408365"/>
            <a:ext cx="2668587"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3A7FD232-7FE6-4216-B3CC-73013375B0E5}"/>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sp>
        <p:nvSpPr>
          <p:cNvPr id="5" name="Rectangle 4">
            <a:extLst>
              <a:ext uri="{FF2B5EF4-FFF2-40B4-BE49-F238E27FC236}">
                <a16:creationId xmlns:a16="http://schemas.microsoft.com/office/drawing/2014/main" id="{98529653-99FD-43CA-B934-756E38E6BA90}"/>
              </a:ext>
            </a:extLst>
          </p:cNvPr>
          <p:cNvSpPr/>
          <p:nvPr/>
        </p:nvSpPr>
        <p:spPr>
          <a:xfrm>
            <a:off x="2063756" y="855664"/>
            <a:ext cx="9477375" cy="1570037"/>
          </a:xfrm>
          <a:prstGeom prst="rect">
            <a:avLst/>
          </a:prstGeom>
        </p:spPr>
        <p:txBody>
          <a:bodyPr lIns="91428" tIns="45718" rIns="91428" bIns="45718">
            <a:spAutoFit/>
          </a:bodyPr>
          <a:lstStyle/>
          <a:p>
            <a:pPr algn="just">
              <a:defRPr/>
            </a:pPr>
            <a:r>
              <a:rPr lang="vi-VN" sz="3200" b="1" i="1" dirty="0">
                <a:solidFill>
                  <a:srgbClr val="FF0000"/>
                </a:solidFill>
                <a:latin typeface="+mj-lt"/>
              </a:rPr>
              <a:t>Sự thông cảm, tình thương yêu của nhà văn dành cho cô bé bán diêm được thể hiện qua việc miêu tả những chi tiết nào trong tác phẩm?</a:t>
            </a:r>
            <a:endParaRPr lang="en-US" sz="3200" b="1" i="1" dirty="0">
              <a:solidFill>
                <a:srgbClr val="FF0000"/>
              </a:solidFill>
              <a:latin typeface="+mj-lt"/>
              <a:cs typeface="Times New Roman" pitchFamily="18" charset="0"/>
            </a:endParaRPr>
          </a:p>
        </p:txBody>
      </p:sp>
      <p:sp>
        <p:nvSpPr>
          <p:cNvPr id="6" name="Rectangle 5">
            <a:extLst>
              <a:ext uri="{FF2B5EF4-FFF2-40B4-BE49-F238E27FC236}">
                <a16:creationId xmlns:a16="http://schemas.microsoft.com/office/drawing/2014/main" id="{82A4A5FE-8CF6-4089-8472-4F9F97993922}"/>
              </a:ext>
            </a:extLst>
          </p:cNvPr>
          <p:cNvSpPr/>
          <p:nvPr/>
        </p:nvSpPr>
        <p:spPr>
          <a:xfrm>
            <a:off x="1959774" y="3573750"/>
            <a:ext cx="10031413" cy="564257"/>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B</a:t>
            </a:r>
            <a:r>
              <a:rPr lang="vi-VN" sz="3100" dirty="0">
                <a:latin typeface="+mj-lt"/>
              </a:rPr>
              <a:t>. Miêu tả cảnh hai bà cháu cùng bay lên trời.</a:t>
            </a:r>
          </a:p>
        </p:txBody>
      </p:sp>
      <p:sp>
        <p:nvSpPr>
          <p:cNvPr id="9" name="Rectangle 8">
            <a:extLst>
              <a:ext uri="{FF2B5EF4-FFF2-40B4-BE49-F238E27FC236}">
                <a16:creationId xmlns:a16="http://schemas.microsoft.com/office/drawing/2014/main" id="{5E1422B4-329D-4C1E-B998-16C7221D95D6}"/>
              </a:ext>
            </a:extLst>
          </p:cNvPr>
          <p:cNvSpPr/>
          <p:nvPr/>
        </p:nvSpPr>
        <p:spPr>
          <a:xfrm>
            <a:off x="1959774" y="2476506"/>
            <a:ext cx="9685337" cy="1046439"/>
          </a:xfrm>
          <a:prstGeom prst="rect">
            <a:avLst/>
          </a:prstGeom>
        </p:spPr>
        <p:txBody>
          <a:bodyPr lIns="91428" tIns="45718" rIns="91428" bIns="45718">
            <a:spAutoFit/>
          </a:bodyPr>
          <a:lstStyle/>
          <a:p>
            <a:pPr>
              <a:defRPr/>
            </a:pPr>
            <a:r>
              <a:rPr lang="en-US" sz="3100" dirty="0">
                <a:latin typeface="Times New Roman" pitchFamily="18" charset="0"/>
                <a:cs typeface="Times New Roman" pitchFamily="18" charset="0"/>
              </a:rPr>
              <a:t>A</a:t>
            </a:r>
            <a:r>
              <a:rPr lang="vi-VN" sz="3100" dirty="0">
                <a:latin typeface="Times New Roman" pitchFamily="18" charset="0"/>
                <a:cs typeface="Times New Roman" pitchFamily="18" charset="0"/>
              </a:rPr>
              <a:t>. </a:t>
            </a:r>
            <a:r>
              <a:rPr lang="vi-VN" sz="3100" dirty="0">
                <a:latin typeface="+mj-lt"/>
              </a:rPr>
              <a:t>Miêu tả thi thể em bé với đôi má hồng và đôi môi đang mỉm cười.</a:t>
            </a:r>
          </a:p>
        </p:txBody>
      </p:sp>
      <p:sp>
        <p:nvSpPr>
          <p:cNvPr id="10" name="Rectangle 9">
            <a:extLst>
              <a:ext uri="{FF2B5EF4-FFF2-40B4-BE49-F238E27FC236}">
                <a16:creationId xmlns:a16="http://schemas.microsoft.com/office/drawing/2014/main" id="{9AE167E4-F847-4C58-BEBC-108098B0DFE6}"/>
              </a:ext>
            </a:extLst>
          </p:cNvPr>
          <p:cNvSpPr/>
          <p:nvPr/>
        </p:nvSpPr>
        <p:spPr>
          <a:xfrm>
            <a:off x="1959774" y="4188812"/>
            <a:ext cx="7731125" cy="1046439"/>
          </a:xfrm>
          <a:prstGeom prst="rect">
            <a:avLst/>
          </a:prstGeom>
        </p:spPr>
        <p:txBody>
          <a:bodyPr lIns="91428" tIns="45718" rIns="91428" bIns="45718">
            <a:spAutoFit/>
          </a:bodyPr>
          <a:lstStyle/>
          <a:p>
            <a:pPr>
              <a:defRPr/>
            </a:pPr>
            <a:r>
              <a:rPr lang="vi-VN" sz="3100" dirty="0">
                <a:latin typeface="+mj-lt"/>
              </a:rPr>
              <a:t>C. Miêu tả các mộng tưởng ở mỗi lần quẹt diêm.</a:t>
            </a:r>
          </a:p>
        </p:txBody>
      </p:sp>
      <p:sp>
        <p:nvSpPr>
          <p:cNvPr id="11" name="Rectangle 10">
            <a:extLst>
              <a:ext uri="{FF2B5EF4-FFF2-40B4-BE49-F238E27FC236}">
                <a16:creationId xmlns:a16="http://schemas.microsoft.com/office/drawing/2014/main" id="{25FA1337-C027-49ED-A3CD-BD01D9C9200E}"/>
              </a:ext>
            </a:extLst>
          </p:cNvPr>
          <p:cNvSpPr/>
          <p:nvPr/>
        </p:nvSpPr>
        <p:spPr>
          <a:xfrm>
            <a:off x="2006599" y="5286829"/>
            <a:ext cx="6910387" cy="564257"/>
          </a:xfrm>
          <a:prstGeom prst="rect">
            <a:avLst/>
          </a:prstGeom>
        </p:spPr>
        <p:txBody>
          <a:bodyPr lIns="91428" tIns="45718" rIns="91428" bIns="45718">
            <a:spAutoFit/>
          </a:bodyPr>
          <a:lstStyle/>
          <a:p>
            <a:pPr>
              <a:defRPr/>
            </a:pPr>
            <a:r>
              <a:rPr lang="vi-VN" sz="3100" dirty="0">
                <a:latin typeface="+mj-lt"/>
              </a:rPr>
              <a:t>D. Cả A, B, C</a:t>
            </a:r>
          </a:p>
        </p:txBody>
      </p:sp>
      <p:pic>
        <p:nvPicPr>
          <p:cNvPr id="12" name="Picture 11" descr="—Pngtree—cartoon match icon free illustration_4694551.png">
            <a:extLst>
              <a:ext uri="{FF2B5EF4-FFF2-40B4-BE49-F238E27FC236}">
                <a16:creationId xmlns:a16="http://schemas.microsoft.com/office/drawing/2014/main" id="{6C3909DF-FF07-4EA3-B826-C8A8CE25BB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1" y="438151"/>
            <a:ext cx="19177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ngtree—flame red match simulation burning_4471301.png">
            <a:extLst>
              <a:ext uri="{FF2B5EF4-FFF2-40B4-BE49-F238E27FC236}">
                <a16:creationId xmlns:a16="http://schemas.microsoft.com/office/drawing/2014/main" id="{3A02AF12-E792-4BD9-B7E3-7FE9EE7879FF}"/>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205702" y="5234681"/>
            <a:ext cx="641351"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8F31CDA2-1037-48E6-B85E-2D120E8872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12316" y="4032252"/>
            <a:ext cx="22193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E26C0-90C4-4053-83A4-9C66E95973D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en-SG" dirty="0"/>
          </a:p>
        </p:txBody>
      </p:sp>
      <p:pic>
        <p:nvPicPr>
          <p:cNvPr id="58371" name="Picture 2" descr="SÃ¡ch - Truyá»n cá» tÃ­ch tháº¿ giá»i hay nháº¥t - CÃ´ bÃ© bÃ¡n diÃªm | Shopee ...">
            <a:extLst>
              <a:ext uri="{FF2B5EF4-FFF2-40B4-BE49-F238E27FC236}">
                <a16:creationId xmlns:a16="http://schemas.microsoft.com/office/drawing/2014/main" id="{E8EAC87A-AE8A-43AA-B426-8FCB917BF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4" t="28030" r="34647" b="11212"/>
          <a:stretch>
            <a:fillRect/>
          </a:stretch>
        </p:blipFill>
        <p:spPr bwMode="auto">
          <a:xfrm>
            <a:off x="425449" y="331789"/>
            <a:ext cx="3106739"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D35D81A-DFDC-43B9-A4EE-1EDBEC8756BC}"/>
              </a:ext>
            </a:extLst>
          </p:cNvPr>
          <p:cNvSpPr/>
          <p:nvPr/>
        </p:nvSpPr>
        <p:spPr>
          <a:xfrm>
            <a:off x="425449" y="3803657"/>
            <a:ext cx="3106739" cy="2763839"/>
          </a:xfrm>
          <a:prstGeom prst="roundRect">
            <a:avLst/>
          </a:prstGeom>
        </p:spPr>
        <p:style>
          <a:lnRef idx="2">
            <a:schemeClr val="accent6"/>
          </a:lnRef>
          <a:fillRef idx="1">
            <a:schemeClr val="lt1"/>
          </a:fillRef>
          <a:effectRef idx="0">
            <a:schemeClr val="accent6"/>
          </a:effectRef>
          <a:fontRef idx="minor">
            <a:schemeClr val="dk1"/>
          </a:fontRef>
        </p:style>
        <p:txBody>
          <a:bodyPr lIns="91428" tIns="45718" rIns="91428" bIns="45718" anchor="ctr"/>
          <a:lstStyle/>
          <a:p>
            <a:pPr algn="ctr">
              <a:defRPr/>
            </a:pP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id="{18C7912C-19DE-47A8-B8B9-02F26E5C78F2}"/>
              </a:ext>
            </a:extLst>
          </p:cNvPr>
          <p:cNvSpPr txBox="1">
            <a:spLocks noChangeArrowheads="1"/>
          </p:cNvSpPr>
          <p:nvPr/>
        </p:nvSpPr>
        <p:spPr bwMode="auto">
          <a:xfrm>
            <a:off x="4041783" y="14296"/>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Ở đất nước Đan Mạch xa xôi</a:t>
            </a:r>
          </a:p>
          <a:p>
            <a:pPr algn="just"/>
            <a:r>
              <a:rPr lang="en-US" altLang="en-US" b="1">
                <a:latin typeface="Times New Roman" panose="02020603050405020304" pitchFamily="18" charset="0"/>
                <a:cs typeface="Times New Roman" panose="02020603050405020304" pitchFamily="18" charset="0"/>
              </a:rPr>
              <a:t>Có cô bé bán diêm nghèo bất hạnh</a:t>
            </a:r>
          </a:p>
          <a:p>
            <a:pPr algn="just"/>
            <a:r>
              <a:rPr lang="en-US" altLang="en-US" b="1">
                <a:latin typeface="Times New Roman" panose="02020603050405020304" pitchFamily="18" charset="0"/>
                <a:cs typeface="Times New Roman" panose="02020603050405020304" pitchFamily="18" charset="0"/>
              </a:rPr>
              <a:t>Mẹ không còn, sống cùng cha ghẻ lạnh</a:t>
            </a:r>
          </a:p>
          <a:p>
            <a:pPr algn="just"/>
            <a:r>
              <a:rPr lang="en-US" altLang="en-US" b="1">
                <a:latin typeface="Times New Roman" panose="02020603050405020304" pitchFamily="18" charset="0"/>
                <a:cs typeface="Times New Roman" panose="02020603050405020304" pitchFamily="18" charset="0"/>
              </a:rPr>
              <a:t>Lấy rượu làm vui, quên mất đứa con thơ.</a:t>
            </a:r>
            <a:endParaRPr lang="en-US" altLang="en-US" b="1" i="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143E78F-66EF-43C4-AAA4-F15B11394005}"/>
              </a:ext>
            </a:extLst>
          </p:cNvPr>
          <p:cNvSpPr txBox="1">
            <a:spLocks noChangeArrowheads="1"/>
          </p:cNvSpPr>
          <p:nvPr/>
        </p:nvSpPr>
        <p:spPr bwMode="auto">
          <a:xfrm>
            <a:off x="4765683" y="1776421"/>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Đêm Nô-en lạnh lẽo những con đường</a:t>
            </a:r>
          </a:p>
          <a:p>
            <a:pPr algn="just"/>
            <a:r>
              <a:rPr lang="en-US" altLang="en-US" b="1">
                <a:latin typeface="Times New Roman" panose="02020603050405020304" pitchFamily="18" charset="0"/>
                <a:cs typeface="Times New Roman" panose="02020603050405020304" pitchFamily="18" charset="0"/>
              </a:rPr>
              <a:t>Em bé vẫn đầu trần, lang thang không bến đậu</a:t>
            </a:r>
          </a:p>
          <a:p>
            <a:pPr algn="just"/>
            <a:r>
              <a:rPr lang="en-US" altLang="en-US" b="1">
                <a:latin typeface="Times New Roman" panose="02020603050405020304" pitchFamily="18" charset="0"/>
                <a:cs typeface="Times New Roman" panose="02020603050405020304" pitchFamily="18" charset="0"/>
              </a:rPr>
              <a:t>Từng cánh cổng, bức tường và long người câm lặng</a:t>
            </a:r>
          </a:p>
          <a:p>
            <a:pPr algn="just"/>
            <a:r>
              <a:rPr lang="en-US" altLang="en-US" b="1">
                <a:latin typeface="Times New Roman" panose="02020603050405020304" pitchFamily="18" charset="0"/>
                <a:cs typeface="Times New Roman" panose="02020603050405020304" pitchFamily="18" charset="0"/>
              </a:rPr>
              <a:t>Em nép mình 1 góc nhỏ … cô đơn</a:t>
            </a:r>
            <a:endParaRPr lang="en-US" altLang="en-US" b="1" i="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805D1D0-A340-444F-9B6D-52C9BF87EA0C}"/>
              </a:ext>
            </a:extLst>
          </p:cNvPr>
          <p:cNvSpPr txBox="1">
            <a:spLocks noChangeArrowheads="1"/>
          </p:cNvSpPr>
          <p:nvPr/>
        </p:nvSpPr>
        <p:spPr bwMode="auto">
          <a:xfrm>
            <a:off x="4041783" y="3538546"/>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Trong đêm đông giá rét bơ vơ</a:t>
            </a:r>
          </a:p>
          <a:p>
            <a:pPr algn="just"/>
            <a:r>
              <a:rPr lang="en-US" altLang="en-US" b="1">
                <a:latin typeface="Times New Roman" panose="02020603050405020304" pitchFamily="18" charset="0"/>
                <a:cs typeface="Times New Roman" panose="02020603050405020304" pitchFamily="18" charset="0"/>
              </a:rPr>
              <a:t>Em nhớ tới người bà hiền hậu</a:t>
            </a:r>
          </a:p>
          <a:p>
            <a:pPr algn="just"/>
            <a:r>
              <a:rPr lang="en-US" altLang="en-US" b="1">
                <a:latin typeface="Times New Roman" panose="02020603050405020304" pitchFamily="18" charset="0"/>
                <a:cs typeface="Times New Roman" panose="02020603050405020304" pitchFamily="18" charset="0"/>
              </a:rPr>
              <a:t>Người đã cho em một thời thơ ấu</a:t>
            </a:r>
          </a:p>
          <a:p>
            <a:pPr algn="just"/>
            <a:r>
              <a:rPr lang="en-US" altLang="en-US" b="1">
                <a:latin typeface="Times New Roman" panose="02020603050405020304" pitchFamily="18" charset="0"/>
                <a:cs typeface="Times New Roman" panose="02020603050405020304" pitchFamily="18" charset="0"/>
              </a:rPr>
              <a:t>Êm đềm, hạnh phúc, được yêu thương</a:t>
            </a:r>
          </a:p>
        </p:txBody>
      </p:sp>
      <p:sp>
        <p:nvSpPr>
          <p:cNvPr id="8" name="TextBox 7">
            <a:extLst>
              <a:ext uri="{FF2B5EF4-FFF2-40B4-BE49-F238E27FC236}">
                <a16:creationId xmlns:a16="http://schemas.microsoft.com/office/drawing/2014/main" id="{69D5B6EC-2249-49BE-91FD-04DC5AB5B8E2}"/>
              </a:ext>
            </a:extLst>
          </p:cNvPr>
          <p:cNvSpPr txBox="1">
            <a:spLocks noChangeArrowheads="1"/>
          </p:cNvSpPr>
          <p:nvPr/>
        </p:nvSpPr>
        <p:spPr bwMode="auto">
          <a:xfrm>
            <a:off x="4765683" y="5300672"/>
            <a:ext cx="8156575"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b="1">
                <a:latin typeface="Times New Roman" panose="02020603050405020304" pitchFamily="18" charset="0"/>
                <a:cs typeface="Times New Roman" panose="02020603050405020304" pitchFamily="18" charset="0"/>
              </a:rPr>
              <a:t>Sáng hôm sau con phố sáng tưng bừng</a:t>
            </a:r>
          </a:p>
          <a:p>
            <a:pPr algn="just"/>
            <a:r>
              <a:rPr lang="en-US" altLang="en-US" b="1">
                <a:latin typeface="Times New Roman" panose="02020603050405020304" pitchFamily="18" charset="0"/>
                <a:cs typeface="Times New Roman" panose="02020603050405020304" pitchFamily="18" charset="0"/>
              </a:rPr>
              <a:t>Tiếng cười nói xôn xao mừng năm mới</a:t>
            </a:r>
          </a:p>
          <a:p>
            <a:pPr algn="just"/>
            <a:r>
              <a:rPr lang="en-US" altLang="en-US" b="1">
                <a:latin typeface="Times New Roman" panose="02020603050405020304" pitchFamily="18" charset="0"/>
                <a:cs typeface="Times New Roman" panose="02020603050405020304" pitchFamily="18" charset="0"/>
              </a:rPr>
              <a:t>Người ta thấy em bên góc đường trơ trọi</a:t>
            </a:r>
          </a:p>
          <a:p>
            <a:pPr algn="just"/>
            <a:r>
              <a:rPr lang="en-US" altLang="en-US" b="1">
                <a:latin typeface="Times New Roman" panose="02020603050405020304" pitchFamily="18" charset="0"/>
                <a:cs typeface="Times New Roman" panose="02020603050405020304" pitchFamily="18" charset="0"/>
              </a:rPr>
              <a:t>Xung quanh em còn lại những tàn diêm.</a:t>
            </a:r>
          </a:p>
        </p:txBody>
      </p:sp>
      <p:pic>
        <p:nvPicPr>
          <p:cNvPr id="58377" name="Picture 8">
            <a:extLst>
              <a:ext uri="{FF2B5EF4-FFF2-40B4-BE49-F238E27FC236}">
                <a16:creationId xmlns:a16="http://schemas.microsoft.com/office/drawing/2014/main" id="{64392C48-C64E-4F6A-8A95-6D698A33DD84}"/>
              </a:ext>
            </a:extLst>
          </p:cNvPr>
          <p:cNvPicPr>
            <a:picLocks noChangeAspect="1"/>
          </p:cNvPicPr>
          <p:nvPr/>
        </p:nvPicPr>
        <p:blipFill>
          <a:blip r:embed="rId4">
            <a:extLst>
              <a:ext uri="{28A0092B-C50C-407E-A947-70E740481C1C}">
                <a14:useLocalDpi xmlns:a14="http://schemas.microsoft.com/office/drawing/2010/main" val="0"/>
              </a:ext>
            </a:extLst>
          </a:blip>
          <a:srcRect l="32304" t="27464" r="26009" b="25150"/>
          <a:stretch>
            <a:fillRect/>
          </a:stretch>
        </p:blipFill>
        <p:spPr bwMode="auto">
          <a:xfrm>
            <a:off x="10177470" y="331795"/>
            <a:ext cx="1211263" cy="137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a:extLst>
              <a:ext uri="{FF2B5EF4-FFF2-40B4-BE49-F238E27FC236}">
                <a16:creationId xmlns:a16="http://schemas.microsoft.com/office/drawing/2014/main" id="{58B8CBBD-9760-4B7B-8D43-488DD9425F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32963" y="3182940"/>
            <a:ext cx="1925637"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a:extLst>
              <a:ext uri="{FF2B5EF4-FFF2-40B4-BE49-F238E27FC236}">
                <a16:creationId xmlns:a16="http://schemas.microsoft.com/office/drawing/2014/main" id="{3D8D4901-EB25-45C1-A118-46FA5546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9" y="488958"/>
            <a:ext cx="28606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1">
            <a:extLst>
              <a:ext uri="{FF2B5EF4-FFF2-40B4-BE49-F238E27FC236}">
                <a16:creationId xmlns:a16="http://schemas.microsoft.com/office/drawing/2014/main" id="{304C57F8-B4AB-4A29-88E8-E0F69CD536A3}"/>
              </a:ext>
            </a:extLst>
          </p:cNvPr>
          <p:cNvSpPr>
            <a:spLocks noChangeArrowheads="1"/>
          </p:cNvSpPr>
          <p:nvPr/>
        </p:nvSpPr>
        <p:spPr bwMode="auto">
          <a:xfrm>
            <a:off x="2576767" y="744540"/>
            <a:ext cx="7449647" cy="9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500" b="1">
                <a:solidFill>
                  <a:srgbClr val="00B0F0"/>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HƯỚNG DẪN VỀ NHÀ</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32774" name="TextBox 2">
            <a:extLst>
              <a:ext uri="{FF2B5EF4-FFF2-40B4-BE49-F238E27FC236}">
                <a16:creationId xmlns:a16="http://schemas.microsoft.com/office/drawing/2014/main" id="{D4D96D5F-7B6C-402B-8E05-6A8D92CDDDDB}"/>
              </a:ext>
            </a:extLst>
          </p:cNvPr>
          <p:cNvSpPr>
            <a:spLocks noChangeArrowheads="1"/>
          </p:cNvSpPr>
          <p:nvPr/>
        </p:nvSpPr>
        <p:spPr bwMode="auto">
          <a:xfrm>
            <a:off x="3400432" y="1920875"/>
            <a:ext cx="7826375" cy="1384300"/>
          </a:xfrm>
          <a:prstGeom prst="rect">
            <a:avLst/>
          </a:prstGeom>
          <a:noFill/>
          <a:ln w="6350">
            <a:solidFill>
              <a:srgbClr val="CC0099"/>
            </a:solidFill>
            <a:miter lim="800000"/>
            <a:headEnd/>
            <a:tailEnd/>
          </a:ln>
          <a:extLst>
            <a:ext uri="{909E8E84-426E-40DD-AFC4-6F175D3DCCD1}">
              <a14:hiddenFill xmlns:a14="http://schemas.microsoft.com/office/drawing/2010/main">
                <a:solidFill>
                  <a:srgbClr val="FFFFFF"/>
                </a:solidFill>
              </a14:hiddenFill>
            </a:ext>
          </a:extLst>
        </p:spPr>
        <p:txBody>
          <a:bodyPr lIns="91428" tIns="45718" rIns="91428" bIns="45718">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en-US" sz="280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Đọc diễn cảm đoạn trích.</a:t>
            </a:r>
          </a:p>
          <a:p>
            <a:pPr algn="just" eaLnBrk="1" hangingPunct="1">
              <a:buFont typeface="Arial" panose="020B0604020202020204" pitchFamily="34" charset="0"/>
              <a:buChar char="-"/>
            </a:pPr>
            <a:r>
              <a:rPr lang="en-US" altLang="en-US" sz="280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Ghi lại những cảm nhận của em về một hoặc vài chi tiết nghệ thuật tương phản trong đoạn trích.</a:t>
            </a:r>
            <a:endParaRPr lang="en-US" altLang="en-US">
              <a:latin typeface="Times New Roman" panose="02020603050405020304" pitchFamily="18" charset="0"/>
              <a:ea typeface="SimSun" panose="02010600030101010101" pitchFamily="2" charset="-122"/>
              <a:cs typeface="Times New Roman" panose="02020603050405020304" pitchFamily="18" charset="0"/>
            </a:endParaRPr>
          </a:p>
        </p:txBody>
      </p:sp>
      <p:sp>
        <p:nvSpPr>
          <p:cNvPr id="65541" name="AutoShape 2">
            <a:extLst>
              <a:ext uri="{FF2B5EF4-FFF2-40B4-BE49-F238E27FC236}">
                <a16:creationId xmlns:a16="http://schemas.microsoft.com/office/drawing/2014/main" id="{1892F4D8-7F4E-48D5-8092-38555ECF08EB}"/>
              </a:ext>
            </a:extLst>
          </p:cNvPr>
          <p:cNvSpPr>
            <a:spLocks noChangeAspect="1" noChangeArrowheads="1"/>
          </p:cNvSpPr>
          <p:nvPr/>
        </p:nvSpPr>
        <p:spPr bwMode="auto">
          <a:xfrm>
            <a:off x="155575" y="-142875"/>
            <a:ext cx="3048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p:txBody>
      </p:sp>
      <p:sp>
        <p:nvSpPr>
          <p:cNvPr id="65542" name="AutoShape 4">
            <a:extLst>
              <a:ext uri="{FF2B5EF4-FFF2-40B4-BE49-F238E27FC236}">
                <a16:creationId xmlns:a16="http://schemas.microsoft.com/office/drawing/2014/main" id="{8303F0B0-4549-4E43-A08E-EEEAF6B55B75}"/>
              </a:ext>
            </a:extLst>
          </p:cNvPr>
          <p:cNvSpPr>
            <a:spLocks noChangeAspect="1" noChangeArrowheads="1"/>
          </p:cNvSpPr>
          <p:nvPr/>
        </p:nvSpPr>
        <p:spPr bwMode="auto">
          <a:xfrm>
            <a:off x="307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p:txBody>
      </p:sp>
      <p:sp>
        <p:nvSpPr>
          <p:cNvPr id="32778" name="Rectangle 5">
            <a:extLst>
              <a:ext uri="{FF2B5EF4-FFF2-40B4-BE49-F238E27FC236}">
                <a16:creationId xmlns:a16="http://schemas.microsoft.com/office/drawing/2014/main" id="{A94A893F-39D6-40CA-B996-5E703D89F6C5}"/>
              </a:ext>
            </a:extLst>
          </p:cNvPr>
          <p:cNvSpPr>
            <a:spLocks noChangeArrowheads="1"/>
          </p:cNvSpPr>
          <p:nvPr/>
        </p:nvSpPr>
        <p:spPr bwMode="auto">
          <a:xfrm>
            <a:off x="460384" y="3679825"/>
            <a:ext cx="10766425" cy="2711451"/>
          </a:xfrm>
          <a:prstGeom prst="rect">
            <a:avLst/>
          </a:prstGeom>
          <a:solidFill>
            <a:srgbClr val="FFFFFF"/>
          </a:solidFill>
          <a:ln w="3175">
            <a:solidFill>
              <a:schemeClr val="accent2"/>
            </a:solidFill>
            <a:miter lim="800000"/>
            <a:headEnd/>
            <a:tailEnd/>
          </a:ln>
        </p:spPr>
        <p:txBody>
          <a:bodyPr lIns="91428" tIns="45718" rIns="91428" bIns="45718" anchor="ct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Tóm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tắt</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truyện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bằng</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lời</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văn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của</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mình</a:t>
            </a:r>
            <a:endPar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endParaRPr>
          </a:p>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Tìm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đọc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các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truyện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cổ</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tích</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của</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An-</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đéc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xen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p>
          <a:p>
            <a:pPr algn="just" eaLnBrk="1" hangingPunct="1">
              <a:buFont typeface="Arial" panose="020B0604020202020204" pitchFamily="34" charset="0"/>
              <a:buChar char="-"/>
            </a:pP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Tiếp</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tục</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phát</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biểu</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cảm</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nghĩ</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về</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câu</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 </a:t>
            </a:r>
            <a:r>
              <a:rPr lang="en-US" altLang="en-US" sz="2800" dirty="0" err="1">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chuyện</a:t>
            </a:r>
            <a:r>
              <a:rPr lang="en-US" altLang="en-US" sz="2800" dirty="0">
                <a:solidFill>
                  <a:srgbClr val="974806"/>
                </a:solidFill>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p:cTn id="7" dur="500" fill="hold"/>
                                        <p:tgtEl>
                                          <p:spTgt spid="32774"/>
                                        </p:tgtEl>
                                        <p:attrNameLst>
                                          <p:attrName>ppt_w</p:attrName>
                                        </p:attrNameLst>
                                      </p:cBhvr>
                                      <p:tavLst>
                                        <p:tav tm="0">
                                          <p:val>
                                            <p:fltVal val="0"/>
                                          </p:val>
                                        </p:tav>
                                        <p:tav tm="100000">
                                          <p:val>
                                            <p:strVal val="#ppt_w"/>
                                          </p:val>
                                        </p:tav>
                                      </p:tavLst>
                                    </p:anim>
                                    <p:anim calcmode="lin" valueType="num">
                                      <p:cBhvr>
                                        <p:cTn id="8" dur="500" fill="hold"/>
                                        <p:tgtEl>
                                          <p:spTgt spid="32774"/>
                                        </p:tgtEl>
                                        <p:attrNameLst>
                                          <p:attrName>ppt_h</p:attrName>
                                        </p:attrNameLst>
                                      </p:cBhvr>
                                      <p:tavLst>
                                        <p:tav tm="0">
                                          <p:val>
                                            <p:fltVal val="0"/>
                                          </p:val>
                                        </p:tav>
                                        <p:tav tm="100000">
                                          <p:val>
                                            <p:strVal val="#ppt_h"/>
                                          </p:val>
                                        </p:tav>
                                      </p:tavLst>
                                    </p:anim>
                                    <p:animEffect>
                                      <p:cBhvr>
                                        <p:cTn id="9" dur="500"/>
                                        <p:tgtEl>
                                          <p:spTgt spid="327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2778"/>
                                        </p:tgtEl>
                                        <p:attrNameLst>
                                          <p:attrName>style.visibility</p:attrName>
                                        </p:attrNameLst>
                                      </p:cBhvr>
                                      <p:to>
                                        <p:strVal val="visible"/>
                                      </p:to>
                                    </p:set>
                                    <p:animEffect>
                                      <p:cBhvr>
                                        <p:cTn id="14" dur="580">
                                          <p:stCondLst>
                                            <p:cond delay="0"/>
                                          </p:stCondLst>
                                        </p:cTn>
                                        <p:tgtEl>
                                          <p:spTgt spid="32778"/>
                                        </p:tgtEl>
                                      </p:cBhvr>
                                    </p:animEffect>
                                    <p:anim calcmode="lin" valueType="num">
                                      <p:cBhvr>
                                        <p:cTn id="15" dur="1822" tmFilter="0,0; 0.14,0.36; 0.43,0.73; 0.71,0.91; 1.0,1.0">
                                          <p:stCondLst>
                                            <p:cond delay="0"/>
                                          </p:stCondLst>
                                        </p:cTn>
                                        <p:tgtEl>
                                          <p:spTgt spid="3277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277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277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277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2778"/>
                                        </p:tgtEl>
                                        <p:attrNameLst>
                                          <p:attrName>ppt_y</p:attrName>
                                        </p:attrNameLst>
                                      </p:cBhvr>
                                      <p:tavLst>
                                        <p:tav tm="0" fmla="#ppt_y-sin(pi*$)/81">
                                          <p:val>
                                            <p:fltVal val="0"/>
                                          </p:val>
                                        </p:tav>
                                        <p:tav tm="100000">
                                          <p:val>
                                            <p:fltVal val="1"/>
                                          </p:val>
                                        </p:tav>
                                      </p:tavLst>
                                    </p:anim>
                                    <p:animScale>
                                      <p:cBhvr>
                                        <p:cTn id="20" dur="26">
                                          <p:stCondLst>
                                            <p:cond delay="650"/>
                                          </p:stCondLst>
                                        </p:cTn>
                                        <p:tgtEl>
                                          <p:spTgt spid="32778"/>
                                        </p:tgtEl>
                                      </p:cBhvr>
                                      <p:to x="100000" y="60000"/>
                                    </p:animScale>
                                    <p:animScale>
                                      <p:cBhvr>
                                        <p:cTn id="21" dur="166" decel="50000">
                                          <p:stCondLst>
                                            <p:cond delay="676"/>
                                          </p:stCondLst>
                                        </p:cTn>
                                        <p:tgtEl>
                                          <p:spTgt spid="32778"/>
                                        </p:tgtEl>
                                      </p:cBhvr>
                                      <p:to x="100000" y="100000"/>
                                    </p:animScale>
                                    <p:animScale>
                                      <p:cBhvr>
                                        <p:cTn id="22" dur="26">
                                          <p:stCondLst>
                                            <p:cond delay="1312"/>
                                          </p:stCondLst>
                                        </p:cTn>
                                        <p:tgtEl>
                                          <p:spTgt spid="32778"/>
                                        </p:tgtEl>
                                      </p:cBhvr>
                                      <p:to x="100000" y="80000"/>
                                    </p:animScale>
                                    <p:animScale>
                                      <p:cBhvr>
                                        <p:cTn id="23" dur="166" decel="50000">
                                          <p:stCondLst>
                                            <p:cond delay="1338"/>
                                          </p:stCondLst>
                                        </p:cTn>
                                        <p:tgtEl>
                                          <p:spTgt spid="32778"/>
                                        </p:tgtEl>
                                      </p:cBhvr>
                                      <p:to x="100000" y="100000"/>
                                    </p:animScale>
                                    <p:animScale>
                                      <p:cBhvr>
                                        <p:cTn id="24" dur="26">
                                          <p:stCondLst>
                                            <p:cond delay="1642"/>
                                          </p:stCondLst>
                                        </p:cTn>
                                        <p:tgtEl>
                                          <p:spTgt spid="32778"/>
                                        </p:tgtEl>
                                      </p:cBhvr>
                                      <p:to x="100000" y="90000"/>
                                    </p:animScale>
                                    <p:animScale>
                                      <p:cBhvr>
                                        <p:cTn id="25" dur="166" decel="50000">
                                          <p:stCondLst>
                                            <p:cond delay="1668"/>
                                          </p:stCondLst>
                                        </p:cTn>
                                        <p:tgtEl>
                                          <p:spTgt spid="32778"/>
                                        </p:tgtEl>
                                      </p:cBhvr>
                                      <p:to x="100000" y="100000"/>
                                    </p:animScale>
                                    <p:animScale>
                                      <p:cBhvr>
                                        <p:cTn id="26" dur="26">
                                          <p:stCondLst>
                                            <p:cond delay="1808"/>
                                          </p:stCondLst>
                                        </p:cTn>
                                        <p:tgtEl>
                                          <p:spTgt spid="32778"/>
                                        </p:tgtEl>
                                      </p:cBhvr>
                                      <p:to x="100000" y="95000"/>
                                    </p:animScale>
                                    <p:animScale>
                                      <p:cBhvr>
                                        <p:cTn id="27" dur="166" decel="50000">
                                          <p:stCondLst>
                                            <p:cond delay="1834"/>
                                          </p:stCondLst>
                                        </p:cTn>
                                        <p:tgtEl>
                                          <p:spTgt spid="327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ldLvl="0" animBg="1" autoUpdateAnimBg="0"/>
      <p:bldP spid="32778" grpId="0" bldLvl="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1234FCC1-147C-4887-9130-7CDC9A2D7242}"/>
              </a:ext>
            </a:extLst>
          </p:cNvPr>
          <p:cNvSpPr/>
          <p:nvPr/>
        </p:nvSpPr>
        <p:spPr>
          <a:xfrm>
            <a:off x="725497" y="312740"/>
            <a:ext cx="10950575" cy="6232525"/>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zh-CN" altLang="en-US"/>
          </a:p>
        </p:txBody>
      </p:sp>
      <p:pic>
        <p:nvPicPr>
          <p:cNvPr id="8" name="图片 7">
            <a:extLst>
              <a:ext uri="{FF2B5EF4-FFF2-40B4-BE49-F238E27FC236}">
                <a16:creationId xmlns:a16="http://schemas.microsoft.com/office/drawing/2014/main" id="{2184F063-CA96-4F4E-8E6D-4B3EECF1A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863733"/>
            <a:ext cx="3295651"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154C153A-782F-45E2-8A5F-18EFA0F320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69034">
            <a:off x="8791582" y="3213101"/>
            <a:ext cx="2433639" cy="260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a:extLst>
              <a:ext uri="{FF2B5EF4-FFF2-40B4-BE49-F238E27FC236}">
                <a16:creationId xmlns:a16="http://schemas.microsoft.com/office/drawing/2014/main" id="{A3ADBFD0-E6BE-4827-BD1A-E6460EBB9E39}"/>
              </a:ext>
            </a:extLst>
          </p:cNvPr>
          <p:cNvSpPr txBox="1">
            <a:spLocks noChangeArrowheads="1"/>
          </p:cNvSpPr>
          <p:nvPr/>
        </p:nvSpPr>
        <p:spPr bwMode="auto">
          <a:xfrm>
            <a:off x="5541963" y="1684339"/>
            <a:ext cx="52308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9600">
                <a:latin typeface="Times New Roman" panose="02020603050405020304" pitchFamily="18" charset="0"/>
                <a:ea typeface="SimSun" panose="02010600030101010101" pitchFamily="2" charset="-122"/>
                <a:cs typeface="Times New Roman" panose="02020603050405020304" pitchFamily="18" charset="0"/>
              </a:rPr>
              <a:t>Tạm biệt các em</a:t>
            </a:r>
            <a:endParaRPr lang="zh-CN" altLang="en-US" sz="9600">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7160" y="906247"/>
            <a:ext cx="6253163" cy="65024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6" name="Right Arrow Callout 5"/>
          <p:cNvSpPr/>
          <p:nvPr/>
        </p:nvSpPr>
        <p:spPr>
          <a:xfrm>
            <a:off x="1959928" y="2230755"/>
            <a:ext cx="4439920" cy="4062413"/>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de-DE" sz="3200" dirty="0">
                <a:solidFill>
                  <a:prstClr val="black"/>
                </a:solidFill>
                <a:latin typeface="Times New Roman" pitchFamily="18" charset="0"/>
                <a:cs typeface="Times New Roman" pitchFamily="18" charset="0"/>
              </a:rPr>
              <a:t>Đọc phần </a:t>
            </a:r>
            <a:r>
              <a:rPr lang="de-DE" sz="3200" b="1" dirty="0">
                <a:solidFill>
                  <a:prstClr val="black"/>
                </a:solidFill>
                <a:latin typeface="Times New Roman" pitchFamily="18" charset="0"/>
                <a:cs typeface="Times New Roman" pitchFamily="18" charset="0"/>
              </a:rPr>
              <a:t>Tri thức đọc hiểu</a:t>
            </a:r>
            <a:r>
              <a:rPr lang="de-DE" sz="3200" dirty="0">
                <a:solidFill>
                  <a:prstClr val="black"/>
                </a:solidFill>
                <a:latin typeface="Times New Roman" pitchFamily="18" charset="0"/>
                <a:cs typeface="Times New Roman" pitchFamily="18" charset="0"/>
              </a:rPr>
              <a:t> trong SGK trang 60 và tái hiện lại kiến thức.</a:t>
            </a:r>
            <a:endParaRPr lang="en-US" sz="3200" dirty="0">
              <a:solidFill>
                <a:prstClr val="black"/>
              </a:solidFill>
              <a:latin typeface="Times New Roman" pitchFamily="18" charset="0"/>
              <a:cs typeface="Times New Roman" pitchFamily="18" charset="0"/>
            </a:endParaRPr>
          </a:p>
        </p:txBody>
      </p:sp>
      <p:sp>
        <p:nvSpPr>
          <p:cNvPr id="7" name="Rectangle 6"/>
          <p:cNvSpPr/>
          <p:nvPr/>
        </p:nvSpPr>
        <p:spPr>
          <a:xfrm>
            <a:off x="3204572" y="47530"/>
            <a:ext cx="5770169" cy="707886"/>
          </a:xfrm>
          <a:prstGeom prst="rect">
            <a:avLst/>
          </a:prstGeom>
          <a:noFill/>
        </p:spPr>
        <p:txBody>
          <a:bodyPr wrap="none">
            <a:spAutoFit/>
          </a:bodyPr>
          <a:lstStyle/>
          <a:p>
            <a:pPr algn="ctr" eaLnBrk="1" fontAlgn="auto" hangingPunct="1">
              <a:spcBef>
                <a:spcPts val="0"/>
              </a:spcBef>
              <a:spcAft>
                <a:spcPts val="0"/>
              </a:spcAft>
              <a:defRPr/>
            </a:pPr>
            <a:r>
              <a:rPr lang="en-US" sz="4000" b="1">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A.TRI THỨC NGỮ VĂN</a:t>
            </a:r>
            <a:endPar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endParaRPr>
          </a:p>
        </p:txBody>
      </p:sp>
      <p:pic>
        <p:nvPicPr>
          <p:cNvPr id="56324" name="Picture 6" descr="Ngữ-Văn-6-tập-1-SGK-Kết-nối-tri-thức-với-cuộc-sống-400x570"/>
          <p:cNvPicPr>
            <a:picLocks noChangeAspect="1" noChangeArrowheads="1"/>
          </p:cNvPicPr>
          <p:nvPr/>
        </p:nvPicPr>
        <p:blipFill>
          <a:blip r:embed="rId2"/>
          <a:srcRect/>
          <a:stretch>
            <a:fillRect/>
          </a:stretch>
        </p:blipFill>
        <p:spPr bwMode="auto">
          <a:xfrm>
            <a:off x="6271260" y="2230755"/>
            <a:ext cx="3948112" cy="40049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771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7705" y="944879"/>
            <a:ext cx="8263890" cy="5745481"/>
          </a:xfrm>
          <a:prstGeom prst="rect">
            <a:avLst/>
          </a:prstGeom>
        </p:spPr>
      </p:pic>
      <p:sp>
        <p:nvSpPr>
          <p:cNvPr id="5" name="Plaque 3"/>
          <p:cNvSpPr/>
          <p:nvPr/>
        </p:nvSpPr>
        <p:spPr>
          <a:xfrm>
            <a:off x="0" y="168274"/>
            <a:ext cx="5932170" cy="776605"/>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041650" y="2431032"/>
            <a:ext cx="6096000" cy="3390993"/>
          </a:xfrm>
          <a:prstGeom prst="rect">
            <a:avLst/>
          </a:prstGeom>
        </p:spPr>
        <p:txBody>
          <a:bodyPr>
            <a:spAutoFit/>
          </a:bodyPr>
          <a:lstStyle/>
          <a:p>
            <a:pPr marL="457200" marR="177165" indent="-457200" eaLnBrk="1" fontAlgn="auto" hangingPunct="1">
              <a:lnSpc>
                <a:spcPct val="107000"/>
              </a:lnSpc>
              <a:spcBef>
                <a:spcPts val="0"/>
              </a:spcBef>
              <a:spcAft>
                <a:spcPts val="800"/>
              </a:spcAft>
              <a:buFont typeface="Wingdings" panose="05000000000000000000" pitchFamily="2" charset="2"/>
              <a:buChar char="ü"/>
              <a:tabLst>
                <a:tab pos="57150" algn="l"/>
              </a:tabLst>
            </a:pP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Những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câu</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được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ngoài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cách</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ở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ngôi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thứ</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nhất</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người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ta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có</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chuyện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ở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ngôi</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nào</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nữa</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p>
          <a:p>
            <a:pPr marL="457200" marR="177165" indent="-457200" eaLnBrk="1" fontAlgn="auto" hangingPunct="1">
              <a:lnSpc>
                <a:spcPct val="107000"/>
              </a:lnSpc>
              <a:spcBef>
                <a:spcPts val="0"/>
              </a:spcBef>
              <a:spcAft>
                <a:spcPts val="800"/>
              </a:spcAft>
              <a:buFont typeface="Wingdings" panose="05000000000000000000" pitchFamily="2" charset="2"/>
              <a:buChar char="ü"/>
              <a:tabLst>
                <a:tab pos="57150" algn="l"/>
              </a:tabLst>
            </a:pP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Như</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em</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đã</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học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nhân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vật</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trong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truyện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kể</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thường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được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xây</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dựng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trên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các</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phương</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diện</a:t>
            </a:r>
            <a:r>
              <a:rPr lang="en-US" sz="2800" dirty="0">
                <a:solidFill>
                  <a:srgbClr val="70AD47">
                    <a:lumMod val="50000"/>
                  </a:srgbClr>
                </a:solidFill>
                <a:latin typeface="Times New Roman" panose="02020603050405020304" pitchFamily="18" charset="0"/>
                <a:ea typeface="Calibri" panose="020F0502020204030204" pitchFamily="34" charset="0"/>
                <a:cs typeface="+mn-cs"/>
              </a:rPr>
              <a:t> </a:t>
            </a:r>
            <a:r>
              <a:rPr lang="en-US" sz="2800" dirty="0" err="1">
                <a:solidFill>
                  <a:srgbClr val="70AD47">
                    <a:lumMod val="50000"/>
                  </a:srgbClr>
                </a:solidFill>
                <a:latin typeface="Times New Roman" panose="02020603050405020304" pitchFamily="18" charset="0"/>
                <a:ea typeface="Calibri" panose="020F0502020204030204" pitchFamily="34" charset="0"/>
                <a:cs typeface="+mn-cs"/>
              </a:rPr>
              <a:t>nào</a:t>
            </a:r>
            <a:r>
              <a:rPr lang="en-US" sz="2800" dirty="0">
                <a:solidFill>
                  <a:srgbClr val="70AD47">
                    <a:lumMod val="50000"/>
                  </a:srgbClr>
                </a:solidFill>
                <a:latin typeface="Times New Roman" panose="02020603050405020304" pitchFamily="18" charset="0"/>
                <a:ea typeface="Calibri" panose="020F0502020204030204" pitchFamily="34" charset="0"/>
                <a:cs typeface="+mn-cs"/>
              </a:rPr>
              <a:t>?</a:t>
            </a:r>
          </a:p>
        </p:txBody>
      </p:sp>
    </p:spTree>
    <p:extLst>
      <p:ext uri="{BB962C8B-B14F-4D97-AF65-F5344CB8AC3E}">
        <p14:creationId xmlns:p14="http://schemas.microsoft.com/office/powerpoint/2010/main" val="191787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76752" y="2116139"/>
            <a:ext cx="2418397" cy="2392680"/>
          </a:xfrm>
          <a:prstGeom prst="rightArrow">
            <a:avLst>
              <a:gd name="adj1" fmla="val 50000"/>
              <a:gd name="adj2" fmla="val 43432"/>
            </a:avLst>
          </a:prstGeom>
          <a:blipFill>
            <a:blip r:embed="rId2"/>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err="1">
                <a:solidFill>
                  <a:srgbClr val="4472C4">
                    <a:lumMod val="50000"/>
                  </a:srgbClr>
                </a:solidFill>
                <a:latin typeface="Times New Roman" panose="02020603050405020304" pitchFamily="18" charset="0"/>
                <a:cs typeface="Times New Roman" panose="02020603050405020304" pitchFamily="18" charset="0"/>
              </a:rPr>
              <a:t>Nhân</a:t>
            </a:r>
            <a:r>
              <a:rPr lang="en-US" sz="2800" b="1" dirty="0">
                <a:solidFill>
                  <a:srgbClr val="4472C4">
                    <a:lumMod val="50000"/>
                  </a:srgbClr>
                </a:solidFill>
                <a:latin typeface="Times New Roman" panose="02020603050405020304" pitchFamily="18" charset="0"/>
                <a:cs typeface="Times New Roman" panose="02020603050405020304" pitchFamily="18" charset="0"/>
              </a:rPr>
              <a:t> </a:t>
            </a:r>
            <a:r>
              <a:rPr lang="en-US" sz="2800" b="1" dirty="0" err="1">
                <a:solidFill>
                  <a:srgbClr val="4472C4">
                    <a:lumMod val="50000"/>
                  </a:srgbClr>
                </a:solidFill>
                <a:latin typeface="Times New Roman" panose="02020603050405020304" pitchFamily="18" charset="0"/>
                <a:cs typeface="Times New Roman" panose="02020603050405020304" pitchFamily="18" charset="0"/>
              </a:rPr>
              <a:t>vật</a:t>
            </a:r>
            <a:r>
              <a:rPr lang="pt-BR" sz="2800" b="1" dirty="0">
                <a:solidFill>
                  <a:srgbClr val="4472C4">
                    <a:lumMod val="50000"/>
                  </a:srgbClr>
                </a:solidFill>
                <a:latin typeface="Times New Roman" pitchFamily="18" charset="0"/>
                <a:cs typeface="Times New Roman" pitchFamily="18" charset="0"/>
              </a:rPr>
              <a:t> :</a:t>
            </a:r>
            <a:endParaRPr lang="en-US" sz="2800" b="1" dirty="0">
              <a:solidFill>
                <a:srgbClr val="4472C4">
                  <a:lumMod val="50000"/>
                </a:srgbClr>
              </a:solidFill>
              <a:latin typeface="Times New Roman" pitchFamily="18" charset="0"/>
              <a:cs typeface="Times New Roman" pitchFamily="18" charset="0"/>
            </a:endParaRPr>
          </a:p>
        </p:txBody>
      </p:sp>
      <p:sp>
        <p:nvSpPr>
          <p:cNvPr id="6" name="Rounded Rectangle 5"/>
          <p:cNvSpPr/>
          <p:nvPr/>
        </p:nvSpPr>
        <p:spPr>
          <a:xfrm>
            <a:off x="3357087" y="1399858"/>
            <a:ext cx="8145462" cy="4464685"/>
          </a:xfrm>
          <a:prstGeom prst="roundRect">
            <a:avLst/>
          </a:prstGeom>
          <a:blipFill>
            <a:blip r:embed="rId3"/>
            <a:tile tx="0" ty="0" sx="100000" sy="100000" flip="none" algn="tl"/>
          </a:blip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eaLnBrk="1" fontAlgn="auto" hangingPunct="1">
              <a:spcBef>
                <a:spcPts val="0"/>
              </a:spcBef>
              <a:spcAft>
                <a:spcPts val="0"/>
              </a:spcAft>
              <a:buFont typeface="Wingdings" panose="05000000000000000000" pitchFamily="2" charset="2"/>
              <a:buChar char="v"/>
              <a:defRPr/>
            </a:pPr>
            <a:r>
              <a:rPr lang="en-US" sz="2800" dirty="0" err="1">
                <a:solidFill>
                  <a:srgbClr val="70AD47">
                    <a:lumMod val="50000"/>
                  </a:srgbClr>
                </a:solidFill>
                <a:latin typeface="Times New Roman" panose="02020603050405020304" pitchFamily="18" charset="0"/>
                <a:cs typeface="Times New Roman" panose="02020603050405020304" pitchFamily="18" charset="0"/>
              </a:rPr>
              <a:t>Ngoại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dáng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vẻ</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bề</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ngoài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ánh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mắt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làn</a:t>
            </a:r>
            <a:r>
              <a:rPr lang="en-US" sz="2800" dirty="0">
                <a:solidFill>
                  <a:srgbClr val="70AD47">
                    <a:lumMod val="50000"/>
                  </a:srgbClr>
                </a:solidFill>
                <a:latin typeface="Times New Roman" panose="02020603050405020304" pitchFamily="18" charset="0"/>
                <a:cs typeface="Times New Roman" panose="02020603050405020304" pitchFamily="18" charset="0"/>
              </a:rPr>
              <a:t> da, </a:t>
            </a:r>
            <a:r>
              <a:rPr lang="en-US" sz="2800" dirty="0" err="1">
                <a:solidFill>
                  <a:srgbClr val="70AD47">
                    <a:lumMod val="50000"/>
                  </a:srgbClr>
                </a:solidFill>
                <a:latin typeface="Times New Roman" panose="02020603050405020304" pitchFamily="18" charset="0"/>
                <a:cs typeface="Times New Roman" panose="02020603050405020304" pitchFamily="18" charset="0"/>
              </a:rPr>
              <a:t>trang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phục</a:t>
            </a:r>
            <a:r>
              <a:rPr lang="en-US" sz="2800" dirty="0">
                <a:solidFill>
                  <a:srgbClr val="70AD47">
                    <a:lumMod val="50000"/>
                  </a:srgbClr>
                </a:solidFill>
                <a:latin typeface="Times New Roman" panose="02020603050405020304" pitchFamily="18" charset="0"/>
                <a:cs typeface="Times New Roman" panose="02020603050405020304" pitchFamily="18" charset="0"/>
              </a:rPr>
              <a:t>...).</a:t>
            </a:r>
          </a:p>
          <a:p>
            <a:pPr marL="457200" indent="-457200" eaLnBrk="1" fontAlgn="auto" hangingPunct="1">
              <a:spcBef>
                <a:spcPts val="0"/>
              </a:spcBef>
              <a:spcAft>
                <a:spcPts val="0"/>
              </a:spcAft>
              <a:buFont typeface="Wingdings" panose="05000000000000000000" pitchFamily="2" charset="2"/>
              <a:buChar char="v"/>
              <a:defRPr/>
            </a:pPr>
            <a:r>
              <a:rPr lang="en-US" sz="2800" dirty="0" err="1">
                <a:solidFill>
                  <a:srgbClr val="70AD47">
                    <a:lumMod val="50000"/>
                  </a:srgbClr>
                </a:solidFill>
                <a:latin typeface="Times New Roman" panose="02020603050405020304" pitchFamily="18" charset="0"/>
                <a:cs typeface="Times New Roman" panose="02020603050405020304" pitchFamily="18" charset="0"/>
              </a:rPr>
              <a:t>Hành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những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cử</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chỉ</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việc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làm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thể</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hiện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cách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ứng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xử</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bản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và</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thế</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giới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xung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quanh</a:t>
            </a:r>
            <a:r>
              <a:rPr lang="en-US" sz="2800" dirty="0">
                <a:solidFill>
                  <a:srgbClr val="70AD47">
                    <a:lumMod val="50000"/>
                  </a:srgbClr>
                </a:solidFill>
                <a:latin typeface="Times New Roman" panose="02020603050405020304" pitchFamily="18" charset="0"/>
                <a:cs typeface="Times New Roman" panose="02020603050405020304" pitchFamily="18" charset="0"/>
              </a:rPr>
              <a:t>.</a:t>
            </a:r>
          </a:p>
          <a:p>
            <a:pPr marL="457200" indent="-457200" eaLnBrk="1" fontAlgn="auto" hangingPunct="1">
              <a:spcBef>
                <a:spcPts val="0"/>
              </a:spcBef>
              <a:spcAft>
                <a:spcPts val="0"/>
              </a:spcAft>
              <a:buFont typeface="Wingdings" panose="05000000000000000000" pitchFamily="2" charset="2"/>
              <a:buChar char="v"/>
              <a:defRPr/>
            </a:pPr>
            <a:r>
              <a:rPr lang="en-US" sz="2800" dirty="0" err="1">
                <a:solidFill>
                  <a:srgbClr val="70AD47">
                    <a:lumMod val="50000"/>
                  </a:srgbClr>
                </a:solidFill>
                <a:latin typeface="Times New Roman" panose="02020603050405020304" pitchFamily="18" charset="0"/>
                <a:cs typeface="Times New Roman" panose="02020603050405020304" pitchFamily="18" charset="0"/>
              </a:rPr>
              <a:t>Ngôn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ngữ</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lời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nói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được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xây</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dựng</a:t>
            </a:r>
            <a:r>
              <a:rPr lang="en-US" sz="2800" dirty="0">
                <a:solidFill>
                  <a:srgbClr val="70AD47">
                    <a:lumMod val="50000"/>
                  </a:srgbClr>
                </a:solidFill>
                <a:latin typeface="Times New Roman" panose="02020603050405020304" pitchFamily="18" charset="0"/>
                <a:cs typeface="Times New Roman" panose="02020603050405020304" pitchFamily="18" charset="0"/>
              </a:rPr>
              <a:t> ở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hai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hình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thức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đối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thoại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độc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thoại</a:t>
            </a:r>
            <a:r>
              <a:rPr lang="en-US" sz="2800" dirty="0">
                <a:solidFill>
                  <a:srgbClr val="70AD47">
                    <a:lumMod val="50000"/>
                  </a:srgbClr>
                </a:solidFill>
                <a:latin typeface="Times New Roman" panose="02020603050405020304" pitchFamily="18" charset="0"/>
                <a:cs typeface="Times New Roman" panose="02020603050405020304" pitchFamily="18" charset="0"/>
              </a:rPr>
              <a:t>.</a:t>
            </a:r>
          </a:p>
          <a:p>
            <a:pPr marL="457200" indent="-457200" eaLnBrk="1" fontAlgn="auto" hangingPunct="1">
              <a:spcBef>
                <a:spcPts val="0"/>
              </a:spcBef>
              <a:spcAft>
                <a:spcPts val="0"/>
              </a:spcAft>
              <a:buFont typeface="Wingdings" panose="05000000000000000000" pitchFamily="2" charset="2"/>
              <a:buChar char="v"/>
              <a:defRPr/>
            </a:pPr>
            <a:r>
              <a:rPr lang="en-US" sz="2800" dirty="0" err="1">
                <a:solidFill>
                  <a:srgbClr val="70AD47">
                    <a:lumMod val="50000"/>
                  </a:srgbClr>
                </a:solidFill>
                <a:latin typeface="Times New Roman" panose="02020603050405020304" pitchFamily="18" charset="0"/>
                <a:cs typeface="Times New Roman" panose="02020603050405020304" pitchFamily="18" charset="0"/>
              </a:rPr>
              <a:t>Thế</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giới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nội</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tâm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những</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cảm</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xúc</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tình</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cảm</a:t>
            </a:r>
            <a:r>
              <a:rPr lang="en-US" sz="2800" dirty="0">
                <a:solidFill>
                  <a:srgbClr val="70AD47">
                    <a:lumMod val="50000"/>
                  </a:srgbClr>
                </a:solidFill>
                <a:latin typeface="Times New Roman" panose="02020603050405020304" pitchFamily="18" charset="0"/>
                <a:cs typeface="Times New Roman" panose="02020603050405020304" pitchFamily="18" charset="0"/>
              </a:rPr>
              <a:t>, ý </a:t>
            </a:r>
            <a:r>
              <a:rPr lang="en-US" sz="2800" dirty="0" err="1">
                <a:solidFill>
                  <a:srgbClr val="70AD47">
                    <a:lumMod val="50000"/>
                  </a:srgbClr>
                </a:solidFill>
                <a:latin typeface="Times New Roman" panose="02020603050405020304" pitchFamily="18" charset="0"/>
                <a:cs typeface="Times New Roman" panose="02020603050405020304" pitchFamily="18" charset="0"/>
              </a:rPr>
              <a:t>nghĩ</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của</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nhân</a:t>
            </a:r>
            <a:r>
              <a:rPr lang="en-US" sz="2800" dirty="0">
                <a:solidFill>
                  <a:srgbClr val="70AD47">
                    <a:lumMod val="50000"/>
                  </a:srgbClr>
                </a:solidFill>
                <a:latin typeface="Times New Roman" panose="02020603050405020304" pitchFamily="18" charset="0"/>
                <a:cs typeface="Times New Roman" panose="02020603050405020304" pitchFamily="18" charset="0"/>
              </a:rPr>
              <a:t> </a:t>
            </a:r>
            <a:r>
              <a:rPr lang="en-US" sz="2800" dirty="0" err="1">
                <a:solidFill>
                  <a:srgbClr val="70AD47">
                    <a:lumMod val="50000"/>
                  </a:srgbClr>
                </a:solidFill>
                <a:latin typeface="Times New Roman" panose="02020603050405020304" pitchFamily="18" charset="0"/>
                <a:cs typeface="Times New Roman" panose="02020603050405020304" pitchFamily="18" charset="0"/>
              </a:rPr>
              <a:t>vật</a:t>
            </a:r>
            <a:r>
              <a:rPr lang="en-US" sz="2800" dirty="0">
                <a:solidFill>
                  <a:srgbClr val="70AD47">
                    <a:lumMod val="50000"/>
                  </a:srgbClr>
                </a:solidFill>
                <a:latin typeface="Times New Roman" panose="02020603050405020304" pitchFamily="18" charset="0"/>
                <a:cs typeface="Times New Roman" panose="02020603050405020304" pitchFamily="18" charset="0"/>
              </a:rPr>
              <a:t>.</a:t>
            </a:r>
            <a:r>
              <a:rPr lang="pt-BR" sz="2800" dirty="0">
                <a:solidFill>
                  <a:srgbClr val="70AD47">
                    <a:lumMod val="50000"/>
                  </a:srgbClr>
                </a:solidFill>
                <a:latin typeface="Times New Roman" pitchFamily="18" charset="0"/>
                <a:cs typeface="Times New Roman" pitchFamily="18" charset="0"/>
              </a:rPr>
              <a:t>	</a:t>
            </a:r>
            <a:endParaRPr lang="en-US" sz="2800" dirty="0">
              <a:solidFill>
                <a:srgbClr val="70AD47">
                  <a:lumMod val="50000"/>
                </a:srgbClr>
              </a:solidFill>
              <a:latin typeface="Times New Roman" pitchFamily="18" charset="0"/>
              <a:cs typeface="Times New Roman" pitchFamily="18" charset="0"/>
            </a:endParaRPr>
          </a:p>
        </p:txBody>
      </p:sp>
      <p:sp>
        <p:nvSpPr>
          <p:cNvPr id="2" name="Plaque 3"/>
          <p:cNvSpPr/>
          <p:nvPr/>
        </p:nvSpPr>
        <p:spPr>
          <a:xfrm>
            <a:off x="238125" y="274955"/>
            <a:ext cx="5932170"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Miêu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kể</a:t>
            </a:r>
            <a:r>
              <a:rPr lang="en-US" sz="28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477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6381" y="597101"/>
            <a:ext cx="8271827" cy="73660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pt-BR" sz="3200" b="1" dirty="0">
                <a:solidFill>
                  <a:prstClr val="black"/>
                </a:solidFill>
                <a:latin typeface="Times New Roman" pitchFamily="18" charset="0"/>
                <a:cs typeface="Times New Roman"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Mở</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cụm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2047579" y="1999070"/>
            <a:ext cx="8084142" cy="1484512"/>
            <a:chOff x="2124254" y="1908476"/>
            <a:chExt cx="8084142" cy="1484512"/>
          </a:xfrm>
        </p:grpSpPr>
        <p:sp>
          <p:nvSpPr>
            <p:cNvPr id="6" name="Freeform 5"/>
            <p:cNvSpPr/>
            <p:nvPr/>
          </p:nvSpPr>
          <p:spPr>
            <a:xfrm>
              <a:off x="2866510" y="2056928"/>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defTabSz="1377950" eaLnBrk="1" fontAlgn="auto" hangingPunct="1">
                <a:lnSpc>
                  <a:spcPct val="90000"/>
                </a:lnSpc>
                <a:spcAft>
                  <a:spcPct val="35000"/>
                </a:spcAft>
              </a:pPr>
              <a:r>
                <a:rPr lang="en-US" sz="3100" dirty="0" err="1">
                  <a:solidFill>
                    <a:prstClr val="white"/>
                  </a:solidFill>
                  <a:latin typeface="Times New Roman" panose="02020603050405020304" pitchFamily="18" charset="0"/>
                  <a:cs typeface="Times New Roman" panose="02020603050405020304" pitchFamily="18" charset="0"/>
                </a:rPr>
                <a:t>Thành</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phần</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chính</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của</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câu</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có</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thể</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cấu</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tạo</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bằng</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hoặc</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cụm</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a:t>
              </a:r>
            </a:p>
          </p:txBody>
        </p:sp>
        <p:sp>
          <p:nvSpPr>
            <p:cNvPr id="7" name="Oval 6"/>
            <p:cNvSpPr/>
            <p:nvPr/>
          </p:nvSpPr>
          <p:spPr>
            <a:xfrm>
              <a:off x="2124254" y="1908476"/>
              <a:ext cx="1484512" cy="1484512"/>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1" name="Group 10"/>
          <p:cNvGrpSpPr/>
          <p:nvPr/>
        </p:nvGrpSpPr>
        <p:grpSpPr>
          <a:xfrm>
            <a:off x="2047579" y="3780818"/>
            <a:ext cx="8084142" cy="1484512"/>
            <a:chOff x="2124254" y="3690224"/>
            <a:chExt cx="8084142" cy="1484512"/>
          </a:xfrm>
        </p:grpSpPr>
        <p:sp>
          <p:nvSpPr>
            <p:cNvPr id="8" name="Freeform 7"/>
            <p:cNvSpPr/>
            <p:nvPr/>
          </p:nvSpPr>
          <p:spPr>
            <a:xfrm>
              <a:off x="2866510" y="3838675"/>
              <a:ext cx="7341886" cy="1187609"/>
            </a:xfrm>
            <a:custGeom>
              <a:avLst/>
              <a:gdLst>
                <a:gd name="connsiteX0" fmla="*/ 0 w 7341886"/>
                <a:gd name="connsiteY0" fmla="*/ 0 h 1187609"/>
                <a:gd name="connsiteX1" fmla="*/ 7341886 w 7341886"/>
                <a:gd name="connsiteY1" fmla="*/ 0 h 1187609"/>
                <a:gd name="connsiteX2" fmla="*/ 7341886 w 7341886"/>
                <a:gd name="connsiteY2" fmla="*/ 1187609 h 1187609"/>
                <a:gd name="connsiteX3" fmla="*/ 0 w 7341886"/>
                <a:gd name="connsiteY3" fmla="*/ 1187609 h 1187609"/>
                <a:gd name="connsiteX4" fmla="*/ 0 w 7341886"/>
                <a:gd name="connsiteY4" fmla="*/ 0 h 118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1886" h="1187609">
                  <a:moveTo>
                    <a:pt x="0" y="0"/>
                  </a:moveTo>
                  <a:lnTo>
                    <a:pt x="7341886" y="0"/>
                  </a:lnTo>
                  <a:lnTo>
                    <a:pt x="7341886" y="1187609"/>
                  </a:lnTo>
                  <a:lnTo>
                    <a:pt x="0" y="11876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42665" tIns="78740" rIns="78740" bIns="78740" numCol="1" spcCol="1270" anchor="ctr" anchorCtr="0">
              <a:noAutofit/>
            </a:bodyPr>
            <a:lstStyle/>
            <a:p>
              <a:pPr defTabSz="1377950" eaLnBrk="1" fontAlgn="auto" hangingPunct="1">
                <a:lnSpc>
                  <a:spcPct val="90000"/>
                </a:lnSpc>
                <a:spcAft>
                  <a:spcPct val="35000"/>
                </a:spcAft>
              </a:pPr>
              <a:r>
                <a:rPr lang="en-US" sz="3100" dirty="0" err="1">
                  <a:solidFill>
                    <a:prstClr val="white"/>
                  </a:solidFill>
                  <a:latin typeface="Times New Roman" panose="02020603050405020304" pitchFamily="18" charset="0"/>
                  <a:cs typeface="Times New Roman" panose="02020603050405020304" pitchFamily="18" charset="0"/>
                </a:rPr>
                <a:t>Có</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những</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cụm</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tiêu</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biểu</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như</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cụm</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danh</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cụm</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động</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cụm</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tính</a:t>
              </a:r>
              <a:r>
                <a:rPr lang="en-US" sz="3100" dirty="0">
                  <a:solidFill>
                    <a:prstClr val="white"/>
                  </a:solidFill>
                  <a:latin typeface="Times New Roman" panose="02020603050405020304" pitchFamily="18" charset="0"/>
                  <a:cs typeface="Times New Roman" panose="02020603050405020304" pitchFamily="18" charset="0"/>
                </a:rPr>
                <a:t> </a:t>
              </a:r>
              <a:r>
                <a:rPr lang="en-US" sz="3100" dirty="0" err="1">
                  <a:solidFill>
                    <a:prstClr val="white"/>
                  </a:solidFill>
                  <a:latin typeface="Times New Roman" panose="02020603050405020304" pitchFamily="18" charset="0"/>
                  <a:cs typeface="Times New Roman" panose="02020603050405020304" pitchFamily="18" charset="0"/>
                </a:rPr>
                <a:t>từ</a:t>
              </a:r>
              <a:r>
                <a:rPr lang="en-US" sz="3100" dirty="0">
                  <a:solidFill>
                    <a:prstClr val="white"/>
                  </a:solidFill>
                  <a:latin typeface="Times New Roman" panose="02020603050405020304" pitchFamily="18" charset="0"/>
                  <a:cs typeface="Times New Roman" panose="02020603050405020304" pitchFamily="18" charset="0"/>
                </a:rPr>
                <a:t>.</a:t>
              </a:r>
            </a:p>
          </p:txBody>
        </p:sp>
        <p:sp>
          <p:nvSpPr>
            <p:cNvPr id="9" name="Oval 8"/>
            <p:cNvSpPr/>
            <p:nvPr/>
          </p:nvSpPr>
          <p:spPr>
            <a:xfrm>
              <a:off x="2124254" y="3690224"/>
              <a:ext cx="1484512" cy="1484512"/>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37925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34743E-F608-4AF5-825D-AFFD735AA192}"/>
              </a:ext>
            </a:extLst>
          </p:cNvPr>
          <p:cNvGrpSpPr/>
          <p:nvPr/>
        </p:nvGrpSpPr>
        <p:grpSpPr>
          <a:xfrm>
            <a:off x="-612733" y="-1110340"/>
            <a:ext cx="6956385" cy="7968343"/>
            <a:chOff x="-613458" y="-1110343"/>
            <a:chExt cx="8472668" cy="7968343"/>
          </a:xfrm>
          <a:blipFill>
            <a:blip r:embed="rId2"/>
            <a:stretch>
              <a:fillRect/>
            </a:stretch>
          </a:blipFill>
        </p:grpSpPr>
        <p:sp>
          <p:nvSpPr>
            <p:cNvPr id="5" name="Parallelogram 4">
              <a:extLst>
                <a:ext uri="{FF2B5EF4-FFF2-40B4-BE49-F238E27FC236}">
                  <a16:creationId xmlns:a16="http://schemas.microsoft.com/office/drawing/2014/main" id="{0DE3A8AE-B983-4F82-9379-8F49B28DC720}"/>
                </a:ext>
              </a:extLst>
            </p:cNvPr>
            <p:cNvSpPr/>
            <p:nvPr/>
          </p:nvSpPr>
          <p:spPr>
            <a:xfrm>
              <a:off x="-613458"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arallelogram 8">
              <a:extLst>
                <a:ext uri="{FF2B5EF4-FFF2-40B4-BE49-F238E27FC236}">
                  <a16:creationId xmlns:a16="http://schemas.microsoft.com/office/drawing/2014/main" id="{6AF2C0FD-BAE4-49A8-9627-05115DF7C360}"/>
                </a:ext>
              </a:extLst>
            </p:cNvPr>
            <p:cNvSpPr/>
            <p:nvPr/>
          </p:nvSpPr>
          <p:spPr>
            <a:xfrm>
              <a:off x="1365813"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arallelogram 9">
              <a:extLst>
                <a:ext uri="{FF2B5EF4-FFF2-40B4-BE49-F238E27FC236}">
                  <a16:creationId xmlns:a16="http://schemas.microsoft.com/office/drawing/2014/main" id="{F6B9E7E7-873A-4D31-AB80-A71BE0337690}"/>
                </a:ext>
              </a:extLst>
            </p:cNvPr>
            <p:cNvSpPr/>
            <p:nvPr/>
          </p:nvSpPr>
          <p:spPr>
            <a:xfrm>
              <a:off x="3345084" y="-1110343"/>
              <a:ext cx="2534855" cy="7968343"/>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Parallelogram 10">
              <a:extLst>
                <a:ext uri="{FF2B5EF4-FFF2-40B4-BE49-F238E27FC236}">
                  <a16:creationId xmlns:a16="http://schemas.microsoft.com/office/drawing/2014/main" id="{2EB29D83-7AF1-4B1A-9573-14314323F5F2}"/>
                </a:ext>
              </a:extLst>
            </p:cNvPr>
            <p:cNvSpPr/>
            <p:nvPr/>
          </p:nvSpPr>
          <p:spPr>
            <a:xfrm>
              <a:off x="5324355" y="0"/>
              <a:ext cx="2534855"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2" name="Parallelogram 11">
            <a:extLst>
              <a:ext uri="{FF2B5EF4-FFF2-40B4-BE49-F238E27FC236}">
                <a16:creationId xmlns:a16="http://schemas.microsoft.com/office/drawing/2014/main" id="{8BF4C84D-B658-4BB5-94E8-72E42F538DB0}"/>
              </a:ext>
            </a:extLst>
          </p:cNvPr>
          <p:cNvSpPr/>
          <p:nvPr/>
        </p:nvSpPr>
        <p:spPr>
          <a:xfrm>
            <a:off x="6021973" y="568037"/>
            <a:ext cx="6073045" cy="2189018"/>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500" b="1">
                <a:solidFill>
                  <a:schemeClr val="tx1"/>
                </a:solidFill>
                <a:latin typeface="Times New Roman" panose="02020603050405020304" pitchFamily="18" charset="0"/>
                <a:cs typeface="Times New Roman" panose="02020603050405020304" pitchFamily="18" charset="0"/>
              </a:rPr>
              <a:t>B. ĐỌC VĂN BẢN:</a:t>
            </a:r>
          </a:p>
          <a:p>
            <a:pPr eaLnBrk="1" fontAlgn="auto" hangingPunct="1">
              <a:spcBef>
                <a:spcPts val="0"/>
              </a:spcBef>
              <a:spcAft>
                <a:spcPts val="0"/>
              </a:spcAft>
              <a:defRPr/>
            </a:pPr>
            <a:r>
              <a:rPr lang="en-US" sz="3500" b="1">
                <a:solidFill>
                  <a:schemeClr val="tx1"/>
                </a:solidFill>
                <a:latin typeface="Times New Roman" panose="02020603050405020304" pitchFamily="18" charset="0"/>
                <a:cs typeface="Times New Roman" panose="02020603050405020304" pitchFamily="18" charset="0"/>
              </a:rPr>
              <a:t>CÔ BÉ BÁN DIÊM</a:t>
            </a:r>
          </a:p>
          <a:p>
            <a:pPr eaLnBrk="1" fontAlgn="auto" hangingPunct="1">
              <a:spcBef>
                <a:spcPts val="0"/>
              </a:spcBef>
              <a:spcAft>
                <a:spcPts val="0"/>
              </a:spcAft>
              <a:defRPr/>
            </a:pPr>
            <a:r>
              <a:rPr lang="en-US" sz="3500" b="1">
                <a:solidFill>
                  <a:schemeClr val="tx1"/>
                </a:solidFill>
                <a:latin typeface="Times New Roman" panose="02020603050405020304" pitchFamily="18" charset="0"/>
                <a:cs typeface="Times New Roman" panose="02020603050405020304" pitchFamily="18" charset="0"/>
              </a:rPr>
              <a:t>I.Tìm hiểu chung</a:t>
            </a:r>
            <a:endParaRPr lang="en-US" sz="3500" b="1" dirty="0">
              <a:solidFill>
                <a:schemeClr val="tx1"/>
              </a:solidFill>
              <a:latin typeface="Times New Roman" panose="02020603050405020304" pitchFamily="18" charset="0"/>
              <a:cs typeface="Times New Roman" panose="02020603050405020304" pitchFamily="18" charset="0"/>
            </a:endParaRPr>
          </a:p>
        </p:txBody>
      </p:sp>
      <p:sp>
        <p:nvSpPr>
          <p:cNvPr id="16" name="Parallelogram 15">
            <a:extLst>
              <a:ext uri="{FF2B5EF4-FFF2-40B4-BE49-F238E27FC236}">
                <a16:creationId xmlns:a16="http://schemas.microsoft.com/office/drawing/2014/main" id="{BF8B9F75-B1F3-4D2B-B7F9-F98277CE0055}"/>
              </a:ext>
            </a:extLst>
          </p:cNvPr>
          <p:cNvSpPr/>
          <p:nvPr/>
        </p:nvSpPr>
        <p:spPr>
          <a:xfrm>
            <a:off x="9629775" y="844553"/>
            <a:ext cx="850900"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sp>
        <p:nvSpPr>
          <p:cNvPr id="18" name="Parallelogram 17">
            <a:extLst>
              <a:ext uri="{FF2B5EF4-FFF2-40B4-BE49-F238E27FC236}">
                <a16:creationId xmlns:a16="http://schemas.microsoft.com/office/drawing/2014/main" id="{83290442-DF59-479A-9CBE-04F34817CC3F}"/>
              </a:ext>
            </a:extLst>
          </p:cNvPr>
          <p:cNvSpPr/>
          <p:nvPr/>
        </p:nvSpPr>
        <p:spPr>
          <a:xfrm>
            <a:off x="10383839" y="844553"/>
            <a:ext cx="850900"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sp>
        <p:nvSpPr>
          <p:cNvPr id="19" name="Parallelogram 18">
            <a:extLst>
              <a:ext uri="{FF2B5EF4-FFF2-40B4-BE49-F238E27FC236}">
                <a16:creationId xmlns:a16="http://schemas.microsoft.com/office/drawing/2014/main" id="{233624D9-DF65-439B-AAA5-31EBA10E67FD}"/>
              </a:ext>
            </a:extLst>
          </p:cNvPr>
          <p:cNvSpPr/>
          <p:nvPr/>
        </p:nvSpPr>
        <p:spPr>
          <a:xfrm>
            <a:off x="11128375" y="844553"/>
            <a:ext cx="852488" cy="879475"/>
          </a:xfrm>
          <a:prstGeom prst="parallelogram">
            <a:avLst/>
          </a:prstGeom>
          <a:solidFill>
            <a:schemeClr val="accent4">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dirty="0"/>
          </a:p>
        </p:txBody>
      </p:sp>
      <p:pic>
        <p:nvPicPr>
          <p:cNvPr id="27655" name="Picture 10" descr="Cây Xương Rồng - Ảnh miễn phí trên Pixabay">
            <a:extLst>
              <a:ext uri="{FF2B5EF4-FFF2-40B4-BE49-F238E27FC236}">
                <a16:creationId xmlns:a16="http://schemas.microsoft.com/office/drawing/2014/main" id="{FB8FFF04-DB52-47C3-ADFD-3CD74ACD3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033"/>
          <a:stretch>
            <a:fillRect/>
          </a:stretch>
        </p:blipFill>
        <p:spPr bwMode="auto">
          <a:xfrm>
            <a:off x="6343653" y="5205413"/>
            <a:ext cx="549116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895252-04CE-43EB-AFA0-108EDFDFA042}"/>
              </a:ext>
            </a:extLst>
          </p:cNvPr>
          <p:cNvSpPr/>
          <p:nvPr/>
        </p:nvSpPr>
        <p:spPr>
          <a:xfrm>
            <a:off x="0" y="0"/>
            <a:ext cx="12192000" cy="6858000"/>
          </a:xfrm>
          <a:prstGeom prst="rect">
            <a:avLst/>
          </a:prstGeom>
          <a:solidFill>
            <a:srgbClr val="DBA67E"/>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eaLnBrk="1" fontAlgn="auto" hangingPunct="1">
              <a:spcBef>
                <a:spcPts val="0"/>
              </a:spcBef>
              <a:spcAft>
                <a:spcPts val="0"/>
              </a:spcAft>
              <a:defRPr/>
            </a:pPr>
            <a:endParaRPr lang="en-US" sz="3200"/>
          </a:p>
        </p:txBody>
      </p:sp>
      <p:pic>
        <p:nvPicPr>
          <p:cNvPr id="82948" name="Picture 4" descr="Cuộc đời như cổ tích của “Ông vua kể chuyện cổ tích” Andersen">
            <a:extLst>
              <a:ext uri="{FF2B5EF4-FFF2-40B4-BE49-F238E27FC236}">
                <a16:creationId xmlns:a16="http://schemas.microsoft.com/office/drawing/2014/main" id="{62FCB87A-14EF-4A61-9801-C8CC5EC11569}"/>
              </a:ext>
            </a:extLst>
          </p:cNvPr>
          <p:cNvPicPr>
            <a:picLocks noChangeAspect="1" noChangeArrowheads="1"/>
          </p:cNvPicPr>
          <p:nvPr/>
        </p:nvPicPr>
        <p:blipFill>
          <a:blip r:embed="rId3"/>
          <a:srcRect/>
          <a:stretch>
            <a:fillRect/>
          </a:stretch>
        </p:blipFill>
        <p:spPr bwMode="auto">
          <a:xfrm>
            <a:off x="0" y="0"/>
            <a:ext cx="6096000" cy="6858000"/>
          </a:xfrm>
          <a:prstGeom prst="rect">
            <a:avLst/>
          </a:prstGeom>
          <a:noFill/>
          <a:effectLst>
            <a:softEdge rad="63500"/>
          </a:effectLst>
        </p:spPr>
      </p:pic>
      <p:sp>
        <p:nvSpPr>
          <p:cNvPr id="8" name="Straight Connector 13">
            <a:extLst>
              <a:ext uri="{FF2B5EF4-FFF2-40B4-BE49-F238E27FC236}">
                <a16:creationId xmlns:a16="http://schemas.microsoft.com/office/drawing/2014/main" id="{F52FA0BF-37E5-46D3-8AA0-39AEF0D65E0D}"/>
              </a:ext>
            </a:extLst>
          </p:cNvPr>
          <p:cNvSpPr>
            <a:spLocks noChangeShapeType="1"/>
          </p:cNvSpPr>
          <p:nvPr/>
        </p:nvSpPr>
        <p:spPr bwMode="auto">
          <a:xfrm>
            <a:off x="6411921" y="1631957"/>
            <a:ext cx="42863" cy="4502151"/>
          </a:xfrm>
          <a:prstGeom prst="line">
            <a:avLst/>
          </a:prstGeom>
          <a:noFill/>
          <a:ln w="76200">
            <a:solidFill>
              <a:schemeClr val="accent2">
                <a:lumMod val="50000"/>
              </a:schemeClr>
            </a:solidFill>
            <a:round/>
            <a:headEnd/>
            <a:tailEnd/>
          </a:ln>
        </p:spPr>
        <p:txBody>
          <a:bodyPr lIns="91428" tIns="45718" rIns="91428" bIns="45718"/>
          <a:lstStyle/>
          <a:p>
            <a:pPr eaLnBrk="1" fontAlgn="auto" hangingPunct="1">
              <a:spcBef>
                <a:spcPts val="0"/>
              </a:spcBef>
              <a:spcAft>
                <a:spcPts val="0"/>
              </a:spcAft>
              <a:defRPr/>
            </a:pPr>
            <a:endParaRPr lang="en-US">
              <a:latin typeface="+mn-lt"/>
              <a:cs typeface="+mn-cs"/>
            </a:endParaRPr>
          </a:p>
        </p:txBody>
      </p:sp>
      <p:sp>
        <p:nvSpPr>
          <p:cNvPr id="9" name="Oval 14">
            <a:extLst>
              <a:ext uri="{FF2B5EF4-FFF2-40B4-BE49-F238E27FC236}">
                <a16:creationId xmlns:a16="http://schemas.microsoft.com/office/drawing/2014/main" id="{275C5258-8BA8-4E25-808F-D5347463F131}"/>
              </a:ext>
            </a:extLst>
          </p:cNvPr>
          <p:cNvSpPr>
            <a:spLocks noChangeArrowheads="1"/>
          </p:cNvSpPr>
          <p:nvPr/>
        </p:nvSpPr>
        <p:spPr bwMode="auto">
          <a:xfrm>
            <a:off x="6136006" y="2265759"/>
            <a:ext cx="567487" cy="512008"/>
          </a:xfrm>
          <a:prstGeom prst="ellipse">
            <a:avLst/>
          </a:prstGeom>
          <a:solidFill>
            <a:schemeClr val="accent2">
              <a:lumMod val="20000"/>
              <a:lumOff val="8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0" name="Oval 18">
            <a:extLst>
              <a:ext uri="{FF2B5EF4-FFF2-40B4-BE49-F238E27FC236}">
                <a16:creationId xmlns:a16="http://schemas.microsoft.com/office/drawing/2014/main" id="{C41C54D2-6E11-4228-B472-6A87D822BB1E}"/>
              </a:ext>
            </a:extLst>
          </p:cNvPr>
          <p:cNvSpPr>
            <a:spLocks noChangeArrowheads="1"/>
          </p:cNvSpPr>
          <p:nvPr/>
        </p:nvSpPr>
        <p:spPr bwMode="auto">
          <a:xfrm>
            <a:off x="6136421" y="3224887"/>
            <a:ext cx="567488" cy="512008"/>
          </a:xfrm>
          <a:prstGeom prst="ellipse">
            <a:avLst/>
          </a:prstGeom>
          <a:solidFill>
            <a:schemeClr val="accent2">
              <a:lumMod val="60000"/>
              <a:lumOff val="4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1" name="Oval 19">
            <a:extLst>
              <a:ext uri="{FF2B5EF4-FFF2-40B4-BE49-F238E27FC236}">
                <a16:creationId xmlns:a16="http://schemas.microsoft.com/office/drawing/2014/main" id="{F3CAB228-C6FF-4799-BF63-8109D9998837}"/>
              </a:ext>
            </a:extLst>
          </p:cNvPr>
          <p:cNvSpPr>
            <a:spLocks noChangeArrowheads="1"/>
          </p:cNvSpPr>
          <p:nvPr/>
        </p:nvSpPr>
        <p:spPr bwMode="auto">
          <a:xfrm>
            <a:off x="6135997" y="4125677"/>
            <a:ext cx="567488" cy="512008"/>
          </a:xfrm>
          <a:prstGeom prst="ellipse">
            <a:avLst/>
          </a:prstGeom>
          <a:solidFill>
            <a:schemeClr val="accent2">
              <a:lumMod val="75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2" name="Oval 20">
            <a:extLst>
              <a:ext uri="{FF2B5EF4-FFF2-40B4-BE49-F238E27FC236}">
                <a16:creationId xmlns:a16="http://schemas.microsoft.com/office/drawing/2014/main" id="{42BD1DC8-B46B-4F0A-B3D1-59905BDAECA0}"/>
              </a:ext>
            </a:extLst>
          </p:cNvPr>
          <p:cNvSpPr>
            <a:spLocks noChangeArrowheads="1"/>
          </p:cNvSpPr>
          <p:nvPr/>
        </p:nvSpPr>
        <p:spPr bwMode="auto">
          <a:xfrm>
            <a:off x="6161828" y="5253907"/>
            <a:ext cx="566065" cy="512008"/>
          </a:xfrm>
          <a:prstGeom prst="ellipse">
            <a:avLst/>
          </a:prstGeom>
          <a:solidFill>
            <a:schemeClr val="accent2">
              <a:lumMod val="50000"/>
            </a:schemeClr>
          </a:solidFill>
          <a:ln w="254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28" tIns="45718" rIns="91428" bIns="45718"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fontAlgn="auto" hangingPunct="1">
              <a:spcBef>
                <a:spcPts val="0"/>
              </a:spcBef>
              <a:spcAft>
                <a:spcPts val="0"/>
              </a:spcAft>
              <a:defRPr/>
            </a:pPr>
            <a:endParaRPr lang="en-US" altLang="en-US" sz="2000" b="1">
              <a:solidFill>
                <a:srgbClr val="FFFFFF"/>
              </a:solidFill>
              <a:latin typeface="Times New Roman" panose="02020603050405020304" pitchFamily="18" charset="0"/>
              <a:cs typeface="+mn-cs"/>
              <a:sym typeface="Times New Roman" panose="02020603050405020304" pitchFamily="18" charset="0"/>
            </a:endParaRPr>
          </a:p>
        </p:txBody>
      </p:sp>
      <p:sp>
        <p:nvSpPr>
          <p:cNvPr id="19473" name="TextBox 3">
            <a:extLst>
              <a:ext uri="{FF2B5EF4-FFF2-40B4-BE49-F238E27FC236}">
                <a16:creationId xmlns:a16="http://schemas.microsoft.com/office/drawing/2014/main" id="{06879120-B77E-447C-8C22-EDA117884E36}"/>
              </a:ext>
            </a:extLst>
          </p:cNvPr>
          <p:cNvSpPr>
            <a:spLocks noChangeArrowheads="1"/>
          </p:cNvSpPr>
          <p:nvPr/>
        </p:nvSpPr>
        <p:spPr bwMode="auto">
          <a:xfrm>
            <a:off x="6892925" y="2262189"/>
            <a:ext cx="2682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1805- 1875</a:t>
            </a:r>
            <a:endParaRPr lang="en-US" altLang="en-US" sz="3200">
              <a:ea typeface="SimSun" panose="02010600030101010101" pitchFamily="2" charset="-122"/>
            </a:endParaRPr>
          </a:p>
        </p:txBody>
      </p:sp>
      <p:sp>
        <p:nvSpPr>
          <p:cNvPr id="19474" name="TextBox 4">
            <a:extLst>
              <a:ext uri="{FF2B5EF4-FFF2-40B4-BE49-F238E27FC236}">
                <a16:creationId xmlns:a16="http://schemas.microsoft.com/office/drawing/2014/main" id="{A32679CE-7641-4CC5-A39E-97789E41B634}"/>
              </a:ext>
            </a:extLst>
          </p:cNvPr>
          <p:cNvSpPr>
            <a:spLocks noChangeArrowheads="1"/>
          </p:cNvSpPr>
          <p:nvPr/>
        </p:nvSpPr>
        <p:spPr bwMode="auto">
          <a:xfrm>
            <a:off x="6784982" y="3140075"/>
            <a:ext cx="538003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Là nhà văn Đan Mạch</a:t>
            </a:r>
            <a:endParaRPr lang="en-US" altLang="en-US" sz="3200">
              <a:ea typeface="SimSun" panose="02010600030101010101" pitchFamily="2" charset="-122"/>
            </a:endParaRPr>
          </a:p>
        </p:txBody>
      </p:sp>
      <p:sp>
        <p:nvSpPr>
          <p:cNvPr id="19475" name="TextBox 5">
            <a:extLst>
              <a:ext uri="{FF2B5EF4-FFF2-40B4-BE49-F238E27FC236}">
                <a16:creationId xmlns:a16="http://schemas.microsoft.com/office/drawing/2014/main" id="{5EFF5AF8-4765-4CCC-9984-DE435ABB7FAE}"/>
              </a:ext>
            </a:extLst>
          </p:cNvPr>
          <p:cNvSpPr>
            <a:spLocks noChangeArrowheads="1"/>
          </p:cNvSpPr>
          <p:nvPr/>
        </p:nvSpPr>
        <p:spPr bwMode="auto">
          <a:xfrm>
            <a:off x="6751639" y="3841758"/>
            <a:ext cx="53721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latin typeface="Times New Roman" panose="02020603050405020304" pitchFamily="18" charset="0"/>
                <a:ea typeface="SimSun" panose="02010600030101010101" pitchFamily="2" charset="-122"/>
                <a:sym typeface="Times New Roman" panose="02020603050405020304" pitchFamily="18" charset="0"/>
              </a:rPr>
              <a:t>Nổi tiếng với loại truyện kể cho trẻ em...</a:t>
            </a:r>
            <a:endParaRPr lang="en-US" altLang="en-US" sz="3200">
              <a:ea typeface="SimSun" panose="02010600030101010101" pitchFamily="2" charset="-122"/>
            </a:endParaRPr>
          </a:p>
        </p:txBody>
      </p:sp>
      <p:sp>
        <p:nvSpPr>
          <p:cNvPr id="19476" name="TextBox 2">
            <a:extLst>
              <a:ext uri="{FF2B5EF4-FFF2-40B4-BE49-F238E27FC236}">
                <a16:creationId xmlns:a16="http://schemas.microsoft.com/office/drawing/2014/main" id="{B8C96EA8-CA8F-4526-B69E-090ED5E7DCDD}"/>
              </a:ext>
            </a:extLst>
          </p:cNvPr>
          <p:cNvSpPr>
            <a:spLocks noChangeArrowheads="1"/>
          </p:cNvSpPr>
          <p:nvPr/>
        </p:nvSpPr>
        <p:spPr bwMode="auto">
          <a:xfrm>
            <a:off x="6792921" y="5045082"/>
            <a:ext cx="5127625" cy="157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i="1">
                <a:latin typeface="Times New Roman" panose="02020603050405020304" pitchFamily="18" charset="0"/>
                <a:ea typeface="SimSun" panose="02010600030101010101" pitchFamily="2" charset="-122"/>
                <a:sym typeface="Times New Roman" panose="02020603050405020304" pitchFamily="18" charset="0"/>
              </a:rPr>
              <a:t>Truyện của An-đéc- xen nhẹ nhàng, tươi mát, toát lên lòng thương yêu con người</a:t>
            </a:r>
            <a:endParaRPr lang="en-US" altLang="en-US" sz="3200">
              <a:ea typeface="SimSun" panose="02010600030101010101" pitchFamily="2" charset="-122"/>
            </a:endParaRPr>
          </a:p>
        </p:txBody>
      </p:sp>
      <p:pic>
        <p:nvPicPr>
          <p:cNvPr id="19477" name="Picture 6">
            <a:extLst>
              <a:ext uri="{FF2B5EF4-FFF2-40B4-BE49-F238E27FC236}">
                <a16:creationId xmlns:a16="http://schemas.microsoft.com/office/drawing/2014/main" id="{7C6DDF64-F6F5-4E36-8C6A-4E5A54AC0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915" y="874713"/>
            <a:ext cx="52308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0B605B8-92B4-40FC-B4AF-B888B0669F88}"/>
              </a:ext>
            </a:extLst>
          </p:cNvPr>
          <p:cNvSpPr/>
          <p:nvPr/>
        </p:nvSpPr>
        <p:spPr>
          <a:xfrm>
            <a:off x="6178557" y="247652"/>
            <a:ext cx="5848351" cy="658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eaLnBrk="1" fontAlgn="auto" hangingPunct="1">
              <a:spcBef>
                <a:spcPts val="0"/>
              </a:spcBef>
              <a:spcAft>
                <a:spcPts val="0"/>
              </a:spcAft>
              <a:defRPr/>
            </a:pPr>
            <a:r>
              <a:rPr lang="en-US" sz="3600" dirty="0">
                <a:solidFill>
                  <a:schemeClr val="tx1"/>
                </a:solidFill>
                <a:latin typeface="Times New Roman" panose="02020603050405020304" pitchFamily="18" charset="0"/>
                <a:cs typeface="Times New Roman" panose="02020603050405020304" pitchFamily="18" charset="0"/>
              </a:rPr>
              <a:t>1. </a:t>
            </a:r>
            <a:r>
              <a:rPr lang="en-US" sz="3600" dirty="0" err="1">
                <a:solidFill>
                  <a:schemeClr val="tx1"/>
                </a:solidFill>
                <a:latin typeface="Times New Roman" panose="02020603050405020304" pitchFamily="18" charset="0"/>
                <a:cs typeface="Times New Roman" panose="02020603050405020304" pitchFamily="18" charset="0"/>
              </a:rPr>
              <a:t>Tác</a:t>
            </a:r>
            <a:r>
              <a:rPr lang="en-US" sz="3600" dirty="0">
                <a:solidFill>
                  <a:schemeClr val="tx1"/>
                </a:solidFill>
                <a:latin typeface="Times New Roman" panose="02020603050405020304" pitchFamily="18" charset="0"/>
                <a:cs typeface="Times New Roman" panose="02020603050405020304" pitchFamily="18" charset="0"/>
              </a:rPr>
              <a:t> </a:t>
            </a:r>
            <a:r>
              <a:rPr lang="en-US" sz="3600" err="1">
                <a:solidFill>
                  <a:schemeClr val="tx1"/>
                </a:solidFill>
                <a:latin typeface="Times New Roman" panose="02020603050405020304" pitchFamily="18" charset="0"/>
                <a:cs typeface="Times New Roman" panose="02020603050405020304" pitchFamily="18" charset="0"/>
              </a:rPr>
              <a:t>giả</a:t>
            </a:r>
            <a:r>
              <a:rPr lang="en-US" sz="360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wipe(down)">
                                      <p:cBhvr>
                                        <p:cTn id="12" dur="500"/>
                                        <p:tgtEl>
                                          <p:spTgt spid="82948"/>
                                        </p:tgtEl>
                                      </p:cBhvr>
                                    </p:animEffect>
                                  </p:childTnLst>
                                </p:cTn>
                              </p:par>
                              <p:par>
                                <p:cTn id="13" presetID="22" presetClass="entr" presetSubtype="4" fill="hold" nodeType="withEffect">
                                  <p:stCondLst>
                                    <p:cond delay="0"/>
                                  </p:stCondLst>
                                  <p:childTnLst>
                                    <p:set>
                                      <p:cBhvr>
                                        <p:cTn id="14" dur="1" fill="hold">
                                          <p:stCondLst>
                                            <p:cond delay="0"/>
                                          </p:stCondLst>
                                        </p:cTn>
                                        <p:tgtEl>
                                          <p:spTgt spid="19477"/>
                                        </p:tgtEl>
                                        <p:attrNameLst>
                                          <p:attrName>style.visibility</p:attrName>
                                        </p:attrNameLst>
                                      </p:cBhvr>
                                      <p:to>
                                        <p:strVal val="visible"/>
                                      </p:to>
                                    </p:set>
                                    <p:animEffect transition="in" filter="wipe(down)">
                                      <p:cBhvr>
                                        <p:cTn id="15" dur="500"/>
                                        <p:tgtEl>
                                          <p:spTgt spid="194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473"/>
                                        </p:tgtEl>
                                        <p:attrNameLst>
                                          <p:attrName>style.visibility</p:attrName>
                                        </p:attrNameLst>
                                      </p:cBhvr>
                                      <p:to>
                                        <p:strVal val="visible"/>
                                      </p:to>
                                    </p:set>
                                    <p:animEffect transition="in" filter="wipe(down)">
                                      <p:cBhvr>
                                        <p:cTn id="28" dur="500"/>
                                        <p:tgtEl>
                                          <p:spTgt spid="194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474"/>
                                        </p:tgtEl>
                                        <p:attrNameLst>
                                          <p:attrName>style.visibility</p:attrName>
                                        </p:attrNameLst>
                                      </p:cBhvr>
                                      <p:to>
                                        <p:strVal val="visible"/>
                                      </p:to>
                                    </p:set>
                                    <p:animEffect transition="in" filter="wipe(down)">
                                      <p:cBhvr>
                                        <p:cTn id="36" dur="500"/>
                                        <p:tgtEl>
                                          <p:spTgt spid="1947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475"/>
                                        </p:tgtEl>
                                        <p:attrNameLst>
                                          <p:attrName>style.visibility</p:attrName>
                                        </p:attrNameLst>
                                      </p:cBhvr>
                                      <p:to>
                                        <p:strVal val="visible"/>
                                      </p:to>
                                    </p:set>
                                    <p:animEffect transition="in" filter="wipe(down)">
                                      <p:cBhvr>
                                        <p:cTn id="44" dur="500"/>
                                        <p:tgtEl>
                                          <p:spTgt spid="194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476"/>
                                        </p:tgtEl>
                                        <p:attrNameLst>
                                          <p:attrName>style.visibility</p:attrName>
                                        </p:attrNameLst>
                                      </p:cBhvr>
                                      <p:to>
                                        <p:strVal val="visible"/>
                                      </p:to>
                                    </p:set>
                                    <p:animEffect transition="in" filter="wipe(down)">
                                      <p:cBhvr>
                                        <p:cTn id="52" dur="500"/>
                                        <p:tgtEl>
                                          <p:spTgt spid="19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3" grpId="0"/>
      <p:bldP spid="19474" grpId="0"/>
      <p:bldP spid="19475" grpId="0"/>
      <p:bldP spid="19476" grpId="0"/>
      <p:bldP spid="14" grpId="0" animBg="1"/>
    </p:bldLst>
  </p:timing>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157259348</TotalTime>
  <Pages>0</Pages>
  <Words>2674</Words>
  <Characters>0</Characters>
  <Application>Microsoft Office PowerPoint</Application>
  <DocSecurity>0</DocSecurity>
  <PresentationFormat>Widescreen</PresentationFormat>
  <Lines>0</Lines>
  <Paragraphs>247</Paragraphs>
  <Slides>35</Slides>
  <Notes>12</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35</vt:i4>
      </vt:variant>
    </vt:vector>
  </HeadingPairs>
  <TitlesOfParts>
    <vt:vector size="54" baseType="lpstr">
      <vt:lpstr>SimSun</vt:lpstr>
      <vt:lpstr>Arial</vt:lpstr>
      <vt:lpstr>Calibri</vt:lpstr>
      <vt:lpstr>Calibri Light</vt:lpstr>
      <vt:lpstr>Cambria</vt:lpstr>
      <vt:lpstr>Fira Sans ExtraBold</vt:lpstr>
      <vt:lpstr>Times New Roman</vt:lpstr>
      <vt:lpstr>Wingdings</vt:lpstr>
      <vt:lpstr>迷你简卡通</vt:lpstr>
      <vt:lpstr>Default Design</vt:lpstr>
      <vt:lpstr>Office Theme</vt:lpstr>
      <vt:lpstr>1_Default Design</vt:lpstr>
      <vt:lpstr>1_Office Theme</vt:lpstr>
      <vt:lpstr>2_Office Theme</vt:lpstr>
      <vt:lpstr>3_Office Theme</vt:lpstr>
      <vt:lpstr>4_Office Theme</vt:lpstr>
      <vt:lpstr>5_Office Theme</vt:lpstr>
      <vt:lpstr>6_Office Theme</vt:lpstr>
      <vt:lpstr>7_Office Theme</vt:lpstr>
      <vt:lpstr>Chia sẻ suy nghĩ của em khi xem bức tranh này?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Nhìn hình đoán tên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jortport phaythong</dc:creator>
  <cp:lastModifiedBy>Administrator</cp:lastModifiedBy>
  <cp:revision>687</cp:revision>
  <cp:lastPrinted>1899-12-30T00:00:00Z</cp:lastPrinted>
  <dcterms:created xsi:type="dcterms:W3CDTF">2018-10-31T09:58:00Z</dcterms:created>
  <dcterms:modified xsi:type="dcterms:W3CDTF">2025-02-04T02:03:02Z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1033-8.1.0.3010</vt:lpwstr>
  </property>
</Properties>
</file>